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3" r:id="rId2"/>
    <p:sldId id="307" r:id="rId3"/>
    <p:sldId id="306" r:id="rId4"/>
    <p:sldId id="288" r:id="rId5"/>
    <p:sldId id="274" r:id="rId6"/>
    <p:sldId id="275" r:id="rId7"/>
    <p:sldId id="276" r:id="rId8"/>
    <p:sldId id="284" r:id="rId9"/>
    <p:sldId id="277" r:id="rId10"/>
    <p:sldId id="285" r:id="rId11"/>
    <p:sldId id="278" r:id="rId12"/>
    <p:sldId id="280" r:id="rId13"/>
    <p:sldId id="309" r:id="rId14"/>
    <p:sldId id="279" r:id="rId15"/>
    <p:sldId id="281" r:id="rId16"/>
    <p:sldId id="295" r:id="rId17"/>
    <p:sldId id="298" r:id="rId18"/>
    <p:sldId id="310" r:id="rId19"/>
    <p:sldId id="283" r:id="rId20"/>
    <p:sldId id="286" r:id="rId21"/>
    <p:sldId id="312" r:id="rId22"/>
    <p:sldId id="313" r:id="rId23"/>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0CC66"/>
    <a:srgbClr val="FF66FF"/>
    <a:srgbClr val="FFFF00"/>
    <a:srgbClr val="FF6600"/>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8" autoAdjust="0"/>
    <p:restoredTop sz="76407" autoAdjust="0"/>
  </p:normalViewPr>
  <p:slideViewPr>
    <p:cSldViewPr>
      <p:cViewPr varScale="1">
        <p:scale>
          <a:sx n="51" d="100"/>
          <a:sy n="51" d="100"/>
        </p:scale>
        <p:origin x="1704" y="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ja-JP"/>
          </a:p>
        </p:txBody>
      </p:sp>
      <p:sp>
        <p:nvSpPr>
          <p:cNvPr id="317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ja-JP"/>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ja-JP"/>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ECED04CF-7480-499F-A576-0EDD78FFF53A}" type="slidenum">
              <a:rPr lang="en-US" altLang="ja-JP"/>
              <a:pPr/>
              <a:t>‹#›</a:t>
            </a:fld>
            <a:endParaRPr lang="en-US" altLang="ja-JP"/>
          </a:p>
        </p:txBody>
      </p:sp>
    </p:spTree>
    <p:extLst>
      <p:ext uri="{BB962C8B-B14F-4D97-AF65-F5344CB8AC3E}">
        <p14:creationId xmlns:p14="http://schemas.microsoft.com/office/powerpoint/2010/main" val="242713621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Arial" panose="020B0604020202020204" pitchFamily="34"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今日の授業は実際の規格表を読みながら進めていきます。今回は実際の企業の</a:t>
            </a:r>
            <a:r>
              <a:rPr kumimoji="1" lang="en-US" altLang="ja-JP" dirty="0"/>
              <a:t>Web</a:t>
            </a:r>
            <a:r>
              <a:rPr kumimoji="1" lang="ja-JP" altLang="en-US" dirty="0"/>
              <a:t>サイトからダウンロードした規格表を読みます。これは、指示に従って各自ダウンロードしてください。上記が面倒な場合は前の方の列に座ってください。見えるでしょう。</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a:t>
            </a:fld>
            <a:endParaRPr lang="en-US" altLang="ja-JP"/>
          </a:p>
        </p:txBody>
      </p:sp>
    </p:spTree>
    <p:extLst>
      <p:ext uri="{BB962C8B-B14F-4D97-AF65-F5344CB8AC3E}">
        <p14:creationId xmlns:p14="http://schemas.microsoft.com/office/powerpoint/2010/main" val="1945560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CMOS</a:t>
            </a:r>
            <a:r>
              <a:rPr kumimoji="1" lang="ja-JP" altLang="en-US" dirty="0"/>
              <a:t>のファンアウトを計算しましょう。先ほどのノイズマージンは出力電流</a:t>
            </a:r>
            <a:r>
              <a:rPr kumimoji="1" lang="en-US" altLang="ja-JP" dirty="0"/>
              <a:t>IOL</a:t>
            </a:r>
            <a:r>
              <a:rPr kumimoji="1" lang="ja-JP" altLang="en-US" dirty="0" err="1"/>
              <a:t>、</a:t>
            </a:r>
            <a:r>
              <a:rPr kumimoji="1" lang="en-US" altLang="ja-JP" dirty="0"/>
              <a:t>IOH</a:t>
            </a:r>
            <a:r>
              <a:rPr kumimoji="1" lang="ja-JP" altLang="en-US" dirty="0"/>
              <a:t>が共に</a:t>
            </a:r>
            <a:r>
              <a:rPr kumimoji="1" lang="en-US" altLang="ja-JP" dirty="0"/>
              <a:t>50μA</a:t>
            </a:r>
            <a:r>
              <a:rPr kumimoji="1" lang="ja-JP" altLang="en-US" dirty="0"/>
              <a:t>である場合でした。また、規格表からは入力電流</a:t>
            </a:r>
            <a:r>
              <a:rPr kumimoji="1" lang="en-US" altLang="ja-JP" dirty="0" err="1"/>
              <a:t>Iin</a:t>
            </a:r>
            <a:r>
              <a:rPr kumimoji="1" lang="ja-JP" altLang="en-US" dirty="0"/>
              <a:t>は</a:t>
            </a:r>
            <a:r>
              <a:rPr kumimoji="1" lang="en-US" altLang="ja-JP" dirty="0"/>
              <a:t>10μA</a:t>
            </a:r>
            <a:r>
              <a:rPr kumimoji="1" lang="ja-JP" altLang="en-US" dirty="0"/>
              <a:t>ですので、ファンアウトは</a:t>
            </a:r>
            <a:r>
              <a:rPr kumimoji="1" lang="en-US" altLang="ja-JP" dirty="0"/>
              <a:t>50</a:t>
            </a:r>
            <a:r>
              <a:rPr kumimoji="1" lang="ja-JP" altLang="en-US" dirty="0"/>
              <a:t>個であることがわかります。もしもノイズマージンが多少減ってもよければ最大</a:t>
            </a:r>
            <a:r>
              <a:rPr kumimoji="1" lang="en-US" altLang="ja-JP" dirty="0"/>
              <a:t>24mA</a:t>
            </a:r>
            <a:r>
              <a:rPr kumimoji="1" lang="ja-JP" altLang="en-US" dirty="0"/>
              <a:t>流しても大丈夫なので、</a:t>
            </a:r>
            <a:r>
              <a:rPr kumimoji="1" lang="en-US" altLang="ja-JP" dirty="0"/>
              <a:t>25000</a:t>
            </a:r>
            <a:r>
              <a:rPr kumimoji="1" lang="ja-JP" altLang="en-US" dirty="0"/>
              <a:t>個になってしまいます。両方共実は多過ぎで、</a:t>
            </a:r>
            <a:r>
              <a:rPr kumimoji="1" lang="en-US" altLang="ja-JP" dirty="0"/>
              <a:t>50</a:t>
            </a:r>
            <a:r>
              <a:rPr kumimoji="1" lang="ja-JP" altLang="en-US" dirty="0"/>
              <a:t>個も繋ぐと入力の容量が増えて波形が乱れるので、通常</a:t>
            </a:r>
            <a:r>
              <a:rPr kumimoji="1" lang="en-US" altLang="ja-JP" dirty="0"/>
              <a:t>10</a:t>
            </a:r>
            <a:r>
              <a:rPr kumimoji="1" lang="ja-JP" altLang="en-US" dirty="0"/>
              <a:t>個くらいにしておきます。基本的に</a:t>
            </a:r>
            <a:r>
              <a:rPr kumimoji="1" lang="en-US" altLang="ja-JP" dirty="0"/>
              <a:t>CMOS</a:t>
            </a:r>
            <a:r>
              <a:rPr kumimoji="1" lang="ja-JP" altLang="en-US" dirty="0"/>
              <a:t>は直流的なファンアウトを考えないで使えると思っていいです。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10</a:t>
            </a:fld>
            <a:endParaRPr lang="en-US" altLang="ja-JP"/>
          </a:p>
        </p:txBody>
      </p:sp>
    </p:spTree>
    <p:extLst>
      <p:ext uri="{BB962C8B-B14F-4D97-AF65-F5344CB8AC3E}">
        <p14:creationId xmlns:p14="http://schemas.microsoft.com/office/powerpoint/2010/main" val="1867799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次に動特性の表を見てください。ディジタル回路の動特性は、伝搬遅延時間で表されます。出力の安定レベルを</a:t>
            </a:r>
            <a:r>
              <a:rPr kumimoji="1" lang="en-US" altLang="ja-JP" dirty="0"/>
              <a:t>VOL</a:t>
            </a:r>
            <a:r>
              <a:rPr kumimoji="1" lang="ja-JP" altLang="en-US" dirty="0" err="1"/>
              <a:t>、</a:t>
            </a:r>
            <a:r>
              <a:rPr kumimoji="1" lang="en-US" altLang="ja-JP" dirty="0"/>
              <a:t>VOH</a:t>
            </a:r>
            <a:r>
              <a:rPr kumimoji="1" lang="ja-JP" altLang="en-US" dirty="0"/>
              <a:t>としてます。立下り伝搬遅延時間</a:t>
            </a:r>
            <a:r>
              <a:rPr kumimoji="1" lang="en-US" altLang="ja-JP" dirty="0" err="1"/>
              <a:t>tpHL</a:t>
            </a:r>
            <a:r>
              <a:rPr kumimoji="1" lang="ja-JP" altLang="en-US" dirty="0"/>
              <a:t>は入力が（</a:t>
            </a:r>
            <a:r>
              <a:rPr kumimoji="1" lang="en-US" altLang="ja-JP" dirty="0"/>
              <a:t>VOH-VOL</a:t>
            </a:r>
            <a:r>
              <a:rPr kumimoji="1" lang="ja-JP" altLang="en-US" dirty="0"/>
              <a:t>）</a:t>
            </a:r>
            <a:r>
              <a:rPr kumimoji="1" lang="en-US" altLang="ja-JP" dirty="0"/>
              <a:t>/2</a:t>
            </a:r>
            <a:r>
              <a:rPr kumimoji="1" lang="ja-JP" altLang="en-US" dirty="0"/>
              <a:t>をよぎってから、これに反応して出力が</a:t>
            </a:r>
            <a:r>
              <a:rPr kumimoji="1" lang="en-US" altLang="ja-JP" dirty="0"/>
              <a:t>VOH</a:t>
            </a:r>
            <a:r>
              <a:rPr kumimoji="1" lang="ja-JP" altLang="en-US" dirty="0"/>
              <a:t>から（</a:t>
            </a:r>
            <a:r>
              <a:rPr kumimoji="1" lang="en-US" altLang="ja-JP" dirty="0"/>
              <a:t>VOH-VOL)/2</a:t>
            </a:r>
            <a:r>
              <a:rPr kumimoji="1" lang="ja-JP" altLang="en-US" dirty="0"/>
              <a:t>をよぎるまでの時間です。</a:t>
            </a:r>
            <a:r>
              <a:rPr kumimoji="1" lang="en-US" altLang="ja-JP" dirty="0"/>
              <a:t>CMOS</a:t>
            </a:r>
            <a:r>
              <a:rPr kumimoji="1" lang="ja-JP" altLang="en-US" dirty="0"/>
              <a:t>の場合、</a:t>
            </a:r>
            <a:r>
              <a:rPr kumimoji="1" lang="en-US" altLang="ja-JP" dirty="0"/>
              <a:t>VOH=VDD</a:t>
            </a:r>
            <a:r>
              <a:rPr kumimoji="1" lang="ja-JP" altLang="en-US" dirty="0" err="1"/>
              <a:t>、</a:t>
            </a:r>
            <a:r>
              <a:rPr kumimoji="1" lang="en-US" altLang="ja-JP" dirty="0"/>
              <a:t>VOL=GND</a:t>
            </a:r>
            <a:r>
              <a:rPr kumimoji="1" lang="ja-JP" altLang="en-US" dirty="0"/>
              <a:t>と考えて良いので、入力が</a:t>
            </a:r>
            <a:r>
              <a:rPr kumimoji="1" lang="en-US" altLang="ja-JP" dirty="0"/>
              <a:t>VDD/2</a:t>
            </a:r>
            <a:r>
              <a:rPr kumimoji="1" lang="ja-JP" altLang="en-US" dirty="0"/>
              <a:t>をよぎってから、出力が</a:t>
            </a:r>
            <a:r>
              <a:rPr kumimoji="1" lang="en-US" altLang="ja-JP" dirty="0"/>
              <a:t>VDD</a:t>
            </a:r>
            <a:r>
              <a:rPr kumimoji="1" lang="ja-JP" altLang="en-US" dirty="0"/>
              <a:t>から</a:t>
            </a:r>
            <a:r>
              <a:rPr kumimoji="1" lang="en-US" altLang="ja-JP" dirty="0"/>
              <a:t>VDD/2</a:t>
            </a:r>
            <a:r>
              <a:rPr kumimoji="1" lang="ja-JP" altLang="en-US" dirty="0"/>
              <a:t>に変化するまでの時間と考えて良いです。立ち上がり伝搬遅延時間</a:t>
            </a:r>
            <a:r>
              <a:rPr kumimoji="1" lang="en-US" altLang="ja-JP" dirty="0" err="1"/>
              <a:t>tpLH</a:t>
            </a:r>
            <a:r>
              <a:rPr kumimoji="1" lang="ja-JP" altLang="en-US" dirty="0"/>
              <a:t>は、入力が</a:t>
            </a:r>
            <a:r>
              <a:rPr kumimoji="1" lang="en-US" altLang="ja-JP" dirty="0"/>
              <a:t>VDD/</a:t>
            </a:r>
            <a:r>
              <a:rPr kumimoji="1" lang="ja-JP" altLang="en-US" dirty="0"/>
              <a:t>２をよぎってから、出力が０</a:t>
            </a:r>
            <a:r>
              <a:rPr kumimoji="1" lang="en-US" altLang="ja-JP" dirty="0"/>
              <a:t>V</a:t>
            </a:r>
            <a:r>
              <a:rPr kumimoji="1" lang="ja-JP" altLang="en-US" dirty="0"/>
              <a:t>から</a:t>
            </a:r>
            <a:r>
              <a:rPr kumimoji="1" lang="en-US" altLang="ja-JP" dirty="0"/>
              <a:t>VDD/2</a:t>
            </a:r>
            <a:r>
              <a:rPr kumimoji="1" lang="ja-JP" altLang="en-US" dirty="0"/>
              <a:t>に変化するまでの時間です。</a:t>
            </a:r>
            <a:r>
              <a:rPr kumimoji="1" lang="en-US" altLang="ja-JP" dirty="0"/>
              <a:t>VDD/</a:t>
            </a:r>
            <a:r>
              <a:rPr kumimoji="1" lang="ja-JP" altLang="en-US" dirty="0"/>
              <a:t>２をスレッショルドレベルと考えて良いので、この値は入力がスレッショルドレベルをよぎってから、出力がスレッショルドレベルをよぎるまで、つまり、ディジタル的な信号の伝わる時間を示します。</a:t>
            </a:r>
            <a:r>
              <a:rPr kumimoji="1" lang="en-US" altLang="ja-JP" dirty="0"/>
              <a:t>p</a:t>
            </a:r>
            <a:r>
              <a:rPr kumimoji="1" lang="ja-JP" altLang="en-US" dirty="0"/>
              <a:t>は</a:t>
            </a:r>
            <a:r>
              <a:rPr kumimoji="1" lang="en-US" altLang="ja-JP" dirty="0"/>
              <a:t>propagation</a:t>
            </a:r>
            <a:r>
              <a:rPr kumimoji="1" lang="en-US" altLang="ja-JP" baseline="0" dirty="0"/>
              <a:t> delay</a:t>
            </a:r>
            <a:r>
              <a:rPr kumimoji="1" lang="ja-JP" altLang="en-US" baseline="0" dirty="0"/>
              <a:t>の頭文字です。変化の方向は出力で見ることに注意してください。</a:t>
            </a:r>
            <a:r>
              <a:rPr kumimoji="1" lang="en-US" altLang="ja-JP" baseline="0" dirty="0" err="1"/>
              <a:t>tpHL</a:t>
            </a:r>
            <a:r>
              <a:rPr kumimoji="1" lang="ja-JP" altLang="en-US" baseline="0" dirty="0"/>
              <a:t>と</a:t>
            </a:r>
            <a:r>
              <a:rPr kumimoji="1" lang="en-US" altLang="ja-JP" baseline="0" dirty="0" err="1"/>
              <a:t>tpLH</a:t>
            </a:r>
            <a:r>
              <a:rPr kumimoji="1" lang="ja-JP" altLang="en-US" baseline="0" dirty="0"/>
              <a:t>は同じと見なせる場合もありますが、素子によってはかなり違う場合もあります。</a:t>
            </a:r>
            <a:endParaRPr kumimoji="1" lang="ja-JP" altLang="en-US" dirty="0"/>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11</a:t>
            </a:fld>
            <a:endParaRPr lang="en-US" altLang="ja-JP"/>
          </a:p>
        </p:txBody>
      </p:sp>
    </p:spTree>
    <p:extLst>
      <p:ext uri="{BB962C8B-B14F-4D97-AF65-F5344CB8AC3E}">
        <p14:creationId xmlns:p14="http://schemas.microsoft.com/office/powerpoint/2010/main" val="76750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伝搬遅延時間をディジタル信号の伝わる時間と考えるとゲートを複数使って作った回路全体の遅延時間を求めることができます。たとえばこの図では</a:t>
            </a:r>
            <a:r>
              <a:rPr kumimoji="1" lang="en-US" altLang="ja-JP" dirty="0"/>
              <a:t>NAND</a:t>
            </a:r>
            <a:r>
              <a:rPr kumimoji="1" lang="ja-JP" altLang="en-US" dirty="0"/>
              <a:t>ゲートが</a:t>
            </a:r>
            <a:r>
              <a:rPr kumimoji="1" lang="en-US" altLang="ja-JP" dirty="0"/>
              <a:t>3</a:t>
            </a:r>
            <a:r>
              <a:rPr kumimoji="1" lang="ja-JP" altLang="en-US" dirty="0"/>
              <a:t>つ接続されています。最初のゲートの出力が</a:t>
            </a:r>
            <a:r>
              <a:rPr kumimoji="1" lang="en-US" altLang="ja-JP" dirty="0"/>
              <a:t>L</a:t>
            </a:r>
            <a:r>
              <a:rPr kumimoji="1" lang="ja-JP" altLang="en-US" dirty="0"/>
              <a:t>→</a:t>
            </a:r>
            <a:r>
              <a:rPr kumimoji="1" lang="en-US" altLang="ja-JP" dirty="0"/>
              <a:t>H</a:t>
            </a:r>
            <a:r>
              <a:rPr kumimoji="1" lang="ja-JP" altLang="en-US" dirty="0"/>
              <a:t>に変化した場合は、</a:t>
            </a:r>
            <a:r>
              <a:rPr kumimoji="1" lang="en-US" altLang="ja-JP" dirty="0"/>
              <a:t>2</a:t>
            </a:r>
            <a:r>
              <a:rPr kumimoji="1" lang="ja-JP" altLang="en-US" dirty="0"/>
              <a:t>段目が</a:t>
            </a:r>
            <a:r>
              <a:rPr kumimoji="1" lang="en-US" altLang="ja-JP" dirty="0"/>
              <a:t>H</a:t>
            </a:r>
            <a:r>
              <a:rPr kumimoji="1" lang="ja-JP" altLang="en-US" dirty="0"/>
              <a:t>→</a:t>
            </a:r>
            <a:r>
              <a:rPr kumimoji="1" lang="en-US" altLang="ja-JP" dirty="0"/>
              <a:t>L</a:t>
            </a:r>
            <a:r>
              <a:rPr kumimoji="1" lang="ja-JP" altLang="en-US" dirty="0"/>
              <a:t>へ、</a:t>
            </a:r>
            <a:r>
              <a:rPr kumimoji="1" lang="en-US" altLang="ja-JP" dirty="0"/>
              <a:t>3</a:t>
            </a:r>
            <a:r>
              <a:rPr kumimoji="1" lang="ja-JP" altLang="en-US" dirty="0"/>
              <a:t>段目は</a:t>
            </a:r>
            <a:r>
              <a:rPr kumimoji="1" lang="en-US" altLang="ja-JP" dirty="0"/>
              <a:t>L</a:t>
            </a:r>
            <a:r>
              <a:rPr kumimoji="1" lang="ja-JP" altLang="en-US" dirty="0"/>
              <a:t>→</a:t>
            </a:r>
            <a:r>
              <a:rPr kumimoji="1" lang="en-US" altLang="ja-JP" dirty="0"/>
              <a:t>H</a:t>
            </a:r>
            <a:r>
              <a:rPr kumimoji="1" lang="ja-JP" altLang="en-US" dirty="0"/>
              <a:t>に変化します。したがって伝搬遅延は</a:t>
            </a:r>
            <a:r>
              <a:rPr kumimoji="1" lang="en-US" altLang="ja-JP" dirty="0"/>
              <a:t>2×tpLH+tpHL</a:t>
            </a:r>
            <a:r>
              <a:rPr kumimoji="1" lang="ja-JP" altLang="en-US" dirty="0"/>
              <a:t>になります。逆に最初のゲートの出力が</a:t>
            </a:r>
            <a:r>
              <a:rPr kumimoji="1" lang="en-US" altLang="ja-JP" dirty="0"/>
              <a:t>H</a:t>
            </a:r>
            <a:r>
              <a:rPr kumimoji="1" lang="ja-JP" altLang="en-US" dirty="0"/>
              <a:t>→</a:t>
            </a:r>
            <a:r>
              <a:rPr kumimoji="1" lang="en-US" altLang="ja-JP" dirty="0"/>
              <a:t>L</a:t>
            </a:r>
            <a:r>
              <a:rPr kumimoji="1" lang="ja-JP" altLang="en-US" dirty="0"/>
              <a:t>に変化した場合は、</a:t>
            </a:r>
            <a:r>
              <a:rPr kumimoji="1" lang="en-US" altLang="ja-JP" dirty="0"/>
              <a:t>2</a:t>
            </a:r>
            <a:r>
              <a:rPr kumimoji="1" lang="ja-JP" altLang="en-US" dirty="0"/>
              <a:t>段目は</a:t>
            </a:r>
            <a:r>
              <a:rPr kumimoji="1" lang="en-US" altLang="ja-JP" dirty="0"/>
              <a:t>L</a:t>
            </a:r>
            <a:r>
              <a:rPr kumimoji="1" lang="ja-JP" altLang="en-US" dirty="0"/>
              <a:t>→</a:t>
            </a:r>
            <a:r>
              <a:rPr kumimoji="1" lang="en-US" altLang="ja-JP" dirty="0"/>
              <a:t>H</a:t>
            </a:r>
            <a:r>
              <a:rPr kumimoji="1" lang="ja-JP" altLang="en-US" dirty="0" err="1"/>
              <a:t>、</a:t>
            </a:r>
            <a:r>
              <a:rPr kumimoji="1" lang="en-US" altLang="ja-JP" dirty="0"/>
              <a:t>3</a:t>
            </a:r>
            <a:r>
              <a:rPr kumimoji="1" lang="ja-JP" altLang="en-US" dirty="0"/>
              <a:t>段目は</a:t>
            </a:r>
            <a:r>
              <a:rPr kumimoji="1" lang="en-US" altLang="ja-JP" dirty="0"/>
              <a:t>H</a:t>
            </a:r>
            <a:r>
              <a:rPr kumimoji="1" lang="ja-JP" altLang="en-US" dirty="0"/>
              <a:t>→</a:t>
            </a:r>
            <a:r>
              <a:rPr kumimoji="1" lang="en-US" altLang="ja-JP" dirty="0"/>
              <a:t>L</a:t>
            </a:r>
            <a:r>
              <a:rPr kumimoji="1" lang="ja-JP" altLang="en-US" dirty="0"/>
              <a:t>に変化します。このため伝搬遅延は</a:t>
            </a:r>
            <a:r>
              <a:rPr kumimoji="1" lang="en-US" altLang="ja-JP" dirty="0"/>
              <a:t>tpLH+2×tpHL</a:t>
            </a:r>
            <a:r>
              <a:rPr kumimoji="1" lang="ja-JP" altLang="en-US" dirty="0"/>
              <a:t>になります。どちらか大きい方が伝搬が遅いので、これが全体の回路の遅延となります。多くの場合は</a:t>
            </a:r>
            <a:r>
              <a:rPr kumimoji="1" lang="en-US" altLang="ja-JP" dirty="0" err="1"/>
              <a:t>tpHL</a:t>
            </a:r>
            <a:r>
              <a:rPr kumimoji="1" lang="en-US" altLang="ja-JP" dirty="0"/>
              <a:t>&lt;</a:t>
            </a:r>
            <a:r>
              <a:rPr kumimoji="1" lang="en-US" altLang="ja-JP" dirty="0" err="1"/>
              <a:t>tpLH</a:t>
            </a:r>
            <a:r>
              <a:rPr kumimoji="1" lang="ja-JP" altLang="en-US" dirty="0" err="1"/>
              <a:t>なので</a:t>
            </a:r>
            <a:r>
              <a:rPr kumimoji="1" lang="ja-JP" altLang="en-US" dirty="0"/>
              <a:t>２</a:t>
            </a:r>
            <a:r>
              <a:rPr kumimoji="1" lang="en-US" altLang="ja-JP" dirty="0"/>
              <a:t>×</a:t>
            </a:r>
            <a:r>
              <a:rPr kumimoji="1" lang="en-US" altLang="ja-JP" dirty="0" err="1"/>
              <a:t>tpHL+tpHL</a:t>
            </a:r>
            <a:r>
              <a:rPr kumimoji="1" lang="ja-JP" altLang="en-US" dirty="0"/>
              <a:t>の方が大きくなる傾向にあります。このように、回路全体の遅延時間を計算することを</a:t>
            </a:r>
            <a:r>
              <a:rPr kumimoji="1" lang="en-US" altLang="ja-JP" dirty="0"/>
              <a:t>Static</a:t>
            </a:r>
            <a:r>
              <a:rPr kumimoji="1" lang="ja-JP" altLang="en-US" dirty="0"/>
              <a:t> </a:t>
            </a:r>
            <a:r>
              <a:rPr kumimoji="1" lang="en-US" altLang="ja-JP" dirty="0"/>
              <a:t>Timing</a:t>
            </a:r>
            <a:r>
              <a:rPr kumimoji="1" lang="ja-JP" altLang="en-US" dirty="0"/>
              <a:t> </a:t>
            </a:r>
            <a:r>
              <a:rPr kumimoji="1" lang="en-US" altLang="ja-JP" dirty="0" err="1"/>
              <a:t>Analysis:STA</a:t>
            </a:r>
            <a:r>
              <a:rPr kumimoji="1" lang="ja-JP" altLang="en-US" dirty="0"/>
              <a:t>と呼びます。回路が複雑になるそれぞれの出力の変化の方向を判別するのは大変ですので、</a:t>
            </a:r>
            <a:r>
              <a:rPr kumimoji="1" lang="en-US" altLang="ja-JP" dirty="0"/>
              <a:t>CAD</a:t>
            </a:r>
            <a:r>
              <a:rPr kumimoji="1" lang="ja-JP" altLang="en-US" dirty="0"/>
              <a:t>にお任せします。回路中に複数の信号の流れる道がある場合、その中の最も長いパスがその回路の遅延時間となります。これをクリティカルパスと呼びます。</a:t>
            </a:r>
            <a:r>
              <a:rPr kumimoji="1" lang="en-US" altLang="ja-JP" dirty="0"/>
              <a:t>CAD</a:t>
            </a:r>
            <a:r>
              <a:rPr kumimoji="1" lang="ja-JP" altLang="en-US" dirty="0"/>
              <a:t>を使ってクリティカルパスを求める</a:t>
            </a:r>
            <a:r>
              <a:rPr kumimoji="1" lang="en-US" altLang="ja-JP" dirty="0"/>
              <a:t>STA</a:t>
            </a:r>
            <a:r>
              <a:rPr kumimoji="1" lang="ja-JP" altLang="en-US" dirty="0"/>
              <a:t>は最近のディジタル回路設計の基本的手法となっています。</a:t>
            </a:r>
            <a:endParaRPr kumimoji="1" lang="en-US" altLang="ja-JP" dirty="0"/>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12</a:t>
            </a:fld>
            <a:endParaRPr lang="en-US" altLang="ja-JP"/>
          </a:p>
        </p:txBody>
      </p:sp>
    </p:spTree>
    <p:extLst>
      <p:ext uri="{BB962C8B-B14F-4D97-AF65-F5344CB8AC3E}">
        <p14:creationId xmlns:p14="http://schemas.microsoft.com/office/powerpoint/2010/main" val="3517329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ではダウンロードしてきた</a:t>
            </a:r>
            <a:r>
              <a:rPr kumimoji="1" lang="en-US" altLang="ja-JP" dirty="0"/>
              <a:t>74AC00</a:t>
            </a:r>
            <a:r>
              <a:rPr kumimoji="1" lang="ja-JP" altLang="en-US" dirty="0"/>
              <a:t>の規格表を使ってこの図の回路の</a:t>
            </a:r>
            <a:r>
              <a:rPr kumimoji="1" lang="en-US" altLang="ja-JP" dirty="0"/>
              <a:t>STA</a:t>
            </a:r>
            <a:r>
              <a:rPr kumimoji="1" lang="ja-JP" altLang="en-US" dirty="0"/>
              <a:t>をやってみましょう。この規格表では</a:t>
            </a:r>
            <a:r>
              <a:rPr kumimoji="1" lang="en-US" altLang="ja-JP" dirty="0" err="1"/>
              <a:t>tpLH</a:t>
            </a:r>
            <a:r>
              <a:rPr kumimoji="1" lang="ja-JP" altLang="en-US" dirty="0"/>
              <a:t>と</a:t>
            </a:r>
            <a:r>
              <a:rPr kumimoji="1" lang="en-US" altLang="ja-JP" dirty="0" err="1"/>
              <a:t>tpHL</a:t>
            </a:r>
            <a:r>
              <a:rPr kumimoji="1" lang="ja-JP" altLang="en-US" dirty="0"/>
              <a:t>が同じなので計算は簡単です。このように</a:t>
            </a:r>
            <a:r>
              <a:rPr kumimoji="1" lang="en-US" altLang="ja-JP" dirty="0" err="1"/>
              <a:t>tpLH,tpHL</a:t>
            </a:r>
            <a:r>
              <a:rPr kumimoji="1" lang="ja-JP" altLang="en-US" dirty="0"/>
              <a:t>が同じならば遅延時間は単にゲートの段数で見積もることができます。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13</a:t>
            </a:fld>
            <a:endParaRPr lang="en-US" altLang="ja-JP"/>
          </a:p>
        </p:txBody>
      </p:sp>
    </p:spTree>
    <p:extLst>
      <p:ext uri="{BB962C8B-B14F-4D97-AF65-F5344CB8AC3E}">
        <p14:creationId xmlns:p14="http://schemas.microsoft.com/office/powerpoint/2010/main" val="3870877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ディジタル回路の動特性には波形の立ち上がり時間と立下り時間を示す場合もあります。これも出力波形に注目し、出力が下がり始めて（</a:t>
            </a:r>
            <a:r>
              <a:rPr kumimoji="1" lang="en-US" altLang="ja-JP" dirty="0"/>
              <a:t>VOH-VOL)</a:t>
            </a:r>
            <a:r>
              <a:rPr kumimoji="1" lang="ja-JP" altLang="en-US" dirty="0"/>
              <a:t>の</a:t>
            </a:r>
            <a:r>
              <a:rPr kumimoji="1" lang="en-US" altLang="ja-JP" dirty="0"/>
              <a:t>90</a:t>
            </a:r>
            <a:r>
              <a:rPr kumimoji="1" lang="ja-JP" altLang="en-US" dirty="0"/>
              <a:t>％から</a:t>
            </a:r>
            <a:r>
              <a:rPr kumimoji="1" lang="en-US" altLang="ja-JP" dirty="0"/>
              <a:t>10</a:t>
            </a:r>
            <a:r>
              <a:rPr kumimoji="1" lang="ja-JP" altLang="en-US" dirty="0"/>
              <a:t>％まで変化した時間を立下り時間</a:t>
            </a:r>
            <a:r>
              <a:rPr kumimoji="1" lang="en-US" altLang="ja-JP" dirty="0" err="1"/>
              <a:t>tf</a:t>
            </a:r>
            <a:r>
              <a:rPr kumimoji="1" lang="ja-JP" altLang="en-US" dirty="0" err="1"/>
              <a:t>、</a:t>
            </a:r>
            <a:r>
              <a:rPr kumimoji="1" lang="en-US" altLang="ja-JP" dirty="0"/>
              <a:t>10</a:t>
            </a:r>
            <a:r>
              <a:rPr kumimoji="1" lang="ja-JP" altLang="en-US" dirty="0"/>
              <a:t>％から</a:t>
            </a:r>
            <a:r>
              <a:rPr kumimoji="1" lang="en-US" altLang="ja-JP" dirty="0"/>
              <a:t>90</a:t>
            </a:r>
            <a:r>
              <a:rPr kumimoji="1" lang="ja-JP" altLang="en-US" dirty="0"/>
              <a:t>％まで変化した時間を立上がり時間</a:t>
            </a:r>
            <a:r>
              <a:rPr kumimoji="1" lang="en-US" altLang="ja-JP" dirty="0" err="1"/>
              <a:t>tr</a:t>
            </a:r>
            <a:r>
              <a:rPr kumimoji="1" lang="ja-JP" altLang="en-US" dirty="0"/>
              <a:t>と呼びます。</a:t>
            </a:r>
            <a:r>
              <a:rPr kumimoji="1" lang="en-US" altLang="ja-JP" dirty="0"/>
              <a:t>CMOS</a:t>
            </a:r>
            <a:r>
              <a:rPr kumimoji="1" lang="ja-JP" altLang="en-US" dirty="0"/>
              <a:t>の場合</a:t>
            </a:r>
            <a:r>
              <a:rPr kumimoji="1" lang="en-US" altLang="ja-JP" dirty="0"/>
              <a:t>VDD</a:t>
            </a:r>
            <a:r>
              <a:rPr kumimoji="1" lang="ja-JP" altLang="en-US" dirty="0"/>
              <a:t>の</a:t>
            </a:r>
            <a:r>
              <a:rPr kumimoji="1" lang="en-US" altLang="ja-JP" dirty="0"/>
              <a:t>90</a:t>
            </a:r>
            <a:r>
              <a:rPr kumimoji="1" lang="ja-JP" altLang="en-US" dirty="0"/>
              <a:t>％から</a:t>
            </a:r>
            <a:r>
              <a:rPr kumimoji="1" lang="en-US" altLang="ja-JP" dirty="0"/>
              <a:t>10</a:t>
            </a:r>
            <a:r>
              <a:rPr kumimoji="1" lang="ja-JP" altLang="en-US" dirty="0"/>
              <a:t>％まで、</a:t>
            </a:r>
            <a:r>
              <a:rPr kumimoji="1" lang="en-US" altLang="ja-JP" dirty="0"/>
              <a:t>10</a:t>
            </a:r>
            <a:r>
              <a:rPr kumimoji="1" lang="ja-JP" altLang="en-US" dirty="0"/>
              <a:t>％から</a:t>
            </a:r>
            <a:r>
              <a:rPr kumimoji="1" lang="en-US" altLang="ja-JP" dirty="0"/>
              <a:t>90</a:t>
            </a:r>
            <a:r>
              <a:rPr kumimoji="1" lang="ja-JP" altLang="en-US" dirty="0"/>
              <a:t>％まで、と考えて問題ありません。最近のディジタル回路は十分高速に波形が変化するため、立ち上がり時間、立下り時間はあまり規格表には示されないようになりました。</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14</a:t>
            </a:fld>
            <a:endParaRPr lang="en-US" altLang="ja-JP"/>
          </a:p>
        </p:txBody>
      </p:sp>
    </p:spTree>
    <p:extLst>
      <p:ext uri="{BB962C8B-B14F-4D97-AF65-F5344CB8AC3E}">
        <p14:creationId xmlns:p14="http://schemas.microsoft.com/office/powerpoint/2010/main" val="1392858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最後に消費電流について検討しましょう。消費電力はダイナミックな電力とスタティックな電力に分けられます。</a:t>
            </a:r>
            <a:r>
              <a:rPr kumimoji="1" lang="en-US" altLang="ja-JP" dirty="0"/>
              <a:t>CMOS</a:t>
            </a:r>
            <a:r>
              <a:rPr kumimoji="1" lang="ja-JP" altLang="en-US" dirty="0"/>
              <a:t>は動作していない場合、</a:t>
            </a:r>
            <a:r>
              <a:rPr kumimoji="1" lang="en-US" altLang="ja-JP" dirty="0" err="1"/>
              <a:t>nMOS</a:t>
            </a:r>
            <a:r>
              <a:rPr kumimoji="1" lang="ja-JP" altLang="en-US" dirty="0"/>
              <a:t>と</a:t>
            </a:r>
            <a:r>
              <a:rPr kumimoji="1" lang="en-US" altLang="ja-JP" dirty="0" err="1"/>
              <a:t>pMOS</a:t>
            </a:r>
            <a:r>
              <a:rPr kumimoji="1" lang="ja-JP" altLang="en-US" dirty="0"/>
              <a:t>のどちらかは</a:t>
            </a:r>
            <a:r>
              <a:rPr kumimoji="1" lang="en-US" altLang="ja-JP" dirty="0"/>
              <a:t>OFF</a:t>
            </a:r>
            <a:r>
              <a:rPr kumimoji="1" lang="ja-JP" altLang="en-US" dirty="0"/>
              <a:t>になっているため、基本的に電流は流れません。しかし</a:t>
            </a:r>
            <a:r>
              <a:rPr kumimoji="1" lang="en-US" altLang="ja-JP" dirty="0"/>
              <a:t>ON</a:t>
            </a:r>
            <a:r>
              <a:rPr kumimoji="1" lang="ja-JP" altLang="en-US" dirty="0"/>
              <a:t>→</a:t>
            </a:r>
            <a:r>
              <a:rPr kumimoji="1" lang="en-US" altLang="ja-JP" dirty="0"/>
              <a:t>OFF</a:t>
            </a:r>
            <a:r>
              <a:rPr kumimoji="1" lang="ja-JP" altLang="en-US" dirty="0"/>
              <a:t>の切り替わり時には両方のトランジスタが一瞬</a:t>
            </a:r>
            <a:r>
              <a:rPr kumimoji="1" lang="en-US" altLang="ja-JP" dirty="0"/>
              <a:t>ON</a:t>
            </a:r>
            <a:r>
              <a:rPr kumimoji="1" lang="ja-JP" altLang="en-US" dirty="0"/>
              <a:t>になって貫通電流が流れます。また、レベルを</a:t>
            </a:r>
            <a:r>
              <a:rPr kumimoji="1" lang="en-US" altLang="ja-JP" dirty="0"/>
              <a:t>H</a:t>
            </a:r>
            <a:r>
              <a:rPr kumimoji="1" lang="ja-JP" altLang="en-US" dirty="0"/>
              <a:t>や</a:t>
            </a:r>
            <a:r>
              <a:rPr kumimoji="1" lang="en-US" altLang="ja-JP" dirty="0"/>
              <a:t>L</a:t>
            </a:r>
            <a:r>
              <a:rPr kumimoji="1" lang="ja-JP" altLang="en-US" dirty="0"/>
              <a:t>に変化するためにはトランジスタの内部の容量と出力に接続されている負荷容量を充放電する必要があり、電流が流れます。このための電力はここに書いてあるように、容量に比例し、電源電圧の</a:t>
            </a:r>
            <a:r>
              <a:rPr kumimoji="1" lang="en-US" altLang="ja-JP" dirty="0"/>
              <a:t>2</a:t>
            </a:r>
            <a:r>
              <a:rPr kumimoji="1" lang="ja-JP" altLang="en-US" dirty="0"/>
              <a:t>乗に比例し、スイッチング率に比例します。容量はファンアウトを減らしたり、配線を短くすることである程度小さくすることはできますが、限界があります。もっとも高価的なのは電源電圧を減らすことで、このため、ディジタル回路の電源電圧は</a:t>
            </a:r>
            <a:r>
              <a:rPr kumimoji="1" lang="en-US" altLang="ja-JP" dirty="0"/>
              <a:t>1980</a:t>
            </a:r>
            <a:r>
              <a:rPr kumimoji="1" lang="ja-JP" altLang="en-US" dirty="0"/>
              <a:t>年代のはじめには</a:t>
            </a:r>
            <a:r>
              <a:rPr kumimoji="1" lang="en-US" altLang="ja-JP" dirty="0"/>
              <a:t>5V</a:t>
            </a:r>
            <a:r>
              <a:rPr kumimoji="1" lang="ja-JP" altLang="en-US" dirty="0"/>
              <a:t>が標準的だったのが、どんどん下がって今では</a:t>
            </a:r>
            <a:r>
              <a:rPr kumimoji="1" lang="en-US" altLang="ja-JP" dirty="0"/>
              <a:t>1.0V</a:t>
            </a:r>
            <a:r>
              <a:rPr kumimoji="1" lang="ja-JP" altLang="en-US" dirty="0"/>
              <a:t>以下のものも使われます。動特性の表を見ると気づくと思いますが、同じ素子では電源電圧が下がると伝搬遅延時間が延びてしまいます。つまり遅くなります。低い電圧でも小さい伝播遅延で動作するにはプロセスサイズを小さくする必要があります。スケーリング則を思い出しましょう。</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15</a:t>
            </a:fld>
            <a:endParaRPr lang="en-US" altLang="ja-JP"/>
          </a:p>
        </p:txBody>
      </p:sp>
    </p:spTree>
    <p:extLst>
      <p:ext uri="{BB962C8B-B14F-4D97-AF65-F5344CB8AC3E}">
        <p14:creationId xmlns:p14="http://schemas.microsoft.com/office/powerpoint/2010/main" val="394735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ダイナミック電力を節約するにはどうすればよいでしょう。電源電圧を下げると、</a:t>
            </a:r>
            <a:r>
              <a:rPr kumimoji="1" lang="en-US" altLang="ja-JP" dirty="0"/>
              <a:t>2</a:t>
            </a:r>
            <a:r>
              <a:rPr kumimoji="1" lang="ja-JP" altLang="en-US" dirty="0"/>
              <a:t>乗で効きますが、動作速度が落ちます。これが許される場合は、電源電圧を下げると共に動作周波数を下げてスイッチング率を小さくすると大きく電力を減らすことができます。最近のパソコン、スマフォなどは全てこの技術を使っています。これを</a:t>
            </a:r>
            <a:r>
              <a:rPr kumimoji="1" lang="en-US" altLang="ja-JP" dirty="0"/>
              <a:t>DVFS(Dynamic Voltage Frequency Scaling)</a:t>
            </a:r>
          </a:p>
          <a:p>
            <a:r>
              <a:rPr kumimoji="1" lang="ja-JP" altLang="en-US" dirty="0"/>
              <a:t>と呼びます。</a:t>
            </a:r>
            <a:r>
              <a:rPr kumimoji="1" lang="en-US" altLang="ja-JP" dirty="0"/>
              <a:t>DVFS</a:t>
            </a:r>
            <a:r>
              <a:rPr kumimoji="1" lang="ja-JP" altLang="en-US" dirty="0"/>
              <a:t>の利用により、使っていない場合は電圧、動作周波数ともに下げてローパワーモードに入り、使うときにだけ上げてやります。スイッチング率を下げるために、使っていないクロックを止めてしまったり（クロックゲーティング）、入力を不必要に変化しないようにしたり（オペランドアイソレーション）し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16</a:t>
            </a:fld>
            <a:endParaRPr lang="en-US" altLang="ja-JP"/>
          </a:p>
        </p:txBody>
      </p:sp>
    </p:spTree>
    <p:extLst>
      <p:ext uri="{BB962C8B-B14F-4D97-AF65-F5344CB8AC3E}">
        <p14:creationId xmlns:p14="http://schemas.microsoft.com/office/powerpoint/2010/main" val="229513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次にスタティック電力について紹介しましょう。</a:t>
            </a:r>
            <a:r>
              <a:rPr kumimoji="1" lang="en-US" altLang="ja-JP" dirty="0"/>
              <a:t>CMOS</a:t>
            </a:r>
            <a:r>
              <a:rPr kumimoji="1" lang="ja-JP" altLang="en-US" dirty="0"/>
              <a:t>は片方のトランジスタが必ず</a:t>
            </a:r>
            <a:r>
              <a:rPr kumimoji="1" lang="en-US" altLang="ja-JP" dirty="0"/>
              <a:t>OFF</a:t>
            </a:r>
            <a:r>
              <a:rPr kumimoji="1" lang="ja-JP" altLang="en-US" dirty="0"/>
              <a:t>になっているので、原理的にはスタティック電力は</a:t>
            </a:r>
            <a:r>
              <a:rPr kumimoji="1" lang="en-US" altLang="ja-JP" dirty="0"/>
              <a:t>0</a:t>
            </a:r>
            <a:r>
              <a:rPr kumimoji="1" lang="ja-JP" altLang="en-US" dirty="0"/>
              <a:t>になるはずで、実際に流れるのは全て漏れ（リーク電力）です。リーク電力は古いプロセスではほとんど問題にならなかったのですが、プロセスが新しくなりチャネル幅が短くなるにつれて増えて来ており、最近は非常に問題となっています。特にリーク電力は動作しなくても流れるので、バッテリー駆動の製品では致命的です。規格表では静特性の最後の方に載っています。基本的にリーク電力はスレッショルドレベルが低いと大きくなります。このため、高速動作のために低いスレッショルドレベルのトランジスタを使う高速</a:t>
            </a:r>
            <a:r>
              <a:rPr kumimoji="1" lang="en-US" altLang="ja-JP" dirty="0"/>
              <a:t>CPU</a:t>
            </a:r>
            <a:r>
              <a:rPr kumimoji="1" lang="ja-JP" altLang="en-US" dirty="0"/>
              <a:t>や、ダイナミック電力を減らすために電源電圧を低くして使うためにスレッショルドレベルが低いトランジスタを使う場合などで大きくなります。リーク電力を減らすためには、スレッショルドレベルの高い漏れ電流の小さい（でも遅い）トランジスタをスイッチとして使って回路の電源を使っていない時に切ってしまうパワーゲーティング、サブストレートに電圧を掛けてスレッショルドレベルを制御するバックバイアス、複数のスレッショルドを使う</a:t>
            </a:r>
            <a:r>
              <a:rPr kumimoji="1" lang="en-US" altLang="ja-JP" dirty="0"/>
              <a:t>Dual</a:t>
            </a:r>
            <a:r>
              <a:rPr kumimoji="1" lang="ja-JP" altLang="en-US" dirty="0"/>
              <a:t> </a:t>
            </a:r>
            <a:r>
              <a:rPr kumimoji="1" lang="en-US" altLang="ja-JP" dirty="0"/>
              <a:t>Vth</a:t>
            </a:r>
            <a:r>
              <a:rPr kumimoji="1" lang="ja-JP" altLang="en-US" dirty="0"/>
              <a:t>など様々な方法が使われます。皆さんの使っているスマフォにもパワーゲーティングが多分使われています。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17</a:t>
            </a:fld>
            <a:endParaRPr lang="en-US" altLang="ja-JP"/>
          </a:p>
        </p:txBody>
      </p:sp>
    </p:spTree>
    <p:extLst>
      <p:ext uri="{BB962C8B-B14F-4D97-AF65-F5344CB8AC3E}">
        <p14:creationId xmlns:p14="http://schemas.microsoft.com/office/powerpoint/2010/main" val="280223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では、７４</a:t>
            </a:r>
            <a:r>
              <a:rPr kumimoji="1" lang="en-US" altLang="ja-JP" dirty="0"/>
              <a:t>AC00</a:t>
            </a:r>
            <a:r>
              <a:rPr kumimoji="1" lang="ja-JP" altLang="en-US" dirty="0"/>
              <a:t>の場合はどうでしょう。動作電力はここに示す式で表され、これに漏れ電力</a:t>
            </a:r>
            <a:r>
              <a:rPr kumimoji="1" lang="en-US" altLang="ja-JP" dirty="0" err="1"/>
              <a:t>Icc</a:t>
            </a:r>
            <a:r>
              <a:rPr kumimoji="1" lang="en-US" altLang="ja-JP" dirty="0"/>
              <a:t>/4</a:t>
            </a:r>
            <a:r>
              <a:rPr kumimoji="1" lang="ja-JP" altLang="en-US" dirty="0"/>
              <a:t>を足します。代入してみると大変大きな値になります。もれ電力は無視できることがわかりますがこれはデバイスが古いためです。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18</a:t>
            </a:fld>
            <a:endParaRPr lang="en-US" altLang="ja-JP"/>
          </a:p>
        </p:txBody>
      </p:sp>
    </p:spTree>
    <p:extLst>
      <p:ext uri="{BB962C8B-B14F-4D97-AF65-F5344CB8AC3E}">
        <p14:creationId xmlns:p14="http://schemas.microsoft.com/office/powerpoint/2010/main" val="3150890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では最後に</a:t>
            </a:r>
            <a:r>
              <a:rPr kumimoji="1" lang="en-US" altLang="ja-JP" dirty="0"/>
              <a:t>CMOS</a:t>
            </a:r>
            <a:r>
              <a:rPr kumimoji="1" lang="ja-JP" altLang="en-US" dirty="0"/>
              <a:t>利用上の問題点について触れて置きます。</a:t>
            </a:r>
            <a:r>
              <a:rPr kumimoji="1" lang="en-US" altLang="ja-JP" dirty="0"/>
              <a:t>CMOS</a:t>
            </a:r>
            <a:r>
              <a:rPr kumimoji="1" lang="ja-JP" altLang="en-US" dirty="0"/>
              <a:t>はゲートが薄い絶縁膜でサブストレートと切り離されています。この膜は大変薄いので静電気によって破壊されてしまいます。静電気は電流を流しだす力はないですが、電圧だけはやたらに高いのでごく薄い膜を破壊してしまうのです。このため、</a:t>
            </a:r>
            <a:r>
              <a:rPr kumimoji="1" lang="en-US" altLang="ja-JP" dirty="0"/>
              <a:t>ANTISTATIC</a:t>
            </a:r>
            <a:r>
              <a:rPr kumimoji="1" lang="ja-JP" altLang="en-US" dirty="0"/>
              <a:t>と書いたビニールの袋、ケース、黒いウレタン、銀紙などに保管します。もちろん、製品に組み込んで電源を付けた状態では大丈夫ですが、チップや基板を不用意に手で触れないように注意しましょう。</a:t>
            </a:r>
            <a:endParaRPr kumimoji="1" lang="en-US" altLang="ja-JP" dirty="0"/>
          </a:p>
          <a:p>
            <a:r>
              <a:rPr kumimoji="1" lang="ja-JP" altLang="en-US" dirty="0"/>
              <a:t>もうひとつ</a:t>
            </a:r>
            <a:r>
              <a:rPr kumimoji="1" lang="en-US" altLang="ja-JP" dirty="0"/>
              <a:t>CMOS</a:t>
            </a:r>
            <a:r>
              <a:rPr kumimoji="1" lang="ja-JP" altLang="en-US" dirty="0"/>
              <a:t>ではラッチアップというやっかいな現象があります。</a:t>
            </a:r>
            <a:r>
              <a:rPr kumimoji="1" lang="en-US" altLang="ja-JP" dirty="0"/>
              <a:t>CMOS</a:t>
            </a:r>
            <a:r>
              <a:rPr kumimoji="1" lang="ja-JP" altLang="en-US" dirty="0"/>
              <a:t>は</a:t>
            </a:r>
            <a:r>
              <a:rPr kumimoji="1" lang="en-US" altLang="ja-JP" dirty="0" err="1"/>
              <a:t>pMOS,nMOS</a:t>
            </a:r>
            <a:r>
              <a:rPr kumimoji="1" lang="ja-JP" altLang="en-US" dirty="0"/>
              <a:t>を組み合わせて作るのでこれが寄生のサイリスタという素子を形成し、これが何かのきっかけで</a:t>
            </a:r>
            <a:r>
              <a:rPr kumimoji="1" lang="en-US" altLang="ja-JP" dirty="0"/>
              <a:t>ON</a:t>
            </a:r>
            <a:r>
              <a:rPr kumimoji="1" lang="ja-JP" altLang="en-US" dirty="0"/>
              <a:t>になって過電流によって素子を破壊する現象がラッチアップです。これは入力が電源電圧よりも大きいと発生しやすく、変動の大きい電源を使うと怒り易いです。最近はダイオードなどの保護回路が組み込まれており、発生の確率は減ってい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19</a:t>
            </a:fld>
            <a:endParaRPr lang="en-US" altLang="ja-JP"/>
          </a:p>
        </p:txBody>
      </p:sp>
    </p:spTree>
    <p:extLst>
      <p:ext uri="{BB962C8B-B14F-4D97-AF65-F5344CB8AC3E}">
        <p14:creationId xmlns:p14="http://schemas.microsoft.com/office/powerpoint/2010/main" val="2423652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まずは、昔の標準ディジタル</a:t>
            </a:r>
            <a:r>
              <a:rPr kumimoji="1" lang="en-US" altLang="ja-JP" dirty="0"/>
              <a:t>IC74AC00</a:t>
            </a:r>
            <a:r>
              <a:rPr kumimoji="1" lang="ja-JP" altLang="en-US" dirty="0"/>
              <a:t>の規格を調べましょう。このスライドに示すサイトに行って、７４</a:t>
            </a:r>
            <a:r>
              <a:rPr kumimoji="1" lang="en-US" altLang="ja-JP" dirty="0"/>
              <a:t>AC</a:t>
            </a:r>
            <a:r>
              <a:rPr kumimoji="1" lang="ja-JP" altLang="en-US" dirty="0"/>
              <a:t>シリーズをクリックし、その中の７４</a:t>
            </a:r>
            <a:r>
              <a:rPr kumimoji="1" lang="en-US" altLang="ja-JP" dirty="0"/>
              <a:t>AC00P</a:t>
            </a:r>
            <a:r>
              <a:rPr kumimoji="1" lang="ja-JP" altLang="en-US" dirty="0"/>
              <a:t>の規格表の</a:t>
            </a:r>
            <a:r>
              <a:rPr kumimoji="1" lang="en-US" altLang="ja-JP" dirty="0"/>
              <a:t>PDF</a:t>
            </a:r>
            <a:r>
              <a:rPr kumimoji="1" lang="ja-JP" altLang="en-US" dirty="0"/>
              <a:t>をダウンロードしてください。「ディジタル設計者のための電子回路」をお持ちの方は</a:t>
            </a:r>
            <a:r>
              <a:rPr kumimoji="1" lang="en-US" altLang="ja-JP" dirty="0"/>
              <a:t>35</a:t>
            </a:r>
            <a:r>
              <a:rPr kumimoji="1" lang="ja-JP" altLang="en-US" dirty="0"/>
              <a:t>ページに相当のものが出ています。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2</a:t>
            </a:fld>
            <a:endParaRPr lang="en-US" altLang="ja-JP"/>
          </a:p>
        </p:txBody>
      </p:sp>
    </p:spTree>
    <p:extLst>
      <p:ext uri="{BB962C8B-B14F-4D97-AF65-F5344CB8AC3E}">
        <p14:creationId xmlns:p14="http://schemas.microsoft.com/office/powerpoint/2010/main" val="99888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これが寄生のサイリスタです。</a:t>
            </a:r>
            <a:r>
              <a:rPr kumimoji="1" lang="en-US" altLang="ja-JP" dirty="0"/>
              <a:t>CMOS</a:t>
            </a:r>
            <a:r>
              <a:rPr kumimoji="1" lang="ja-JP" altLang="en-US" dirty="0"/>
              <a:t>の初期の頃はこの現象にだいぶ悩まされました。</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20</a:t>
            </a:fld>
            <a:endParaRPr lang="en-US" altLang="ja-JP"/>
          </a:p>
        </p:txBody>
      </p:sp>
    </p:spTree>
    <p:extLst>
      <p:ext uri="{BB962C8B-B14F-4D97-AF65-F5344CB8AC3E}">
        <p14:creationId xmlns:p14="http://schemas.microsoft.com/office/powerpoint/2010/main" val="1051952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今日のポイントをインフォ丸が示します。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21</a:t>
            </a:fld>
            <a:endParaRPr lang="ja-JP" altLang="en-US"/>
          </a:p>
        </p:txBody>
      </p:sp>
    </p:spTree>
    <p:extLst>
      <p:ext uri="{BB962C8B-B14F-4D97-AF65-F5344CB8AC3E}">
        <p14:creationId xmlns:p14="http://schemas.microsoft.com/office/powerpoint/2010/main" val="4002409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では演習をやってみましょう。これは例題と同じですのでさほど問題はないと思います。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22</a:t>
            </a:fld>
            <a:endParaRPr lang="en-US" altLang="ja-JP"/>
          </a:p>
        </p:txBody>
      </p:sp>
    </p:spTree>
    <p:extLst>
      <p:ext uri="{BB962C8B-B14F-4D97-AF65-F5344CB8AC3E}">
        <p14:creationId xmlns:p14="http://schemas.microsoft.com/office/powerpoint/2010/main" val="2444138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規格表とは、デバイス（電子回路素子）の電気的特性を示す表で、製造元が公開しています。これには、絶対最大定格、推奨動作条件、静特性（</a:t>
            </a:r>
            <a:r>
              <a:rPr kumimoji="1" lang="en-US" altLang="ja-JP" dirty="0"/>
              <a:t>DC</a:t>
            </a:r>
            <a:r>
              <a:rPr kumimoji="1" lang="ja-JP" altLang="en-US" dirty="0"/>
              <a:t>特性）、動特性（</a:t>
            </a:r>
            <a:r>
              <a:rPr kumimoji="1" lang="en-US" altLang="ja-JP" dirty="0"/>
              <a:t>AC</a:t>
            </a:r>
            <a:r>
              <a:rPr kumimoji="1" lang="ja-JP" altLang="en-US" dirty="0"/>
              <a:t>特性）の</a:t>
            </a:r>
            <a:r>
              <a:rPr kumimoji="1" lang="en-US" altLang="ja-JP" dirty="0"/>
              <a:t>4</a:t>
            </a:r>
            <a:r>
              <a:rPr kumimoji="1" lang="ja-JP" altLang="en-US" dirty="0"/>
              <a:t>つがあります。絶対最大定格は、これを守らないと素子が破壊される可能性がある条件です。推奨動作条件を守れば自動的に満足されるので、載せていない場合もあります。推奨動作条件は、デバイスの利用時に、守るべき条件を示します。この条件が守られないと静特性、動特性は保証されません。「推奨」とはいうものの、通常必ずこれを守って使います。ダウンロードした規格表の推奨動作条件を見て、この素子がどの程度の電圧レベル、温度で動作するかを確認しましょう。</a:t>
            </a:r>
            <a:endParaRPr kumimoji="1" lang="en-US" altLang="ja-JP" dirty="0"/>
          </a:p>
          <a:p>
            <a:endParaRPr kumimoji="1" lang="en-US" altLang="ja-JP" dirty="0"/>
          </a:p>
          <a:p>
            <a:r>
              <a:rPr kumimoji="1" lang="ja-JP" altLang="en-US" dirty="0"/>
              <a:t>静特性は、入出力特性、駆動能力、静的な電流など、時間項が関係しない特性を示します。一方、動特性は、伝搬遅延時間など、時間項を含む特性を示します。動的な電流はここに入りますが、これは通常別に扱われますので、実質上動特性はスピードに関する特性と言っていいと思い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3</a:t>
            </a:fld>
            <a:endParaRPr lang="en-US" altLang="ja-JP"/>
          </a:p>
        </p:txBody>
      </p:sp>
    </p:spTree>
    <p:extLst>
      <p:ext uri="{BB962C8B-B14F-4D97-AF65-F5344CB8AC3E}">
        <p14:creationId xmlns:p14="http://schemas.microsoft.com/office/powerpoint/2010/main" val="331134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a:t>
            </a:r>
            <a:r>
              <a:rPr kumimoji="1" lang="en-US" altLang="ja-JP" dirty="0"/>
              <a:t>74AC00</a:t>
            </a:r>
            <a:r>
              <a:rPr kumimoji="1" lang="ja-JP" altLang="en-US" dirty="0"/>
              <a:t>は、かつて一般的に使われた標準ディジタル</a:t>
            </a:r>
            <a:r>
              <a:rPr kumimoji="1" lang="en-US" altLang="ja-JP" dirty="0"/>
              <a:t>IC</a:t>
            </a:r>
            <a:r>
              <a:rPr kumimoji="1" lang="ja-JP" altLang="en-US" dirty="0"/>
              <a:t>の一つです。この標準ディジタル</a:t>
            </a:r>
            <a:r>
              <a:rPr kumimoji="1" lang="en-US" altLang="ja-JP" dirty="0"/>
              <a:t>IC</a:t>
            </a:r>
            <a:r>
              <a:rPr kumimoji="1" lang="ja-JP" altLang="en-US" dirty="0"/>
              <a:t>とは、</a:t>
            </a:r>
            <a:r>
              <a:rPr kumimoji="1" lang="en-US" altLang="ja-JP" dirty="0"/>
              <a:t>NAND</a:t>
            </a:r>
            <a:r>
              <a:rPr kumimoji="1" lang="ja-JP" altLang="en-US" dirty="0" err="1"/>
              <a:t>、</a:t>
            </a:r>
            <a:r>
              <a:rPr kumimoji="1" lang="en-US" altLang="ja-JP" dirty="0"/>
              <a:t>NOR,AND,OR,NOT</a:t>
            </a:r>
            <a:r>
              <a:rPr kumimoji="1" lang="ja-JP" altLang="en-US" dirty="0"/>
              <a:t>などの基本ゲート、マルチプレクサ、デコーダ、フリップフロップ、カウンタ、レジスタなどやや複雑なディジタル回路の標準的なモジュールの入った</a:t>
            </a:r>
            <a:r>
              <a:rPr kumimoji="1" lang="en-US" altLang="ja-JP" dirty="0"/>
              <a:t>IC</a:t>
            </a:r>
            <a:r>
              <a:rPr kumimoji="1" lang="ja-JP" altLang="en-US" dirty="0"/>
              <a:t>のことで、かつては、これを基板上に装着してピン間を配線することでディジタル回路を構成しました。最近は後に紹介する</a:t>
            </a:r>
            <a:r>
              <a:rPr kumimoji="1" lang="en-US" altLang="ja-JP" dirty="0"/>
              <a:t>FPGA</a:t>
            </a:r>
            <a:r>
              <a:rPr kumimoji="1" lang="ja-JP" altLang="en-US" dirty="0"/>
              <a:t>などのプログラマブルデバイスに押されて、あまり使われなくなりましたが、今でも大きな</a:t>
            </a:r>
            <a:r>
              <a:rPr kumimoji="1" lang="en-US" altLang="ja-JP" dirty="0"/>
              <a:t>IC</a:t>
            </a:r>
            <a:r>
              <a:rPr kumimoji="1" lang="ja-JP" altLang="en-US" dirty="0"/>
              <a:t>間を繋ぐ役割やバッファ（電気的な増幅素子）やリセット回路などで時々使われます。標準ディジタル</a:t>
            </a:r>
            <a:r>
              <a:rPr kumimoji="1" lang="en-US" altLang="ja-JP" dirty="0"/>
              <a:t>IC</a:t>
            </a:r>
            <a:r>
              <a:rPr kumimoji="1" lang="ja-JP" altLang="en-US" dirty="0"/>
              <a:t>は番号のルールが以下のように決まっています。まず最初の</a:t>
            </a:r>
            <a:r>
              <a:rPr kumimoji="1" lang="en-US" altLang="ja-JP" dirty="0"/>
              <a:t>74</a:t>
            </a:r>
            <a:r>
              <a:rPr kumimoji="1" lang="ja-JP" altLang="en-US" dirty="0"/>
              <a:t>は民生品であることを示します。（</a:t>
            </a:r>
            <a:r>
              <a:rPr kumimoji="1" lang="en-US" altLang="ja-JP" dirty="0"/>
              <a:t>54</a:t>
            </a:r>
            <a:r>
              <a:rPr kumimoji="1" lang="ja-JP" altLang="en-US" dirty="0"/>
              <a:t>は軍用を示しますが、市場には出回っていません）次の</a:t>
            </a:r>
            <a:r>
              <a:rPr kumimoji="1" lang="en-US" altLang="ja-JP" dirty="0"/>
              <a:t>AC</a:t>
            </a:r>
            <a:r>
              <a:rPr kumimoji="1" lang="ja-JP" altLang="en-US" dirty="0"/>
              <a:t>という記号はデバイスの種類を示します。</a:t>
            </a:r>
            <a:r>
              <a:rPr kumimoji="1" lang="en-US" altLang="ja-JP" dirty="0"/>
              <a:t>AC</a:t>
            </a:r>
            <a:r>
              <a:rPr kumimoji="1" lang="ja-JP" altLang="en-US" dirty="0"/>
              <a:t>は</a:t>
            </a:r>
            <a:r>
              <a:rPr kumimoji="1" lang="en-US" altLang="ja-JP" dirty="0"/>
              <a:t>Advanced</a:t>
            </a:r>
            <a:r>
              <a:rPr kumimoji="1" lang="ja-JP" altLang="en-US" dirty="0"/>
              <a:t> </a:t>
            </a:r>
            <a:r>
              <a:rPr kumimoji="1" lang="en-US" altLang="ja-JP" dirty="0"/>
              <a:t>CMOS</a:t>
            </a:r>
            <a:r>
              <a:rPr kumimoji="1" lang="ja-JP" altLang="en-US" dirty="0"/>
              <a:t>の略です。最後の数字はゲートの種類を示します。</a:t>
            </a:r>
            <a:r>
              <a:rPr kumimoji="1" lang="en-US" altLang="ja-JP" dirty="0"/>
              <a:t>00</a:t>
            </a:r>
            <a:r>
              <a:rPr kumimoji="1" lang="ja-JP" altLang="en-US" dirty="0"/>
              <a:t>は</a:t>
            </a:r>
            <a:r>
              <a:rPr kumimoji="1" lang="en-US" altLang="ja-JP" dirty="0"/>
              <a:t>2</a:t>
            </a:r>
            <a:r>
              <a:rPr kumimoji="1" lang="ja-JP" altLang="en-US" dirty="0"/>
              <a:t>入力の</a:t>
            </a:r>
            <a:r>
              <a:rPr kumimoji="1" lang="en-US" altLang="ja-JP" dirty="0"/>
              <a:t>NAND</a:t>
            </a:r>
            <a:r>
              <a:rPr kumimoji="1" lang="ja-JP" altLang="en-US" dirty="0"/>
              <a:t>ゲートが</a:t>
            </a:r>
            <a:r>
              <a:rPr kumimoji="1" lang="en-US" altLang="ja-JP" dirty="0"/>
              <a:t>4</a:t>
            </a:r>
            <a:r>
              <a:rPr kumimoji="1" lang="ja-JP" altLang="en-US" dirty="0"/>
              <a:t>個入っている素子です。標準ディジタル</a:t>
            </a:r>
            <a:r>
              <a:rPr kumimoji="1" lang="en-US" altLang="ja-JP" dirty="0"/>
              <a:t>IC</a:t>
            </a:r>
            <a:r>
              <a:rPr kumimoji="1" lang="ja-JP" altLang="en-US" dirty="0"/>
              <a:t>は通常</a:t>
            </a:r>
            <a:r>
              <a:rPr kumimoji="1" lang="en-US" altLang="ja-JP" dirty="0"/>
              <a:t>DIP(Dual Inline Package)</a:t>
            </a:r>
            <a:r>
              <a:rPr kumimoji="1" lang="ja-JP" altLang="en-US" dirty="0"/>
              <a:t>というプラスティックパッケージ（入れ物）に入っていて、片側</a:t>
            </a:r>
            <a:r>
              <a:rPr kumimoji="1" lang="en-US" altLang="ja-JP" dirty="0"/>
              <a:t>7</a:t>
            </a:r>
            <a:r>
              <a:rPr kumimoji="1" lang="ja-JP" altLang="en-US" dirty="0"/>
              <a:t>ピン、両方で</a:t>
            </a:r>
            <a:r>
              <a:rPr kumimoji="1" lang="en-US" altLang="ja-JP" dirty="0"/>
              <a:t>14</a:t>
            </a:r>
            <a:r>
              <a:rPr kumimoji="1" lang="ja-JP" altLang="en-US" dirty="0"/>
              <a:t>ピンが付いています。このピン配置も標準的に決まっています。規格表の図（あるいはテキスト</a:t>
            </a:r>
            <a:r>
              <a:rPr kumimoji="1" lang="en-US" altLang="ja-JP" dirty="0"/>
              <a:t>37</a:t>
            </a:r>
            <a:r>
              <a:rPr kumimoji="1" lang="ja-JP" altLang="en-US" dirty="0"/>
              <a:t>ページ）をご覧ください。</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4</a:t>
            </a:fld>
            <a:endParaRPr lang="en-US" altLang="ja-JP"/>
          </a:p>
        </p:txBody>
      </p:sp>
    </p:spTree>
    <p:extLst>
      <p:ext uri="{BB962C8B-B14F-4D97-AF65-F5344CB8AC3E}">
        <p14:creationId xmlns:p14="http://schemas.microsoft.com/office/powerpoint/2010/main" val="1295828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さて、まず代表的な静特性である、入出力特性を説明しましょう。ここでは</a:t>
            </a:r>
            <a:r>
              <a:rPr kumimoji="1" lang="en-US" altLang="ja-JP" dirty="0"/>
              <a:t>NOT</a:t>
            </a:r>
            <a:r>
              <a:rPr kumimoji="1" lang="ja-JP" altLang="en-US" dirty="0"/>
              <a:t>ゲートを例に取って入力</a:t>
            </a:r>
            <a:r>
              <a:rPr kumimoji="1" lang="en-US" altLang="ja-JP" dirty="0"/>
              <a:t>Vin</a:t>
            </a:r>
            <a:r>
              <a:rPr kumimoji="1" lang="ja-JP" altLang="en-US" dirty="0"/>
              <a:t>と出力</a:t>
            </a:r>
            <a:r>
              <a:rPr kumimoji="1" lang="en-US" altLang="ja-JP" dirty="0" err="1"/>
              <a:t>Vout</a:t>
            </a:r>
            <a:r>
              <a:rPr kumimoji="1" lang="ja-JP" altLang="en-US" dirty="0"/>
              <a:t>の関係を示します。</a:t>
            </a:r>
            <a:r>
              <a:rPr kumimoji="1" lang="en-US" altLang="ja-JP" dirty="0"/>
              <a:t>NOT</a:t>
            </a:r>
            <a:r>
              <a:rPr kumimoji="1" lang="ja-JP" altLang="en-US" dirty="0"/>
              <a:t>ゲートなので入力が０</a:t>
            </a:r>
            <a:r>
              <a:rPr kumimoji="1" lang="en-US" altLang="ja-JP" dirty="0"/>
              <a:t>V</a:t>
            </a:r>
            <a:r>
              <a:rPr kumimoji="1" lang="ja-JP" altLang="en-US" dirty="0"/>
              <a:t>の時は出力は</a:t>
            </a:r>
            <a:r>
              <a:rPr kumimoji="1" lang="en-US" altLang="ja-JP" dirty="0"/>
              <a:t>H</a:t>
            </a:r>
            <a:r>
              <a:rPr kumimoji="1" lang="ja-JP" altLang="en-US" dirty="0"/>
              <a:t>レベルが現れます。</a:t>
            </a:r>
            <a:r>
              <a:rPr kumimoji="1" lang="en-US" altLang="ja-JP" dirty="0"/>
              <a:t>CMOS</a:t>
            </a:r>
            <a:r>
              <a:rPr kumimoji="1" lang="ja-JP" altLang="en-US" dirty="0"/>
              <a:t>の場合、電源電圧がトランジスタを介して出力に表れますので、ほとんど電源電圧（</a:t>
            </a:r>
            <a:r>
              <a:rPr kumimoji="1" lang="en-US" altLang="ja-JP" dirty="0"/>
              <a:t>VDD)</a:t>
            </a:r>
            <a:r>
              <a:rPr kumimoji="1" lang="ja-JP" altLang="en-US" dirty="0"/>
              <a:t>そのままの値が出力されます。ここで、入力電圧をだんだん上げて行きます。しばらく上げても出力に変化はありませんが、入力電圧がほぼ</a:t>
            </a:r>
            <a:r>
              <a:rPr kumimoji="1" lang="en-US" altLang="ja-JP" dirty="0"/>
              <a:t>VDD</a:t>
            </a:r>
            <a:r>
              <a:rPr kumimoji="1" lang="ja-JP" altLang="en-US" dirty="0"/>
              <a:t>の半分になった時に出力は突然</a:t>
            </a:r>
            <a:r>
              <a:rPr kumimoji="1" lang="en-US" altLang="ja-JP" dirty="0"/>
              <a:t>L</a:t>
            </a:r>
            <a:r>
              <a:rPr kumimoji="1" lang="ja-JP" altLang="en-US" dirty="0"/>
              <a:t>レベルに急降下します。</a:t>
            </a:r>
            <a:r>
              <a:rPr kumimoji="1" lang="en-US" altLang="ja-JP" dirty="0"/>
              <a:t>H</a:t>
            </a:r>
            <a:r>
              <a:rPr kumimoji="1" lang="ja-JP" altLang="en-US" dirty="0"/>
              <a:t>レベルの場合同様、</a:t>
            </a:r>
            <a:r>
              <a:rPr kumimoji="1" lang="en-US" altLang="ja-JP" dirty="0"/>
              <a:t>L</a:t>
            </a:r>
            <a:r>
              <a:rPr kumimoji="1" lang="ja-JP" altLang="en-US" dirty="0"/>
              <a:t>レベルはほとんど</a:t>
            </a:r>
            <a:r>
              <a:rPr kumimoji="1" lang="en-US" altLang="ja-JP" dirty="0"/>
              <a:t>0V</a:t>
            </a:r>
            <a:r>
              <a:rPr kumimoji="1" lang="ja-JP" altLang="en-US" dirty="0"/>
              <a:t>に等しくなります。以降電圧を上げても０</a:t>
            </a:r>
            <a:r>
              <a:rPr kumimoji="1" lang="en-US" altLang="ja-JP" dirty="0"/>
              <a:t>V</a:t>
            </a:r>
            <a:r>
              <a:rPr kumimoji="1" lang="ja-JP" altLang="en-US" dirty="0"/>
              <a:t>を守ります。この突然出力が変化するときの入力電圧をしきい値（</a:t>
            </a:r>
            <a:r>
              <a:rPr kumimoji="1" lang="en-US" altLang="ja-JP" dirty="0"/>
              <a:t>Threshold</a:t>
            </a:r>
            <a:r>
              <a:rPr kumimoji="1" lang="ja-JP" altLang="en-US" dirty="0"/>
              <a:t> </a:t>
            </a:r>
            <a:r>
              <a:rPr kumimoji="1" lang="en-US" altLang="ja-JP" dirty="0"/>
              <a:t>Level:</a:t>
            </a:r>
            <a:r>
              <a:rPr kumimoji="1" lang="ja-JP" altLang="en-US" dirty="0"/>
              <a:t>スレッショルドレベル）と呼びます。</a:t>
            </a:r>
            <a:r>
              <a:rPr kumimoji="1" lang="en-US" altLang="ja-JP" dirty="0"/>
              <a:t>CMOS</a:t>
            </a:r>
            <a:r>
              <a:rPr kumimoji="1" lang="ja-JP" altLang="en-US" dirty="0"/>
              <a:t>のスレッショルドレベル付近の電圧変化は非常に急峻です。</a:t>
            </a:r>
            <a:r>
              <a:rPr kumimoji="1" lang="en-US" altLang="ja-JP" dirty="0"/>
              <a:t>L</a:t>
            </a:r>
            <a:r>
              <a:rPr kumimoji="1" lang="ja-JP" altLang="en-US" dirty="0"/>
              <a:t>レベルは</a:t>
            </a:r>
            <a:r>
              <a:rPr kumimoji="1" lang="en-US" altLang="ja-JP" dirty="0"/>
              <a:t>0V</a:t>
            </a:r>
            <a:r>
              <a:rPr kumimoji="1" lang="ja-JP" altLang="en-US" dirty="0" err="1"/>
              <a:t>、</a:t>
            </a:r>
            <a:r>
              <a:rPr kumimoji="1" lang="en-US" altLang="ja-JP" dirty="0"/>
              <a:t>H</a:t>
            </a:r>
            <a:r>
              <a:rPr kumimoji="1" lang="ja-JP" altLang="en-US" dirty="0"/>
              <a:t>レベルは</a:t>
            </a:r>
            <a:r>
              <a:rPr kumimoji="1" lang="en-US" altLang="ja-JP" dirty="0"/>
              <a:t>VDD</a:t>
            </a:r>
            <a:r>
              <a:rPr kumimoji="1" lang="ja-JP" altLang="en-US" dirty="0" err="1"/>
              <a:t>、</a:t>
            </a:r>
            <a:r>
              <a:rPr kumimoji="1" lang="ja-JP" altLang="en-US" dirty="0"/>
              <a:t>スレッショルドレベルは</a:t>
            </a:r>
            <a:r>
              <a:rPr kumimoji="1" lang="en-US" altLang="ja-JP" dirty="0"/>
              <a:t>VDD/2</a:t>
            </a:r>
            <a:r>
              <a:rPr kumimoji="1" lang="ja-JP" altLang="en-US" dirty="0"/>
              <a:t>で、変化は非常に急峻という理想的なディジタル回路の特性を</a:t>
            </a:r>
            <a:r>
              <a:rPr kumimoji="1" lang="en-US" altLang="ja-JP" dirty="0"/>
              <a:t>CMOS</a:t>
            </a:r>
            <a:r>
              <a:rPr kumimoji="1" lang="ja-JP" altLang="en-US" dirty="0"/>
              <a:t>が持っていることが分かります。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5</a:t>
            </a:fld>
            <a:endParaRPr lang="en-US" altLang="ja-JP"/>
          </a:p>
        </p:txBody>
      </p:sp>
    </p:spTree>
    <p:extLst>
      <p:ext uri="{BB962C8B-B14F-4D97-AF65-F5344CB8AC3E}">
        <p14:creationId xmlns:p14="http://schemas.microsoft.com/office/powerpoint/2010/main" val="2669114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さて、このスレッショルドレベルがどのように規格表に表されているかを見てみましょう。</a:t>
            </a:r>
            <a:r>
              <a:rPr kumimoji="1" lang="en-US" altLang="ja-JP" dirty="0"/>
              <a:t>CMOS</a:t>
            </a:r>
            <a:r>
              <a:rPr kumimoji="1" lang="ja-JP" altLang="en-US" dirty="0"/>
              <a:t>のスレッショルドレベルはほぼ</a:t>
            </a:r>
            <a:r>
              <a:rPr kumimoji="1" lang="en-US" altLang="ja-JP" dirty="0"/>
              <a:t>VDD</a:t>
            </a:r>
            <a:r>
              <a:rPr kumimoji="1" lang="ja-JP" altLang="en-US" dirty="0"/>
              <a:t>の半分ですが、これを規格にしてしまうことはできません。これは、温度の変化や製品のばらつきがあって微妙に違ってくるためです。さらに、</a:t>
            </a:r>
            <a:r>
              <a:rPr kumimoji="1" lang="en-US" altLang="ja-JP" dirty="0"/>
              <a:t>L</a:t>
            </a:r>
            <a:r>
              <a:rPr kumimoji="1" lang="ja-JP" altLang="en-US" dirty="0"/>
              <a:t>レベルから</a:t>
            </a:r>
            <a:r>
              <a:rPr kumimoji="1" lang="en-US" altLang="ja-JP" dirty="0"/>
              <a:t>H</a:t>
            </a:r>
            <a:r>
              <a:rPr kumimoji="1" lang="ja-JP" altLang="en-US" dirty="0"/>
              <a:t>レベルに変化した時のスレッショルドレベルと、</a:t>
            </a:r>
            <a:r>
              <a:rPr kumimoji="1" lang="en-US" altLang="ja-JP" dirty="0"/>
              <a:t>H</a:t>
            </a:r>
            <a:r>
              <a:rPr kumimoji="1" lang="ja-JP" altLang="en-US" dirty="0"/>
              <a:t>レベルから</a:t>
            </a:r>
            <a:r>
              <a:rPr kumimoji="1" lang="en-US" altLang="ja-JP" dirty="0"/>
              <a:t>L</a:t>
            </a:r>
            <a:r>
              <a:rPr kumimoji="1" lang="ja-JP" altLang="en-US" dirty="0"/>
              <a:t>レベルに変化した時のスレッショルドレベルは微妙に違っています。（昔、学生実験で入力電圧を上げて行ったり、下げて行ったりしてスレッショルドレベルを測ろうとして電圧が違って大変に苦労した経験があり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6</a:t>
            </a:fld>
            <a:endParaRPr lang="en-US" altLang="ja-JP"/>
          </a:p>
        </p:txBody>
      </p:sp>
    </p:spTree>
    <p:extLst>
      <p:ext uri="{BB962C8B-B14F-4D97-AF65-F5344CB8AC3E}">
        <p14:creationId xmlns:p14="http://schemas.microsoft.com/office/powerpoint/2010/main" val="424663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では、規格表の上で、スレッショルドレベルはどのように決めればよいのでしょうか？まず出力側は</a:t>
            </a:r>
            <a:r>
              <a:rPr kumimoji="1" lang="en-US" altLang="ja-JP" dirty="0"/>
              <a:t>VOH</a:t>
            </a:r>
            <a:r>
              <a:rPr kumimoji="1" lang="ja-JP" altLang="en-US" dirty="0"/>
              <a:t>と</a:t>
            </a:r>
            <a:r>
              <a:rPr kumimoji="1" lang="en-US" altLang="ja-JP" dirty="0"/>
              <a:t>VOL</a:t>
            </a:r>
            <a:r>
              <a:rPr kumimoji="1" lang="ja-JP" altLang="en-US" dirty="0"/>
              <a:t>を定めます。</a:t>
            </a:r>
            <a:r>
              <a:rPr kumimoji="1" lang="en-US" altLang="ja-JP" dirty="0"/>
              <a:t>VOH</a:t>
            </a:r>
            <a:r>
              <a:rPr kumimoji="1" lang="ja-JP" altLang="en-US" dirty="0"/>
              <a:t>は推奨動作条件を満足する限り最悪でも出力することを保証する</a:t>
            </a:r>
            <a:r>
              <a:rPr kumimoji="1" lang="en-US" altLang="ja-JP" dirty="0"/>
              <a:t>H</a:t>
            </a:r>
            <a:r>
              <a:rPr kumimoji="1" lang="ja-JP" altLang="en-US" dirty="0"/>
              <a:t>レベルの値です。例えば</a:t>
            </a:r>
            <a:r>
              <a:rPr kumimoji="1" lang="en-US" altLang="ja-JP" dirty="0"/>
              <a:t>AC</a:t>
            </a:r>
            <a:r>
              <a:rPr kumimoji="1" lang="ja-JP" altLang="en-US" dirty="0"/>
              <a:t>シリーズで電源電圧が３．０</a:t>
            </a:r>
            <a:r>
              <a:rPr kumimoji="1" lang="en-US" altLang="ja-JP" dirty="0"/>
              <a:t>V</a:t>
            </a:r>
            <a:r>
              <a:rPr kumimoji="1" lang="ja-JP" altLang="en-US" dirty="0"/>
              <a:t>で</a:t>
            </a:r>
            <a:r>
              <a:rPr kumimoji="1" lang="en-US" altLang="ja-JP" dirty="0"/>
              <a:t>CMOS</a:t>
            </a:r>
            <a:r>
              <a:rPr kumimoji="1" lang="ja-JP" altLang="en-US" dirty="0"/>
              <a:t>同士の接続の場合（つまり出力電流があまり流れない）場合は、</a:t>
            </a:r>
            <a:r>
              <a:rPr kumimoji="1" lang="en-US" altLang="ja-JP" dirty="0"/>
              <a:t>2.9V</a:t>
            </a:r>
            <a:r>
              <a:rPr kumimoji="1" lang="ja-JP" altLang="en-US" dirty="0"/>
              <a:t>になっています。ちなみに、このような値は常に最悪の場合を考えて読みます。一方、</a:t>
            </a:r>
            <a:r>
              <a:rPr kumimoji="1" lang="en-US" altLang="ja-JP" dirty="0"/>
              <a:t>VOL</a:t>
            </a:r>
            <a:r>
              <a:rPr kumimoji="1" lang="ja-JP" altLang="en-US" dirty="0"/>
              <a:t>は、推奨動作条件を守る限り最悪でも出力することを保証する</a:t>
            </a:r>
            <a:r>
              <a:rPr kumimoji="1" lang="en-US" altLang="ja-JP" dirty="0"/>
              <a:t>L</a:t>
            </a:r>
            <a:r>
              <a:rPr kumimoji="1" lang="ja-JP" altLang="en-US" dirty="0"/>
              <a:t>レベルです。この場合も悪い方を読み取ると</a:t>
            </a:r>
            <a:r>
              <a:rPr kumimoji="1" lang="en-US" altLang="ja-JP" dirty="0"/>
              <a:t>0.1V</a:t>
            </a:r>
            <a:r>
              <a:rPr kumimoji="1" lang="ja-JP" altLang="en-US" dirty="0"/>
              <a:t>になります。</a:t>
            </a:r>
            <a:endParaRPr kumimoji="1" lang="en-US" altLang="ja-JP" dirty="0"/>
          </a:p>
          <a:p>
            <a:r>
              <a:rPr kumimoji="1" lang="ja-JP" altLang="en-US" dirty="0"/>
              <a:t>さて、入力側は</a:t>
            </a:r>
            <a:r>
              <a:rPr kumimoji="1" lang="en-US" altLang="ja-JP" dirty="0"/>
              <a:t>VIL</a:t>
            </a:r>
            <a:r>
              <a:rPr kumimoji="1" lang="ja-JP" altLang="en-US" dirty="0"/>
              <a:t>と</a:t>
            </a:r>
            <a:r>
              <a:rPr kumimoji="1" lang="en-US" altLang="ja-JP" dirty="0"/>
              <a:t>VIH</a:t>
            </a:r>
            <a:r>
              <a:rPr kumimoji="1" lang="ja-JP" altLang="en-US" dirty="0"/>
              <a:t>を決めます。</a:t>
            </a:r>
            <a:r>
              <a:rPr kumimoji="1" lang="en-US" altLang="ja-JP" dirty="0"/>
              <a:t>VIH</a:t>
            </a:r>
            <a:r>
              <a:rPr kumimoji="1" lang="ja-JP" altLang="en-US" dirty="0"/>
              <a:t>は、これより高ければ</a:t>
            </a:r>
            <a:r>
              <a:rPr kumimoji="1" lang="en-US" altLang="ja-JP" dirty="0"/>
              <a:t>H</a:t>
            </a:r>
            <a:r>
              <a:rPr kumimoji="1" lang="ja-JP" altLang="en-US" dirty="0"/>
              <a:t>レベルとして認識してくれる値のことで、やはり最悪値を考えて</a:t>
            </a:r>
            <a:r>
              <a:rPr kumimoji="1" lang="en-US" altLang="ja-JP" dirty="0"/>
              <a:t>2.1V</a:t>
            </a:r>
            <a:r>
              <a:rPr kumimoji="1" lang="ja-JP" altLang="en-US" dirty="0"/>
              <a:t>を読み取ります。</a:t>
            </a:r>
            <a:r>
              <a:rPr kumimoji="1" lang="en-US" altLang="ja-JP" dirty="0"/>
              <a:t>VIL</a:t>
            </a:r>
            <a:r>
              <a:rPr kumimoji="1" lang="ja-JP" altLang="en-US" dirty="0"/>
              <a:t>はこれより低ければ</a:t>
            </a:r>
            <a:r>
              <a:rPr kumimoji="1" lang="en-US" altLang="ja-JP" dirty="0"/>
              <a:t>L</a:t>
            </a:r>
            <a:r>
              <a:rPr kumimoji="1" lang="ja-JP" altLang="en-US" dirty="0"/>
              <a:t>レベルとして認識してくれる値でこの場合は最大値の</a:t>
            </a:r>
            <a:r>
              <a:rPr kumimoji="1" lang="en-US" altLang="ja-JP" dirty="0"/>
              <a:t>0.9V</a:t>
            </a:r>
            <a:r>
              <a:rPr kumimoji="1" lang="ja-JP" altLang="en-US" dirty="0"/>
              <a:t>を取ります。結果として</a:t>
            </a:r>
            <a:r>
              <a:rPr kumimoji="1" lang="en-US" altLang="ja-JP" dirty="0"/>
              <a:t>H</a:t>
            </a:r>
            <a:r>
              <a:rPr kumimoji="1" lang="ja-JP" altLang="en-US" dirty="0"/>
              <a:t>レベルでは</a:t>
            </a:r>
            <a:r>
              <a:rPr kumimoji="1" lang="en-US" altLang="ja-JP" dirty="0"/>
              <a:t>VOH-VIH</a:t>
            </a:r>
            <a:r>
              <a:rPr kumimoji="1" lang="ja-JP" altLang="en-US" dirty="0"/>
              <a:t>分、</a:t>
            </a:r>
            <a:r>
              <a:rPr kumimoji="1" lang="en-US" altLang="ja-JP" dirty="0"/>
              <a:t>L</a:t>
            </a:r>
            <a:r>
              <a:rPr kumimoji="1" lang="ja-JP" altLang="en-US" dirty="0"/>
              <a:t>レベルでは</a:t>
            </a:r>
            <a:r>
              <a:rPr kumimoji="1" lang="en-US" altLang="ja-JP" dirty="0"/>
              <a:t>VIL-VOL</a:t>
            </a:r>
            <a:r>
              <a:rPr kumimoji="1" lang="ja-JP" altLang="en-US" dirty="0"/>
              <a:t>分の余裕を持って</a:t>
            </a:r>
            <a:r>
              <a:rPr kumimoji="1" lang="en-US" altLang="ja-JP" dirty="0"/>
              <a:t>H</a:t>
            </a:r>
            <a:r>
              <a:rPr kumimoji="1" lang="ja-JP" altLang="en-US" dirty="0"/>
              <a:t>レベルと</a:t>
            </a:r>
            <a:r>
              <a:rPr kumimoji="1" lang="en-US" altLang="ja-JP" dirty="0"/>
              <a:t>L</a:t>
            </a:r>
            <a:r>
              <a:rPr kumimoji="1" lang="ja-JP" altLang="en-US" dirty="0"/>
              <a:t>レベルの受け渡しができていることがわかります。これをノイズマージン（雑音余裕度）と呼びます。ここでは</a:t>
            </a:r>
            <a:r>
              <a:rPr kumimoji="1" lang="en-US" altLang="ja-JP" dirty="0"/>
              <a:t>H</a:t>
            </a:r>
            <a:r>
              <a:rPr kumimoji="1" lang="ja-JP" altLang="en-US" dirty="0"/>
              <a:t>レベル、</a:t>
            </a:r>
            <a:r>
              <a:rPr kumimoji="1" lang="en-US" altLang="ja-JP" dirty="0"/>
              <a:t>L</a:t>
            </a:r>
            <a:r>
              <a:rPr kumimoji="1" lang="ja-JP" altLang="en-US" dirty="0"/>
              <a:t>レベル共に</a:t>
            </a:r>
            <a:r>
              <a:rPr kumimoji="1" lang="en-US" altLang="ja-JP" dirty="0"/>
              <a:t>0.8V</a:t>
            </a:r>
            <a:r>
              <a:rPr kumimoji="1" lang="ja-JP" altLang="en-US" dirty="0"/>
              <a:t>のノイズマージンがあることになります。ノイズマージンが小さいと小さいノイズでも誤動作する可能性があります。ここでは、すべての値に規格表の最悪値を用いました。このような設計の仕方をワーストケースデザインと呼びます。どのような環境でも動作させるためには、ワーストケースデザインをする必要があります。ワーストケースデザインでは最大値（</a:t>
            </a:r>
            <a:r>
              <a:rPr kumimoji="1" lang="en-US" altLang="ja-JP" dirty="0"/>
              <a:t>MAX)</a:t>
            </a:r>
            <a:r>
              <a:rPr kumimoji="1" lang="ja-JP" altLang="en-US" dirty="0"/>
              <a:t>と最小値（</a:t>
            </a:r>
            <a:r>
              <a:rPr kumimoji="1" lang="en-US" altLang="ja-JP" dirty="0"/>
              <a:t>MIN)</a:t>
            </a:r>
            <a:r>
              <a:rPr kumimoji="1" lang="ja-JP" altLang="en-US" dirty="0"/>
              <a:t>を使います。標準値（</a:t>
            </a:r>
            <a:r>
              <a:rPr kumimoji="1" lang="en-US" altLang="ja-JP" dirty="0"/>
              <a:t>TYP)</a:t>
            </a:r>
            <a:r>
              <a:rPr kumimoji="1" lang="ja-JP" altLang="en-US" dirty="0"/>
              <a:t>は、通常の動き方を示すための参考データで、場合によっては書いていないこともあります。</a:t>
            </a:r>
            <a:endParaRPr kumimoji="1" lang="en-US" altLang="ja-JP" dirty="0"/>
          </a:p>
          <a:p>
            <a:r>
              <a:rPr kumimoji="1" lang="ja-JP" altLang="en-US" dirty="0"/>
              <a:t>ではスレッショルドレベルはどこか？というと</a:t>
            </a:r>
            <a:r>
              <a:rPr kumimoji="1" lang="en-US" altLang="ja-JP" dirty="0"/>
              <a:t>VIH</a:t>
            </a:r>
            <a:r>
              <a:rPr kumimoji="1" lang="ja-JP" altLang="en-US" dirty="0"/>
              <a:t>と</a:t>
            </a:r>
            <a:r>
              <a:rPr kumimoji="1" lang="en-US" altLang="ja-JP" dirty="0"/>
              <a:t>VIL</a:t>
            </a:r>
            <a:r>
              <a:rPr kumimoji="1" lang="ja-JP" altLang="en-US" dirty="0"/>
              <a:t>の間のどこかにあるのです。すなわち、工学的にはスレッショルドレベルは幅で定義されます。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7</a:t>
            </a:fld>
            <a:endParaRPr lang="en-US" altLang="ja-JP"/>
          </a:p>
        </p:txBody>
      </p:sp>
    </p:spTree>
    <p:extLst>
      <p:ext uri="{BB962C8B-B14F-4D97-AF65-F5344CB8AC3E}">
        <p14:creationId xmlns:p14="http://schemas.microsoft.com/office/powerpoint/2010/main" val="243305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では演習をやってみましょう。ダウンロードした規格表で電源電圧が</a:t>
            </a:r>
            <a:r>
              <a:rPr kumimoji="1" lang="en-US" altLang="ja-JP" dirty="0"/>
              <a:t>2.0V</a:t>
            </a:r>
            <a:r>
              <a:rPr kumimoji="1" lang="ja-JP" altLang="en-US" dirty="0"/>
              <a:t>としてノイズマージンを計算してみましょう。ここで、</a:t>
            </a:r>
            <a:r>
              <a:rPr kumimoji="1" lang="en-US" altLang="ja-JP" dirty="0"/>
              <a:t>CMOS</a:t>
            </a:r>
            <a:r>
              <a:rPr kumimoji="1" lang="ja-JP" altLang="en-US" dirty="0"/>
              <a:t>同士の接続では入力電流は小さい（</a:t>
            </a:r>
            <a:r>
              <a:rPr kumimoji="1" lang="en-US" altLang="ja-JP" dirty="0"/>
              <a:t>CMOS</a:t>
            </a:r>
            <a:r>
              <a:rPr kumimoji="1" lang="ja-JP" altLang="en-US" dirty="0"/>
              <a:t>は電圧駆動素子でゲートは絶縁されていることを思い出しましょう）ので、出力する方は出力電流が小さいときの数値を使ってください。ワーストケースデザインの考え方で計算してください。</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8</a:t>
            </a:fld>
            <a:endParaRPr lang="en-US" altLang="ja-JP"/>
          </a:p>
        </p:txBody>
      </p:sp>
    </p:spTree>
    <p:extLst>
      <p:ext uri="{BB962C8B-B14F-4D97-AF65-F5344CB8AC3E}">
        <p14:creationId xmlns:p14="http://schemas.microsoft.com/office/powerpoint/2010/main" val="231536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入出力特性についで重要な静特性は直流電流をいくつ流し込み、また流しだせるか、すなわち、素子の電気的な駆動能力を表す特性です。一つの素子の出力にたくさんの入力を繋ぐことを考えましょう。</a:t>
            </a:r>
            <a:r>
              <a:rPr kumimoji="1" lang="en-US" altLang="ja-JP" dirty="0"/>
              <a:t>L</a:t>
            </a:r>
            <a:r>
              <a:rPr kumimoji="1" lang="ja-JP" altLang="en-US" dirty="0"/>
              <a:t>レベルの場合、それぞれの素子から電流が流れ込んできす。この状態をシンクロードと呼びます。この流れ込んでくる電流</a:t>
            </a:r>
            <a:r>
              <a:rPr kumimoji="1" lang="en-US" altLang="ja-JP" dirty="0"/>
              <a:t>IOL</a:t>
            </a:r>
            <a:r>
              <a:rPr kumimoji="1" lang="ja-JP" altLang="en-US" dirty="0"/>
              <a:t>が積み重なって大きくなると</a:t>
            </a:r>
            <a:r>
              <a:rPr kumimoji="1" lang="en-US" altLang="ja-JP" dirty="0"/>
              <a:t>ON</a:t>
            </a:r>
            <a:r>
              <a:rPr kumimoji="1" lang="ja-JP" altLang="en-US" dirty="0"/>
              <a:t>になっている</a:t>
            </a:r>
            <a:r>
              <a:rPr kumimoji="1" lang="en-US" altLang="ja-JP" dirty="0"/>
              <a:t>FET</a:t>
            </a:r>
            <a:r>
              <a:rPr kumimoji="1" lang="ja-JP" altLang="en-US" dirty="0"/>
              <a:t>の抵抗により出力電圧が上がってしまう可能性があります。</a:t>
            </a:r>
            <a:r>
              <a:rPr kumimoji="1" lang="en-US" altLang="ja-JP" dirty="0"/>
              <a:t>VOL</a:t>
            </a:r>
            <a:r>
              <a:rPr kumimoji="1" lang="ja-JP" altLang="en-US" dirty="0"/>
              <a:t>が上昇するとノイズマージンが維持できません。一方、出力が</a:t>
            </a:r>
            <a:r>
              <a:rPr kumimoji="1" lang="en-US" altLang="ja-JP" dirty="0"/>
              <a:t>H</a:t>
            </a:r>
            <a:r>
              <a:rPr kumimoji="1" lang="ja-JP" altLang="en-US" dirty="0"/>
              <a:t>レベルの場合、電流は流しだす方向になります。これをソースロードと呼びます。流しだす電流</a:t>
            </a:r>
            <a:r>
              <a:rPr kumimoji="1" lang="en-US" altLang="ja-JP" dirty="0"/>
              <a:t>IOL</a:t>
            </a:r>
            <a:r>
              <a:rPr kumimoji="1" lang="ja-JP" altLang="en-US" dirty="0"/>
              <a:t>が大きすぎると</a:t>
            </a:r>
            <a:r>
              <a:rPr kumimoji="1" lang="en-US" altLang="ja-JP" dirty="0"/>
              <a:t>H</a:t>
            </a:r>
            <a:r>
              <a:rPr kumimoji="1" lang="ja-JP" altLang="en-US" dirty="0"/>
              <a:t>レベルが下がってしまうかもしれません。</a:t>
            </a:r>
            <a:endParaRPr kumimoji="1" lang="en-US" altLang="ja-JP" dirty="0"/>
          </a:p>
          <a:p>
            <a:r>
              <a:rPr kumimoji="1" lang="ja-JP" altLang="en-US" dirty="0"/>
              <a:t>しかし、</a:t>
            </a:r>
            <a:r>
              <a:rPr kumimoji="1" lang="en-US" altLang="ja-JP" dirty="0"/>
              <a:t>CMOS</a:t>
            </a:r>
            <a:r>
              <a:rPr kumimoji="1" lang="ja-JP" altLang="en-US" dirty="0"/>
              <a:t>は電圧駆動素子で、ゲートはソース、ドレインとは絶縁されているので、この入力電流</a:t>
            </a:r>
            <a:r>
              <a:rPr kumimoji="1" lang="en-US" altLang="ja-JP" dirty="0" err="1"/>
              <a:t>Iin</a:t>
            </a:r>
            <a:r>
              <a:rPr kumimoji="1" lang="ja-JP" altLang="en-US" dirty="0"/>
              <a:t>は小さいです。規格表上には</a:t>
            </a:r>
            <a:r>
              <a:rPr kumimoji="1" lang="en-US" altLang="ja-JP" dirty="0"/>
              <a:t>IOL</a:t>
            </a:r>
            <a:r>
              <a:rPr kumimoji="1" lang="ja-JP" altLang="en-US" dirty="0"/>
              <a:t>の最大値と</a:t>
            </a:r>
            <a:r>
              <a:rPr kumimoji="1" lang="en-US" altLang="ja-JP" dirty="0"/>
              <a:t>IOH</a:t>
            </a:r>
            <a:r>
              <a:rPr kumimoji="1" lang="ja-JP" altLang="en-US" dirty="0"/>
              <a:t>の最大値が載せてありますので、</a:t>
            </a:r>
            <a:r>
              <a:rPr kumimoji="1" lang="en-US" altLang="ja-JP" dirty="0" err="1"/>
              <a:t>IOLmax</a:t>
            </a:r>
            <a:r>
              <a:rPr kumimoji="1" lang="en-US" altLang="ja-JP" dirty="0"/>
              <a:t>/</a:t>
            </a:r>
            <a:r>
              <a:rPr kumimoji="1" lang="en-US" altLang="ja-JP" dirty="0" err="1"/>
              <a:t>Iin</a:t>
            </a:r>
            <a:r>
              <a:rPr kumimoji="1" lang="en-US" altLang="ja-JP" dirty="0"/>
              <a:t>, </a:t>
            </a:r>
            <a:r>
              <a:rPr kumimoji="1" lang="en-US" altLang="ja-JP" dirty="0" err="1"/>
              <a:t>IOHmax</a:t>
            </a:r>
            <a:r>
              <a:rPr kumimoji="1" lang="en-US" altLang="ja-JP" dirty="0"/>
              <a:t>/</a:t>
            </a:r>
            <a:r>
              <a:rPr kumimoji="1" lang="en-US" altLang="ja-JP" dirty="0" err="1"/>
              <a:t>Iin</a:t>
            </a:r>
            <a:r>
              <a:rPr kumimoji="1" lang="ja-JP" altLang="en-US" dirty="0"/>
              <a:t>を計算すると素子の一つの出力に何個の入力が接続できるかがわかります。この値をファンアウトと呼びます。</a:t>
            </a:r>
          </a:p>
        </p:txBody>
      </p:sp>
      <p:sp>
        <p:nvSpPr>
          <p:cNvPr id="4" name="スライド番号プレースホルダー 3"/>
          <p:cNvSpPr>
            <a:spLocks noGrp="1"/>
          </p:cNvSpPr>
          <p:nvPr>
            <p:ph type="sldNum" sz="quarter" idx="10"/>
          </p:nvPr>
        </p:nvSpPr>
        <p:spPr/>
        <p:txBody>
          <a:bodyPr/>
          <a:lstStyle/>
          <a:p>
            <a:fld id="{ECED04CF-7480-499F-A576-0EDD78FFF53A}" type="slidenum">
              <a:rPr lang="en-US" altLang="ja-JP" smtClean="0"/>
              <a:pPr/>
              <a:t>9</a:t>
            </a:fld>
            <a:endParaRPr lang="en-US" altLang="ja-JP"/>
          </a:p>
        </p:txBody>
      </p:sp>
    </p:spTree>
    <p:extLst>
      <p:ext uri="{BB962C8B-B14F-4D97-AF65-F5344CB8AC3E}">
        <p14:creationId xmlns:p14="http://schemas.microsoft.com/office/powerpoint/2010/main" val="440601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0D714D1-9B53-4BEC-8D0A-4A09B9EB97C9}" type="slidenum">
              <a:rPr lang="en-US" altLang="ja-JP"/>
              <a:pPr/>
              <a:t>‹#›</a:t>
            </a:fld>
            <a:endParaRPr lang="en-US" altLang="ja-JP"/>
          </a:p>
        </p:txBody>
      </p:sp>
    </p:spTree>
    <p:extLst>
      <p:ext uri="{BB962C8B-B14F-4D97-AF65-F5344CB8AC3E}">
        <p14:creationId xmlns:p14="http://schemas.microsoft.com/office/powerpoint/2010/main" val="1842000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C6CF7F41-56B7-4E14-A427-B06F9241D9C1}" type="slidenum">
              <a:rPr lang="en-US" altLang="ja-JP"/>
              <a:pPr/>
              <a:t>‹#›</a:t>
            </a:fld>
            <a:endParaRPr lang="en-US" altLang="ja-JP"/>
          </a:p>
        </p:txBody>
      </p:sp>
    </p:spTree>
    <p:extLst>
      <p:ext uri="{BB962C8B-B14F-4D97-AF65-F5344CB8AC3E}">
        <p14:creationId xmlns:p14="http://schemas.microsoft.com/office/powerpoint/2010/main" val="333741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ACE29B64-F479-4A55-B7A3-250DF12C155A}" type="slidenum">
              <a:rPr lang="en-US" altLang="ja-JP"/>
              <a:pPr/>
              <a:t>‹#›</a:t>
            </a:fld>
            <a:endParaRPr lang="en-US" altLang="ja-JP"/>
          </a:p>
        </p:txBody>
      </p:sp>
    </p:spTree>
    <p:extLst>
      <p:ext uri="{BB962C8B-B14F-4D97-AF65-F5344CB8AC3E}">
        <p14:creationId xmlns:p14="http://schemas.microsoft.com/office/powerpoint/2010/main" val="342369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D051CF8-409E-4EA6-9DFB-8E905E983B1D}" type="slidenum">
              <a:rPr lang="en-US" altLang="ja-JP"/>
              <a:pPr/>
              <a:t>‹#›</a:t>
            </a:fld>
            <a:endParaRPr lang="en-US" altLang="ja-JP"/>
          </a:p>
        </p:txBody>
      </p:sp>
    </p:spTree>
    <p:extLst>
      <p:ext uri="{BB962C8B-B14F-4D97-AF65-F5344CB8AC3E}">
        <p14:creationId xmlns:p14="http://schemas.microsoft.com/office/powerpoint/2010/main" val="303798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3D827BAB-1C6B-4CA7-81C8-D197D21255F3}" type="slidenum">
              <a:rPr lang="en-US" altLang="ja-JP"/>
              <a:pPr/>
              <a:t>‹#›</a:t>
            </a:fld>
            <a:endParaRPr lang="en-US" altLang="ja-JP"/>
          </a:p>
        </p:txBody>
      </p:sp>
    </p:spTree>
    <p:extLst>
      <p:ext uri="{BB962C8B-B14F-4D97-AF65-F5344CB8AC3E}">
        <p14:creationId xmlns:p14="http://schemas.microsoft.com/office/powerpoint/2010/main" val="2637925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8A85A1E-5BD4-42DC-8D4A-CD0726523D24}" type="slidenum">
              <a:rPr lang="en-US" altLang="ja-JP"/>
              <a:pPr/>
              <a:t>‹#›</a:t>
            </a:fld>
            <a:endParaRPr lang="en-US" altLang="ja-JP"/>
          </a:p>
        </p:txBody>
      </p:sp>
    </p:spTree>
    <p:extLst>
      <p:ext uri="{BB962C8B-B14F-4D97-AF65-F5344CB8AC3E}">
        <p14:creationId xmlns:p14="http://schemas.microsoft.com/office/powerpoint/2010/main" val="1462357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36033049-C33D-40EC-AD62-162EC01CF1A1}" type="slidenum">
              <a:rPr lang="en-US" altLang="ja-JP"/>
              <a:pPr/>
              <a:t>‹#›</a:t>
            </a:fld>
            <a:endParaRPr lang="en-US" altLang="ja-JP"/>
          </a:p>
        </p:txBody>
      </p:sp>
    </p:spTree>
    <p:extLst>
      <p:ext uri="{BB962C8B-B14F-4D97-AF65-F5344CB8AC3E}">
        <p14:creationId xmlns:p14="http://schemas.microsoft.com/office/powerpoint/2010/main" val="1143043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9BB5D6C0-A90B-491B-AC65-C9E08368C410}" type="slidenum">
              <a:rPr lang="en-US" altLang="ja-JP"/>
              <a:pPr/>
              <a:t>‹#›</a:t>
            </a:fld>
            <a:endParaRPr lang="en-US" altLang="ja-JP"/>
          </a:p>
        </p:txBody>
      </p:sp>
    </p:spTree>
    <p:extLst>
      <p:ext uri="{BB962C8B-B14F-4D97-AF65-F5344CB8AC3E}">
        <p14:creationId xmlns:p14="http://schemas.microsoft.com/office/powerpoint/2010/main" val="4148337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42FB0DFA-653A-4C84-AD5E-079AA8632D63}" type="slidenum">
              <a:rPr lang="en-US" altLang="ja-JP"/>
              <a:pPr/>
              <a:t>‹#›</a:t>
            </a:fld>
            <a:endParaRPr lang="en-US" altLang="ja-JP"/>
          </a:p>
        </p:txBody>
      </p:sp>
    </p:spTree>
    <p:extLst>
      <p:ext uri="{BB962C8B-B14F-4D97-AF65-F5344CB8AC3E}">
        <p14:creationId xmlns:p14="http://schemas.microsoft.com/office/powerpoint/2010/main" val="2530168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00D96B80-1C62-47D8-A364-92190CD1E9CC}" type="slidenum">
              <a:rPr lang="en-US" altLang="ja-JP"/>
              <a:pPr/>
              <a:t>‹#›</a:t>
            </a:fld>
            <a:endParaRPr lang="en-US" altLang="ja-JP"/>
          </a:p>
        </p:txBody>
      </p:sp>
    </p:spTree>
    <p:extLst>
      <p:ext uri="{BB962C8B-B14F-4D97-AF65-F5344CB8AC3E}">
        <p14:creationId xmlns:p14="http://schemas.microsoft.com/office/powerpoint/2010/main" val="4005489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F0238536-B965-4F23-BEDF-AE1435A44C05}" type="slidenum">
              <a:rPr lang="en-US" altLang="ja-JP"/>
              <a:pPr/>
              <a:t>‹#›</a:t>
            </a:fld>
            <a:endParaRPr lang="en-US" altLang="ja-JP"/>
          </a:p>
        </p:txBody>
      </p:sp>
    </p:spTree>
    <p:extLst>
      <p:ext uri="{BB962C8B-B14F-4D97-AF65-F5344CB8AC3E}">
        <p14:creationId xmlns:p14="http://schemas.microsoft.com/office/powerpoint/2010/main" val="267885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97385D9-8F1B-4F49-B50A-D73407A16FAC}"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fontAlgn="base">
        <a:spcBef>
          <a:spcPct val="20000"/>
        </a:spcBef>
        <a:spcAft>
          <a:spcPct val="0"/>
        </a:spcAft>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http://toshiba.semicon-storage.com/jp/product/logic/cmos-logic.html"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457200" y="274638"/>
            <a:ext cx="8435975" cy="1655762"/>
          </a:xfrm>
          <a:solidFill>
            <a:srgbClr val="FFFF66"/>
          </a:solidFill>
        </p:spPr>
        <p:txBody>
          <a:bodyPr/>
          <a:lstStyle/>
          <a:p>
            <a:pPr eaLnBrk="1" hangingPunct="1"/>
            <a:r>
              <a:rPr lang="ja-JP" altLang="en-US" dirty="0"/>
              <a:t>規格表のリアル</a:t>
            </a:r>
            <a:endParaRPr lang="ja-JP" altLang="en-US" sz="3200" dirty="0">
              <a:latin typeface="HG丸ｺﾞｼｯｸM-PRO" panose="020F0600000000000000" pitchFamily="50" charset="-128"/>
              <a:ea typeface="HG丸ｺﾞｼｯｸM-PRO" panose="020F0600000000000000" pitchFamily="50" charset="-128"/>
            </a:endParaRPr>
          </a:p>
        </p:txBody>
      </p:sp>
      <p:sp>
        <p:nvSpPr>
          <p:cNvPr id="6147" name="テキスト ボックス 1"/>
          <p:cNvSpPr txBox="1">
            <a:spLocks noChangeArrowheads="1"/>
          </p:cNvSpPr>
          <p:nvPr/>
        </p:nvSpPr>
        <p:spPr bwMode="auto">
          <a:xfrm>
            <a:off x="903288" y="2492375"/>
            <a:ext cx="814838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t>設計を行うために必須なのが規格表</a:t>
            </a:r>
            <a:endParaRPr lang="en-US" altLang="ja-JP" sz="2400" dirty="0"/>
          </a:p>
          <a:p>
            <a:pPr eaLnBrk="1" hangingPunct="1">
              <a:spcBef>
                <a:spcPct val="0"/>
              </a:spcBef>
              <a:buFontTx/>
              <a:buNone/>
            </a:pPr>
            <a:r>
              <a:rPr lang="ja-JP" altLang="en-US" sz="2400" dirty="0"/>
              <a:t>規格表が読めれば、とりあえず設計はできる！</a:t>
            </a:r>
            <a:endParaRPr lang="en-US" altLang="ja-JP" sz="2400" dirty="0"/>
          </a:p>
          <a:p>
            <a:pPr eaLnBrk="1" hangingPunct="1">
              <a:spcBef>
                <a:spcPct val="0"/>
              </a:spcBef>
              <a:buFontTx/>
              <a:buNone/>
            </a:pPr>
            <a:endParaRPr lang="en-US" altLang="ja-JP" sz="2400" dirty="0"/>
          </a:p>
          <a:p>
            <a:pPr eaLnBrk="1" hangingPunct="1">
              <a:spcBef>
                <a:spcPct val="0"/>
              </a:spcBef>
              <a:buFontTx/>
              <a:buNone/>
            </a:pPr>
            <a:r>
              <a:rPr lang="ja-JP" altLang="en-US" sz="2400" dirty="0"/>
              <a:t>今回は実際の東芝のサイトなどからダウンロードした規格表を</a:t>
            </a:r>
            <a:endParaRPr lang="en-US" altLang="ja-JP" sz="2400" dirty="0"/>
          </a:p>
          <a:p>
            <a:pPr eaLnBrk="1" hangingPunct="1">
              <a:spcBef>
                <a:spcPct val="0"/>
              </a:spcBef>
              <a:buFontTx/>
              <a:buNone/>
            </a:pPr>
            <a:r>
              <a:rPr lang="ja-JP" altLang="en-US" sz="2400" dirty="0"/>
              <a:t>読むので、スライドにしたがって</a:t>
            </a:r>
            <a:r>
              <a:rPr lang="en-US" altLang="ja-JP" sz="2400" dirty="0"/>
              <a:t>Web</a:t>
            </a:r>
            <a:r>
              <a:rPr lang="ja-JP" altLang="en-US" sz="2400" dirty="0"/>
              <a:t>から各自ダウンロード</a:t>
            </a:r>
            <a:endParaRPr lang="en-US" altLang="ja-JP" sz="2400" dirty="0"/>
          </a:p>
          <a:p>
            <a:pPr eaLnBrk="1" hangingPunct="1">
              <a:spcBef>
                <a:spcPct val="0"/>
              </a:spcBef>
              <a:buFontTx/>
              <a:buNone/>
            </a:pPr>
            <a:r>
              <a:rPr lang="ja-JP" altLang="en-US" sz="2400" dirty="0"/>
              <a:t>してください。</a:t>
            </a:r>
            <a:endParaRPr lang="en-US" altLang="ja-JP" sz="2400" dirty="0"/>
          </a:p>
          <a:p>
            <a:pPr eaLnBrk="1" hangingPunct="1">
              <a:spcBef>
                <a:spcPct val="0"/>
              </a:spcBef>
              <a:buFontTx/>
              <a:buNone/>
            </a:pPr>
            <a:endParaRPr lang="en-US" altLang="ja-JP" sz="2400" dirty="0"/>
          </a:p>
        </p:txBody>
      </p:sp>
      <p:pic>
        <p:nvPicPr>
          <p:cNvPr id="2" name="オーディオ 1">
            <a:hlinkClick r:id="" action="ppaction://media"/>
            <a:extLst>
              <a:ext uri="{FF2B5EF4-FFF2-40B4-BE49-F238E27FC236}">
                <a16:creationId xmlns:a16="http://schemas.microsoft.com/office/drawing/2014/main" id="{F6098394-F32B-4103-A856-EBC2AE18D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397823"/>
      </p:ext>
    </p:extLst>
  </p:cSld>
  <p:clrMapOvr>
    <a:masterClrMapping/>
  </p:clrMapOvr>
  <mc:AlternateContent xmlns:mc="http://schemas.openxmlformats.org/markup-compatibility/2006">
    <mc:Choice xmlns:p14="http://schemas.microsoft.com/office/powerpoint/2010/main" Requires="p14">
      <p:transition spd="slow" p14:dur="2000" advTm="98139"/>
    </mc:Choice>
    <mc:Fallback>
      <p:transition spd="slow" advTm="9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ja-JP"/>
              <a:t>CMOS</a:t>
            </a:r>
            <a:r>
              <a:rPr lang="ja-JP" altLang="en-US"/>
              <a:t>のファンアウト</a:t>
            </a:r>
          </a:p>
        </p:txBody>
      </p:sp>
      <p:sp>
        <p:nvSpPr>
          <p:cNvPr id="35843" name="Rectangle 3"/>
          <p:cNvSpPr>
            <a:spLocks noGrp="1" noChangeArrowheads="1"/>
          </p:cNvSpPr>
          <p:nvPr>
            <p:ph type="body" idx="1"/>
          </p:nvPr>
        </p:nvSpPr>
        <p:spPr/>
        <p:txBody>
          <a:bodyPr/>
          <a:lstStyle/>
          <a:p>
            <a:r>
              <a:rPr lang="ja-JP" altLang="en-US" dirty="0"/>
              <a:t>規格表から直流的ファンアウトを計算すると</a:t>
            </a:r>
            <a:endParaRPr lang="en-US" altLang="ja-JP" dirty="0"/>
          </a:p>
          <a:p>
            <a:pPr lvl="1"/>
            <a:r>
              <a:rPr lang="ja-JP" altLang="en-US" dirty="0"/>
              <a:t>ノイズマージンを維持する場合：</a:t>
            </a:r>
            <a:endParaRPr lang="en-US" altLang="ja-JP" dirty="0"/>
          </a:p>
          <a:p>
            <a:pPr lvl="2"/>
            <a:r>
              <a:rPr lang="en-US" altLang="ja-JP" dirty="0"/>
              <a:t>50μA/1.0μA=50</a:t>
            </a:r>
            <a:r>
              <a:rPr lang="ja-JP" altLang="en-US" dirty="0"/>
              <a:t>個</a:t>
            </a:r>
          </a:p>
          <a:p>
            <a:pPr lvl="1"/>
            <a:r>
              <a:rPr lang="ja-JP" altLang="en-US" dirty="0"/>
              <a:t>ノイズマージンが小さくなってもよければ：</a:t>
            </a:r>
            <a:endParaRPr lang="en-US" altLang="ja-JP" dirty="0"/>
          </a:p>
          <a:p>
            <a:pPr lvl="2"/>
            <a:r>
              <a:rPr lang="en-US" altLang="ja-JP" dirty="0"/>
              <a:t>24mA/1.0μA</a:t>
            </a:r>
            <a:r>
              <a:rPr lang="ja-JP" altLang="en-US" dirty="0"/>
              <a:t>＝</a:t>
            </a:r>
            <a:r>
              <a:rPr lang="en-US" altLang="ja-JP" dirty="0"/>
              <a:t>25000</a:t>
            </a:r>
            <a:r>
              <a:rPr lang="ja-JP" altLang="en-US" dirty="0"/>
              <a:t>個</a:t>
            </a:r>
          </a:p>
          <a:p>
            <a:pPr lvl="1"/>
            <a:r>
              <a:rPr lang="ja-JP" altLang="en-US" dirty="0"/>
              <a:t>実際は両方共大きすぎる</a:t>
            </a:r>
          </a:p>
          <a:p>
            <a:pPr lvl="1"/>
            <a:r>
              <a:rPr lang="ja-JP" altLang="en-US" dirty="0"/>
              <a:t>容量負荷、波形の乱れを考えて</a:t>
            </a:r>
            <a:r>
              <a:rPr lang="en-US" altLang="ja-JP" dirty="0"/>
              <a:t>10</a:t>
            </a:r>
            <a:r>
              <a:rPr lang="ja-JP" altLang="en-US" dirty="0"/>
              <a:t>個程度にするのが普通</a:t>
            </a:r>
          </a:p>
        </p:txBody>
      </p:sp>
      <p:pic>
        <p:nvPicPr>
          <p:cNvPr id="2" name="オーディオ 1">
            <a:hlinkClick r:id="" action="ppaction://media"/>
            <a:extLst>
              <a:ext uri="{FF2B5EF4-FFF2-40B4-BE49-F238E27FC236}">
                <a16:creationId xmlns:a16="http://schemas.microsoft.com/office/drawing/2014/main" id="{0C5FA089-C98E-403B-AF24-41AA8FF754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3873"/>
    </mc:Choice>
    <mc:Fallback>
      <p:transition spd="slow" advTm="11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91" x="8396288" y="3355975"/>
          <p14:tracePt t="896" x="7950200" y="3209925"/>
          <p14:tracePt t="906" x="7602538" y="3082925"/>
          <p14:tracePt t="915" x="7319963" y="2946400"/>
          <p14:tracePt t="923" x="6992938" y="2771775"/>
          <p14:tracePt t="930" x="6783388" y="2644775"/>
          <p14:tracePt t="950" x="6491288" y="2489200"/>
          <p14:tracePt t="954" x="6408738" y="2452688"/>
          <p14:tracePt t="962" x="6326188" y="2408238"/>
          <p14:tracePt t="969" x="6299200" y="2389188"/>
          <p14:tracePt t="977" x="6281738" y="2371725"/>
          <p14:tracePt t="985" x="6272213" y="2371725"/>
          <p14:tracePt t="993" x="6262688" y="2362200"/>
          <p14:tracePt t="1067" x="6245225" y="2343150"/>
          <p14:tracePt t="1073" x="6235700" y="2325688"/>
          <p14:tracePt t="1081" x="6208713" y="2298700"/>
          <p14:tracePt t="1089" x="6199188" y="2262188"/>
          <p14:tracePt t="1098" x="6189663" y="2233613"/>
          <p14:tracePt t="1105" x="6162675" y="2206625"/>
          <p14:tracePt t="1115" x="6162675" y="2179638"/>
          <p14:tracePt t="1121" x="6145213" y="2143125"/>
          <p14:tracePt t="1131" x="6135688" y="2125663"/>
          <p14:tracePt t="1137" x="6135688" y="2116138"/>
          <p14:tracePt t="1146" x="6116638" y="2089150"/>
          <p14:tracePt t="1161" x="6108700" y="2070100"/>
          <p14:tracePt t="1169" x="6108700" y="2060575"/>
          <p14:tracePt t="1193" x="6099175" y="2033588"/>
          <p14:tracePt t="1466" x="6062663" y="2033588"/>
          <p14:tracePt t="1474" x="5916613" y="2033588"/>
          <p14:tracePt t="1480" x="5770563" y="2024063"/>
          <p14:tracePt t="1490" x="5624513" y="2006600"/>
          <p14:tracePt t="1499" x="5514975" y="1997075"/>
          <p14:tracePt t="1506" x="5397500" y="1951038"/>
          <p14:tracePt t="1515" x="5287963" y="1933575"/>
          <p14:tracePt t="1521" x="5151438" y="1897063"/>
          <p14:tracePt t="1531" x="5022850" y="1860550"/>
          <p14:tracePt t="1538" x="4905375" y="1824038"/>
          <p14:tracePt t="1547" x="4840288" y="1797050"/>
          <p14:tracePt t="1554" x="4749800" y="1787525"/>
          <p14:tracePt t="1564" x="4722813" y="1760538"/>
          <p14:tracePt t="1572" x="4676775" y="1751013"/>
          <p14:tracePt t="1577" x="4640263" y="1741488"/>
          <p14:tracePt t="1585" x="4613275" y="1731963"/>
          <p14:tracePt t="1609" x="4586288" y="1724025"/>
          <p14:tracePt t="1681" x="4576763" y="1714500"/>
          <p14:tracePt t="1688" x="4567238" y="1704975"/>
          <p14:tracePt t="1704" x="4540250" y="1687513"/>
          <p14:tracePt t="1712" x="4513263" y="1668463"/>
          <p14:tracePt t="1720" x="4484688" y="1660525"/>
          <p14:tracePt t="1729" x="4457700" y="1651000"/>
          <p14:tracePt t="1736" x="4376738" y="1595438"/>
          <p14:tracePt t="1744" x="4340225" y="1587500"/>
          <p14:tracePt t="1752" x="4257675" y="1550988"/>
          <p14:tracePt t="1760" x="4194175" y="1522413"/>
          <p14:tracePt t="1768" x="4102100" y="1495425"/>
          <p14:tracePt t="1776" x="4038600" y="1468438"/>
          <p14:tracePt t="1784" x="3929063" y="1458913"/>
          <p14:tracePt t="1792" x="3865563" y="1422400"/>
          <p14:tracePt t="1800" x="3783013" y="1404938"/>
          <p14:tracePt t="1808" x="3729038" y="1395413"/>
          <p14:tracePt t="1816" x="3665538" y="1385888"/>
          <p14:tracePt t="1824" x="3592513" y="1368425"/>
          <p14:tracePt t="1832" x="3527425" y="1339850"/>
          <p14:tracePt t="1840" x="3482975" y="1331913"/>
          <p14:tracePt t="1849" x="3446463" y="1322388"/>
          <p14:tracePt t="1857" x="3390900" y="1322388"/>
          <p14:tracePt t="1864" x="3346450" y="1303338"/>
          <p14:tracePt t="1873" x="3281363" y="1285875"/>
          <p14:tracePt t="1880" x="3263900" y="1285875"/>
          <p14:tracePt t="1889" x="3227388" y="1276350"/>
          <p14:tracePt t="1898" x="3217863" y="1276350"/>
          <p14:tracePt t="1913" x="3181350" y="1276350"/>
          <p14:tracePt t="1920" x="3171825" y="1268413"/>
          <p14:tracePt t="1977" x="3163888" y="1268413"/>
          <p14:tracePt t="1994" x="3127375" y="1258888"/>
          <p14:tracePt t="2001" x="3117850" y="1258888"/>
          <p14:tracePt t="2016" x="3090863" y="1249363"/>
          <p14:tracePt t="2242" x="3090863" y="1239838"/>
          <p14:tracePt t="2250" x="3108325" y="1212850"/>
          <p14:tracePt t="2260" x="3200400" y="1195388"/>
          <p14:tracePt t="2267" x="3290888" y="1195388"/>
          <p14:tracePt t="2275" x="3419475" y="1185863"/>
          <p14:tracePt t="2281" x="3500438" y="1166813"/>
          <p14:tracePt t="2289" x="3573463" y="1166813"/>
          <p14:tracePt t="2300" x="3719513" y="1139825"/>
          <p14:tracePt t="2304" x="3846513" y="1122363"/>
          <p14:tracePt t="2313" x="3956050" y="1122363"/>
          <p14:tracePt t="2320" x="4029075" y="1122363"/>
          <p14:tracePt t="2329" x="4075113" y="1122363"/>
          <p14:tracePt t="2337" x="4094163" y="1122363"/>
          <p14:tracePt t="2353" x="4102100" y="1122363"/>
          <p14:tracePt t="3498" x="4102100" y="1130300"/>
          <p14:tracePt t="3506" x="4048125" y="1158875"/>
          <p14:tracePt t="3515" x="3984625" y="1195388"/>
          <p14:tracePt t="3522" x="3938588" y="1231900"/>
          <p14:tracePt t="3533" x="3929063" y="1249363"/>
          <p14:tracePt t="3538" x="3902075" y="1276350"/>
          <p14:tracePt t="3548" x="3875088" y="1295400"/>
          <p14:tracePt t="3553" x="3856038" y="1322388"/>
          <p14:tracePt t="3561" x="3829050" y="1349375"/>
          <p14:tracePt t="3568" x="3792538" y="1395413"/>
          <p14:tracePt t="3576" x="3775075" y="1412875"/>
          <p14:tracePt t="3584" x="3775075" y="1449388"/>
          <p14:tracePt t="3593" x="3738563" y="1477963"/>
          <p14:tracePt t="3600" x="3719513" y="1504950"/>
          <p14:tracePt t="3608" x="3673475" y="1550988"/>
          <p14:tracePt t="3616" x="3656013" y="1577975"/>
          <p14:tracePt t="3626" x="3609975" y="1595438"/>
          <p14:tracePt t="3636" x="3582988" y="1624013"/>
          <p14:tracePt t="3642" x="3546475" y="1660525"/>
          <p14:tracePt t="3652" x="3519488" y="1677988"/>
          <p14:tracePt t="3658" x="3509963" y="1687513"/>
          <p14:tracePt t="3667" x="3482975" y="1704975"/>
          <p14:tracePt t="3673" x="3473450" y="1724025"/>
          <p14:tracePt t="3682" x="3463925" y="1741488"/>
          <p14:tracePt t="3704" x="3463925" y="1751013"/>
          <p14:tracePt t="3849" x="3455988" y="1760538"/>
          <p14:tracePt t="3857" x="3436938" y="1768475"/>
          <p14:tracePt t="3865" x="3409950" y="1778000"/>
          <p14:tracePt t="3873" x="3390900" y="1797050"/>
          <p14:tracePt t="3884" x="3382963" y="1804988"/>
          <p14:tracePt t="3889" x="3346450" y="1814513"/>
          <p14:tracePt t="3901" x="3336925" y="1814513"/>
          <p14:tracePt t="3905" x="3309938" y="1824038"/>
          <p14:tracePt t="3913" x="3300413" y="1824038"/>
          <p14:tracePt t="3920" x="3273425" y="1824038"/>
          <p14:tracePt t="3929" x="3254375" y="1833563"/>
          <p14:tracePt t="3936" x="3254375" y="1841500"/>
          <p14:tracePt t="3945" x="3227388" y="1841500"/>
          <p14:tracePt t="3952" x="3217863" y="1841500"/>
          <p14:tracePt t="3960" x="3190875" y="1841500"/>
          <p14:tracePt t="3968" x="3171825" y="1841500"/>
          <p14:tracePt t="3976" x="3144838" y="1841500"/>
          <p14:tracePt t="3986" x="3127375" y="1841500"/>
          <p14:tracePt t="3994" x="3081338" y="1841500"/>
          <p14:tracePt t="4010" x="3044825" y="1841500"/>
          <p14:tracePt t="4019" x="3027363" y="1841500"/>
          <p14:tracePt t="4026" x="2981325" y="1841500"/>
          <p14:tracePt t="4034" x="2944813" y="1841500"/>
          <p14:tracePt t="4042" x="2898775" y="1841500"/>
          <p14:tracePt t="4050" x="2871788" y="1841500"/>
          <p14:tracePt t="4058" x="2825750" y="1841500"/>
          <p14:tracePt t="4067" x="2789238" y="1841500"/>
          <p14:tracePt t="4073" x="2752725" y="1841500"/>
          <p14:tracePt t="4081" x="2679700" y="1841500"/>
          <p14:tracePt t="4089" x="2635250" y="1841500"/>
          <p14:tracePt t="4099" x="2579688" y="1841500"/>
          <p14:tracePt t="4104" x="2525713" y="1841500"/>
          <p14:tracePt t="4113" x="2470150" y="1841500"/>
          <p14:tracePt t="4120" x="2443163" y="1841500"/>
          <p14:tracePt t="4129" x="2425700" y="1841500"/>
          <p14:tracePt t="4145" x="2416175" y="1841500"/>
          <p14:tracePt t="4809" x="2397125" y="1841500"/>
          <p14:tracePt t="5165" x="2389188" y="1851025"/>
          <p14:tracePt t="5171" x="2389188" y="1933575"/>
          <p14:tracePt t="5178" x="2389188" y="2024063"/>
          <p14:tracePt t="5186" x="2389188" y="2070100"/>
          <p14:tracePt t="5194" x="2416175" y="2143125"/>
          <p14:tracePt t="5202" x="2452688" y="2189163"/>
          <p14:tracePt t="5210" x="2470150" y="2206625"/>
          <p14:tracePt t="5217" x="2470150" y="2243138"/>
          <p14:tracePt t="5225" x="2498725" y="2289175"/>
          <p14:tracePt t="5232" x="2506663" y="2289175"/>
          <p14:tracePt t="5772" x="2516188" y="2289175"/>
          <p14:tracePt t="5834" x="2579688" y="2270125"/>
          <p14:tracePt t="5842" x="2662238" y="2197100"/>
          <p14:tracePt t="5849" x="2762250" y="2143125"/>
          <p14:tracePt t="5857" x="2889250" y="2097088"/>
          <p14:tracePt t="5867" x="2935288" y="2089150"/>
          <p14:tracePt t="5883" x="2998788" y="2016125"/>
          <p14:tracePt t="5889" x="3035300" y="2006600"/>
          <p14:tracePt t="5896" x="3044825" y="2006600"/>
          <p14:tracePt t="5904" x="3054350" y="1997075"/>
          <p14:tracePt t="7122" x="3063875" y="1987550"/>
          <p14:tracePt t="7130" x="3154363" y="1987550"/>
          <p14:tracePt t="7138" x="3300413" y="2024063"/>
          <p14:tracePt t="7146" x="3436938" y="2070100"/>
          <p14:tracePt t="7153" x="3563938" y="2097088"/>
          <p14:tracePt t="7162" x="3692525" y="2143125"/>
          <p14:tracePt t="7169" x="3729038" y="2152650"/>
          <p14:tracePt t="7177" x="3783013" y="2160588"/>
          <p14:tracePt t="7185" x="3829050" y="2189163"/>
          <p14:tracePt t="7464" x="3838575" y="2189163"/>
          <p14:tracePt t="7474" x="3856038" y="2189163"/>
          <p14:tracePt t="7480" x="3865563" y="2189163"/>
          <p14:tracePt t="7489" x="3875088" y="2189163"/>
          <p14:tracePt t="8330" x="3883025" y="2189163"/>
          <p14:tracePt t="8396" x="3883025" y="2206625"/>
          <p14:tracePt t="8402" x="3883025" y="2233613"/>
          <p14:tracePt t="8413" x="3883025" y="2252663"/>
          <p14:tracePt t="8419" x="3883025" y="2262188"/>
          <p14:tracePt t="8434" x="3883025" y="2270125"/>
          <p14:tracePt t="8474" x="3883025" y="2279650"/>
          <p14:tracePt t="8505" x="3883025" y="2289175"/>
          <p14:tracePt t="8650" x="3883025" y="2306638"/>
          <p14:tracePt t="8666" x="3883025" y="2316163"/>
          <p14:tracePt t="8674" x="3875088" y="2335213"/>
          <p14:tracePt t="8682" x="3865563" y="2343150"/>
          <p14:tracePt t="8697" x="3865563" y="2352675"/>
          <p14:tracePt t="8715" x="3865563" y="2362200"/>
          <p14:tracePt t="8748" x="3856038" y="2379663"/>
          <p14:tracePt t="8753" x="3846513" y="2379663"/>
          <p14:tracePt t="8763" x="3846513" y="2389188"/>
          <p14:tracePt t="8770" x="3838575" y="2408238"/>
          <p14:tracePt t="8780" x="3829050" y="2416175"/>
          <p14:tracePt t="8786" x="3810000" y="2444750"/>
          <p14:tracePt t="8810" x="3802063" y="2452688"/>
          <p14:tracePt t="8825" x="3783013" y="2462213"/>
          <p14:tracePt t="8841" x="3775075" y="2471738"/>
          <p14:tracePt t="8851" x="3765550" y="2481263"/>
          <p14:tracePt t="8865" x="3765550" y="2489200"/>
          <p14:tracePt t="8880" x="3765550" y="2508250"/>
          <p14:tracePt t="9180" x="3756025" y="2517775"/>
          <p14:tracePt t="9186" x="3746500" y="2525713"/>
          <p14:tracePt t="9202" x="3738563" y="2535238"/>
          <p14:tracePt t="9210" x="3729038" y="2544763"/>
          <p14:tracePt t="9233" x="3729038" y="2554288"/>
          <p14:tracePt t="9250" x="3719513" y="2562225"/>
          <p14:tracePt t="9258" x="3709988" y="2562225"/>
          <p14:tracePt t="9266" x="3702050" y="2571750"/>
          <p14:tracePt t="9273" x="3692525" y="2581275"/>
          <p14:tracePt t="9281" x="3692525" y="2598738"/>
          <p14:tracePt t="9291" x="3683000" y="2608263"/>
          <p14:tracePt t="10546" x="3665538" y="2608263"/>
          <p14:tracePt t="10554" x="3656013" y="2608263"/>
          <p14:tracePt t="10562" x="3636963" y="2625725"/>
          <p14:tracePt t="10569" x="3629025" y="2644775"/>
          <p14:tracePt t="10576" x="3609975" y="2654300"/>
          <p14:tracePt t="10584" x="3600450" y="2662238"/>
          <p14:tracePt t="10592" x="3600450" y="2671763"/>
          <p14:tracePt t="10600" x="3582988" y="2690813"/>
          <p14:tracePt t="10616" x="3573463" y="2698750"/>
          <p14:tracePt t="10632" x="3563938" y="2708275"/>
          <p14:tracePt t="10640" x="3563938" y="2717800"/>
          <p14:tracePt t="10650" x="3556000" y="2717800"/>
          <p14:tracePt t="10705" x="3536950" y="2727325"/>
          <p14:tracePt t="11218" x="3536950" y="2717800"/>
          <p14:tracePt t="11226" x="3536950" y="2690813"/>
          <p14:tracePt t="11234" x="3536950" y="2681288"/>
          <p14:tracePt t="11243" x="3536950" y="2671763"/>
          <p14:tracePt t="11249" x="3536950" y="2654300"/>
          <p14:tracePt t="11265" x="3536950" y="2644775"/>
          <p14:tracePt t="11273" x="3536950" y="2635250"/>
          <p14:tracePt t="11282" x="3536950" y="2617788"/>
          <p14:tracePt t="11305" x="3546475" y="2598738"/>
          <p14:tracePt t="11386" x="3546475" y="2589213"/>
          <p14:tracePt t="11410" x="3546475" y="2571750"/>
          <p14:tracePt t="11426" x="3556000" y="2562225"/>
          <p14:tracePt t="12328" x="3536950" y="2589213"/>
          <p14:tracePt t="12345" x="3527425" y="2608263"/>
          <p14:tracePt t="12353" x="3519488" y="2608263"/>
          <p14:tracePt t="12362" x="3509963" y="2608263"/>
          <p14:tracePt t="12808" x="3582988" y="2635250"/>
          <p14:tracePt t="12816" x="3636963" y="2662238"/>
          <p14:tracePt t="12824" x="3756025" y="2690813"/>
          <p14:tracePt t="12832" x="3829050" y="2698750"/>
          <p14:tracePt t="12840" x="3911600" y="2727325"/>
          <p14:tracePt t="12848" x="3975100" y="2754313"/>
          <p14:tracePt t="12857" x="4048125" y="2763838"/>
          <p14:tracePt t="12864" x="4065588" y="2763838"/>
          <p14:tracePt t="12873" x="4094163" y="2763838"/>
          <p14:tracePt t="12882" x="4102100" y="2763838"/>
          <p14:tracePt t="13640" x="4165600" y="2763838"/>
          <p14:tracePt t="13648" x="4221163" y="2763838"/>
          <p14:tracePt t="13656" x="4275138" y="2763838"/>
          <p14:tracePt t="13664" x="4321175" y="2735263"/>
          <p14:tracePt t="13672" x="4357688" y="2727325"/>
          <p14:tracePt t="13680" x="4376738" y="2717800"/>
          <p14:tracePt t="13688" x="4376738" y="2708275"/>
          <p14:tracePt t="14552" x="4376738" y="2735263"/>
          <p14:tracePt t="14561" x="4357688" y="2771775"/>
          <p14:tracePt t="14568" x="4311650" y="2817813"/>
          <p14:tracePt t="14576" x="4294188" y="2844800"/>
          <p14:tracePt t="14584" x="4257675" y="2909888"/>
          <p14:tracePt t="14593" x="4238625" y="2936875"/>
          <p14:tracePt t="14600" x="4230688" y="2954338"/>
          <p14:tracePt t="14611" x="4194175" y="2973388"/>
          <p14:tracePt t="14616" x="4175125" y="2990850"/>
          <p14:tracePt t="14626" x="4148138" y="3017838"/>
          <p14:tracePt t="14634" x="4138613" y="3017838"/>
          <p14:tracePt t="14642" x="4121150" y="3017838"/>
          <p14:tracePt t="14738" x="4111625" y="3017838"/>
          <p14:tracePt t="14898" x="4094163" y="3027363"/>
          <p14:tracePt t="14906" x="4075113" y="3046413"/>
          <p14:tracePt t="14913" x="4057650" y="3054350"/>
          <p14:tracePt t="14922" x="4002088" y="3073400"/>
          <p14:tracePt t="14931" x="3984625" y="3082925"/>
          <p14:tracePt t="14938" x="3965575" y="3090863"/>
          <p14:tracePt t="14954" x="3919538" y="3100388"/>
          <p14:tracePt t="14963" x="3911600" y="3109913"/>
          <p14:tracePt t="14969" x="3902075" y="3109913"/>
          <p14:tracePt t="14977" x="3883025" y="3109913"/>
          <p14:tracePt t="15048" x="3875088" y="3109913"/>
          <p14:tracePt t="15056" x="3856038" y="3109913"/>
          <p14:tracePt t="15065" x="3775075" y="3109913"/>
          <p14:tracePt t="15072" x="3692525" y="3046413"/>
          <p14:tracePt t="15080" x="3629025" y="3000375"/>
          <p14:tracePt t="15089" x="3556000" y="2927350"/>
          <p14:tracePt t="15098" x="3490913" y="2863850"/>
          <p14:tracePt t="15112" x="3455988" y="2817813"/>
          <p14:tracePt t="15120" x="3446463" y="2800350"/>
          <p14:tracePt t="15136" x="3436938" y="2790825"/>
          <p14:tracePt t="15146" x="3436938" y="2781300"/>
          <p14:tracePt t="15176" x="3446463" y="2754313"/>
          <p14:tracePt t="15184" x="3455988" y="2744788"/>
          <p14:tracePt t="15193" x="3482975" y="2717800"/>
          <p14:tracePt t="15200" x="3490913" y="2708275"/>
          <p14:tracePt t="15209" x="3509963" y="2708275"/>
          <p14:tracePt t="15216" x="3527425" y="2690813"/>
          <p14:tracePt t="15224" x="3536950" y="2681288"/>
          <p14:tracePt t="15241" x="3556000" y="2681288"/>
          <p14:tracePt t="15298" x="3563938" y="2681288"/>
          <p14:tracePt t="15305" x="3600450" y="2681288"/>
          <p14:tracePt t="15313" x="3636963" y="2681288"/>
          <p14:tracePt t="15322" x="3665538" y="2708275"/>
          <p14:tracePt t="15330" x="3692525" y="2717800"/>
          <p14:tracePt t="15338" x="3738563" y="2744788"/>
          <p14:tracePt t="15352" x="3775075" y="2754313"/>
          <p14:tracePt t="15364" x="3802063" y="2771775"/>
          <p14:tracePt t="15370" x="3810000" y="2771775"/>
          <p14:tracePt t="15379" x="3819525" y="2781300"/>
          <p14:tracePt t="15730" x="3838575" y="2781300"/>
          <p14:tracePt t="15737" x="3846513" y="2790825"/>
          <p14:tracePt t="15753" x="3865563" y="2800350"/>
          <p14:tracePt t="15763" x="3883025" y="2800350"/>
          <p14:tracePt t="15770" x="3902075" y="2808288"/>
          <p14:tracePt t="15779" x="3902075" y="2817813"/>
          <p14:tracePt t="15803" x="3911600" y="2827338"/>
          <p14:tracePt t="15874" x="3919538" y="2836863"/>
          <p14:tracePt t="15882" x="3929063" y="2844800"/>
          <p14:tracePt t="15890" x="3948113" y="2863850"/>
          <p14:tracePt t="15901" x="3965575" y="2890838"/>
          <p14:tracePt t="15904" x="3984625" y="2909888"/>
          <p14:tracePt t="15914" x="4002088" y="2927350"/>
          <p14:tracePt t="15920" x="4029075" y="2946400"/>
          <p14:tracePt t="15929" x="4048125" y="2963863"/>
          <p14:tracePt t="15936" x="4057650" y="2982913"/>
          <p14:tracePt t="15944" x="4065588" y="2990850"/>
          <p14:tracePt t="15952" x="4075113" y="3009900"/>
          <p14:tracePt t="15963" x="4084638" y="3017838"/>
          <p14:tracePt t="16288" x="4084638" y="3054350"/>
          <p14:tracePt t="16296" x="4084638" y="3090863"/>
          <p14:tracePt t="16304" x="4084638" y="3109913"/>
          <p14:tracePt t="16312" x="4084638" y="3155950"/>
          <p14:tracePt t="16320" x="4084638" y="3173413"/>
          <p14:tracePt t="16328" x="4075113" y="3200400"/>
          <p14:tracePt t="16336" x="4075113" y="3255963"/>
          <p14:tracePt t="16345" x="4075113" y="3273425"/>
          <p14:tracePt t="16353" x="4075113" y="3292475"/>
          <p14:tracePt t="16363" x="4075113" y="3302000"/>
          <p14:tracePt t="16376" x="4075113" y="3309938"/>
          <p14:tracePt t="16442" x="4065588" y="3309938"/>
          <p14:tracePt t="16499" x="4065588" y="3328988"/>
          <p14:tracePt t="16506" x="4065588" y="3346450"/>
          <p14:tracePt t="16513" x="4065588" y="3355975"/>
          <p14:tracePt t="16521" x="4065588" y="3365500"/>
          <p14:tracePt t="16529" x="4065588" y="3382963"/>
          <p14:tracePt t="16539" x="4065588" y="3402013"/>
          <p14:tracePt t="16546" x="4065588" y="3411538"/>
          <p14:tracePt t="16554" x="4065588" y="3446463"/>
          <p14:tracePt t="16563" x="4065588" y="3475038"/>
          <p14:tracePt t="16572" x="4065588" y="3492500"/>
          <p14:tracePt t="16577" x="4065588" y="3511550"/>
          <p14:tracePt t="16584" x="4065588" y="3519488"/>
          <p14:tracePt t="16592" x="4065588" y="3529013"/>
          <p14:tracePt t="16600" x="4065588" y="3548063"/>
          <p14:tracePt t="16610" x="4065588" y="3556000"/>
          <p14:tracePt t="16618" x="4065588" y="3565525"/>
          <p14:tracePt t="16896" x="4065588" y="3575050"/>
          <p14:tracePt t="16904" x="4111625" y="3575050"/>
          <p14:tracePt t="16912" x="4157663" y="3584575"/>
          <p14:tracePt t="16921" x="4184650" y="3602038"/>
          <p14:tracePt t="16929" x="4257675" y="3629025"/>
          <p14:tracePt t="16937" x="4284663" y="3629025"/>
          <p14:tracePt t="16944" x="4357688" y="3665538"/>
          <p14:tracePt t="16952" x="4403725" y="3675063"/>
          <p14:tracePt t="16961" x="4467225" y="3702050"/>
          <p14:tracePt t="16969" x="4530725" y="3721100"/>
          <p14:tracePt t="16977" x="4576763" y="3748088"/>
          <p14:tracePt t="16985" x="4594225" y="3748088"/>
          <p14:tracePt t="16993" x="4630738" y="3748088"/>
          <p14:tracePt t="17003" x="4676775" y="3794125"/>
          <p14:tracePt t="17010" x="4686300" y="3794125"/>
          <p14:tracePt t="17019" x="4703763" y="3803650"/>
          <p14:tracePt t="17034" x="4713288" y="3803650"/>
          <p14:tracePt t="17442" x="4776788" y="3803650"/>
          <p14:tracePt t="17450" x="4832350" y="3803650"/>
          <p14:tracePt t="17460" x="4876800" y="3803650"/>
          <p14:tracePt t="17466" x="4913313" y="3803650"/>
          <p14:tracePt t="17474" x="4968875" y="3803650"/>
          <p14:tracePt t="17482" x="4995863" y="3803650"/>
          <p14:tracePt t="17490" x="5014913" y="3803650"/>
          <p14:tracePt t="17506" x="5022850" y="3803650"/>
          <p14:tracePt t="17754" x="5014913" y="3821113"/>
          <p14:tracePt t="17763" x="5005388" y="3830638"/>
          <p14:tracePt t="17770" x="4995863" y="3848100"/>
          <p14:tracePt t="17787" x="4986338" y="3848100"/>
          <p14:tracePt t="17794" x="4978400" y="3848100"/>
          <p14:tracePt t="17804" x="4968875" y="3857625"/>
          <p14:tracePt t="17820" x="4959350" y="3867150"/>
          <p14:tracePt t="17861" x="4949825" y="3875088"/>
          <p14:tracePt t="17874" x="4941888" y="3875088"/>
          <p14:tracePt t="17893" x="4922838" y="3875088"/>
          <p14:tracePt t="17898" x="4913313" y="3884613"/>
          <p14:tracePt t="17904" x="4905375" y="3884613"/>
          <p14:tracePt t="17912" x="4895850" y="3884613"/>
          <p14:tracePt t="17920" x="4868863" y="3894138"/>
          <p14:tracePt t="17928" x="4849813" y="3894138"/>
          <p14:tracePt t="17936" x="4832350" y="3894138"/>
          <p14:tracePt t="17944" x="4813300" y="3903663"/>
          <p14:tracePt t="17952" x="4803775" y="3911600"/>
          <p14:tracePt t="17968" x="4795838" y="3911600"/>
          <p14:tracePt t="17977" x="4786313" y="3911600"/>
          <p14:tracePt t="17985" x="4776788" y="3911600"/>
          <p14:tracePt t="18009" x="4767263" y="3911600"/>
          <p14:tracePt t="18280" x="4759325" y="3921125"/>
          <p14:tracePt t="18288" x="4740275" y="3930650"/>
          <p14:tracePt t="18304" x="4730750" y="3930650"/>
          <p14:tracePt t="18320" x="4713288" y="3930650"/>
          <p14:tracePt t="18353" x="4703763" y="3930650"/>
          <p14:tracePt t="18368" x="4695825" y="3940175"/>
          <p14:tracePt t="19522" x="4686300" y="3957638"/>
          <p14:tracePt t="19538" x="4676775" y="3967163"/>
          <p14:tracePt t="19794" x="4649788" y="3994150"/>
          <p14:tracePt t="19802" x="4640263" y="4003675"/>
          <p14:tracePt t="19812" x="4630738" y="4013200"/>
          <p14:tracePt t="19834" x="4622800" y="4013200"/>
          <p14:tracePt t="19842" x="4603750" y="4021138"/>
          <p14:tracePt t="19850" x="4586288" y="4021138"/>
          <p14:tracePt t="19858" x="4557713" y="4021138"/>
          <p14:tracePt t="19867" x="4513263" y="4021138"/>
          <p14:tracePt t="19874" x="4476750" y="4021138"/>
          <p14:tracePt t="19886" x="4421188" y="4021138"/>
          <p14:tracePt t="19889" x="4367213" y="4021138"/>
          <p14:tracePt t="19896" x="4284663" y="4021138"/>
          <p14:tracePt t="19904" x="4230688" y="4021138"/>
          <p14:tracePt t="19912" x="4175125" y="4013200"/>
          <p14:tracePt t="19920" x="4138613" y="3994150"/>
          <p14:tracePt t="19929" x="4121150" y="3984625"/>
          <p14:tracePt t="19938" x="4102100" y="3976688"/>
          <p14:tracePt t="19947" x="4094163" y="3976688"/>
          <p14:tracePt t="19979" x="4094163" y="3967163"/>
          <p14:tracePt t="20011" x="4075113" y="3967163"/>
          <p14:tracePt t="20017" x="4048125" y="3967163"/>
          <p14:tracePt t="20025" x="4029075" y="3967163"/>
          <p14:tracePt t="20033" x="4002088" y="3948113"/>
          <p14:tracePt t="20106" x="3992563" y="3940175"/>
          <p14:tracePt t="20122" x="3992563" y="3930650"/>
          <p14:tracePt t="20129" x="3992563" y="3921125"/>
          <p14:tracePt t="20154" x="3992563" y="3911600"/>
          <p14:tracePt t="20164" x="3992563" y="3903663"/>
          <p14:tracePt t="20170" x="3984625" y="3894138"/>
          <p14:tracePt t="20195" x="3984625" y="3875088"/>
          <p14:tracePt t="20202" x="3984625" y="3857625"/>
          <p14:tracePt t="20212" x="3992563" y="3830638"/>
          <p14:tracePt t="20218" x="4011613" y="3803650"/>
          <p14:tracePt t="20226" x="4038600" y="3767138"/>
          <p14:tracePt t="20233" x="4065588" y="3748088"/>
          <p14:tracePt t="20242" x="4111625" y="3711575"/>
          <p14:tracePt t="20248" x="4157663" y="3694113"/>
          <p14:tracePt t="20256" x="4175125" y="3684588"/>
          <p14:tracePt t="20264" x="4221163" y="3657600"/>
          <p14:tracePt t="20272" x="4230688" y="3657600"/>
          <p14:tracePt t="20280" x="4248150" y="3657600"/>
          <p14:tracePt t="20288" x="4257675" y="3657600"/>
          <p14:tracePt t="20296" x="4267200" y="3657600"/>
          <p14:tracePt t="20372" x="4284663" y="3657600"/>
          <p14:tracePt t="20379" x="4303713" y="3657600"/>
          <p14:tracePt t="20386" x="4340225" y="3657600"/>
          <p14:tracePt t="20397" x="4376738" y="3665538"/>
          <p14:tracePt t="20402" x="4421188" y="3702050"/>
          <p14:tracePt t="20413" x="4467225" y="3748088"/>
          <p14:tracePt t="20417" x="4530725" y="3803650"/>
          <p14:tracePt t="20426" x="4557713" y="3830638"/>
          <p14:tracePt t="20433" x="4576763" y="3857625"/>
          <p14:tracePt t="20441" x="4603750" y="3894138"/>
          <p14:tracePt t="20448" x="4613275" y="3911600"/>
          <p14:tracePt t="20464" x="4630738" y="3930650"/>
          <p14:tracePt t="21002" x="4630738" y="3903663"/>
          <p14:tracePt t="21010" x="4630738" y="3884613"/>
          <p14:tracePt t="21016" x="4622800" y="3857625"/>
          <p14:tracePt t="21024" x="4603750" y="3830638"/>
          <p14:tracePt t="21032" x="4586288" y="3803650"/>
          <p14:tracePt t="21040" x="4567238" y="3784600"/>
          <p14:tracePt t="21049" x="4540250" y="3748088"/>
          <p14:tracePt t="21056" x="4494213" y="3711575"/>
          <p14:tracePt t="21064" x="4448175" y="3675063"/>
          <p14:tracePt t="21072" x="4403725" y="3621088"/>
          <p14:tracePt t="21080" x="4367213" y="3602038"/>
          <p14:tracePt t="21088" x="4321175" y="3565525"/>
          <p14:tracePt t="21097" x="4303713" y="3538538"/>
          <p14:tracePt t="21104" x="4275138" y="3511550"/>
          <p14:tracePt t="21112" x="4238625" y="3475038"/>
          <p14:tracePt t="21120" x="4221163" y="3446463"/>
          <p14:tracePt t="21128" x="4184650" y="3411538"/>
          <p14:tracePt t="21136" x="4184650" y="3402013"/>
          <p14:tracePt t="21145" x="4165600" y="3392488"/>
          <p14:tracePt t="21152" x="4157663" y="3392488"/>
          <p14:tracePt t="21250" x="4138613" y="3392488"/>
          <p14:tracePt t="21260" x="4111625" y="3392488"/>
          <p14:tracePt t="21267" x="4057650" y="3392488"/>
          <p14:tracePt t="21274" x="4011613" y="3392488"/>
          <p14:tracePt t="21282" x="3984625" y="3392488"/>
          <p14:tracePt t="21290" x="3938588" y="3365500"/>
          <p14:tracePt t="21299" x="3902075" y="3365500"/>
          <p14:tracePt t="21305" x="3883025" y="3355975"/>
          <p14:tracePt t="21315" x="3838575" y="3346450"/>
          <p14:tracePt t="21321" x="3829050" y="3346450"/>
          <p14:tracePt t="21329" x="3802063" y="3338513"/>
          <p14:tracePt t="21353" x="3792538" y="3338513"/>
          <p14:tracePt t="21369" x="3765550" y="3328988"/>
          <p14:tracePt t="21378" x="3746500" y="3319463"/>
          <p14:tracePt t="21385" x="3729038" y="3309938"/>
          <p14:tracePt t="21395" x="3673475" y="3302000"/>
          <p14:tracePt t="21400" x="3609975" y="3292475"/>
          <p14:tracePt t="21409" x="3582988" y="3255963"/>
          <p14:tracePt t="21416" x="3536950" y="3246438"/>
          <p14:tracePt t="21425" x="3490913" y="3236913"/>
          <p14:tracePt t="21433" x="3446463" y="3200400"/>
          <p14:tracePt t="21440" x="3427413" y="3200400"/>
          <p14:tracePt t="21448" x="3400425" y="3192463"/>
          <p14:tracePt t="21457" x="3382963" y="3182938"/>
          <p14:tracePt t="21466" x="3373438" y="3182938"/>
          <p14:tracePt t="21474" x="3354388" y="3182938"/>
          <p14:tracePt t="21561" x="3346450" y="3182938"/>
          <p14:tracePt t="22107" x="3300413" y="3155950"/>
          <p14:tracePt t="22115" x="3217863" y="3136900"/>
          <p14:tracePt t="22123" x="3163888" y="3136900"/>
          <p14:tracePt t="22129" x="3090863" y="3119438"/>
          <p14:tracePt t="22138" x="3027363" y="3119438"/>
          <p14:tracePt t="22148" x="2971800" y="3090863"/>
          <p14:tracePt t="22154" x="2908300" y="3090863"/>
          <p14:tracePt t="22164" x="2852738" y="3073400"/>
          <p14:tracePt t="22170" x="2808288" y="3063875"/>
          <p14:tracePt t="22180" x="2781300" y="3063875"/>
          <p14:tracePt t="22186" x="2771775" y="3054350"/>
          <p14:tracePt t="22196" x="2762250" y="3046413"/>
          <p14:tracePt t="22201" x="2752725" y="3046413"/>
          <p14:tracePt t="22225" x="2744788" y="3036888"/>
          <p14:tracePt t="22266" x="2735263" y="3036888"/>
          <p14:tracePt t="22273" x="2698750" y="3000375"/>
          <p14:tracePt t="22282" x="2652713" y="2963863"/>
          <p14:tracePt t="22290" x="2606675" y="2927350"/>
          <p14:tracePt t="22299" x="2543175" y="2900363"/>
          <p14:tracePt t="22305" x="2489200" y="2854325"/>
          <p14:tracePt t="22316" x="2462213" y="2827338"/>
          <p14:tracePt t="22320" x="2433638" y="2800350"/>
          <p14:tracePt t="22328" x="2360613" y="2744788"/>
          <p14:tracePt t="22336" x="2333625" y="2727325"/>
          <p14:tracePt t="22346" x="2306638" y="2698750"/>
          <p14:tracePt t="22352" x="2251075" y="2662238"/>
          <p14:tracePt t="22361" x="2251075" y="2654300"/>
          <p14:tracePt t="22368" x="2206625" y="2635250"/>
          <p14:tracePt t="22626" x="2197100" y="2635250"/>
          <p14:tracePt t="22634" x="2187575" y="2635250"/>
          <p14:tracePt t="22642" x="2170113" y="2635250"/>
          <p14:tracePt t="22650" x="2160588" y="2654300"/>
          <p14:tracePt t="22675" x="2160588" y="2662238"/>
          <p14:tracePt t="22696" x="2151063" y="2690813"/>
          <p14:tracePt t="22948" x="2151063" y="2681288"/>
          <p14:tracePt t="22962" x="2151063" y="2671763"/>
          <p14:tracePt t="22994" x="2151063" y="2662238"/>
          <p14:tracePt t="23090" x="2151063" y="2654300"/>
          <p14:tracePt t="23128" x="2170113" y="2644775"/>
          <p14:tracePt t="24426" x="2214563" y="2644775"/>
          <p14:tracePt t="24434" x="2251075" y="2644775"/>
          <p14:tracePt t="24445" x="2270125" y="2662238"/>
          <p14:tracePt t="24451" x="2316163" y="2671763"/>
          <p14:tracePt t="24458" x="2324100" y="2681288"/>
          <p14:tracePt t="24467" x="2360613" y="2698750"/>
          <p14:tracePt t="24752" x="2370138" y="2698750"/>
          <p14:tracePt t="24769" x="2360613" y="2708275"/>
          <p14:tracePt t="24779" x="2352675" y="2717800"/>
          <p14:tracePt t="24786" x="2316163" y="2735263"/>
          <p14:tracePt t="24794" x="2306638" y="2735263"/>
          <p14:tracePt t="24801" x="2297113" y="2744788"/>
          <p14:tracePt t="24818" x="2279650" y="2754313"/>
          <p14:tracePt t="24834" x="2270125" y="2754313"/>
          <p14:tracePt t="24858" x="2251075" y="2754313"/>
          <p14:tracePt t="24869" x="2243138" y="2754313"/>
          <p14:tracePt t="24986" x="2233613" y="2771775"/>
          <p14:tracePt t="24994" x="2243138" y="2790825"/>
          <p14:tracePt t="25002" x="2270125" y="2836863"/>
          <p14:tracePt t="25010" x="2297113" y="2863850"/>
          <p14:tracePt t="25018" x="2333625" y="2900363"/>
          <p14:tracePt t="25024" x="2352675" y="2917825"/>
          <p14:tracePt t="25032" x="2379663" y="2936875"/>
          <p14:tracePt t="25040" x="2397125" y="2946400"/>
          <p14:tracePt t="25056" x="2406650" y="2946400"/>
          <p14:tracePt t="25144" x="2425700" y="2946400"/>
          <p14:tracePt t="25153" x="2433638" y="2946400"/>
          <p14:tracePt t="25162" x="2452688" y="2954338"/>
          <p14:tracePt t="25169" x="2506663" y="2982913"/>
          <p14:tracePt t="25178" x="2570163" y="3000375"/>
          <p14:tracePt t="25185" x="2616200" y="3027363"/>
          <p14:tracePt t="25194" x="2671763" y="3054350"/>
          <p14:tracePt t="25201" x="2708275" y="3063875"/>
          <p14:tracePt t="25209" x="2735263" y="3073400"/>
          <p14:tracePt t="25217" x="2798763" y="3109913"/>
          <p14:tracePt t="25225" x="2798763" y="3119438"/>
          <p14:tracePt t="25233" x="2817813" y="3119438"/>
          <p14:tracePt t="25241" x="2825750" y="3119438"/>
          <p14:tracePt t="25852" x="2835275" y="3119438"/>
          <p14:tracePt t="25857" x="2835275" y="3127375"/>
          <p14:tracePt t="25865" x="2852738" y="3155950"/>
          <p14:tracePt t="25875" x="2881313" y="3163888"/>
          <p14:tracePt t="25880" x="2935288" y="3182938"/>
          <p14:tracePt t="25895" x="2981325" y="3200400"/>
          <p14:tracePt t="25896" x="2990850" y="3200400"/>
          <p14:tracePt t="25905" x="3027363" y="3200400"/>
          <p14:tracePt t="25915" x="3054350" y="3200400"/>
          <p14:tracePt t="25921" x="3063875" y="3200400"/>
          <p14:tracePt t="25930" x="3071813" y="3200400"/>
          <p14:tracePt t="25937" x="3090863" y="3200400"/>
          <p14:tracePt t="25945" x="3100388" y="3200400"/>
          <p14:tracePt t="25953" x="3108325" y="3192463"/>
          <p14:tracePt t="25969" x="3117850" y="3173413"/>
          <p14:tracePt t="27890" x="3063875" y="3163888"/>
          <p14:tracePt t="27898" x="2990850" y="3136900"/>
          <p14:tracePt t="27906" x="2908300" y="3127375"/>
          <p14:tracePt t="27913" x="2862263" y="3100388"/>
          <p14:tracePt t="27922" x="2835275" y="3090863"/>
          <p14:tracePt t="27929" x="2789238" y="3073400"/>
          <p14:tracePt t="27937" x="2762250" y="3054350"/>
          <p14:tracePt t="27945" x="2708275" y="3027363"/>
          <p14:tracePt t="27953" x="2698750" y="3027363"/>
          <p14:tracePt t="27962" x="2689225" y="3017838"/>
          <p14:tracePt t="27969" x="2671763" y="3000375"/>
          <p14:tracePt t="28169" x="2662238" y="2990850"/>
          <p14:tracePt t="28180" x="2652713" y="2946400"/>
          <p14:tracePt t="28185" x="2652713" y="2836863"/>
          <p14:tracePt t="28196" x="2652713" y="2808288"/>
          <p14:tracePt t="28201" x="2652713" y="2781300"/>
          <p14:tracePt t="28211" x="2652713" y="2763838"/>
          <p14:tracePt t="28217" x="2662238" y="2717800"/>
          <p14:tracePt t="28229" x="2671763" y="2690813"/>
          <p14:tracePt t="28233" x="2698750" y="2644775"/>
          <p14:tracePt t="28245" x="2716213" y="2625725"/>
          <p14:tracePt t="28248" x="2725738" y="2608263"/>
          <p14:tracePt t="28266" x="2744788" y="2608263"/>
          <p14:tracePt t="28274" x="2752725" y="2598738"/>
          <p14:tracePt t="28322" x="2771775" y="2598738"/>
          <p14:tracePt t="28330" x="2808288" y="2598738"/>
          <p14:tracePt t="28338" x="2862263" y="2598738"/>
          <p14:tracePt t="28346" x="2917825" y="2598738"/>
          <p14:tracePt t="28354" x="2998788" y="2625725"/>
          <p14:tracePt t="28362" x="3035300" y="2644775"/>
          <p14:tracePt t="28369" x="3063875" y="2671763"/>
          <p14:tracePt t="28380" x="3108325" y="2698750"/>
          <p14:tracePt t="28386" x="3154363" y="2727325"/>
          <p14:tracePt t="28402" x="3217863" y="2754313"/>
          <p14:tracePt t="28411" x="3236913" y="2763838"/>
          <p14:tracePt t="28498" x="3244850" y="2771775"/>
          <p14:tracePt t="28506" x="3244850" y="2790825"/>
          <p14:tracePt t="28514" x="3244850" y="2836863"/>
          <p14:tracePt t="28522" x="3263900" y="2873375"/>
          <p14:tracePt t="28530" x="3273425" y="2909888"/>
          <p14:tracePt t="28538" x="3300413" y="2946400"/>
          <p14:tracePt t="28546" x="3317875" y="2982913"/>
          <p14:tracePt t="28553" x="3327400" y="3000375"/>
          <p14:tracePt t="28560" x="3346450" y="3027363"/>
          <p14:tracePt t="28569" x="3354388" y="3046413"/>
          <p14:tracePt t="28577" x="3354388" y="3054350"/>
          <p14:tracePt t="28584" x="3363913" y="3063875"/>
          <p14:tracePt t="28595" x="3363913" y="3073400"/>
          <p14:tracePt t="28746" x="3354388" y="3100388"/>
          <p14:tracePt t="28753" x="3336925" y="3109913"/>
          <p14:tracePt t="28761" x="3273425" y="3146425"/>
          <p14:tracePt t="28769" x="3263900" y="3146425"/>
          <p14:tracePt t="28781" x="3244850" y="3146425"/>
          <p14:tracePt t="28786" x="3200400" y="3163888"/>
          <p14:tracePt t="28798" x="3163888" y="3182938"/>
          <p14:tracePt t="28801" x="3136900" y="3192463"/>
          <p14:tracePt t="28809" x="3108325" y="3200400"/>
          <p14:tracePt t="28817" x="3090863" y="3219450"/>
          <p14:tracePt t="28827" x="3044825" y="3228975"/>
          <p14:tracePt t="28833" x="3035300" y="3236913"/>
          <p14:tracePt t="28850" x="3017838" y="3236913"/>
          <p14:tracePt t="28857" x="2998788" y="3236913"/>
          <p14:tracePt t="28865" x="2990850" y="3236913"/>
          <p14:tracePt t="28873" x="2954338" y="3236913"/>
          <p14:tracePt t="28896" x="2852738" y="3236913"/>
          <p14:tracePt t="28904" x="2825750" y="3236913"/>
          <p14:tracePt t="28912" x="2798763" y="3219450"/>
          <p14:tracePt t="28920" x="2752725" y="3200400"/>
          <p14:tracePt t="28928" x="2716213" y="3163888"/>
          <p14:tracePt t="28936" x="2698750" y="3155950"/>
          <p14:tracePt t="28944" x="2679700" y="3136900"/>
          <p14:tracePt t="28952" x="2671763" y="3136900"/>
          <p14:tracePt t="28960" x="2662238" y="3127375"/>
          <p14:tracePt t="29048" x="2662238" y="3090863"/>
          <p14:tracePt t="29056" x="2652713" y="3046413"/>
          <p14:tracePt t="29064" x="2652713" y="3036888"/>
          <p14:tracePt t="29088" x="2652713" y="3009900"/>
          <p14:tracePt t="29097" x="2652713" y="2990850"/>
          <p14:tracePt t="29104" x="2652713" y="2963863"/>
          <p14:tracePt t="29113" x="2652713" y="2946400"/>
          <p14:tracePt t="29121" x="2652713" y="2917825"/>
          <p14:tracePt t="29129" x="2652713" y="2900363"/>
          <p14:tracePt t="29137" x="2652713" y="2873375"/>
          <p14:tracePt t="29144" x="2662238" y="2844800"/>
          <p14:tracePt t="29153" x="2662238" y="2827338"/>
          <p14:tracePt t="29161" x="2671763" y="2808288"/>
          <p14:tracePt t="29169" x="2679700" y="2800350"/>
          <p14:tracePt t="29193" x="2679700" y="2781300"/>
          <p14:tracePt t="29201" x="2689225" y="2771775"/>
          <p14:tracePt t="29217" x="2698750" y="2763838"/>
          <p14:tracePt t="29250" x="2716213" y="2754313"/>
          <p14:tracePt t="29258" x="2725738" y="2744788"/>
          <p14:tracePt t="29266" x="2744788" y="2744788"/>
          <p14:tracePt t="29274" x="2762250" y="2727325"/>
          <p14:tracePt t="29282" x="2798763" y="2717800"/>
          <p14:tracePt t="29292" x="2844800" y="2717800"/>
          <p14:tracePt t="29299" x="2862263" y="2717800"/>
          <p14:tracePt t="29305" x="2898775" y="2717800"/>
          <p14:tracePt t="29313" x="2944813" y="2717800"/>
          <p14:tracePt t="29321" x="2981325" y="2717800"/>
          <p14:tracePt t="29329" x="3008313" y="2717800"/>
          <p14:tracePt t="29337" x="3063875" y="2717800"/>
          <p14:tracePt t="29347" x="3100388" y="2717800"/>
          <p14:tracePt t="29353" x="3136900" y="2717800"/>
          <p14:tracePt t="29361" x="3144838" y="2717800"/>
          <p14:tracePt t="29369" x="3154363" y="2717800"/>
          <p14:tracePt t="29378" x="3181350" y="2708275"/>
          <p14:tracePt t="29396" x="3190875" y="2708275"/>
          <p14:tracePt t="30000" x="3190875" y="2717800"/>
          <p14:tracePt t="30008" x="3190875" y="2727325"/>
          <p14:tracePt t="30016" x="3190875" y="2735263"/>
          <p14:tracePt t="30185" x="3190875" y="2744788"/>
          <p14:tracePt t="30195" x="3190875" y="2763838"/>
          <p14:tracePt t="30202" x="3181350" y="2800350"/>
          <p14:tracePt t="30211" x="3181350" y="2808288"/>
          <p14:tracePt t="30218" x="3171825" y="2827338"/>
          <p14:tracePt t="30227" x="3144838" y="2863850"/>
          <p14:tracePt t="30242" x="3136900" y="2873375"/>
          <p14:tracePt t="30492" x="3136900" y="2881313"/>
          <p14:tracePt t="30498" x="3117850" y="2909888"/>
          <p14:tracePt t="30506" x="3081338" y="2917825"/>
          <p14:tracePt t="30515" x="3008313" y="2927350"/>
          <p14:tracePt t="30521" x="2971800" y="2927350"/>
          <p14:tracePt t="30529" x="2917825" y="2927350"/>
          <p14:tracePt t="30539" x="2825750" y="2927350"/>
          <p14:tracePt t="30544" x="2808288" y="2927350"/>
          <p14:tracePt t="30552" x="2708275" y="2927350"/>
          <p14:tracePt t="30561" x="2635250" y="2927350"/>
          <p14:tracePt t="30568" x="2543175" y="2927350"/>
          <p14:tracePt t="30576" x="2479675" y="2890838"/>
          <p14:tracePt t="30584" x="2452688" y="2890838"/>
          <p14:tracePt t="30593" x="2443163" y="2890838"/>
          <p14:tracePt t="30602" x="2433638" y="2890838"/>
          <p14:tracePt t="30612" x="2406650" y="2890838"/>
          <p14:tracePt t="30617" x="2397125" y="2890838"/>
          <p14:tracePt t="30628" x="2370138" y="2890838"/>
          <p14:tracePt t="30633" x="2316163" y="2890838"/>
          <p14:tracePt t="30650" x="2297113" y="2890838"/>
          <p14:tracePt t="30662" x="2270125" y="2890838"/>
          <p14:tracePt t="30664" x="2251075" y="2900363"/>
          <p14:tracePt t="30672" x="2233613" y="2909888"/>
          <p14:tracePt t="30680" x="2214563" y="2909888"/>
          <p14:tracePt t="30696" x="2206625" y="2917825"/>
          <p14:tracePt t="30811" x="2224088" y="2917825"/>
          <p14:tracePt t="30817" x="2306638" y="2917825"/>
          <p14:tracePt t="30826" x="2352675" y="2917825"/>
          <p14:tracePt t="30833" x="2452688" y="2917825"/>
          <p14:tracePt t="30841" x="2562225" y="2917825"/>
          <p14:tracePt t="30849" x="2689225" y="2917825"/>
          <p14:tracePt t="30857" x="2862263" y="2917825"/>
          <p14:tracePt t="30865" x="2962275" y="2946400"/>
          <p14:tracePt t="30873" x="3090863" y="2954338"/>
          <p14:tracePt t="30881" x="3200400" y="2973388"/>
          <p14:tracePt t="30902" x="3354388" y="2982913"/>
          <p14:tracePt t="30904" x="3436938" y="3009900"/>
          <p14:tracePt t="30915" x="3463925" y="3009900"/>
          <p14:tracePt t="30922" x="3482975" y="3009900"/>
          <p14:tracePt t="30932" x="3500438" y="3009900"/>
          <p14:tracePt t="31115" x="3500438" y="3017838"/>
          <p14:tracePt t="31122" x="3500438" y="3063875"/>
          <p14:tracePt t="31130" x="3482975" y="3127375"/>
          <p14:tracePt t="31138" x="3436938" y="3209925"/>
          <p14:tracePt t="31146" x="3409950" y="3302000"/>
          <p14:tracePt t="31153" x="3373438" y="3382963"/>
          <p14:tracePt t="31161" x="3346450" y="3465513"/>
          <p14:tracePt t="31169" x="3317875" y="3548063"/>
          <p14:tracePt t="31177" x="3309938" y="3575050"/>
          <p14:tracePt t="31185" x="3300413" y="3648075"/>
          <p14:tracePt t="31194" x="3281363" y="3684588"/>
          <p14:tracePt t="31201" x="3281363" y="3721100"/>
          <p14:tracePt t="31210" x="3263900" y="3748088"/>
          <p14:tracePt t="31217" x="3263900" y="3757613"/>
          <p14:tracePt t="31225" x="3263900" y="3775075"/>
          <p14:tracePt t="31322" x="3263900" y="3784600"/>
          <p14:tracePt t="31329" x="3263900" y="3794125"/>
          <p14:tracePt t="31354" x="3263900" y="3811588"/>
          <p14:tracePt t="31370" x="3263900" y="3821113"/>
          <p14:tracePt t="31386" x="3263900" y="3830638"/>
          <p14:tracePt t="31396" x="3263900" y="3840163"/>
          <p14:tracePt t="31401" x="3263900" y="3857625"/>
          <p14:tracePt t="31412" x="3263900" y="3867150"/>
          <p14:tracePt t="31418" x="3263900" y="3894138"/>
          <p14:tracePt t="31434" x="3263900" y="3911600"/>
          <p14:tracePt t="31522" x="3263900" y="3921125"/>
          <p14:tracePt t="31530" x="3290888" y="3930650"/>
          <p14:tracePt t="31543" x="3346450" y="3930650"/>
          <p14:tracePt t="31544" x="3373438" y="3930650"/>
          <p14:tracePt t="31552" x="3419475" y="3930650"/>
          <p14:tracePt t="31560" x="3473450" y="3930650"/>
          <p14:tracePt t="31569" x="3509963" y="3930650"/>
          <p14:tracePt t="31578" x="3556000" y="3930650"/>
          <p14:tracePt t="31587" x="3582988" y="3930650"/>
          <p14:tracePt t="31595" x="3619500" y="3930650"/>
          <p14:tracePt t="31601" x="3665538" y="3930650"/>
          <p14:tracePt t="31611" x="3702050" y="3930650"/>
          <p14:tracePt t="31617" x="3738563" y="3948113"/>
          <p14:tracePt t="31626" x="3765550" y="3948113"/>
          <p14:tracePt t="31633" x="3783013" y="3957638"/>
          <p14:tracePt t="31642" x="3802063" y="3957638"/>
          <p14:tracePt t="31649" x="3810000" y="3957638"/>
          <p14:tracePt t="31690" x="3819525" y="3967163"/>
          <p14:tracePt t="31912" x="3819525" y="3984625"/>
          <p14:tracePt t="31928" x="3819525" y="3994150"/>
          <p14:tracePt t="31978" x="3810000" y="4003675"/>
          <p14:tracePt t="32138" x="3810000" y="4021138"/>
          <p14:tracePt t="32146" x="3810000" y="4030663"/>
          <p14:tracePt t="32154" x="3810000" y="4040188"/>
          <p14:tracePt t="32170" x="3810000" y="4049713"/>
          <p14:tracePt t="32178" x="3810000" y="4057650"/>
          <p14:tracePt t="32554" x="3819525" y="4067175"/>
          <p14:tracePt t="32561" x="3819525" y="4076700"/>
          <p14:tracePt t="32570" x="3865563" y="4094163"/>
          <p14:tracePt t="32578" x="3911600" y="4130675"/>
          <p14:tracePt t="32586" x="3938588" y="4149725"/>
          <p14:tracePt t="32595" x="3975100" y="4186238"/>
          <p14:tracePt t="32602" x="4002088" y="4203700"/>
          <p14:tracePt t="32611" x="4021138" y="4222750"/>
          <p14:tracePt t="32617" x="4029075" y="4232275"/>
          <p14:tracePt t="32625" x="4065588" y="4249738"/>
          <p14:tracePt t="32641" x="4065588" y="4259263"/>
          <p14:tracePt t="32880" x="4065588" y="4268788"/>
          <p14:tracePt t="32906" x="4065588" y="4276725"/>
          <p14:tracePt t="32921" x="4065588" y="4295775"/>
          <p14:tracePt t="32936" x="4065588" y="4313238"/>
          <p14:tracePt t="32980" x="4057650" y="4313238"/>
          <p14:tracePt t="33434" x="4065588" y="4303713"/>
          <p14:tracePt t="33444" x="4065588" y="4295775"/>
          <p14:tracePt t="33450" x="4065588" y="4276725"/>
          <p14:tracePt t="33457" x="4065588" y="4268788"/>
          <p14:tracePt t="33465" x="4075113" y="4240213"/>
          <p14:tracePt t="33473" x="4075113" y="4232275"/>
          <p14:tracePt t="33480" x="4084638" y="4213225"/>
          <p14:tracePt t="33736" x="4084638" y="4195763"/>
          <p14:tracePt t="33997" x="4121150" y="4167188"/>
          <p14:tracePt t="34003" x="4184650" y="4130675"/>
          <p14:tracePt t="34013" x="4230688" y="4103688"/>
          <p14:tracePt t="34016" x="4248150" y="4094163"/>
          <p14:tracePt t="34025" x="4275138" y="4076700"/>
          <p14:tracePt t="34032" x="4294188" y="4067175"/>
          <p14:tracePt t="34040" x="4311650" y="4067175"/>
          <p14:tracePt t="34048" x="4321175" y="4067175"/>
          <p14:tracePt t="34056" x="4330700" y="4067175"/>
          <p14:tracePt t="34106" x="4340225" y="4067175"/>
          <p14:tracePt t="34114" x="4357688" y="4067175"/>
          <p14:tracePt t="34122" x="4384675" y="4021138"/>
          <p14:tracePt t="34131" x="4413250" y="3984625"/>
          <p14:tracePt t="34138" x="4467225" y="3940175"/>
          <p14:tracePt t="34145" x="4530725" y="3903663"/>
          <p14:tracePt t="34154" x="4557713" y="3867150"/>
          <p14:tracePt t="34161" x="4622800" y="3821113"/>
          <p14:tracePt t="34168" x="4676775" y="3767138"/>
          <p14:tracePt t="34176" x="4713288" y="3721100"/>
          <p14:tracePt t="34184" x="4730750" y="3702050"/>
          <p14:tracePt t="34570" x="4730750" y="3684588"/>
          <p14:tracePt t="34578" x="4730750" y="3675063"/>
          <p14:tracePt t="34586" x="4730750" y="3665538"/>
          <p14:tracePt t="34596" x="4730750" y="3629025"/>
          <p14:tracePt t="34601" x="4740275" y="3565525"/>
          <p14:tracePt t="34612" x="4749800" y="3519488"/>
          <p14:tracePt t="34616" x="4749800" y="3492500"/>
          <p14:tracePt t="34624" x="4759325" y="3455988"/>
          <p14:tracePt t="34632" x="4786313" y="3429000"/>
          <p14:tracePt t="34640" x="4786313" y="3411538"/>
          <p14:tracePt t="34648" x="4795838" y="3365500"/>
          <p14:tracePt t="34665" x="4795838" y="3355975"/>
          <p14:tracePt t="34675" x="4795838" y="3338513"/>
          <p14:tracePt t="34681" x="4795838" y="3328988"/>
          <p14:tracePt t="34690" x="4803775" y="3319463"/>
          <p14:tracePt t="34714" x="4803775" y="3292475"/>
          <p14:tracePt t="34729" x="4803775" y="3273425"/>
          <p14:tracePt t="34737" x="4803775" y="3246438"/>
          <p14:tracePt t="34747" x="4803775" y="3228975"/>
          <p14:tracePt t="34754" x="4803775" y="3192463"/>
          <p14:tracePt t="34769" x="4803775" y="3163888"/>
          <p14:tracePt t="34779" x="4803775" y="3155950"/>
          <p14:tracePt t="34786" x="4803775" y="3146425"/>
          <p14:tracePt t="34797" x="4803775" y="3136900"/>
          <p14:tracePt t="34802" x="4786313" y="3119438"/>
          <p14:tracePt t="34818" x="4776788" y="3109913"/>
          <p14:tracePt t="34834" x="4776788" y="3100388"/>
          <p14:tracePt t="34842" x="4767263" y="3090863"/>
          <p14:tracePt t="34850" x="4767263" y="3082925"/>
          <p14:tracePt t="34859" x="4759325" y="3073400"/>
          <p14:tracePt t="34865" x="4749800" y="3063875"/>
          <p14:tracePt t="34874" x="4740275" y="3054350"/>
          <p14:tracePt t="34897" x="4676775" y="3009900"/>
          <p14:tracePt t="34904" x="4659313" y="3000375"/>
          <p14:tracePt t="34912" x="4630738" y="2982913"/>
          <p14:tracePt t="34920" x="4594225" y="2963863"/>
          <p14:tracePt t="34928" x="4557713" y="2954338"/>
          <p14:tracePt t="34936" x="4530725" y="2927350"/>
          <p14:tracePt t="34944" x="4484688" y="2900363"/>
          <p14:tracePt t="34952" x="4457700" y="2873375"/>
          <p14:tracePt t="34961" x="4440238" y="2863850"/>
          <p14:tracePt t="34968" x="4430713" y="2854325"/>
          <p14:tracePt t="34976" x="4403725" y="2854325"/>
          <p14:tracePt t="34984" x="4384675" y="2836863"/>
          <p14:tracePt t="34993" x="4376738" y="2836863"/>
          <p14:tracePt t="35000" x="4367213" y="2836863"/>
          <p14:tracePt t="35016" x="4357688" y="2836863"/>
          <p14:tracePt t="35119" x="4348163" y="2836863"/>
          <p14:tracePt t="35130" x="4321175" y="2836863"/>
          <p14:tracePt t="35138" x="4303713" y="2836863"/>
          <p14:tracePt t="35147" x="4284663" y="2836863"/>
          <p14:tracePt t="35153" x="4275138" y="2836863"/>
          <p14:tracePt t="35160" x="4267200" y="2836863"/>
          <p14:tracePt t="35178" x="4248150" y="2836863"/>
          <p14:tracePt t="35184" x="4238625" y="2836863"/>
          <p14:tracePt t="35193" x="4238625" y="2844800"/>
          <p14:tracePt t="35209" x="4221163" y="2854325"/>
          <p14:tracePt t="35472" x="4221163" y="2863850"/>
          <p14:tracePt t="35562" x="4211638" y="2873375"/>
          <p14:tracePt t="79939" x="4230688" y="2873375"/>
          <p14:tracePt t="79949" x="4330700" y="2936875"/>
          <p14:tracePt t="79955" x="4467225" y="3054350"/>
          <p14:tracePt t="79962" x="4603750" y="3182938"/>
          <p14:tracePt t="79970" x="4740275" y="3319463"/>
          <p14:tracePt t="79978" x="4859338" y="3419475"/>
          <p14:tracePt t="79987" x="5005388" y="3565525"/>
          <p14:tracePt t="79993" x="5141913" y="3684588"/>
          <p14:tracePt t="80000" x="5260975" y="3821113"/>
          <p14:tracePt t="80008" x="5424488" y="3967163"/>
          <p14:tracePt t="80016" x="5543550" y="4103688"/>
          <p14:tracePt t="80025" x="5616575" y="4176713"/>
          <p14:tracePt t="80032" x="5697538" y="4276725"/>
          <p14:tracePt t="80042" x="5724525" y="4340225"/>
          <p14:tracePt t="80050" x="5734050" y="4359275"/>
          <p14:tracePt t="80057" x="5734050" y="4386263"/>
          <p14:tracePt t="80066" x="5734050" y="4413250"/>
          <p14:tracePt t="80074" x="5734050" y="4441825"/>
          <p14:tracePt t="80082" x="5724525" y="4486275"/>
          <p14:tracePt t="80090" x="5697538" y="4514850"/>
          <p14:tracePt t="80097" x="5653088" y="4578350"/>
          <p14:tracePt t="80106" x="5607050" y="4624388"/>
          <p14:tracePt t="80113" x="5534025" y="4678363"/>
          <p14:tracePt t="80120" x="5470525" y="4714875"/>
          <p14:tracePt t="80128" x="5405438" y="4768850"/>
          <p14:tracePt t="80136" x="5341938" y="4833938"/>
          <p14:tracePt t="80144" x="5241925" y="4906963"/>
          <p14:tracePt t="80152" x="5159375" y="4960938"/>
          <p14:tracePt t="80160" x="5078413" y="5016500"/>
          <p14:tracePt t="80168" x="4986338" y="5106988"/>
          <p14:tracePt t="80176" x="4895850" y="5133975"/>
          <p14:tracePt t="80184" x="4795838" y="5170488"/>
          <p14:tracePt t="80193" x="4722813" y="5189538"/>
          <p14:tracePt t="80201" x="4659313" y="5197475"/>
          <p14:tracePt t="80209" x="4649788" y="5197475"/>
          <p14:tracePt t="80217" x="4613275" y="5216525"/>
          <p14:tracePt t="80225" x="4603750" y="5216525"/>
          <p14:tracePt t="80233" x="4586288" y="5226050"/>
          <p14:tracePt t="80241" x="4576763" y="5226050"/>
          <p14:tracePt t="80258" x="4567238" y="5226050"/>
          <p14:tracePt t="80281" x="4557713" y="5226050"/>
          <p14:tracePt t="80322" x="4557713" y="5153025"/>
          <p14:tracePt t="80330" x="4557713" y="5024438"/>
          <p14:tracePt t="80336" x="4557713" y="4933950"/>
          <p14:tracePt t="80344" x="4557713" y="4824413"/>
          <p14:tracePt t="80352" x="4557713" y="4768850"/>
          <p14:tracePt t="80360" x="4557713" y="4660900"/>
          <p14:tracePt t="80368" x="4530725" y="4514850"/>
          <p14:tracePt t="80376" x="4513263" y="4395788"/>
          <p14:tracePt t="80384" x="4503738" y="4268788"/>
          <p14:tracePt t="80392" x="4484688" y="4159250"/>
          <p14:tracePt t="80400" x="4484688" y="4067175"/>
          <p14:tracePt t="80408" x="4484688" y="3957638"/>
          <p14:tracePt t="80416" x="4484688" y="3867150"/>
          <p14:tracePt t="80424" x="4484688" y="3803650"/>
          <p14:tracePt t="80432" x="4530725" y="3721100"/>
          <p14:tracePt t="80440" x="4567238" y="3638550"/>
          <p14:tracePt t="80448" x="4622800" y="3575050"/>
          <p14:tracePt t="80456" x="4695825" y="3475038"/>
          <p14:tracePt t="80464" x="4749800" y="3411538"/>
          <p14:tracePt t="80473" x="4795838" y="3375025"/>
          <p14:tracePt t="80480" x="4813300" y="3346450"/>
          <p14:tracePt t="80488" x="4859338" y="3282950"/>
          <p14:tracePt t="80496" x="4876800" y="3265488"/>
          <p14:tracePt t="80505" x="4913313" y="3219450"/>
          <p14:tracePt t="80514" x="4968875" y="3173413"/>
          <p14:tracePt t="80523" x="5014913" y="3136900"/>
          <p14:tracePt t="80532" x="5032375" y="3100388"/>
          <p14:tracePt t="80538" x="5078413" y="3054350"/>
          <p14:tracePt t="80548" x="5122863" y="3046413"/>
          <p14:tracePt t="80554" x="5195888" y="3017838"/>
          <p14:tracePt t="80562" x="5260975" y="3000375"/>
          <p14:tracePt t="80571" x="5334000" y="3000375"/>
          <p14:tracePt t="80577" x="5441950" y="3000375"/>
          <p14:tracePt t="80586" x="5514975" y="3000375"/>
          <p14:tracePt t="80592" x="5634038" y="3017838"/>
          <p14:tracePt t="80600" x="5753100" y="3073400"/>
          <p14:tracePt t="80608" x="5816600" y="3127375"/>
          <p14:tracePt t="80616" x="5916613" y="3209925"/>
          <p14:tracePt t="80624" x="6016625" y="3273425"/>
          <p14:tracePt t="80632" x="6099175" y="3338513"/>
          <p14:tracePt t="80640" x="6199188" y="3392488"/>
          <p14:tracePt t="80648" x="6262688" y="3465513"/>
          <p14:tracePt t="80656" x="6318250" y="3529013"/>
          <p14:tracePt t="80664" x="6354763" y="3611563"/>
          <p14:tracePt t="80673" x="6372225" y="3638550"/>
          <p14:tracePt t="80681" x="6381750" y="3684588"/>
          <p14:tracePt t="80688" x="6399213" y="3730625"/>
          <p14:tracePt t="80696" x="6427788" y="3775075"/>
          <p14:tracePt t="80705" x="6435725" y="3830638"/>
          <p14:tracePt t="80712" x="6454775" y="3875088"/>
          <p14:tracePt t="80720" x="6472238" y="3957638"/>
          <p14:tracePt t="80728" x="6500813" y="4030663"/>
          <p14:tracePt t="80736" x="6518275" y="4076700"/>
          <p14:tracePt t="80744" x="6537325" y="4159250"/>
          <p14:tracePt t="80752" x="6537325" y="4213225"/>
          <p14:tracePt t="80760" x="6545263" y="4268788"/>
          <p14:tracePt t="80769" x="6554788" y="4349750"/>
          <p14:tracePt t="80777" x="6600825" y="4413250"/>
          <p14:tracePt t="80788" x="6600825" y="4468813"/>
          <p14:tracePt t="80792" x="6600825" y="4522788"/>
          <p14:tracePt t="80800" x="6610350" y="4595813"/>
          <p14:tracePt t="80808" x="6610350" y="4678363"/>
          <p14:tracePt t="80816" x="6610350" y="4732338"/>
          <p14:tracePt t="80824" x="6610350" y="4805363"/>
          <p14:tracePt t="80832" x="6581775" y="4870450"/>
          <p14:tracePt t="80840" x="6508750" y="4951413"/>
          <p14:tracePt t="80848" x="6481763" y="4987925"/>
          <p14:tracePt t="80856" x="6435725" y="5053013"/>
          <p14:tracePt t="80864" x="6391275" y="5116513"/>
          <p14:tracePt t="80873" x="6335713" y="5160963"/>
          <p14:tracePt t="80880" x="6318250" y="5180013"/>
          <p14:tracePt t="80888" x="6291263" y="5216525"/>
          <p14:tracePt t="80896" x="6262688" y="5233988"/>
          <p14:tracePt t="80905" x="6235700" y="5253038"/>
          <p14:tracePt t="80913" x="6226175" y="5262563"/>
          <p14:tracePt t="80923" x="6218238" y="5280025"/>
          <p14:tracePt t="80930" x="6218238" y="5289550"/>
          <p14:tracePt t="80939" x="6199188" y="5299075"/>
          <p14:tracePt t="80946" x="6172200" y="5307013"/>
          <p14:tracePt t="80961" x="6135688" y="5307013"/>
          <p14:tracePt t="80969" x="6089650" y="5307013"/>
          <p14:tracePt t="80977" x="6072188" y="5307013"/>
          <p14:tracePt t="80986" x="6035675" y="5316538"/>
          <p14:tracePt t="81001" x="5999163" y="5316538"/>
          <p14:tracePt t="81009" x="5989638" y="5316538"/>
          <p14:tracePt t="81019" x="5953125" y="5316538"/>
          <p14:tracePt t="81025" x="5926138" y="5316538"/>
          <p14:tracePt t="81040" x="5907088" y="5316538"/>
          <p14:tracePt t="81344" x="5899150" y="5316538"/>
          <p14:tracePt t="81352" x="5853113" y="5316538"/>
          <p14:tracePt t="81360" x="5843588" y="5316538"/>
          <p14:tracePt t="81368" x="5807075" y="5316538"/>
          <p14:tracePt t="81376" x="5797550" y="5316538"/>
          <p14:tracePt t="81385" x="5770563" y="5316538"/>
          <p14:tracePt t="81392" x="5743575" y="5299075"/>
          <p14:tracePt t="81401" x="5734050" y="5299075"/>
          <p14:tracePt t="81409" x="5707063" y="5289550"/>
          <p14:tracePt t="81427" x="5697538" y="5289550"/>
          <p14:tracePt t="81434" x="5697538" y="5280025"/>
          <p14:tracePt t="81554" x="5697538" y="5262563"/>
          <p14:tracePt t="81562" x="5697538" y="5243513"/>
          <p14:tracePt t="81570" x="5697538" y="5216525"/>
          <p14:tracePt t="81578" x="5697538" y="5207000"/>
          <p14:tracePt t="81589" x="5697538" y="5197475"/>
          <p14:tracePt t="81593" x="5697538" y="5189538"/>
          <p14:tracePt t="81600" x="5697538" y="5170488"/>
          <p14:tracePt t="81650" x="5697538" y="5153025"/>
          <p14:tracePt t="81698" x="5724525" y="5143500"/>
          <p14:tracePt t="81707" x="5734050" y="5133975"/>
          <p14:tracePt t="81714" x="5743575" y="5126038"/>
          <p14:tracePt t="81724" x="5753100" y="5116513"/>
          <p14:tracePt t="81730" x="5761038" y="5116513"/>
          <p14:tracePt t="81740" x="5789613" y="5080000"/>
          <p14:tracePt t="81746" x="5807075" y="5070475"/>
          <p14:tracePt t="81754" x="5826125" y="5060950"/>
          <p14:tracePt t="81761" x="5834063" y="5053013"/>
          <p14:tracePt t="81769" x="5843588" y="5053013"/>
          <p14:tracePt t="81776" x="5853113" y="5043488"/>
          <p14:tracePt t="81784" x="5862638" y="5033963"/>
          <p14:tracePt t="81808" x="5870575" y="5024438"/>
          <p14:tracePt t="81816" x="5880100" y="5024438"/>
          <p14:tracePt t="81824" x="5889625" y="5016500"/>
          <p14:tracePt t="81832" x="5907088" y="5006975"/>
          <p14:tracePt t="81848" x="5926138" y="4987925"/>
          <p14:tracePt t="81856" x="5935663" y="4987925"/>
          <p14:tracePt t="81864" x="5935663" y="4979988"/>
          <p14:tracePt t="81875" x="5953125" y="4970463"/>
          <p14:tracePt t="81892" x="5980113" y="4951413"/>
          <p14:tracePt t="81897" x="5989638" y="4951413"/>
          <p14:tracePt t="81913" x="5999163" y="4943475"/>
          <p14:tracePt t="81929" x="6007100" y="4943475"/>
          <p14:tracePt t="82024" x="6007100" y="4979988"/>
          <p14:tracePt t="82033" x="6007100" y="5006975"/>
          <p14:tracePt t="82041" x="6026150" y="5106988"/>
          <p14:tracePt t="82048" x="6035675" y="5160963"/>
          <p14:tracePt t="82056" x="6035675" y="5216525"/>
          <p14:tracePt t="82066" x="6035675" y="5299075"/>
          <p14:tracePt t="82072" x="6035675" y="5408613"/>
          <p14:tracePt t="82080" x="6035675" y="5462588"/>
          <p14:tracePt t="82088" x="6035675" y="5489575"/>
          <p14:tracePt t="82097" x="6035675" y="5526088"/>
          <p14:tracePt t="82105" x="6026150" y="5589588"/>
          <p14:tracePt t="82112" x="6026150" y="5599113"/>
          <p14:tracePt t="82121" x="6016625" y="5635625"/>
          <p14:tracePt t="82128" x="6007100" y="5662613"/>
          <p14:tracePt t="82136" x="5999163" y="5672138"/>
          <p14:tracePt t="82144" x="5999163" y="5681663"/>
          <p14:tracePt t="82301" x="6016625" y="5681663"/>
          <p14:tracePt t="82307" x="6035675" y="5662613"/>
          <p14:tracePt t="82314" x="6072188" y="5645150"/>
          <p14:tracePt t="82323" x="6108700" y="5626100"/>
          <p14:tracePt t="82328" x="6126163" y="5608638"/>
          <p14:tracePt t="82344" x="6172200" y="5572125"/>
          <p14:tracePt t="82352" x="6189663" y="5554663"/>
          <p14:tracePt t="82360" x="6208713" y="5545138"/>
          <p14:tracePt t="82368" x="6218238" y="5518150"/>
          <p14:tracePt t="82376" x="6226175" y="5508625"/>
          <p14:tracePt t="82384" x="6245225" y="5481638"/>
          <p14:tracePt t="82400" x="6245225" y="5462588"/>
          <p14:tracePt t="82408" x="6272213" y="5445125"/>
          <p14:tracePt t="82416" x="6281738" y="5426075"/>
          <p14:tracePt t="82424" x="6291263" y="5416550"/>
          <p14:tracePt t="82432" x="6299200" y="5416550"/>
          <p14:tracePt t="82440" x="6308725" y="5408613"/>
          <p14:tracePt t="82448" x="6326188" y="5408613"/>
          <p14:tracePt t="82456" x="6326188" y="5399088"/>
          <p14:tracePt t="82464" x="6345238" y="5389563"/>
          <p14:tracePt t="82473" x="6354763" y="5389563"/>
          <p14:tracePt t="82480" x="6381750" y="5389563"/>
          <p14:tracePt t="82497" x="6391275" y="5389563"/>
          <p14:tracePt t="82632" x="6399213" y="5389563"/>
          <p14:tracePt t="82648" x="6427788" y="5380038"/>
          <p14:tracePt t="82656" x="6435725" y="5380038"/>
          <p14:tracePt t="82673" x="6445250" y="5372100"/>
          <p14:tracePt t="82689" x="6481763" y="5353050"/>
          <p14:tracePt t="82704" x="6491288" y="5353050"/>
          <p14:tracePt t="82720" x="6491288" y="5343525"/>
          <p14:tracePt t="84799" x="6491288" y="5353050"/>
          <p14:tracePt t="84803" x="6481763" y="5399088"/>
          <p14:tracePt t="85057" x="6481763" y="5416550"/>
          <p14:tracePt t="85066" x="6481763" y="5435600"/>
          <p14:tracePt t="85072" x="6481763" y="5445125"/>
          <p14:tracePt t="85080" x="6481763" y="5462588"/>
          <p14:tracePt t="85088" x="6481763" y="5472113"/>
          <p14:tracePt t="85096" x="6491288" y="5499100"/>
          <p14:tracePt t="85105" x="6500813" y="5499100"/>
          <p14:tracePt t="85112" x="6518275" y="5518150"/>
          <p14:tracePt t="85121" x="6537325" y="5545138"/>
          <p14:tracePt t="85128" x="6545263" y="5545138"/>
          <p14:tracePt t="85137" x="6554788" y="5554663"/>
          <p14:tracePt t="85144" x="6581775" y="5554663"/>
          <p14:tracePt t="85152" x="6600825" y="5554663"/>
          <p14:tracePt t="85161" x="6610350" y="5554663"/>
          <p14:tracePt t="85176" x="6618288" y="5554663"/>
          <p14:tracePt t="85184" x="6645275" y="5554663"/>
          <p14:tracePt t="85192" x="6664325" y="5562600"/>
          <p14:tracePt t="85200" x="6681788" y="5562600"/>
          <p14:tracePt t="85208" x="6691313" y="5562600"/>
          <p14:tracePt t="85216" x="6700838" y="5562600"/>
          <p14:tracePt t="85224" x="6710363" y="5562600"/>
          <p14:tracePt t="85232" x="6737350" y="5562600"/>
          <p14:tracePt t="85248" x="6746875" y="5562600"/>
          <p14:tracePt t="85257" x="6773863" y="5562600"/>
          <p14:tracePt t="85265" x="6783388" y="5562600"/>
          <p14:tracePt t="85272" x="6827838" y="5562600"/>
          <p14:tracePt t="85281" x="6864350" y="5562600"/>
          <p14:tracePt t="85290" x="6873875" y="5562600"/>
          <p14:tracePt t="85296" x="6910388" y="5562600"/>
          <p14:tracePt t="85305" x="6929438" y="5562600"/>
          <p14:tracePt t="85321" x="6946900" y="5562600"/>
          <p14:tracePt t="85328" x="6964363" y="5562600"/>
          <p14:tracePt t="85336" x="6973888" y="5562600"/>
          <p14:tracePt t="85344" x="6992938" y="5562600"/>
          <p14:tracePt t="85361" x="7000875" y="5562600"/>
          <p14:tracePt t="85377" x="7010400" y="5562600"/>
          <p14:tracePt t="85400" x="7019925" y="5562600"/>
          <p14:tracePt t="85409" x="7029450" y="5562600"/>
          <p14:tracePt t="85417" x="7037388" y="5554663"/>
          <p14:tracePt t="85433" x="7046913" y="5545138"/>
          <p14:tracePt t="85441" x="7056438" y="5526088"/>
          <p14:tracePt t="85450" x="7056438" y="5518150"/>
          <p14:tracePt t="85460" x="7065963" y="5489575"/>
          <p14:tracePt t="85466" x="7065963" y="5481638"/>
          <p14:tracePt t="85476" x="7065963" y="5472113"/>
          <p14:tracePt t="85482" x="7065963" y="5453063"/>
          <p14:tracePt t="85490" x="7083425" y="5416550"/>
          <p14:tracePt t="85496" x="7092950" y="5399088"/>
          <p14:tracePt t="85513" x="7092950" y="5380038"/>
          <p14:tracePt t="85522" x="7102475" y="5372100"/>
          <p14:tracePt t="85529" x="7102475" y="5362575"/>
          <p14:tracePt t="85538" x="7102475" y="5343525"/>
          <p14:tracePt t="85545" x="7102475" y="5335588"/>
          <p14:tracePt t="85553" x="7102475" y="5316538"/>
          <p14:tracePt t="85560" x="7110413" y="5299075"/>
          <p14:tracePt t="85712" x="7110413" y="5289550"/>
          <p14:tracePt t="85728" x="7110413" y="5270500"/>
          <p14:tracePt t="85737" x="7110413" y="5262563"/>
          <p14:tracePt t="85745" x="7110413" y="5253038"/>
          <p14:tracePt t="85761" x="7110413" y="5233988"/>
          <p14:tracePt t="85771" x="7110413" y="5226050"/>
          <p14:tracePt t="85777" x="7102475" y="5207000"/>
          <p14:tracePt t="85785" x="7092950" y="5197475"/>
          <p14:tracePt t="85793" x="7073900" y="5189538"/>
          <p14:tracePt t="85801" x="7056438" y="5170488"/>
          <p14:tracePt t="85809" x="7037388" y="5160963"/>
          <p14:tracePt t="85826" x="7029450" y="5160963"/>
          <p14:tracePt t="85928" x="7010400" y="5160963"/>
          <p14:tracePt t="87802" x="7065963" y="5097463"/>
          <p14:tracePt t="87810" x="7183438" y="5024438"/>
          <p14:tracePt t="87818" x="7248525" y="4987925"/>
          <p14:tracePt t="87826" x="7265988" y="4970463"/>
          <p14:tracePt t="87833" x="7275513" y="4970463"/>
          <p14:tracePt t="87841" x="7292975" y="4970463"/>
          <p14:tracePt t="87849" x="7319963" y="4960938"/>
          <p14:tracePt t="87857" x="7339013" y="4960938"/>
          <p14:tracePt t="87865" x="7356475" y="4960938"/>
          <p14:tracePt t="87876" x="7366000" y="4960938"/>
          <p14:tracePt t="87881" x="7385050" y="4960938"/>
          <p14:tracePt t="87962" x="7412038" y="4951413"/>
          <p14:tracePt t="87970" x="7466013" y="4924425"/>
          <p14:tracePt t="87978" x="7585075" y="4897438"/>
          <p14:tracePt t="87988" x="7675563" y="4870450"/>
          <p14:tracePt t="87994" x="7813675" y="4841875"/>
          <p14:tracePt t="88006" x="7885113" y="4833938"/>
          <p14:tracePt t="88009" x="8004175" y="4787900"/>
          <p14:tracePt t="88017" x="8077200" y="4760913"/>
          <p14:tracePt t="88024" x="8196263" y="4714875"/>
          <p14:tracePt t="88032" x="8269288" y="4687888"/>
          <p14:tracePt t="88040" x="8350250" y="4660900"/>
          <p14:tracePt t="88048" x="8432800" y="4641850"/>
          <p14:tracePt t="88056" x="8469313" y="4624388"/>
          <p14:tracePt t="88065" x="8515350" y="4624388"/>
          <p14:tracePt t="88073" x="8569325" y="4605338"/>
          <p14:tracePt t="88081" x="8624888" y="4605338"/>
          <p14:tracePt t="88089" x="8705850" y="4587875"/>
          <p14:tracePt t="88098" x="8778875" y="4578350"/>
          <p14:tracePt t="88104" x="8907463" y="4578350"/>
          <p14:tracePt t="88112" x="9017000" y="4559300"/>
          <p14:tracePt t="89443" x="9053513" y="3894138"/>
          <p14:tracePt t="89450" x="8961438" y="3894138"/>
          <p14:tracePt t="89458" x="8897938" y="3875088"/>
          <p14:tracePt t="89467" x="8861425" y="3867150"/>
          <p14:tracePt t="89475" x="8815388" y="3857625"/>
          <p14:tracePt t="89481" x="8751888" y="3830638"/>
          <p14:tracePt t="89489" x="8724900" y="3821113"/>
          <p14:tracePt t="89497" x="8678863" y="3821113"/>
          <p14:tracePt t="89505" x="8651875" y="3811588"/>
          <p14:tracePt t="89512" x="8615363" y="3811588"/>
          <p14:tracePt t="89521" x="8569325" y="3803650"/>
          <p14:tracePt t="89528" x="8515350" y="3803650"/>
          <p14:tracePt t="89537" x="8459788" y="3803650"/>
          <p14:tracePt t="89544" x="8396288" y="3803650"/>
          <p14:tracePt t="89552" x="8342313" y="3803650"/>
          <p14:tracePt t="89560" x="8286750" y="3803650"/>
          <p14:tracePt t="89568" x="8269288" y="3803650"/>
          <p14:tracePt t="89576" x="8232775" y="3803650"/>
          <p14:tracePt t="89584" x="8196263" y="3803650"/>
          <p14:tracePt t="89601" x="8186738" y="3803650"/>
          <p14:tracePt t="102795" x="8177213" y="3794125"/>
          <p14:tracePt t="103266" x="8177213" y="3784600"/>
          <p14:tracePt t="103273" x="8186738" y="3775075"/>
          <p14:tracePt t="110380" x="8186738" y="3784600"/>
          <p14:tracePt t="111000" x="8177213" y="3784600"/>
          <p14:tracePt t="111008" x="8150225" y="3794125"/>
          <p14:tracePt t="111016" x="8132763" y="3811588"/>
          <p14:tracePt t="111024" x="8123238" y="3830638"/>
          <p14:tracePt t="111032" x="8104188" y="3840163"/>
          <p14:tracePt t="111048" x="8096250" y="3848100"/>
          <p14:tracePt t="111714" x="8067675" y="3867150"/>
          <p14:tracePt t="111721" x="8059738" y="3875088"/>
          <p14:tracePt t="111730" x="8059738" y="3903663"/>
          <p14:tracePt t="111736" x="8050213" y="3930650"/>
          <p14:tracePt t="111744" x="8050213" y="3948113"/>
          <p14:tracePt t="111752" x="8040688" y="3967163"/>
          <p14:tracePt t="111760" x="8040688" y="3976688"/>
          <p14:tracePt t="111768" x="8040688" y="3994150"/>
          <p14:tracePt t="111808" x="8040688" y="4003675"/>
          <p14:tracePt t="112250" x="8067675" y="4013200"/>
          <p14:tracePt t="112261" x="8213725" y="4013200"/>
          <p14:tracePt t="112269" x="8342313" y="4013200"/>
          <p14:tracePt t="112273" x="8469313" y="4013200"/>
          <p14:tracePt t="112281" x="8542338" y="4013200"/>
          <p14:tracePt t="112289" x="8632825" y="4013200"/>
          <p14:tracePt t="112297" x="8724900" y="4013200"/>
          <p14:tracePt t="112305" x="8815388" y="4013200"/>
          <p14:tracePt t="112313" x="8870950" y="4013200"/>
          <p14:tracePt t="112321" x="8970963" y="4013200"/>
          <p14:tracePt t="112329" x="9024938" y="4013200"/>
          <p14:tracePt t="112336" x="9053513" y="4013200"/>
          <p14:tracePt t="112345" x="9080500" y="4013200"/>
          <p14:tracePt t="112354" x="9097963" y="4013200"/>
          <p14:tracePt t="112361" x="9126538" y="4013200"/>
          <p14:tracePt t="112369" x="9134475" y="40132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ja-JP" altLang="en-US"/>
              <a:t>伝搬遅延時間</a:t>
            </a:r>
          </a:p>
        </p:txBody>
      </p:sp>
      <p:sp>
        <p:nvSpPr>
          <p:cNvPr id="25604" name="Line 4"/>
          <p:cNvSpPr>
            <a:spLocks noChangeShapeType="1"/>
          </p:cNvSpPr>
          <p:nvPr/>
        </p:nvSpPr>
        <p:spPr bwMode="auto">
          <a:xfrm>
            <a:off x="323850" y="2852738"/>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5" name="Line 5"/>
          <p:cNvSpPr>
            <a:spLocks noChangeShapeType="1"/>
          </p:cNvSpPr>
          <p:nvPr/>
        </p:nvSpPr>
        <p:spPr bwMode="auto">
          <a:xfrm flipV="1">
            <a:off x="1765300" y="1773238"/>
            <a:ext cx="431800" cy="1079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6" name="Line 6"/>
          <p:cNvSpPr>
            <a:spLocks noChangeShapeType="1"/>
          </p:cNvSpPr>
          <p:nvPr/>
        </p:nvSpPr>
        <p:spPr bwMode="auto">
          <a:xfrm>
            <a:off x="2197100" y="1773238"/>
            <a:ext cx="2808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7" name="Line 7"/>
          <p:cNvSpPr>
            <a:spLocks noChangeShapeType="1"/>
          </p:cNvSpPr>
          <p:nvPr/>
        </p:nvSpPr>
        <p:spPr bwMode="auto">
          <a:xfrm>
            <a:off x="5005388" y="1773238"/>
            <a:ext cx="360362" cy="11509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8" name="Line 8"/>
          <p:cNvSpPr>
            <a:spLocks noChangeShapeType="1"/>
          </p:cNvSpPr>
          <p:nvPr/>
        </p:nvSpPr>
        <p:spPr bwMode="auto">
          <a:xfrm>
            <a:off x="5365750" y="2924175"/>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09" name="Line 9"/>
          <p:cNvSpPr>
            <a:spLocks noChangeShapeType="1"/>
          </p:cNvSpPr>
          <p:nvPr/>
        </p:nvSpPr>
        <p:spPr bwMode="auto">
          <a:xfrm>
            <a:off x="612775" y="4437063"/>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1" name="Line 11"/>
          <p:cNvSpPr>
            <a:spLocks noChangeShapeType="1"/>
          </p:cNvSpPr>
          <p:nvPr/>
        </p:nvSpPr>
        <p:spPr bwMode="auto">
          <a:xfrm>
            <a:off x="2413000" y="5589588"/>
            <a:ext cx="2808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3" name="Line 13"/>
          <p:cNvSpPr>
            <a:spLocks noChangeShapeType="1"/>
          </p:cNvSpPr>
          <p:nvPr/>
        </p:nvSpPr>
        <p:spPr bwMode="auto">
          <a:xfrm>
            <a:off x="5940425" y="4508500"/>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5" name="Freeform 15"/>
          <p:cNvSpPr>
            <a:spLocks/>
          </p:cNvSpPr>
          <p:nvPr/>
        </p:nvSpPr>
        <p:spPr bwMode="auto">
          <a:xfrm>
            <a:off x="5149850" y="4508500"/>
            <a:ext cx="792163" cy="1081088"/>
          </a:xfrm>
          <a:custGeom>
            <a:avLst/>
            <a:gdLst>
              <a:gd name="T0" fmla="*/ 0 w 499"/>
              <a:gd name="T1" fmla="*/ 681 h 681"/>
              <a:gd name="T2" fmla="*/ 227 w 499"/>
              <a:gd name="T3" fmla="*/ 635 h 681"/>
              <a:gd name="T4" fmla="*/ 363 w 499"/>
              <a:gd name="T5" fmla="*/ 409 h 681"/>
              <a:gd name="T6" fmla="*/ 499 w 499"/>
              <a:gd name="T7" fmla="*/ 0 h 681"/>
            </a:gdLst>
            <a:ahLst/>
            <a:cxnLst>
              <a:cxn ang="0">
                <a:pos x="T0" y="T1"/>
              </a:cxn>
              <a:cxn ang="0">
                <a:pos x="T2" y="T3"/>
              </a:cxn>
              <a:cxn ang="0">
                <a:pos x="T4" y="T5"/>
              </a:cxn>
              <a:cxn ang="0">
                <a:pos x="T6" y="T7"/>
              </a:cxn>
            </a:cxnLst>
            <a:rect l="0" t="0" r="r" b="b"/>
            <a:pathLst>
              <a:path w="499" h="681">
                <a:moveTo>
                  <a:pt x="0" y="681"/>
                </a:moveTo>
                <a:cubicBezTo>
                  <a:pt x="83" y="680"/>
                  <a:pt x="167" y="680"/>
                  <a:pt x="227" y="635"/>
                </a:cubicBezTo>
                <a:cubicBezTo>
                  <a:pt x="287" y="590"/>
                  <a:pt x="318" y="515"/>
                  <a:pt x="363" y="409"/>
                </a:cubicBezTo>
                <a:cubicBezTo>
                  <a:pt x="408" y="303"/>
                  <a:pt x="453" y="151"/>
                  <a:pt x="499"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6" name="Freeform 16"/>
          <p:cNvSpPr>
            <a:spLocks/>
          </p:cNvSpPr>
          <p:nvPr/>
        </p:nvSpPr>
        <p:spPr bwMode="auto">
          <a:xfrm>
            <a:off x="2052638" y="4437063"/>
            <a:ext cx="360362" cy="1176337"/>
          </a:xfrm>
          <a:custGeom>
            <a:avLst/>
            <a:gdLst>
              <a:gd name="T0" fmla="*/ 0 w 227"/>
              <a:gd name="T1" fmla="*/ 0 h 741"/>
              <a:gd name="T2" fmla="*/ 91 w 227"/>
              <a:gd name="T3" fmla="*/ 363 h 741"/>
              <a:gd name="T4" fmla="*/ 182 w 227"/>
              <a:gd name="T5" fmla="*/ 680 h 741"/>
              <a:gd name="T6" fmla="*/ 227 w 227"/>
              <a:gd name="T7" fmla="*/ 726 h 741"/>
            </a:gdLst>
            <a:ahLst/>
            <a:cxnLst>
              <a:cxn ang="0">
                <a:pos x="T0" y="T1"/>
              </a:cxn>
              <a:cxn ang="0">
                <a:pos x="T2" y="T3"/>
              </a:cxn>
              <a:cxn ang="0">
                <a:pos x="T4" y="T5"/>
              </a:cxn>
              <a:cxn ang="0">
                <a:pos x="T6" y="T7"/>
              </a:cxn>
            </a:cxnLst>
            <a:rect l="0" t="0" r="r" b="b"/>
            <a:pathLst>
              <a:path w="227" h="741">
                <a:moveTo>
                  <a:pt x="0" y="0"/>
                </a:moveTo>
                <a:cubicBezTo>
                  <a:pt x="30" y="125"/>
                  <a:pt x="61" y="250"/>
                  <a:pt x="91" y="363"/>
                </a:cubicBezTo>
                <a:cubicBezTo>
                  <a:pt x="121" y="476"/>
                  <a:pt x="159" y="619"/>
                  <a:pt x="182" y="680"/>
                </a:cubicBezTo>
                <a:cubicBezTo>
                  <a:pt x="205" y="741"/>
                  <a:pt x="216" y="733"/>
                  <a:pt x="227" y="72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7" name="Line 17"/>
          <p:cNvSpPr>
            <a:spLocks noChangeShapeType="1"/>
          </p:cNvSpPr>
          <p:nvPr/>
        </p:nvSpPr>
        <p:spPr bwMode="auto">
          <a:xfrm>
            <a:off x="1260475" y="2349500"/>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8" name="Line 18"/>
          <p:cNvSpPr>
            <a:spLocks noChangeShapeType="1"/>
          </p:cNvSpPr>
          <p:nvPr/>
        </p:nvSpPr>
        <p:spPr bwMode="auto">
          <a:xfrm>
            <a:off x="4356100" y="2349500"/>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9" name="Line 19"/>
          <p:cNvSpPr>
            <a:spLocks noChangeShapeType="1"/>
          </p:cNvSpPr>
          <p:nvPr/>
        </p:nvSpPr>
        <p:spPr bwMode="auto">
          <a:xfrm>
            <a:off x="1620838" y="5013325"/>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0" name="Line 20"/>
          <p:cNvSpPr>
            <a:spLocks noChangeShapeType="1"/>
          </p:cNvSpPr>
          <p:nvPr/>
        </p:nvSpPr>
        <p:spPr bwMode="auto">
          <a:xfrm>
            <a:off x="5005388" y="5013325"/>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1" name="Text Box 21"/>
          <p:cNvSpPr txBox="1">
            <a:spLocks noChangeArrowheads="1"/>
          </p:cNvSpPr>
          <p:nvPr/>
        </p:nvSpPr>
        <p:spPr bwMode="auto">
          <a:xfrm>
            <a:off x="520700" y="1865313"/>
            <a:ext cx="908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½</a:t>
            </a:r>
            <a:r>
              <a:rPr lang="ja-JP" altLang="en-US" b="1"/>
              <a:t>　</a:t>
            </a:r>
            <a:r>
              <a:rPr lang="en-US" altLang="ja-JP" b="1"/>
              <a:t>VIH</a:t>
            </a:r>
          </a:p>
        </p:txBody>
      </p:sp>
      <p:sp>
        <p:nvSpPr>
          <p:cNvPr id="25622" name="Text Box 22"/>
          <p:cNvSpPr txBox="1">
            <a:spLocks noChangeArrowheads="1"/>
          </p:cNvSpPr>
          <p:nvPr/>
        </p:nvSpPr>
        <p:spPr bwMode="auto">
          <a:xfrm>
            <a:off x="1558925" y="1557338"/>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VIH</a:t>
            </a:r>
          </a:p>
        </p:txBody>
      </p:sp>
      <p:sp>
        <p:nvSpPr>
          <p:cNvPr id="25623" name="Text Box 23"/>
          <p:cNvSpPr txBox="1">
            <a:spLocks noChangeArrowheads="1"/>
          </p:cNvSpPr>
          <p:nvPr/>
        </p:nvSpPr>
        <p:spPr bwMode="auto">
          <a:xfrm>
            <a:off x="973138" y="40767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VOH</a:t>
            </a:r>
          </a:p>
        </p:txBody>
      </p:sp>
      <p:sp>
        <p:nvSpPr>
          <p:cNvPr id="25624" name="Text Box 24"/>
          <p:cNvSpPr txBox="1">
            <a:spLocks noChangeArrowheads="1"/>
          </p:cNvSpPr>
          <p:nvPr/>
        </p:nvSpPr>
        <p:spPr bwMode="auto">
          <a:xfrm>
            <a:off x="2341563" y="4581525"/>
            <a:ext cx="19319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½</a:t>
            </a:r>
            <a:r>
              <a:rPr lang="ja-JP" altLang="en-US" b="1" dirty="0"/>
              <a:t>　（</a:t>
            </a:r>
            <a:r>
              <a:rPr lang="en-US" altLang="ja-JP" b="1" dirty="0"/>
              <a:t>VOH</a:t>
            </a:r>
            <a:r>
              <a:rPr lang="ja-JP" altLang="en-US" b="1" dirty="0"/>
              <a:t>－</a:t>
            </a:r>
            <a:r>
              <a:rPr lang="en-US" altLang="ja-JP" b="1" dirty="0"/>
              <a:t>VOL)</a:t>
            </a:r>
          </a:p>
        </p:txBody>
      </p:sp>
      <p:sp>
        <p:nvSpPr>
          <p:cNvPr id="25626" name="Line 26"/>
          <p:cNvSpPr>
            <a:spLocks noChangeShapeType="1"/>
          </p:cNvSpPr>
          <p:nvPr/>
        </p:nvSpPr>
        <p:spPr bwMode="auto">
          <a:xfrm>
            <a:off x="1981200" y="2349500"/>
            <a:ext cx="0" cy="3959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7" name="Line 27"/>
          <p:cNvSpPr>
            <a:spLocks noChangeShapeType="1"/>
          </p:cNvSpPr>
          <p:nvPr/>
        </p:nvSpPr>
        <p:spPr bwMode="auto">
          <a:xfrm>
            <a:off x="2197100" y="5013325"/>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8" name="Line 28"/>
          <p:cNvSpPr>
            <a:spLocks noChangeShapeType="1"/>
          </p:cNvSpPr>
          <p:nvPr/>
        </p:nvSpPr>
        <p:spPr bwMode="auto">
          <a:xfrm>
            <a:off x="5797550" y="5013325"/>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29" name="Line 29"/>
          <p:cNvSpPr>
            <a:spLocks noChangeShapeType="1"/>
          </p:cNvSpPr>
          <p:nvPr/>
        </p:nvSpPr>
        <p:spPr bwMode="auto">
          <a:xfrm>
            <a:off x="5148263" y="2349500"/>
            <a:ext cx="0" cy="39592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0" name="Line 30"/>
          <p:cNvSpPr>
            <a:spLocks noChangeShapeType="1"/>
          </p:cNvSpPr>
          <p:nvPr/>
        </p:nvSpPr>
        <p:spPr bwMode="auto">
          <a:xfrm>
            <a:off x="1981200" y="6021388"/>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1" name="Line 31"/>
          <p:cNvSpPr>
            <a:spLocks noChangeShapeType="1"/>
          </p:cNvSpPr>
          <p:nvPr/>
        </p:nvSpPr>
        <p:spPr bwMode="auto">
          <a:xfrm>
            <a:off x="5148263" y="6092825"/>
            <a:ext cx="64928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32" name="Text Box 32"/>
          <p:cNvSpPr txBox="1">
            <a:spLocks noChangeArrowheads="1"/>
          </p:cNvSpPr>
          <p:nvPr/>
        </p:nvSpPr>
        <p:spPr bwMode="auto">
          <a:xfrm>
            <a:off x="2320925" y="6113463"/>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tpHL</a:t>
            </a:r>
          </a:p>
        </p:txBody>
      </p:sp>
      <p:sp>
        <p:nvSpPr>
          <p:cNvPr id="25633" name="Text Box 33"/>
          <p:cNvSpPr txBox="1">
            <a:spLocks noChangeArrowheads="1"/>
          </p:cNvSpPr>
          <p:nvPr/>
        </p:nvSpPr>
        <p:spPr bwMode="auto">
          <a:xfrm>
            <a:off x="5148263" y="6237288"/>
            <a:ext cx="704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tpLH</a:t>
            </a:r>
          </a:p>
        </p:txBody>
      </p:sp>
      <p:sp>
        <p:nvSpPr>
          <p:cNvPr id="25634" name="Text Box 34"/>
          <p:cNvSpPr txBox="1">
            <a:spLocks noChangeArrowheads="1"/>
          </p:cNvSpPr>
          <p:nvPr/>
        </p:nvSpPr>
        <p:spPr bwMode="auto">
          <a:xfrm>
            <a:off x="5940425" y="1268413"/>
            <a:ext cx="2701925"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b="1"/>
              <a:t>スレッショルドレベル</a:t>
            </a:r>
          </a:p>
          <a:p>
            <a:r>
              <a:rPr lang="ja-JP" altLang="en-US" sz="1600" b="1"/>
              <a:t>＝</a:t>
            </a:r>
            <a:r>
              <a:rPr lang="en-US" altLang="ja-JP" sz="1600" b="1"/>
              <a:t>1/2</a:t>
            </a:r>
            <a:r>
              <a:rPr lang="ja-JP" altLang="en-US" sz="1600" b="1"/>
              <a:t>　</a:t>
            </a:r>
            <a:r>
              <a:rPr lang="en-US" altLang="ja-JP" sz="1600" b="1"/>
              <a:t>Vdd</a:t>
            </a:r>
            <a:r>
              <a:rPr lang="ja-JP" altLang="en-US" sz="1600" b="1"/>
              <a:t>とすると</a:t>
            </a:r>
          </a:p>
          <a:p>
            <a:r>
              <a:rPr lang="ja-JP" altLang="en-US" sz="1600" b="1"/>
              <a:t>入力がスレッショルドレベルを</a:t>
            </a:r>
          </a:p>
          <a:p>
            <a:r>
              <a:rPr lang="ja-JP" altLang="en-US" sz="1600" b="1"/>
              <a:t>よぎってから</a:t>
            </a:r>
          </a:p>
          <a:p>
            <a:r>
              <a:rPr lang="ja-JP" altLang="en-US" sz="1600" b="1"/>
              <a:t>出力がスレッショルドレベルを</a:t>
            </a:r>
          </a:p>
          <a:p>
            <a:r>
              <a:rPr lang="ja-JP" altLang="en-US" sz="1600" b="1"/>
              <a:t>よぎるまで</a:t>
            </a:r>
          </a:p>
        </p:txBody>
      </p:sp>
      <p:sp>
        <p:nvSpPr>
          <p:cNvPr id="25635" name="Text Box 35"/>
          <p:cNvSpPr txBox="1">
            <a:spLocks noChangeArrowheads="1"/>
          </p:cNvSpPr>
          <p:nvPr/>
        </p:nvSpPr>
        <p:spPr bwMode="auto">
          <a:xfrm>
            <a:off x="6084888" y="3424238"/>
            <a:ext cx="235585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b="1"/>
              <a:t>つまりはディジタル的な</a:t>
            </a:r>
          </a:p>
          <a:p>
            <a:r>
              <a:rPr lang="ja-JP" altLang="en-US" sz="1600" b="1"/>
              <a:t>信号が伝わる時間を示す</a:t>
            </a:r>
          </a:p>
          <a:p>
            <a:endParaRPr lang="ja-JP" altLang="en-US" sz="1600" b="1"/>
          </a:p>
          <a:p>
            <a:r>
              <a:rPr lang="ja-JP" altLang="en-US" sz="1600" b="1"/>
              <a:t>変化は出力で見る！</a:t>
            </a:r>
          </a:p>
        </p:txBody>
      </p:sp>
      <p:pic>
        <p:nvPicPr>
          <p:cNvPr id="2" name="オーディオ 1">
            <a:hlinkClick r:id="" action="ppaction://media"/>
            <a:extLst>
              <a:ext uri="{FF2B5EF4-FFF2-40B4-BE49-F238E27FC236}">
                <a16:creationId xmlns:a16="http://schemas.microsoft.com/office/drawing/2014/main" id="{E46E1A83-761E-4E0D-B1D8-ECFCA5AA60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071"/>
    </mc:Choice>
    <mc:Fallback>
      <p:transition spd="slow" advTm="156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848" x="8980488" y="3548063"/>
          <p14:tracePt t="3856" x="8907463" y="3529013"/>
          <p14:tracePt t="3865" x="8897938" y="3529013"/>
          <p14:tracePt t="3872" x="8888413" y="3529013"/>
          <p14:tracePt t="3882" x="8870950" y="3529013"/>
          <p14:tracePt t="4199" x="8861425" y="3529013"/>
          <p14:tracePt t="4337" x="8851900" y="3529013"/>
          <p14:tracePt t="8482" x="8807450" y="3519488"/>
          <p14:tracePt t="8492" x="8715375" y="3419475"/>
          <p14:tracePt t="8498" x="8496300" y="3200400"/>
          <p14:tracePt t="8505" x="8086725" y="2881313"/>
          <p14:tracePt t="8513" x="7675563" y="2589213"/>
          <p14:tracePt t="8519" x="7366000" y="2379663"/>
          <p14:tracePt t="8527" x="7175500" y="2216150"/>
          <p14:tracePt t="8535" x="7046913" y="2106613"/>
          <p14:tracePt t="8543" x="6946900" y="2006600"/>
          <p14:tracePt t="8551" x="6883400" y="1943100"/>
          <p14:tracePt t="8559" x="6810375" y="1851025"/>
          <p14:tracePt t="8567" x="6791325" y="1833563"/>
          <p14:tracePt t="8575" x="6764338" y="1778000"/>
          <p14:tracePt t="8585" x="6754813" y="1751013"/>
          <p14:tracePt t="8590" x="6754813" y="1731963"/>
          <p14:tracePt t="8598" x="6754813" y="1724025"/>
          <p14:tracePt t="8818" x="6754813" y="1714500"/>
          <p14:tracePt t="8856" x="6754813" y="1697038"/>
          <p14:tracePt t="8866" x="6754813" y="1660525"/>
          <p14:tracePt t="8872" x="6754813" y="1631950"/>
          <p14:tracePt t="8881" x="6754813" y="1614488"/>
          <p14:tracePt t="8887" x="6754813" y="1595438"/>
          <p14:tracePt t="8896" x="6754813" y="1568450"/>
          <p14:tracePt t="8903" x="6754813" y="1550988"/>
          <p14:tracePt t="8911" x="6754813" y="1541463"/>
          <p14:tracePt t="8919" x="6754813" y="1531938"/>
          <p14:tracePt t="8927" x="6754813" y="1522413"/>
          <p14:tracePt t="8934" x="6754813" y="1514475"/>
          <p14:tracePt t="9032" x="6754813" y="1485900"/>
          <p14:tracePt t="9040" x="6727825" y="1441450"/>
          <p14:tracePt t="9047" x="6700838" y="1395413"/>
          <p14:tracePt t="9056" x="6691313" y="1376363"/>
          <p14:tracePt t="9064" x="6681788" y="1376363"/>
          <p14:tracePt t="9080" x="6673850" y="1368425"/>
          <p14:tracePt t="9104" x="6673850" y="1358900"/>
          <p14:tracePt t="9304" x="6673850" y="1349375"/>
          <p14:tracePt t="9344" x="6637338" y="1349375"/>
          <p14:tracePt t="9352" x="6581775" y="1349375"/>
          <p14:tracePt t="9361" x="6518275" y="1349375"/>
          <p14:tracePt t="9367" x="6464300" y="1349375"/>
          <p14:tracePt t="9375" x="6427788" y="1349375"/>
          <p14:tracePt t="9383" x="6372225" y="1349375"/>
          <p14:tracePt t="9391" x="6318250" y="1349375"/>
          <p14:tracePt t="9399" x="6254750" y="1349375"/>
          <p14:tracePt t="9407" x="6181725" y="1349375"/>
          <p14:tracePt t="9415" x="6126163" y="1349375"/>
          <p14:tracePt t="9423" x="6053138" y="1339850"/>
          <p14:tracePt t="9431" x="5989638" y="1322388"/>
          <p14:tracePt t="9439" x="5899150" y="1312863"/>
          <p14:tracePt t="9448" x="5834063" y="1285875"/>
          <p14:tracePt t="9455" x="5780088" y="1276350"/>
          <p14:tracePt t="9462" x="5734050" y="1268413"/>
          <p14:tracePt t="9471" x="5688013" y="1268413"/>
          <p14:tracePt t="9481" x="5634038" y="1249363"/>
          <p14:tracePt t="9487" x="5597525" y="1249363"/>
          <p14:tracePt t="9496" x="5551488" y="1231900"/>
          <p14:tracePt t="9503" x="5514975" y="1231900"/>
          <p14:tracePt t="9512" x="5461000" y="1231900"/>
          <p14:tracePt t="9519" x="5378450" y="1222375"/>
          <p14:tracePt t="9527" x="5324475" y="1203325"/>
          <p14:tracePt t="9535" x="5260975" y="1203325"/>
          <p14:tracePt t="9543" x="5187950" y="1203325"/>
          <p14:tracePt t="9551" x="5114925" y="1203325"/>
          <p14:tracePt t="9559" x="5041900" y="1195388"/>
          <p14:tracePt t="9567" x="4922838" y="1166813"/>
          <p14:tracePt t="9575" x="4832350" y="1149350"/>
          <p14:tracePt t="9583" x="4740275" y="1139825"/>
          <p14:tracePt t="9591" x="4659313" y="1122363"/>
          <p14:tracePt t="9601" x="4603750" y="1122363"/>
          <p14:tracePt t="9608" x="4540250" y="1103313"/>
          <p14:tracePt t="9616" x="4484688" y="1085850"/>
          <p14:tracePt t="9624" x="4440238" y="1085850"/>
          <p14:tracePt t="9631" x="4403725" y="1076325"/>
          <p14:tracePt t="9639" x="4357688" y="1066800"/>
          <p14:tracePt t="9646" x="4321175" y="1066800"/>
          <p14:tracePt t="9654" x="4248150" y="1057275"/>
          <p14:tracePt t="9662" x="4202113" y="1049338"/>
          <p14:tracePt t="9670" x="4148138" y="1049338"/>
          <p14:tracePt t="9679" x="4094163" y="1049338"/>
          <p14:tracePt t="9686" x="4002088" y="1049338"/>
          <p14:tracePt t="9697" x="3929063" y="1049338"/>
          <p14:tracePt t="9702" x="3838575" y="1049338"/>
          <p14:tracePt t="9712" x="3756025" y="1049338"/>
          <p14:tracePt t="9718" x="3683000" y="1049338"/>
          <p14:tracePt t="9727" x="3629025" y="1049338"/>
          <p14:tracePt t="9734" x="3600450" y="1049338"/>
          <p14:tracePt t="9742" x="3573463" y="1049338"/>
          <p14:tracePt t="9750" x="3556000" y="1049338"/>
          <p14:tracePt t="9758" x="3527425" y="1049338"/>
          <p14:tracePt t="9767" x="3482975" y="1049338"/>
          <p14:tracePt t="9775" x="3463925" y="1049338"/>
          <p14:tracePt t="9783" x="3436938" y="1049338"/>
          <p14:tracePt t="9791" x="3409950" y="1049338"/>
          <p14:tracePt t="9798" x="3363913" y="1049338"/>
          <p14:tracePt t="9806" x="3327400" y="1049338"/>
          <p14:tracePt t="9814" x="3281363" y="1049338"/>
          <p14:tracePt t="9822" x="3254375" y="1049338"/>
          <p14:tracePt t="9830" x="3217863" y="1049338"/>
          <p14:tracePt t="9838" x="3171825" y="1049338"/>
          <p14:tracePt t="9846" x="3154363" y="1049338"/>
          <p14:tracePt t="9855" x="3127375" y="1049338"/>
          <p14:tracePt t="9864" x="3108325" y="1049338"/>
          <p14:tracePt t="9870" x="3090863" y="1049338"/>
          <p14:tracePt t="9880" x="3081338" y="1049338"/>
          <p14:tracePt t="9886" x="3071813" y="1049338"/>
          <p14:tracePt t="9911" x="3054350" y="1049338"/>
          <p14:tracePt t="9918" x="3035300" y="1049338"/>
          <p14:tracePt t="9927" x="3027363" y="1049338"/>
          <p14:tracePt t="9943" x="3008313" y="1049338"/>
          <p14:tracePt t="9951" x="2998788" y="1049338"/>
          <p14:tracePt t="21208" x="2898775" y="1093788"/>
          <p14:tracePt t="21214" x="2781300" y="1166813"/>
          <p14:tracePt t="21222" x="2725738" y="1249363"/>
          <p14:tracePt t="21230" x="2689225" y="1331913"/>
          <p14:tracePt t="21239" x="2662238" y="1395413"/>
          <p14:tracePt t="21246" x="2652713" y="1449388"/>
          <p14:tracePt t="21255" x="2635250" y="1514475"/>
          <p14:tracePt t="21264" x="2635250" y="1550988"/>
          <p14:tracePt t="21270" x="2616200" y="1624013"/>
          <p14:tracePt t="21278" x="2616200" y="1641475"/>
          <p14:tracePt t="21286" x="2616200" y="1668463"/>
          <p14:tracePt t="21295" x="2616200" y="1697038"/>
          <p14:tracePt t="21302" x="2616200" y="1704975"/>
          <p14:tracePt t="21311" x="2616200" y="1731963"/>
          <p14:tracePt t="21318" x="2616200" y="1751013"/>
          <p14:tracePt t="21327" x="2616200" y="1760538"/>
          <p14:tracePt t="21334" x="2616200" y="1787525"/>
          <p14:tracePt t="21342" x="2616200" y="1797050"/>
          <p14:tracePt t="21350" x="2606675" y="1833563"/>
          <p14:tracePt t="21366" x="2598738" y="1860550"/>
          <p14:tracePt t="21374" x="2598738" y="1897063"/>
          <p14:tracePt t="21383" x="2562225" y="1951038"/>
          <p14:tracePt t="21391" x="2552700" y="1979613"/>
          <p14:tracePt t="21399" x="2525713" y="2043113"/>
          <p14:tracePt t="21407" x="2506663" y="2089150"/>
          <p14:tracePt t="21415" x="2479675" y="2133600"/>
          <p14:tracePt t="21423" x="2479675" y="2160588"/>
          <p14:tracePt t="21431" x="2479675" y="2197100"/>
          <p14:tracePt t="21439" x="2470150" y="2216150"/>
          <p14:tracePt t="21447" x="2470150" y="2233613"/>
          <p14:tracePt t="21456" x="2452688" y="2270125"/>
          <p14:tracePt t="21463" x="2443163" y="2289175"/>
          <p14:tracePt t="21479" x="2433638" y="2316163"/>
          <p14:tracePt t="21487" x="2425700" y="2335213"/>
          <p14:tracePt t="21494" x="2389188" y="2379663"/>
          <p14:tracePt t="21502" x="2370138" y="2425700"/>
          <p14:tracePt t="21511" x="2343150" y="2471738"/>
          <p14:tracePt t="21518" x="2324100" y="2508250"/>
          <p14:tracePt t="21527" x="2287588" y="2554288"/>
          <p14:tracePt t="21534" x="2270125" y="2571750"/>
          <p14:tracePt t="21543" x="2224088" y="2625725"/>
          <p14:tracePt t="21551" x="2206625" y="2671763"/>
          <p14:tracePt t="21559" x="2179638" y="2690813"/>
          <p14:tracePt t="21567" x="2179638" y="2698750"/>
          <p14:tracePt t="21575" x="2170113" y="2708275"/>
          <p14:tracePt t="21583" x="2160588" y="2717800"/>
          <p14:tracePt t="21656" x="2151063" y="2744788"/>
          <p14:tracePt t="21664" x="2133600" y="2763838"/>
          <p14:tracePt t="21679" x="2124075" y="2781300"/>
          <p14:tracePt t="21688" x="2114550" y="2808288"/>
          <p14:tracePt t="21703" x="2097088" y="2836863"/>
          <p14:tracePt t="21713" x="2070100" y="2854325"/>
          <p14:tracePt t="21744" x="2060575" y="2873375"/>
          <p14:tracePt t="21759" x="2060575" y="2881313"/>
          <p14:tracePt t="21767" x="2051050" y="2881313"/>
          <p14:tracePt t="21775" x="2041525" y="2890838"/>
          <p14:tracePt t="21783" x="2033588" y="2900363"/>
          <p14:tracePt t="21791" x="2014538" y="2917825"/>
          <p14:tracePt t="21799" x="1997075" y="2946400"/>
          <p14:tracePt t="21807" x="1987550" y="2954338"/>
          <p14:tracePt t="21815" x="1968500" y="2990850"/>
          <p14:tracePt t="21823" x="1960563" y="2990850"/>
          <p14:tracePt t="21831" x="1941513" y="3000375"/>
          <p14:tracePt t="21839" x="1924050" y="3027363"/>
          <p14:tracePt t="21846" x="1905000" y="3046413"/>
          <p14:tracePt t="21854" x="1895475" y="3054350"/>
          <p14:tracePt t="21862" x="1887538" y="3054350"/>
          <p14:tracePt t="21870" x="1878013" y="3063875"/>
          <p14:tracePt t="21880" x="1851025" y="3073400"/>
          <p14:tracePt t="21886" x="1831975" y="3090863"/>
          <p14:tracePt t="21894" x="1804988" y="3100388"/>
          <p14:tracePt t="21902" x="1787525" y="3100388"/>
          <p14:tracePt t="21911" x="1768475" y="3109913"/>
          <p14:tracePt t="21918" x="1758950" y="3109913"/>
          <p14:tracePt t="21935" x="1741488" y="3109913"/>
          <p14:tracePt t="21960" x="1731963" y="3109913"/>
          <p14:tracePt t="21990" x="1722438" y="3109913"/>
          <p14:tracePt t="21998" x="1685925" y="3109913"/>
          <p14:tracePt t="22006" x="1658938" y="3109913"/>
          <p14:tracePt t="22014" x="1612900" y="3090863"/>
          <p14:tracePt t="22022" x="1568450" y="3063875"/>
          <p14:tracePt t="22032" x="1512888" y="3046413"/>
          <p14:tracePt t="22040" x="1458913" y="3009900"/>
          <p14:tracePt t="22048" x="1395413" y="2936875"/>
          <p14:tracePt t="22056" x="1330325" y="2890838"/>
          <p14:tracePt t="22063" x="1249363" y="2863850"/>
          <p14:tracePt t="22075" x="1203325" y="2827338"/>
          <p14:tracePt t="22078" x="1139825" y="2800350"/>
          <p14:tracePt t="22089" x="1057275" y="2744788"/>
          <p14:tracePt t="22095" x="1020763" y="2735263"/>
          <p14:tracePt t="22103" x="957263" y="2698750"/>
          <p14:tracePt t="22112" x="911225" y="2690813"/>
          <p14:tracePt t="22121" x="847725" y="2644775"/>
          <p14:tracePt t="22127" x="801688" y="2635250"/>
          <p14:tracePt t="22134" x="774700" y="2635250"/>
          <p14:tracePt t="22142" x="728663" y="2625725"/>
          <p14:tracePt t="22150" x="711200" y="2617788"/>
          <p14:tracePt t="22158" x="674688" y="2608263"/>
          <p14:tracePt t="22166" x="665163" y="2598738"/>
          <p14:tracePt t="22174" x="638175" y="2598738"/>
          <p14:tracePt t="22182" x="628650" y="2598738"/>
          <p14:tracePt t="22198" x="620713" y="2598738"/>
          <p14:tracePt t="22457" x="620713" y="2608263"/>
          <p14:tracePt t="22463" x="647700" y="2635250"/>
          <p14:tracePt t="22470" x="655638" y="2654300"/>
          <p14:tracePt t="22478" x="701675" y="2708275"/>
          <p14:tracePt t="22486" x="711200" y="2708275"/>
          <p14:tracePt t="22495" x="711200" y="2727325"/>
          <p14:tracePt t="22511" x="720725" y="2744788"/>
          <p14:tracePt t="22758" x="720725" y="2781300"/>
          <p14:tracePt t="22766" x="674688" y="2800350"/>
          <p14:tracePt t="22774" x="655638" y="2808288"/>
          <p14:tracePt t="22783" x="628650" y="2808288"/>
          <p14:tracePt t="22791" x="611188" y="2808288"/>
          <p14:tracePt t="22799" x="584200" y="2808288"/>
          <p14:tracePt t="22807" x="547688" y="2808288"/>
          <p14:tracePt t="22814" x="538163" y="2817813"/>
          <p14:tracePt t="22822" x="528638" y="2817813"/>
          <p14:tracePt t="22830" x="511175" y="2817813"/>
          <p14:tracePt t="22838" x="492125" y="2827338"/>
          <p14:tracePt t="23129" x="482600" y="2836863"/>
          <p14:tracePt t="23136" x="465138" y="2836863"/>
          <p14:tracePt t="23142" x="455613" y="2836863"/>
          <p14:tracePt t="23166" x="438150" y="2844800"/>
          <p14:tracePt t="23183" x="428625" y="2844800"/>
          <p14:tracePt t="23640" x="428625" y="2863850"/>
          <p14:tracePt t="23648" x="428625" y="2873375"/>
          <p14:tracePt t="23656" x="446088" y="2873375"/>
          <p14:tracePt t="23663" x="455613" y="2881313"/>
          <p14:tracePt t="23681" x="465138" y="2881313"/>
          <p14:tracePt t="23688" x="474663" y="2881313"/>
          <p14:tracePt t="23696" x="511175" y="2900363"/>
          <p14:tracePt t="23704" x="538163" y="2900363"/>
          <p14:tracePt t="23714" x="565150" y="2900363"/>
          <p14:tracePt t="23720" x="611188" y="2927350"/>
          <p14:tracePt t="23730" x="655638" y="2927350"/>
          <p14:tracePt t="23736" x="684213" y="2936875"/>
          <p14:tracePt t="23746" x="711200" y="2936875"/>
          <p14:tracePt t="23752" x="720725" y="2936875"/>
          <p14:tracePt t="23760" x="747713" y="2936875"/>
          <p14:tracePt t="23775" x="757238" y="2936875"/>
          <p14:tracePt t="23783" x="765175" y="2936875"/>
          <p14:tracePt t="23791" x="774700" y="2936875"/>
          <p14:tracePt t="23799" x="793750" y="2936875"/>
          <p14:tracePt t="23807" x="820738" y="2936875"/>
          <p14:tracePt t="23817" x="857250" y="2936875"/>
          <p14:tracePt t="23822" x="893763" y="2936875"/>
          <p14:tracePt t="23830" x="920750" y="2936875"/>
          <p14:tracePt t="23839" x="957263" y="2936875"/>
          <p14:tracePt t="23847" x="984250" y="2936875"/>
          <p14:tracePt t="23855" x="1020763" y="2936875"/>
          <p14:tracePt t="23863" x="1047750" y="2936875"/>
          <p14:tracePt t="23870" x="1084263" y="2936875"/>
          <p14:tracePt t="23878" x="1103313" y="2936875"/>
          <p14:tracePt t="23886" x="1130300" y="2936875"/>
          <p14:tracePt t="23894" x="1149350" y="2936875"/>
          <p14:tracePt t="23902" x="1176338" y="2936875"/>
          <p14:tracePt t="23911" x="1185863" y="2936875"/>
          <p14:tracePt t="23919" x="1212850" y="2936875"/>
          <p14:tracePt t="23928" x="1230313" y="2936875"/>
          <p14:tracePt t="23947" x="1258888" y="2936875"/>
          <p14:tracePt t="23951" x="1266825" y="2936875"/>
          <p14:tracePt t="23959" x="1276350" y="2936875"/>
          <p14:tracePt t="23981" x="1322388" y="2936875"/>
          <p14:tracePt t="23983" x="1349375" y="2936875"/>
          <p14:tracePt t="23991" x="1385888" y="2936875"/>
          <p14:tracePt t="23999" x="1422400" y="2936875"/>
          <p14:tracePt t="24007" x="1458913" y="2936875"/>
          <p14:tracePt t="24016" x="1504950" y="2946400"/>
          <p14:tracePt t="24022" x="1541463" y="2954338"/>
          <p14:tracePt t="24030" x="1576388" y="2954338"/>
          <p14:tracePt t="24038" x="1631950" y="2973388"/>
          <p14:tracePt t="24047" x="1658938" y="2973388"/>
          <p14:tracePt t="24054" x="1704975" y="2973388"/>
          <p14:tracePt t="24062" x="1722438" y="2973388"/>
          <p14:tracePt t="24070" x="1751013" y="2973388"/>
          <p14:tracePt t="24078" x="1768475" y="2973388"/>
          <p14:tracePt t="24088" x="1778000" y="2973388"/>
          <p14:tracePt t="24105" x="1787525" y="2973388"/>
          <p14:tracePt t="24463" x="1795463" y="2982913"/>
          <p14:tracePt t="24536" x="1787525" y="2990850"/>
          <p14:tracePt t="25289" x="1787525" y="3009900"/>
          <p14:tracePt t="25304" x="1787525" y="3017838"/>
          <p14:tracePt t="25352" x="1768475" y="3036888"/>
          <p14:tracePt t="26007" x="1787525" y="3009900"/>
          <p14:tracePt t="26016" x="1814513" y="2982913"/>
          <p14:tracePt t="26023" x="1824038" y="2973388"/>
          <p14:tracePt t="26031" x="1831975" y="2963863"/>
          <p14:tracePt t="26048" x="1831975" y="2946400"/>
          <p14:tracePt t="26055" x="1841500" y="2936875"/>
          <p14:tracePt t="26065" x="1841500" y="2927350"/>
          <p14:tracePt t="26304" x="1831975" y="2936875"/>
          <p14:tracePt t="26313" x="1814513" y="2946400"/>
          <p14:tracePt t="26322" x="1795463" y="2954338"/>
          <p14:tracePt t="26329" x="1778000" y="2990850"/>
          <p14:tracePt t="26337" x="1758950" y="3000375"/>
          <p14:tracePt t="26342" x="1741488" y="3017838"/>
          <p14:tracePt t="26350" x="1714500" y="3036888"/>
          <p14:tracePt t="26362" x="1704975" y="3046413"/>
          <p14:tracePt t="26464" x="1704975" y="3054350"/>
          <p14:tracePt t="26480" x="1714500" y="3054350"/>
          <p14:tracePt t="26495" x="1731963" y="3036888"/>
          <p14:tracePt t="26513" x="1741488" y="3036888"/>
          <p14:tracePt t="26522" x="1751013" y="3027363"/>
          <p14:tracePt t="26542" x="1758950" y="3027363"/>
          <p14:tracePt t="26550" x="1778000" y="3017838"/>
          <p14:tracePt t="26558" x="1787525" y="3017838"/>
          <p14:tracePt t="26566" x="1787525" y="3009900"/>
          <p14:tracePt t="26583" x="1795463" y="3009900"/>
          <p14:tracePt t="26590" x="1804988" y="3000375"/>
          <p14:tracePt t="26599" x="1824038" y="2990850"/>
          <p14:tracePt t="26702" x="1831975" y="2982913"/>
          <p14:tracePt t="26968" x="1860550" y="2973388"/>
          <p14:tracePt t="26980" x="1878013" y="2927350"/>
          <p14:tracePt t="26984" x="1887538" y="2881313"/>
          <p14:tracePt t="26991" x="1895475" y="2844800"/>
          <p14:tracePt t="26999" x="1931988" y="2790825"/>
          <p14:tracePt t="27007" x="1941513" y="2763838"/>
          <p14:tracePt t="27015" x="1941513" y="2735263"/>
          <p14:tracePt t="27023" x="1960563" y="2690813"/>
          <p14:tracePt t="27031" x="1978025" y="2662238"/>
          <p14:tracePt t="27042" x="1978025" y="2617788"/>
          <p14:tracePt t="27046" x="1987550" y="2562225"/>
          <p14:tracePt t="27054" x="1987550" y="2535238"/>
          <p14:tracePt t="27062" x="1987550" y="2508250"/>
          <p14:tracePt t="27070" x="1997075" y="2481263"/>
          <p14:tracePt t="27078" x="2005013" y="2462213"/>
          <p14:tracePt t="27086" x="2033588" y="2398713"/>
          <p14:tracePt t="27095" x="2041525" y="2371725"/>
          <p14:tracePt t="27102" x="2041525" y="2343150"/>
          <p14:tracePt t="27110" x="2051050" y="2306638"/>
          <p14:tracePt t="27127" x="2060575" y="2279650"/>
          <p14:tracePt t="27134" x="2060575" y="2262188"/>
          <p14:tracePt t="27144" x="2070100" y="2225675"/>
          <p14:tracePt t="27150" x="2078038" y="2225675"/>
          <p14:tracePt t="27158" x="2078038" y="2216150"/>
          <p14:tracePt t="27166" x="2087563" y="2197100"/>
          <p14:tracePt t="27174" x="2087563" y="2189163"/>
          <p14:tracePt t="27190" x="2097088" y="2170113"/>
          <p14:tracePt t="27242" x="2097088" y="2152650"/>
          <p14:tracePt t="27246" x="2097088" y="2143125"/>
          <p14:tracePt t="27262" x="2097088" y="2125663"/>
          <p14:tracePt t="27270" x="2097088" y="2106613"/>
          <p14:tracePt t="27278" x="2097088" y="2097088"/>
          <p14:tracePt t="27295" x="2097088" y="2089150"/>
          <p14:tracePt t="27303" x="2097088" y="2070100"/>
          <p14:tracePt t="27312" x="2097088" y="2060575"/>
          <p14:tracePt t="27336" x="2097088" y="2033588"/>
          <p14:tracePt t="27345" x="2097088" y="2024063"/>
          <p14:tracePt t="27351" x="2106613" y="2006600"/>
          <p14:tracePt t="27358" x="2106613" y="1960563"/>
          <p14:tracePt t="27366" x="2114550" y="1924050"/>
          <p14:tracePt t="27374" x="2124075" y="1906588"/>
          <p14:tracePt t="27382" x="2133600" y="1870075"/>
          <p14:tracePt t="27390" x="2133600" y="1860550"/>
          <p14:tracePt t="27398" x="2143125" y="1824038"/>
          <p14:tracePt t="27406" x="2143125" y="1814513"/>
          <p14:tracePt t="27982" x="2151063" y="1814513"/>
          <p14:tracePt t="28127" x="2224088" y="1814513"/>
          <p14:tracePt t="28134" x="2470150" y="1814513"/>
          <p14:tracePt t="28143" x="2808288" y="1814513"/>
          <p14:tracePt t="28151" x="3290888" y="1814513"/>
          <p14:tracePt t="28158" x="3683000" y="1870075"/>
          <p14:tracePt t="28166" x="4021138" y="1951038"/>
          <p14:tracePt t="28174" x="4257675" y="1970088"/>
          <p14:tracePt t="28182" x="4440238" y="1997075"/>
          <p14:tracePt t="28190" x="4603750" y="2024063"/>
          <p14:tracePt t="28198" x="4713288" y="2043113"/>
          <p14:tracePt t="28206" x="4803775" y="2043113"/>
          <p14:tracePt t="28214" x="4822825" y="2052638"/>
          <p14:tracePt t="28222" x="4832350" y="2052638"/>
          <p14:tracePt t="28495" x="4840288" y="2070100"/>
          <p14:tracePt t="28504" x="4840288" y="2097088"/>
          <p14:tracePt t="28512" x="4813300" y="2189163"/>
          <p14:tracePt t="28520" x="4740275" y="2289175"/>
          <p14:tracePt t="28529" x="4667250" y="2389188"/>
          <p14:tracePt t="28535" x="4594225" y="2471738"/>
          <p14:tracePt t="28546" x="4530725" y="2571750"/>
          <p14:tracePt t="28551" x="4440238" y="2690813"/>
          <p14:tracePt t="28558" x="4367213" y="2808288"/>
          <p14:tracePt t="28566" x="4294188" y="2909888"/>
          <p14:tracePt t="28574" x="4221163" y="3009900"/>
          <p14:tracePt t="28582" x="4165600" y="3090863"/>
          <p14:tracePt t="28590" x="4094163" y="3173413"/>
          <p14:tracePt t="28598" x="4075113" y="3219450"/>
          <p14:tracePt t="28606" x="4021138" y="3282950"/>
          <p14:tracePt t="28614" x="4002088" y="3328988"/>
          <p14:tracePt t="28623" x="3965575" y="3375025"/>
          <p14:tracePt t="28630" x="3956050" y="3392488"/>
          <p14:tracePt t="28638" x="3919538" y="3455988"/>
          <p14:tracePt t="28646" x="3911600" y="3475038"/>
          <p14:tracePt t="28654" x="3902075" y="3492500"/>
          <p14:tracePt t="28662" x="3892550" y="3502025"/>
          <p14:tracePt t="28670" x="3875088" y="3529013"/>
          <p14:tracePt t="28678" x="3865563" y="3538538"/>
          <p14:tracePt t="28686" x="3856038" y="3565525"/>
          <p14:tracePt t="28695" x="3846513" y="3584575"/>
          <p14:tracePt t="28702" x="3829050" y="3602038"/>
          <p14:tracePt t="28710" x="3810000" y="3648075"/>
          <p14:tracePt t="28719" x="3738563" y="3694113"/>
          <p14:tracePt t="28730" x="3673475" y="3767138"/>
          <p14:tracePt t="28735" x="3609975" y="3830638"/>
          <p14:tracePt t="28746" x="3546475" y="3867150"/>
          <p14:tracePt t="28750" x="3519488" y="3911600"/>
          <p14:tracePt t="28758" x="3436938" y="3967163"/>
          <p14:tracePt t="28766" x="3390900" y="4003675"/>
          <p14:tracePt t="28774" x="3346450" y="4040188"/>
          <p14:tracePt t="28782" x="3263900" y="4076700"/>
          <p14:tracePt t="28790" x="3244850" y="4086225"/>
          <p14:tracePt t="28798" x="3208338" y="4122738"/>
          <p14:tracePt t="28806" x="3190875" y="4130675"/>
          <p14:tracePt t="28814" x="3163888" y="4140200"/>
          <p14:tracePt t="28822" x="3144838" y="4159250"/>
          <p14:tracePt t="28831" x="3136900" y="4167188"/>
          <p14:tracePt t="28839" x="3108325" y="4186238"/>
          <p14:tracePt t="28846" x="3090863" y="4195763"/>
          <p14:tracePt t="28854" x="3044825" y="4203700"/>
          <p14:tracePt t="28862" x="3044825" y="4213225"/>
          <p14:tracePt t="28878" x="3035300" y="4222750"/>
          <p14:tracePt t="28962" x="3035300" y="4232275"/>
          <p14:tracePt t="28976" x="3008313" y="4259263"/>
          <p14:tracePt t="28983" x="2998788" y="4276725"/>
          <p14:tracePt t="28992" x="2990850" y="4286250"/>
          <p14:tracePt t="28999" x="2962275" y="4313238"/>
          <p14:tracePt t="29008" x="2944813" y="4332288"/>
          <p14:tracePt t="29015" x="2944813" y="4340225"/>
          <p14:tracePt t="29023" x="2935288" y="4359275"/>
          <p14:tracePt t="29112" x="2917825" y="4368800"/>
          <p14:tracePt t="29118" x="2908300" y="4368800"/>
          <p14:tracePt t="29126" x="2889250" y="4386263"/>
          <p14:tracePt t="29134" x="2881313" y="4386263"/>
          <p14:tracePt t="29144" x="2871788" y="4395788"/>
          <p14:tracePt t="29166" x="2862263" y="4405313"/>
          <p14:tracePt t="29182" x="2852738" y="4405313"/>
          <p14:tracePt t="29191" x="2825750" y="4413250"/>
          <p14:tracePt t="29199" x="2808288" y="4432300"/>
          <p14:tracePt t="29208" x="2798763" y="4432300"/>
          <p14:tracePt t="29214" x="2798763" y="4441825"/>
          <p14:tracePt t="29238" x="2789238" y="4441825"/>
          <p14:tracePt t="29262" x="2781300" y="4449763"/>
          <p14:tracePt t="29271" x="2762250" y="4449763"/>
          <p14:tracePt t="29280" x="2744788" y="4459288"/>
          <p14:tracePt t="29296" x="2698750" y="4468813"/>
          <p14:tracePt t="29304" x="2698750" y="4478338"/>
          <p14:tracePt t="29312" x="2689225" y="4478338"/>
          <p14:tracePt t="29320" x="2662238" y="4486275"/>
          <p14:tracePt t="29335" x="2652713" y="4486275"/>
          <p14:tracePt t="29346" x="2643188" y="4486275"/>
          <p14:tracePt t="29354" x="2625725" y="4495800"/>
          <p14:tracePt t="29361" x="2598738" y="4505325"/>
          <p14:tracePt t="29367" x="2570163" y="4505325"/>
          <p14:tracePt t="29376" x="2533650" y="4522788"/>
          <p14:tracePt t="29383" x="2506663" y="4532313"/>
          <p14:tracePt t="29392" x="2462213" y="4541838"/>
          <p14:tracePt t="29399" x="2452688" y="4541838"/>
          <p14:tracePt t="29407" x="2433638" y="4541838"/>
          <p14:tracePt t="29762" x="2379663" y="4541838"/>
          <p14:tracePt t="29767" x="2343150" y="4541838"/>
          <p14:tracePt t="29776" x="2287588" y="4541838"/>
          <p14:tracePt t="29784" x="2260600" y="4541838"/>
          <p14:tracePt t="29792" x="2224088" y="4541838"/>
          <p14:tracePt t="29801" x="2170113" y="4541838"/>
          <p14:tracePt t="29808" x="2143125" y="4541838"/>
          <p14:tracePt t="29816" x="2097088" y="4541838"/>
          <p14:tracePt t="29824" x="2060575" y="4541838"/>
          <p14:tracePt t="29833" x="2024063" y="4541838"/>
          <p14:tracePt t="29839" x="1997075" y="4541838"/>
          <p14:tracePt t="29847" x="1968500" y="4541838"/>
          <p14:tracePt t="29855" x="1951038" y="4541838"/>
          <p14:tracePt t="29864" x="1924050" y="4541838"/>
          <p14:tracePt t="29870" x="1895475" y="4541838"/>
          <p14:tracePt t="29878" x="1878013" y="4541838"/>
          <p14:tracePt t="29886" x="1860550" y="4541838"/>
          <p14:tracePt t="29894" x="1831975" y="4541838"/>
          <p14:tracePt t="29902" x="1814513" y="4541838"/>
          <p14:tracePt t="29918" x="1804988" y="4541838"/>
          <p14:tracePt t="29927" x="1787525" y="4541838"/>
          <p14:tracePt t="29950" x="1778000" y="4541838"/>
          <p14:tracePt t="29978" x="1758950" y="4541838"/>
          <p14:tracePt t="29982" x="1731963" y="4541838"/>
          <p14:tracePt t="29990" x="1714500" y="4541838"/>
          <p14:tracePt t="29998" x="1685925" y="4559300"/>
          <p14:tracePt t="30007" x="1641475" y="4559300"/>
          <p14:tracePt t="30014" x="1612900" y="4559300"/>
          <p14:tracePt t="30023" x="1576388" y="4559300"/>
          <p14:tracePt t="30031" x="1549400" y="4559300"/>
          <p14:tracePt t="30039" x="1531938" y="4559300"/>
          <p14:tracePt t="30047" x="1495425" y="4559300"/>
          <p14:tracePt t="30064" x="1485900" y="4559300"/>
          <p14:tracePt t="30078" x="1476375" y="4559300"/>
          <p14:tracePt t="30086" x="1458913" y="4559300"/>
          <p14:tracePt t="30102" x="1449388" y="4559300"/>
          <p14:tracePt t="30129" x="1439863" y="4559300"/>
          <p14:tracePt t="30150" x="1422400" y="4559300"/>
          <p14:tracePt t="30158" x="1403350" y="4559300"/>
          <p14:tracePt t="30166" x="1395413" y="4559300"/>
          <p14:tracePt t="30174" x="1376363" y="4559300"/>
          <p14:tracePt t="30191" x="1366838" y="4559300"/>
          <p14:tracePt t="30199" x="1358900" y="4559300"/>
          <p14:tracePt t="30215" x="1339850" y="4559300"/>
          <p14:tracePt t="30223" x="1330325" y="4559300"/>
          <p14:tracePt t="30231" x="1322388" y="4559300"/>
          <p14:tracePt t="30239" x="1312863" y="4559300"/>
          <p14:tracePt t="30247" x="1285875" y="4559300"/>
          <p14:tracePt t="30254" x="1276350" y="4559300"/>
          <p14:tracePt t="30264" x="1258888" y="4559300"/>
          <p14:tracePt t="30270" x="1239838" y="4559300"/>
          <p14:tracePt t="30279" x="1230313" y="4559300"/>
          <p14:tracePt t="30286" x="1212850" y="4559300"/>
          <p14:tracePt t="30294" x="1203325" y="4559300"/>
          <p14:tracePt t="30302" x="1185863" y="4559300"/>
          <p14:tracePt t="30311" x="1157288" y="4559300"/>
          <p14:tracePt t="30318" x="1149350" y="4559300"/>
          <p14:tracePt t="30327" x="1139825" y="4559300"/>
          <p14:tracePt t="30335" x="1112838" y="4551363"/>
          <p14:tracePt t="30343" x="1112838" y="4541838"/>
          <p14:tracePt t="30350" x="1103313" y="4541838"/>
          <p14:tracePt t="30359" x="1093788" y="4532313"/>
          <p14:tracePt t="30366" x="1084263" y="4532313"/>
          <p14:tracePt t="30374" x="1066800" y="4532313"/>
          <p14:tracePt t="30382" x="1057275" y="4532313"/>
          <p14:tracePt t="30390" x="1047750" y="4532313"/>
          <p14:tracePt t="30398" x="1030288" y="4522788"/>
          <p14:tracePt t="30415" x="1020763" y="4514850"/>
          <p14:tracePt t="30672" x="1011238" y="4495800"/>
          <p14:tracePt t="30688" x="1011238" y="4478338"/>
          <p14:tracePt t="30696" x="1011238" y="4459288"/>
          <p14:tracePt t="30712" x="1011238" y="4441825"/>
          <p14:tracePt t="30862" x="974725" y="4432300"/>
          <p14:tracePt t="30870" x="947738" y="4432300"/>
          <p14:tracePt t="30878" x="930275" y="4432300"/>
          <p14:tracePt t="30886" x="903288" y="4432300"/>
          <p14:tracePt t="30894" x="874713" y="4432300"/>
          <p14:tracePt t="30903" x="857250" y="4432300"/>
          <p14:tracePt t="30911" x="847725" y="4432300"/>
          <p14:tracePt t="30918" x="830263" y="4432300"/>
          <p14:tracePt t="30934" x="811213" y="4432300"/>
          <p14:tracePt t="31328" x="793750" y="4432300"/>
          <p14:tracePt t="31335" x="784225" y="4432300"/>
          <p14:tracePt t="31343" x="774700" y="4432300"/>
          <p14:tracePt t="31472" x="793750" y="4432300"/>
          <p14:tracePt t="31480" x="893763" y="4432300"/>
          <p14:tracePt t="31486" x="1003300" y="4432300"/>
          <p14:tracePt t="31495" x="1093788" y="4432300"/>
          <p14:tracePt t="31502" x="1203325" y="4432300"/>
          <p14:tracePt t="31510" x="1276350" y="4432300"/>
          <p14:tracePt t="31518" x="1330325" y="4432300"/>
          <p14:tracePt t="31527" x="1403350" y="4432300"/>
          <p14:tracePt t="31534" x="1431925" y="4432300"/>
          <p14:tracePt t="31543" x="1449388" y="4432300"/>
          <p14:tracePt t="31550" x="1468438" y="4432300"/>
          <p14:tracePt t="31559" x="1476375" y="4432300"/>
          <p14:tracePt t="31566" x="1485900" y="4432300"/>
          <p14:tracePt t="31606" x="1495425" y="4432300"/>
          <p14:tracePt t="31615" x="1522413" y="4432300"/>
          <p14:tracePt t="31623" x="1541463" y="4432300"/>
          <p14:tracePt t="31632" x="1576388" y="4432300"/>
          <p14:tracePt t="31640" x="1604963" y="4432300"/>
          <p14:tracePt t="31649" x="1641475" y="4432300"/>
          <p14:tracePt t="31655" x="1668463" y="4432300"/>
          <p14:tracePt t="31664" x="1704975" y="4432300"/>
          <p14:tracePt t="31670" x="1751013" y="4432300"/>
          <p14:tracePt t="31678" x="1778000" y="4432300"/>
          <p14:tracePt t="31686" x="1804988" y="4432300"/>
          <p14:tracePt t="31694" x="1824038" y="4432300"/>
          <p14:tracePt t="31702" x="1831975" y="4432300"/>
          <p14:tracePt t="31710" x="1851025" y="4432300"/>
          <p14:tracePt t="31743" x="1860550" y="4432300"/>
          <p14:tracePt t="31761" x="1887538" y="4432300"/>
          <p14:tracePt t="31769" x="1905000" y="4432300"/>
          <p14:tracePt t="31776" x="1951038" y="4432300"/>
          <p14:tracePt t="31784" x="1968500" y="4432300"/>
          <p14:tracePt t="31792" x="2005013" y="4432300"/>
          <p14:tracePt t="31800" x="2033588" y="4432300"/>
          <p14:tracePt t="31808" x="2041525" y="4432300"/>
          <p14:tracePt t="32088" x="2051050" y="4449763"/>
          <p14:tracePt t="32097" x="2051050" y="4495800"/>
          <p14:tracePt t="32105" x="2051050" y="4551363"/>
          <p14:tracePt t="32114" x="2051050" y="4605338"/>
          <p14:tracePt t="32118" x="2051050" y="4678363"/>
          <p14:tracePt t="32127" x="2070100" y="4751388"/>
          <p14:tracePt t="32134" x="2070100" y="4841875"/>
          <p14:tracePt t="32143" x="2078038" y="4906963"/>
          <p14:tracePt t="32151" x="2078038" y="4933950"/>
          <p14:tracePt t="32159" x="2124075" y="5033963"/>
          <p14:tracePt t="32166" x="2124075" y="5097463"/>
          <p14:tracePt t="32176" x="2143125" y="5133975"/>
          <p14:tracePt t="32183" x="2179638" y="5216525"/>
          <p14:tracePt t="32191" x="2187575" y="5262563"/>
          <p14:tracePt t="32200" x="2233613" y="5343525"/>
          <p14:tracePt t="32207" x="2233613" y="5353050"/>
          <p14:tracePt t="32216" x="2251075" y="5399088"/>
          <p14:tracePt t="32224" x="2287588" y="5462588"/>
          <p14:tracePt t="32231" x="2297113" y="5499100"/>
          <p14:tracePt t="32239" x="2297113" y="5508625"/>
          <p14:tracePt t="32251" x="2306638" y="5545138"/>
          <p14:tracePt t="32254" x="2316163" y="5562600"/>
          <p14:tracePt t="32262" x="2343150" y="5581650"/>
          <p14:tracePt t="32270" x="2352675" y="5599113"/>
          <p14:tracePt t="32278" x="2352675" y="5608638"/>
          <p14:tracePt t="32286" x="2352675" y="5618163"/>
          <p14:tracePt t="32295" x="2360613" y="5635625"/>
          <p14:tracePt t="32310" x="2360613" y="5645150"/>
          <p14:tracePt t="32318" x="2360613" y="5654675"/>
          <p14:tracePt t="32327" x="2360613" y="5672138"/>
          <p14:tracePt t="32334" x="2370138" y="5681663"/>
          <p14:tracePt t="32343" x="2379663" y="5691188"/>
          <p14:tracePt t="32358" x="2389188" y="5699125"/>
          <p14:tracePt t="32416" x="2389188" y="5708650"/>
          <p14:tracePt t="32704" x="2443163" y="5727700"/>
          <p14:tracePt t="32712" x="2570163" y="5727700"/>
          <p14:tracePt t="32720" x="2735263" y="5727700"/>
          <p14:tracePt t="32728" x="2954338" y="5727700"/>
          <p14:tracePt t="32734" x="3181350" y="5727700"/>
          <p14:tracePt t="32743" x="3382963" y="5727700"/>
          <p14:tracePt t="32750" x="3600450" y="5727700"/>
          <p14:tracePt t="32759" x="3829050" y="5727700"/>
          <p14:tracePt t="32766" x="3975100" y="5754688"/>
          <p14:tracePt t="32774" x="4094163" y="5735638"/>
          <p14:tracePt t="32782" x="4248150" y="5735638"/>
          <p14:tracePt t="32791" x="4413250" y="5735638"/>
          <p14:tracePt t="32799" x="4557713" y="5735638"/>
          <p14:tracePt t="32807" x="4686300" y="5735638"/>
          <p14:tracePt t="32815" x="4776788" y="5735638"/>
          <p14:tracePt t="32823" x="4840288" y="5735638"/>
          <p14:tracePt t="32831" x="4876800" y="5735638"/>
          <p14:tracePt t="32839" x="4886325" y="5735638"/>
          <p14:tracePt t="33016" x="4876800" y="5735638"/>
          <p14:tracePt t="33024" x="4822825" y="5708650"/>
          <p14:tracePt t="33032" x="4722813" y="5654675"/>
          <p14:tracePt t="33040" x="4603750" y="5608638"/>
          <p14:tracePt t="33047" x="4503738" y="5554663"/>
          <p14:tracePt t="33054" x="4348163" y="5408613"/>
          <p14:tracePt t="33062" x="4202113" y="5270500"/>
          <p14:tracePt t="33070" x="4084638" y="5153025"/>
          <p14:tracePt t="33078" x="3956050" y="4970463"/>
          <p14:tracePt t="33086" x="3810000" y="4778375"/>
          <p14:tracePt t="33094" x="3719513" y="4595813"/>
          <p14:tracePt t="33102" x="3556000" y="4303713"/>
          <p14:tracePt t="33110" x="3527425" y="4232275"/>
          <p14:tracePt t="33118" x="3463925" y="4040188"/>
          <p14:tracePt t="33127" x="3446463" y="3857625"/>
          <p14:tracePt t="33136" x="3427413" y="3657600"/>
          <p14:tracePt t="33147" x="3400425" y="3475038"/>
          <p14:tracePt t="33154" x="3400425" y="3273425"/>
          <p14:tracePt t="33164" x="3382963" y="3090863"/>
          <p14:tracePt t="33168" x="3354388" y="2890838"/>
          <p14:tracePt t="33175" x="3327400" y="2717800"/>
          <p14:tracePt t="33182" x="3290888" y="2589213"/>
          <p14:tracePt t="33190" x="3254375" y="2489200"/>
          <p14:tracePt t="33198" x="3227388" y="2398713"/>
          <p14:tracePt t="33207" x="3190875" y="2335213"/>
          <p14:tracePt t="33214" x="3163888" y="2306638"/>
          <p14:tracePt t="33223" x="3154363" y="2279650"/>
          <p14:tracePt t="33345" x="3127375" y="2270125"/>
          <p14:tracePt t="33361" x="3054350" y="2270125"/>
          <p14:tracePt t="33369" x="2990850" y="2270125"/>
          <p14:tracePt t="33374" x="2898775" y="2298700"/>
          <p14:tracePt t="33382" x="2835275" y="2325688"/>
          <p14:tracePt t="33390" x="2752725" y="2335213"/>
          <p14:tracePt t="33398" x="2662238" y="2362200"/>
          <p14:tracePt t="33406" x="2579688" y="2389188"/>
          <p14:tracePt t="33414" x="2516188" y="2416175"/>
          <p14:tracePt t="33422" x="2443163" y="2452688"/>
          <p14:tracePt t="33430" x="2397125" y="2462213"/>
          <p14:tracePt t="33438" x="2343150" y="2517775"/>
          <p14:tracePt t="33446" x="2324100" y="2525713"/>
          <p14:tracePt t="33454" x="2270125" y="2544763"/>
          <p14:tracePt t="33462" x="2260600" y="2544763"/>
          <p14:tracePt t="33471" x="2233613" y="2554288"/>
          <p14:tracePt t="33478" x="2224088" y="2562225"/>
          <p14:tracePt t="33495" x="2224088" y="2571750"/>
          <p14:tracePt t="33511" x="2206625" y="2581275"/>
          <p14:tracePt t="33519" x="2187575" y="2589213"/>
          <p14:tracePt t="33536" x="2179638" y="2608263"/>
          <p14:tracePt t="33599" x="2151063" y="2625725"/>
          <p14:tracePt t="33615" x="2143125" y="2635250"/>
          <p14:tracePt t="33622" x="2133600" y="2635250"/>
          <p14:tracePt t="33630" x="2114550" y="2654300"/>
          <p14:tracePt t="33638" x="2106613" y="2654300"/>
          <p14:tracePt t="33646" x="2097088" y="2654300"/>
          <p14:tracePt t="33654" x="2087563" y="2662238"/>
          <p14:tracePt t="33662" x="2078038" y="2662238"/>
          <p14:tracePt t="33670" x="2060575" y="2662238"/>
          <p14:tracePt t="33678" x="2033588" y="2662238"/>
          <p14:tracePt t="33686" x="2014538" y="2662238"/>
          <p14:tracePt t="33694" x="1978025" y="2662238"/>
          <p14:tracePt t="33712" x="1960563" y="2662238"/>
          <p14:tracePt t="33719" x="1931988" y="2662238"/>
          <p14:tracePt t="33729" x="1914525" y="2662238"/>
          <p14:tracePt t="33736" x="1868488" y="2662238"/>
          <p14:tracePt t="33746" x="1860550" y="2662238"/>
          <p14:tracePt t="33752" x="1814513" y="2662238"/>
          <p14:tracePt t="33759" x="1758950" y="2662238"/>
          <p14:tracePt t="33768" x="1704975" y="2662238"/>
          <p14:tracePt t="33778" x="1668463" y="2662238"/>
          <p14:tracePt t="33784" x="1658938" y="2662238"/>
          <p14:tracePt t="33792" x="1622425" y="2662238"/>
          <p14:tracePt t="33807" x="1612900" y="2662238"/>
          <p14:tracePt t="33832" x="1612900" y="2644775"/>
          <p14:tracePt t="33841" x="1612900" y="2608263"/>
          <p14:tracePt t="33848" x="1612900" y="2562225"/>
          <p14:tracePt t="33856" x="1612900" y="2544763"/>
          <p14:tracePt t="33863" x="1612900" y="2508250"/>
          <p14:tracePt t="33873" x="1612900" y="2462213"/>
          <p14:tracePt t="33879" x="1612900" y="2444750"/>
          <p14:tracePt t="33887" x="1612900" y="2416175"/>
          <p14:tracePt t="33895" x="1612900" y="2398713"/>
          <p14:tracePt t="33903" x="1612900" y="2371725"/>
          <p14:tracePt t="33910" x="1612900" y="2343150"/>
          <p14:tracePt t="33919" x="1612900" y="2325688"/>
          <p14:tracePt t="33928" x="1612900" y="2306638"/>
          <p14:tracePt t="33935" x="1622425" y="2252663"/>
          <p14:tracePt t="33945" x="1641475" y="2233613"/>
          <p14:tracePt t="33951" x="1685925" y="2170113"/>
          <p14:tracePt t="33959" x="1704975" y="2152650"/>
          <p14:tracePt t="33966" x="1751013" y="2106613"/>
          <p14:tracePt t="33977" x="1787525" y="2089150"/>
          <p14:tracePt t="33982" x="1804988" y="2079625"/>
          <p14:tracePt t="33990" x="1878013" y="2043113"/>
          <p14:tracePt t="33998" x="1895475" y="2043113"/>
          <p14:tracePt t="34006" x="1914525" y="2024063"/>
          <p14:tracePt t="34014" x="1941513" y="2024063"/>
          <p14:tracePt t="34022" x="1960563" y="2016125"/>
          <p14:tracePt t="34080" x="1978025" y="2016125"/>
          <p14:tracePt t="34118" x="1997075" y="2043113"/>
          <p14:tracePt t="34126" x="2005013" y="2070100"/>
          <p14:tracePt t="34136" x="2014538" y="2116138"/>
          <p14:tracePt t="34145" x="2014538" y="2143125"/>
          <p14:tracePt t="34154" x="2014538" y="2179638"/>
          <p14:tracePt t="34164" x="2014538" y="2216150"/>
          <p14:tracePt t="34167" x="2014538" y="2270125"/>
          <p14:tracePt t="34175" x="2014538" y="2306638"/>
          <p14:tracePt t="34183" x="2014538" y="2352675"/>
          <p14:tracePt t="34191" x="2014538" y="2389188"/>
          <p14:tracePt t="34199" x="2014538" y="2444750"/>
          <p14:tracePt t="34207" x="2014538" y="2462213"/>
          <p14:tracePt t="34215" x="1987550" y="2517775"/>
          <p14:tracePt t="34223" x="1987550" y="2525713"/>
          <p14:tracePt t="34231" x="1968500" y="2554288"/>
          <p14:tracePt t="34240" x="1951038" y="2571750"/>
          <p14:tracePt t="34256" x="1941513" y="2581275"/>
          <p14:tracePt t="34400" x="1895475" y="2554288"/>
          <p14:tracePt t="34408" x="1878013" y="2535238"/>
          <p14:tracePt t="34416" x="1868488" y="2517775"/>
          <p14:tracePt t="34423" x="1860550" y="2508250"/>
          <p14:tracePt t="34432" x="1841500" y="2489200"/>
          <p14:tracePt t="34439" x="1841500" y="2481263"/>
          <p14:tracePt t="34447" x="1831975" y="2462213"/>
          <p14:tracePt t="34454" x="1831975" y="2452688"/>
          <p14:tracePt t="34462" x="1824038" y="2444750"/>
          <p14:tracePt t="34470" x="1814513" y="2444750"/>
          <p14:tracePt t="34478" x="1804988" y="2444750"/>
          <p14:tracePt t="34487" x="1787525" y="2435225"/>
          <p14:tracePt t="34494" x="1768475" y="2425700"/>
          <p14:tracePt t="34503" x="1722438" y="2416175"/>
          <p14:tracePt t="34511" x="1695450" y="2416175"/>
          <p14:tracePt t="34518" x="1641475" y="2408238"/>
          <p14:tracePt t="34526" x="1585913" y="2398713"/>
          <p14:tracePt t="34534" x="1522413" y="2371725"/>
          <p14:tracePt t="34542" x="1476375" y="2362200"/>
          <p14:tracePt t="34550" x="1422400" y="2352675"/>
          <p14:tracePt t="34559" x="1376363" y="2335213"/>
          <p14:tracePt t="34567" x="1312863" y="2316163"/>
          <p14:tracePt t="34574" x="1293813" y="2306638"/>
          <p14:tracePt t="34582" x="1258888" y="2298700"/>
          <p14:tracePt t="34590" x="1249363" y="2289175"/>
          <p14:tracePt t="34598" x="1230313" y="2289175"/>
          <p14:tracePt t="34615" x="1222375" y="2289175"/>
          <p14:tracePt t="34784" x="1258888" y="2289175"/>
          <p14:tracePt t="34792" x="1385888" y="2289175"/>
          <p14:tracePt t="34799" x="1541463" y="2325688"/>
          <p14:tracePt t="34808" x="1685925" y="2352675"/>
          <p14:tracePt t="34816" x="1804988" y="2389188"/>
          <p14:tracePt t="34824" x="1951038" y="2425700"/>
          <p14:tracePt t="34832" x="2078038" y="2471738"/>
          <p14:tracePt t="34840" x="2160588" y="2489200"/>
          <p14:tracePt t="34849" x="2197100" y="2489200"/>
          <p14:tracePt t="34855" x="2251075" y="2489200"/>
          <p14:tracePt t="34863" x="2297113" y="2489200"/>
          <p14:tracePt t="34873" x="2316163" y="2489200"/>
          <p14:tracePt t="34878" x="2343150" y="2489200"/>
          <p14:tracePt t="34886" x="2352675" y="2489200"/>
          <p14:tracePt t="34903" x="2370138" y="2489200"/>
          <p14:tracePt t="34910" x="2389188" y="2489200"/>
          <p14:tracePt t="34919" x="2406650" y="2489200"/>
          <p14:tracePt t="34942" x="2433638" y="2489200"/>
          <p14:tracePt t="35169" x="2389188" y="2489200"/>
          <p14:tracePt t="35179" x="2306638" y="2508250"/>
          <p14:tracePt t="35184" x="2243138" y="2544763"/>
          <p14:tracePt t="35192" x="2133600" y="2562225"/>
          <p14:tracePt t="35199" x="2033588" y="2598738"/>
          <p14:tracePt t="35207" x="1941513" y="2644775"/>
          <p14:tracePt t="35215" x="1878013" y="2681288"/>
          <p14:tracePt t="35223" x="1841500" y="2698750"/>
          <p14:tracePt t="35232" x="1824038" y="2708275"/>
          <p14:tracePt t="35239" x="1804988" y="2727325"/>
          <p14:tracePt t="35248" x="1795463" y="2735263"/>
          <p14:tracePt t="35255" x="1787525" y="2754313"/>
          <p14:tracePt t="35264" x="1758950" y="2790825"/>
          <p14:tracePt t="35271" x="1751013" y="2808288"/>
          <p14:tracePt t="35280" x="1741488" y="2827338"/>
          <p14:tracePt t="35287" x="1731963" y="2836863"/>
          <p14:tracePt t="35295" x="1704975" y="2863850"/>
          <p14:tracePt t="35312" x="1685925" y="2881313"/>
          <p14:tracePt t="35319" x="1677988" y="2900363"/>
          <p14:tracePt t="35327" x="1658938" y="2909888"/>
          <p14:tracePt t="35335" x="1631950" y="2909888"/>
          <p14:tracePt t="35344" x="1612900" y="2917825"/>
          <p14:tracePt t="35351" x="1604963" y="2917825"/>
          <p14:tracePt t="35360" x="1585913" y="2917825"/>
          <p14:tracePt t="35367" x="1576388" y="2927350"/>
          <p14:tracePt t="35382" x="1568450" y="2927350"/>
          <p14:tracePt t="35494" x="1576388" y="2927350"/>
          <p14:tracePt t="35502" x="1649413" y="2900363"/>
          <p14:tracePt t="35510" x="1751013" y="2863850"/>
          <p14:tracePt t="35518" x="1804988" y="2808288"/>
          <p14:tracePt t="35526" x="1860550" y="2790825"/>
          <p14:tracePt t="35535" x="1895475" y="2763838"/>
          <p14:tracePt t="35543" x="1951038" y="2744788"/>
          <p14:tracePt t="35551" x="1960563" y="2727325"/>
          <p14:tracePt t="35561" x="1987550" y="2717800"/>
          <p14:tracePt t="35567" x="2005013" y="2690813"/>
          <p14:tracePt t="35575" x="2060575" y="2644775"/>
          <p14:tracePt t="35582" x="2106613" y="2581275"/>
          <p14:tracePt t="35590" x="2133600" y="2554288"/>
          <p14:tracePt t="35598" x="2179638" y="2489200"/>
          <p14:tracePt t="35606" x="2206625" y="2425700"/>
          <p14:tracePt t="35614" x="2214563" y="2371725"/>
          <p14:tracePt t="35622" x="2233613" y="2325688"/>
          <p14:tracePt t="35631" x="2260600" y="2298700"/>
          <p14:tracePt t="35639" x="2287588" y="2233613"/>
          <p14:tracePt t="35647" x="2306638" y="2206625"/>
          <p14:tracePt t="35655" x="2316163" y="2160588"/>
          <p14:tracePt t="35663" x="2333625" y="2143125"/>
          <p14:tracePt t="35671" x="2343150" y="2106613"/>
          <p14:tracePt t="35678" x="2352675" y="2089150"/>
          <p14:tracePt t="35686" x="2360613" y="2043113"/>
          <p14:tracePt t="35694" x="2379663" y="2016125"/>
          <p14:tracePt t="35702" x="2389188" y="2006600"/>
          <p14:tracePt t="35712" x="2397125" y="1987550"/>
          <p14:tracePt t="35718" x="2406650" y="1979613"/>
          <p14:tracePt t="35726" x="2406650" y="1970088"/>
          <p14:tracePt t="35822" x="2406650" y="1960563"/>
          <p14:tracePt t="35831" x="2370138" y="1960563"/>
          <p14:tracePt t="35839" x="2316163" y="1979613"/>
          <p14:tracePt t="35847" x="2251075" y="2033588"/>
          <p14:tracePt t="35855" x="2160588" y="2097088"/>
          <p14:tracePt t="35863" x="2124075" y="2125663"/>
          <p14:tracePt t="35871" x="2051050" y="2189163"/>
          <p14:tracePt t="35878" x="2005013" y="2233613"/>
          <p14:tracePt t="35886" x="1951038" y="2289175"/>
          <p14:tracePt t="35894" x="1931988" y="2335213"/>
          <p14:tracePt t="35902" x="1924050" y="2371725"/>
          <p14:tracePt t="35912" x="1924050" y="2408238"/>
          <p14:tracePt t="35918" x="1895475" y="2444750"/>
          <p14:tracePt t="35926" x="1895475" y="2508250"/>
          <p14:tracePt t="35934" x="1895475" y="2535238"/>
          <p14:tracePt t="35943" x="1895475" y="2589213"/>
          <p14:tracePt t="35950" x="1895475" y="2625725"/>
          <p14:tracePt t="35959" x="1905000" y="2681288"/>
          <p14:tracePt t="35968" x="1914525" y="2763838"/>
          <p14:tracePt t="35981" x="1951038" y="2827338"/>
          <p14:tracePt t="35984" x="1968500" y="2900363"/>
          <p14:tracePt t="35992" x="1987550" y="2963863"/>
          <p14:tracePt t="35999" x="2033588" y="3046413"/>
          <p14:tracePt t="36007" x="2041525" y="3119438"/>
          <p14:tracePt t="36015" x="2087563" y="3255963"/>
          <p14:tracePt t="36023" x="2114550" y="3382963"/>
          <p14:tracePt t="36031" x="2160588" y="3519488"/>
          <p14:tracePt t="36039" x="2187575" y="3665538"/>
          <p14:tracePt t="36048" x="2206625" y="3811588"/>
          <p14:tracePt t="36055" x="2251075" y="3976688"/>
          <p14:tracePt t="36066" x="2297113" y="4149725"/>
          <p14:tracePt t="36071" x="2343150" y="4295775"/>
          <p14:tracePt t="36078" x="2406650" y="4486275"/>
          <p14:tracePt t="36086" x="2416175" y="4651375"/>
          <p14:tracePt t="36094" x="2433638" y="4741863"/>
          <p14:tracePt t="36102" x="2506663" y="4878388"/>
          <p14:tracePt t="36113" x="2533650" y="4960938"/>
          <p14:tracePt t="36118" x="2562225" y="5089525"/>
          <p14:tracePt t="36126" x="2606675" y="5189538"/>
          <p14:tracePt t="36134" x="2616200" y="5243513"/>
          <p14:tracePt t="36143" x="2625725" y="5289550"/>
          <p14:tracePt t="36151" x="2635250" y="5326063"/>
          <p14:tracePt t="36160" x="2635250" y="5343525"/>
          <p14:tracePt t="36166" x="2652713" y="5380038"/>
          <p14:tracePt t="36335" x="2625725" y="5353050"/>
          <p14:tracePt t="36343" x="2589213" y="5326063"/>
          <p14:tracePt t="36351" x="2579688" y="5316538"/>
          <p14:tracePt t="36359" x="2543175" y="5270500"/>
          <p14:tracePt t="36366" x="2525713" y="5253038"/>
          <p14:tracePt t="36374" x="2470150" y="5197475"/>
          <p14:tracePt t="36382" x="2425700" y="5126038"/>
          <p14:tracePt t="36390" x="2379663" y="5053013"/>
          <p14:tracePt t="36398" x="2352675" y="4970463"/>
          <p14:tracePt t="36406" x="2343150" y="4897438"/>
          <p14:tracePt t="36415" x="2306638" y="4824413"/>
          <p14:tracePt t="36423" x="2279650" y="4751388"/>
          <p14:tracePt t="36431" x="2251075" y="4687888"/>
          <p14:tracePt t="36439" x="2197100" y="4605338"/>
          <p14:tracePt t="36447" x="2160588" y="4559300"/>
          <p14:tracePt t="36455" x="2124075" y="4495800"/>
          <p14:tracePt t="36464" x="2106613" y="4449763"/>
          <p14:tracePt t="36471" x="2087563" y="4422775"/>
          <p14:tracePt t="36480" x="2070100" y="4395788"/>
          <p14:tracePt t="36486" x="2060575" y="4368800"/>
          <p14:tracePt t="36662" x="2060575" y="4405313"/>
          <p14:tracePt t="36670" x="2060575" y="4468813"/>
          <p14:tracePt t="36679" x="2060575" y="4541838"/>
          <p14:tracePt t="36687" x="2078038" y="4641850"/>
          <p14:tracePt t="36695" x="2106613" y="4732338"/>
          <p14:tracePt t="36703" x="2151063" y="4851400"/>
          <p14:tracePt t="36711" x="2206625" y="4970463"/>
          <p14:tracePt t="36720" x="2251075" y="5060950"/>
          <p14:tracePt t="36727" x="2251075" y="5160963"/>
          <p14:tracePt t="36735" x="2306638" y="5270500"/>
          <p14:tracePt t="36743" x="2352675" y="5372100"/>
          <p14:tracePt t="36751" x="2360613" y="5435600"/>
          <p14:tracePt t="36760" x="2379663" y="5508625"/>
          <p14:tracePt t="36767" x="2389188" y="5581650"/>
          <p14:tracePt t="36775" x="2416175" y="5662613"/>
          <p14:tracePt t="36783" x="2416175" y="5735638"/>
          <p14:tracePt t="36791" x="2425700" y="5800725"/>
          <p14:tracePt t="36799" x="2425700" y="5854700"/>
          <p14:tracePt t="36807" x="2443163" y="5927725"/>
          <p14:tracePt t="36815" x="2452688" y="5991225"/>
          <p14:tracePt t="36823" x="2452688" y="6046788"/>
          <p14:tracePt t="36831" x="2452688" y="6100763"/>
          <p14:tracePt t="36839" x="2489200" y="6146800"/>
          <p14:tracePt t="36847" x="2498725" y="6183313"/>
          <p14:tracePt t="36855" x="2506663" y="6210300"/>
          <p14:tracePt t="36879" x="2516188" y="6219825"/>
          <p14:tracePt t="36966" x="2525713" y="6219825"/>
          <p14:tracePt t="36976" x="2525713" y="6156325"/>
          <p14:tracePt t="36982" x="2525713" y="6064250"/>
          <p14:tracePt t="36990" x="2525713" y="5954713"/>
          <p14:tracePt t="36998" x="2525713" y="5864225"/>
          <p14:tracePt t="37006" x="2516188" y="5754688"/>
          <p14:tracePt t="37014" x="2489200" y="5672138"/>
          <p14:tracePt t="37022" x="2452688" y="5562600"/>
          <p14:tracePt t="37031" x="2425700" y="5481638"/>
          <p14:tracePt t="37038" x="2379663" y="5416550"/>
          <p14:tracePt t="37046" x="2360613" y="5353050"/>
          <p14:tracePt t="37054" x="2333625" y="5326063"/>
          <p14:tracePt t="37062" x="2316163" y="5289550"/>
          <p14:tracePt t="37071" x="2287588" y="5253038"/>
          <p14:tracePt t="37079" x="2279650" y="5243513"/>
          <p14:tracePt t="37087" x="2251075" y="5226050"/>
          <p14:tracePt t="37095" x="2243138" y="5207000"/>
          <p14:tracePt t="37103" x="2224088" y="5189538"/>
          <p14:tracePt t="37111" x="2214563" y="5180013"/>
          <p14:tracePt t="37127" x="2206625" y="5160963"/>
          <p14:tracePt t="37134" x="2197100" y="5153025"/>
          <p14:tracePt t="37144" x="2187575" y="5143500"/>
          <p14:tracePt t="37150" x="2179638" y="5133975"/>
          <p14:tracePt t="37159" x="2143125" y="5106988"/>
          <p14:tracePt t="37166" x="2133600" y="5106988"/>
          <p14:tracePt t="37174" x="2106613" y="5089525"/>
          <p14:tracePt t="37182" x="2097088" y="5080000"/>
          <p14:tracePt t="37190" x="2087563" y="5070475"/>
          <p14:tracePt t="37198" x="2060575" y="5053013"/>
          <p14:tracePt t="37206" x="2041525" y="5043488"/>
          <p14:tracePt t="37222" x="2024063" y="5043488"/>
          <p14:tracePt t="37231" x="2024063" y="5033963"/>
          <p14:tracePt t="37375" x="2124075" y="5033963"/>
          <p14:tracePt t="37382" x="2214563" y="5033963"/>
          <p14:tracePt t="37390" x="2324100" y="5033963"/>
          <p14:tracePt t="37398" x="2452688" y="5033963"/>
          <p14:tracePt t="37406" x="2543175" y="5033963"/>
          <p14:tracePt t="37415" x="2662238" y="5033963"/>
          <p14:tracePt t="37423" x="2735263" y="5033963"/>
          <p14:tracePt t="37431" x="2771775" y="5033963"/>
          <p14:tracePt t="37439" x="2789238" y="5033963"/>
          <p14:tracePt t="37624" x="2735263" y="5033963"/>
          <p14:tracePt t="37632" x="2652713" y="5033963"/>
          <p14:tracePt t="37640" x="2562225" y="5033963"/>
          <p14:tracePt t="37648" x="2470150" y="5016500"/>
          <p14:tracePt t="37656" x="2416175" y="5006975"/>
          <p14:tracePt t="37665" x="2352675" y="5006975"/>
          <p14:tracePt t="37671" x="2287588" y="4970463"/>
          <p14:tracePt t="37680" x="2260600" y="4951413"/>
          <p14:tracePt t="37687" x="2214563" y="4933950"/>
          <p14:tracePt t="37696" x="2187575" y="4914900"/>
          <p14:tracePt t="37703" x="2179638" y="4906963"/>
          <p14:tracePt t="37711" x="2143125" y="4887913"/>
          <p14:tracePt t="37719" x="2133600" y="4878388"/>
          <p14:tracePt t="37726" x="2124075" y="4870450"/>
          <p14:tracePt t="37735" x="2124075" y="4860925"/>
          <p14:tracePt t="37744" x="2114550" y="4851400"/>
          <p14:tracePt t="37775" x="2097088" y="4851400"/>
          <p14:tracePt t="37950" x="2097088" y="4878388"/>
          <p14:tracePt t="37959" x="2097088" y="4924425"/>
          <p14:tracePt t="37966" x="2097088" y="4960938"/>
          <p14:tracePt t="37976" x="2087563" y="5033963"/>
          <p14:tracePt t="37982" x="2087563" y="5080000"/>
          <p14:tracePt t="37990" x="2078038" y="5133975"/>
          <p14:tracePt t="37998" x="2033588" y="5216525"/>
          <p14:tracePt t="38006" x="2024063" y="5289550"/>
          <p14:tracePt t="38014" x="2014538" y="5380038"/>
          <p14:tracePt t="38022" x="1968500" y="5481638"/>
          <p14:tracePt t="38030" x="1968500" y="5572125"/>
          <p14:tracePt t="38039" x="1960563" y="5662613"/>
          <p14:tracePt t="38047" x="1931988" y="5764213"/>
          <p14:tracePt t="38055" x="1914525" y="5808663"/>
          <p14:tracePt t="38063" x="1914525" y="5864225"/>
          <p14:tracePt t="38071" x="1905000" y="5900738"/>
          <p14:tracePt t="38079" x="1905000" y="5964238"/>
          <p14:tracePt t="38087" x="1905000" y="6000750"/>
          <p14:tracePt t="38095" x="1895475" y="6027738"/>
          <p14:tracePt t="38103" x="1895475" y="6073775"/>
          <p14:tracePt t="38111" x="1895475" y="6100763"/>
          <p14:tracePt t="38126" x="1895475" y="6110288"/>
          <p14:tracePt t="38256" x="1895475" y="6091238"/>
          <p14:tracePt t="38266" x="1924050" y="6018213"/>
          <p14:tracePt t="38270" x="1951038" y="5954713"/>
          <p14:tracePt t="38278" x="1987550" y="5864225"/>
          <p14:tracePt t="38286" x="2014538" y="5818188"/>
          <p14:tracePt t="38294" x="2041525" y="5735638"/>
          <p14:tracePt t="38302" x="2060575" y="5672138"/>
          <p14:tracePt t="38310" x="2106613" y="5589588"/>
          <p14:tracePt t="38318" x="2114550" y="5499100"/>
          <p14:tracePt t="38327" x="2179638" y="5399088"/>
          <p14:tracePt t="38334" x="2187575" y="5353050"/>
          <p14:tracePt t="38343" x="2206625" y="5316538"/>
          <p14:tracePt t="38350" x="2233613" y="5216525"/>
          <p14:tracePt t="38359" x="2243138" y="5189538"/>
          <p14:tracePt t="38367" x="2251075" y="5153025"/>
          <p14:tracePt t="38379" x="2287588" y="5097463"/>
          <p14:tracePt t="38382" x="2297113" y="5080000"/>
          <p14:tracePt t="38395" x="2306638" y="5053013"/>
          <p14:tracePt t="38399" x="2316163" y="5043488"/>
          <p14:tracePt t="38408" x="2333625" y="5016500"/>
          <p14:tracePt t="38417" x="2343150" y="5006975"/>
          <p14:tracePt t="38427" x="2352675" y="4997450"/>
          <p14:tracePt t="38432" x="2352675" y="4987925"/>
          <p14:tracePt t="38439" x="2360613" y="4979988"/>
          <p14:tracePt t="38449" x="2370138" y="4970463"/>
          <p14:tracePt t="38559" x="2379663" y="4979988"/>
          <p14:tracePt t="38566" x="2379663" y="5033963"/>
          <p14:tracePt t="38581" x="2379663" y="5080000"/>
          <p14:tracePt t="38582" x="2370138" y="5116513"/>
          <p14:tracePt t="38590" x="2370138" y="5153025"/>
          <p14:tracePt t="38598" x="2360613" y="5189538"/>
          <p14:tracePt t="38606" x="2360613" y="5233988"/>
          <p14:tracePt t="38614" x="2352675" y="5289550"/>
          <p14:tracePt t="38622" x="2324100" y="5353050"/>
          <p14:tracePt t="38630" x="2316163" y="5445125"/>
          <p14:tracePt t="38638" x="2316163" y="5499100"/>
          <p14:tracePt t="38646" x="2297113" y="5608638"/>
          <p14:tracePt t="38654" x="2287588" y="5672138"/>
          <p14:tracePt t="38662" x="2260600" y="5764213"/>
          <p14:tracePt t="38671" x="2260600" y="5864225"/>
          <p14:tracePt t="38679" x="2251075" y="5918200"/>
          <p14:tracePt t="38686" x="2251075" y="5973763"/>
          <p14:tracePt t="38694" x="2233613" y="5991225"/>
          <p14:tracePt t="38702" x="2233613" y="6037263"/>
          <p14:tracePt t="38711" x="2233613" y="6046788"/>
          <p14:tracePt t="38718" x="2233613" y="6054725"/>
          <p14:tracePt t="39040" x="2214563" y="6073775"/>
          <p14:tracePt t="39056" x="2214563" y="6091238"/>
          <p14:tracePt t="39064" x="2214563" y="6110288"/>
          <p14:tracePt t="39072" x="2214563" y="6137275"/>
          <p14:tracePt t="39081" x="2214563" y="6156325"/>
          <p14:tracePt t="39086" x="2214563" y="6164263"/>
          <p14:tracePt t="39102" x="2214563" y="6173788"/>
          <p14:tracePt t="39110" x="2214563" y="6183313"/>
          <p14:tracePt t="39118" x="2214563" y="6192838"/>
          <p14:tracePt t="39191" x="2233613" y="6192838"/>
          <p14:tracePt t="39199" x="2243138" y="6192838"/>
          <p14:tracePt t="39207" x="2260600" y="6146800"/>
          <p14:tracePt t="39215" x="2260600" y="6110288"/>
          <p14:tracePt t="39223" x="2260600" y="6064250"/>
          <p14:tracePt t="39231" x="2260600" y="6046788"/>
          <p14:tracePt t="39239" x="2260600" y="6010275"/>
          <p14:tracePt t="39248" x="2260600" y="5964238"/>
          <p14:tracePt t="39255" x="2260600" y="5954713"/>
          <p14:tracePt t="39264" x="2251075" y="5918200"/>
          <p14:tracePt t="39270" x="2243138" y="5900738"/>
          <p14:tracePt t="39286" x="2233613" y="5873750"/>
          <p14:tracePt t="39294" x="2224088" y="5864225"/>
          <p14:tracePt t="39302" x="2224088" y="5854700"/>
          <p14:tracePt t="39310" x="2214563" y="5827713"/>
          <p14:tracePt t="39318" x="2187575" y="5800725"/>
          <p14:tracePt t="39328" x="2187575" y="5781675"/>
          <p14:tracePt t="39334" x="2179638" y="5764213"/>
          <p14:tracePt t="39342" x="2179638" y="5718175"/>
          <p14:tracePt t="39350" x="2179638" y="5681663"/>
          <p14:tracePt t="39360" x="2179638" y="5635625"/>
          <p14:tracePt t="39366" x="2179638" y="5608638"/>
          <p14:tracePt t="39374" x="2179638" y="5572125"/>
          <p14:tracePt t="39382" x="2179638" y="5526088"/>
          <p14:tracePt t="39390" x="2179638" y="5489575"/>
          <p14:tracePt t="39398" x="2179638" y="5472113"/>
          <p14:tracePt t="39406" x="2179638" y="5426075"/>
          <p14:tracePt t="39414" x="2160588" y="5399088"/>
          <p14:tracePt t="39422" x="2160588" y="5389563"/>
          <p14:tracePt t="39430" x="2151063" y="5372100"/>
          <p14:tracePt t="39438" x="2151063" y="5362575"/>
          <p14:tracePt t="39448" x="2143125" y="5335588"/>
          <p14:tracePt t="39471" x="2143125" y="5326063"/>
          <p14:tracePt t="39482" x="2133600" y="5316538"/>
          <p14:tracePt t="39487" x="2133600" y="5299075"/>
          <p14:tracePt t="39494" x="2124075" y="5280025"/>
          <p14:tracePt t="39502" x="2114550" y="5270500"/>
          <p14:tracePt t="39510" x="2106613" y="5253038"/>
          <p14:tracePt t="39518" x="2097088" y="5243513"/>
          <p14:tracePt t="39542" x="2070100" y="5226050"/>
          <p14:tracePt t="39550" x="2060575" y="5216525"/>
          <p14:tracePt t="39567" x="2051050" y="5207000"/>
          <p14:tracePt t="39577" x="2024063" y="5170488"/>
          <p14:tracePt t="39590" x="2014538" y="5143500"/>
          <p14:tracePt t="39598" x="2005013" y="5116513"/>
          <p14:tracePt t="39606" x="1978025" y="5089525"/>
          <p14:tracePt t="39614" x="1978025" y="5070475"/>
          <p14:tracePt t="39622" x="1951038" y="5053013"/>
          <p14:tracePt t="39630" x="1924050" y="5006975"/>
          <p14:tracePt t="39638" x="1887538" y="4960938"/>
          <p14:tracePt t="39646" x="1868488" y="4933950"/>
          <p14:tracePt t="39654" x="1831975" y="4906963"/>
          <p14:tracePt t="39662" x="1804988" y="4870450"/>
          <p14:tracePt t="39670" x="1787525" y="4841875"/>
          <p14:tracePt t="39679" x="1758950" y="4824413"/>
          <p14:tracePt t="39686" x="1741488" y="4805363"/>
          <p14:tracePt t="39696" x="1731963" y="4787900"/>
          <p14:tracePt t="39702" x="1714500" y="4768850"/>
          <p14:tracePt t="39710" x="1704975" y="4760913"/>
          <p14:tracePt t="39718" x="1695450" y="4741863"/>
          <p14:tracePt t="39726" x="1685925" y="4732338"/>
          <p14:tracePt t="39736" x="1685925" y="4714875"/>
          <p14:tracePt t="39745" x="1677988" y="4697413"/>
          <p14:tracePt t="39762" x="1677988" y="4687888"/>
          <p14:tracePt t="39866" x="1714500" y="4687888"/>
          <p14:tracePt t="39872" x="1731963" y="4687888"/>
          <p14:tracePt t="39883" x="1778000" y="4724400"/>
          <p14:tracePt t="39886" x="1804988" y="4741863"/>
          <p14:tracePt t="39894" x="1851025" y="4787900"/>
          <p14:tracePt t="39902" x="1878013" y="4814888"/>
          <p14:tracePt t="39912" x="1887538" y="4841875"/>
          <p14:tracePt t="39918" x="1914525" y="4887913"/>
          <p14:tracePt t="39927" x="1931988" y="4914900"/>
          <p14:tracePt t="39934" x="1941513" y="4943475"/>
          <p14:tracePt t="39942" x="1951038" y="4987925"/>
          <p14:tracePt t="39952" x="1978025" y="5016500"/>
          <p14:tracePt t="39961" x="1987550" y="5080000"/>
          <p14:tracePt t="39969" x="1997075" y="5133975"/>
          <p14:tracePt t="39977" x="2051050" y="5233988"/>
          <p14:tracePt t="39997" x="2160588" y="5499100"/>
          <p14:tracePt t="40001" x="2297113" y="5708650"/>
          <p14:tracePt t="40008" x="2397125" y="5845175"/>
          <p14:tracePt t="40015" x="2552700" y="6027738"/>
          <p14:tracePt t="40023" x="2771775" y="6329363"/>
          <p14:tracePt t="40033" x="2998788" y="6702425"/>
          <p14:tracePt t="40465" x="2998788" y="6804025"/>
          <p14:tracePt t="40472" x="2998788" y="6775450"/>
          <p14:tracePt t="40479" x="2998788" y="6748463"/>
          <p14:tracePt t="40487" x="2998788" y="6702425"/>
          <p14:tracePt t="40494" x="2998788" y="6675438"/>
          <p14:tracePt t="40503" x="2998788" y="6621463"/>
          <p14:tracePt t="40510" x="2998788" y="6575425"/>
          <p14:tracePt t="40519" x="2998788" y="6548438"/>
          <p14:tracePt t="40527" x="2998788" y="6511925"/>
          <p14:tracePt t="40534" x="2990850" y="6475413"/>
          <p14:tracePt t="40543" x="2981325" y="6456363"/>
          <p14:tracePt t="40551" x="2971800" y="6429375"/>
          <p14:tracePt t="40559" x="2971800" y="6419850"/>
          <p14:tracePt t="40770" x="2962275" y="6411913"/>
          <p14:tracePt t="40777" x="2944813" y="6411913"/>
          <p14:tracePt t="40783" x="2898775" y="6411913"/>
          <p14:tracePt t="40790" x="2881313" y="6419850"/>
          <p14:tracePt t="40798" x="2871788" y="6429375"/>
          <p14:tracePt t="40822" x="2862263" y="6429375"/>
          <p14:tracePt t="40830" x="2852738" y="6438900"/>
          <p14:tracePt t="40855" x="2844800" y="6446838"/>
          <p14:tracePt t="40954" x="2835275" y="6456363"/>
          <p14:tracePt t="40961" x="2825750" y="6456363"/>
          <p14:tracePt t="40972" x="2798763" y="6456363"/>
          <p14:tracePt t="40981" x="2744788" y="6438900"/>
          <p14:tracePt t="40984" x="2716213" y="6429375"/>
          <p14:tracePt t="40994" x="2689225" y="6429375"/>
          <p14:tracePt t="40999" x="2652713" y="6402388"/>
          <p14:tracePt t="41007" x="2643188" y="6392863"/>
          <p14:tracePt t="41016" x="2635250" y="6392863"/>
          <p14:tracePt t="41144" x="2635250" y="6383338"/>
          <p14:tracePt t="41152" x="2616200" y="6375400"/>
          <p14:tracePt t="41163" x="2606675" y="6365875"/>
          <p14:tracePt t="41169" x="2570163" y="6346825"/>
          <p14:tracePt t="41183" x="2533650" y="6329363"/>
          <p14:tracePt t="41194" x="2506663" y="6310313"/>
          <p14:tracePt t="41199" x="2498725" y="6302375"/>
          <p14:tracePt t="41207" x="2470150" y="6292850"/>
          <p14:tracePt t="41223" x="2452688" y="6273800"/>
          <p14:tracePt t="41239" x="2433638" y="6265863"/>
          <p14:tracePt t="41263" x="2425700" y="6256338"/>
          <p14:tracePt t="41295" x="2425700" y="6237288"/>
          <p14:tracePt t="41303" x="2425700" y="6229350"/>
          <p14:tracePt t="41311" x="2425700" y="6219825"/>
          <p14:tracePt t="41320" x="2425700" y="6192838"/>
          <p14:tracePt t="41329" x="2425700" y="6173788"/>
          <p14:tracePt t="41346" x="2425700" y="6146800"/>
          <p14:tracePt t="41352" x="2425700" y="6127750"/>
          <p14:tracePt t="41364" x="2425700" y="6100763"/>
          <p14:tracePt t="41368" x="2433638" y="6073775"/>
          <p14:tracePt t="41377" x="2443163" y="6054725"/>
          <p14:tracePt t="41384" x="2479675" y="6027738"/>
          <p14:tracePt t="41390" x="2525713" y="6000750"/>
          <p14:tracePt t="41398" x="2570163" y="5983288"/>
          <p14:tracePt t="41406" x="2598738" y="5973763"/>
          <p14:tracePt t="41414" x="2679700" y="5964238"/>
          <p14:tracePt t="41422" x="2708275" y="5964238"/>
          <p14:tracePt t="41430" x="2752725" y="5964238"/>
          <p14:tracePt t="41438" x="2789238" y="5964238"/>
          <p14:tracePt t="41454" x="2808288" y="5964238"/>
          <p14:tracePt t="41462" x="2817813" y="5983288"/>
          <p14:tracePt t="41470" x="2844800" y="6000750"/>
          <p14:tracePt t="41479" x="2844800" y="6027738"/>
          <p14:tracePt t="41487" x="2844800" y="6037263"/>
          <p14:tracePt t="41494" x="2852738" y="6073775"/>
          <p14:tracePt t="41510" x="2862263" y="6091238"/>
          <p14:tracePt t="41518" x="2889250" y="6110288"/>
          <p14:tracePt t="41535" x="2889250" y="6119813"/>
          <p14:tracePt t="41550" x="2898775" y="6127750"/>
          <p14:tracePt t="41567" x="2908300" y="6137275"/>
          <p14:tracePt t="41576" x="2925763" y="6156325"/>
          <p14:tracePt t="41606" x="2925763" y="6164263"/>
          <p14:tracePt t="41615" x="2925763" y="6192838"/>
          <p14:tracePt t="41622" x="2925763" y="6200775"/>
          <p14:tracePt t="41631" x="2925763" y="6210300"/>
          <p14:tracePt t="41640" x="2925763" y="6219825"/>
          <p14:tracePt t="41647" x="2935288" y="6229350"/>
          <p14:tracePt t="41679" x="2935288" y="6237288"/>
          <p14:tracePt t="41703" x="2935288" y="6246813"/>
          <p14:tracePt t="41736" x="2935288" y="6256338"/>
          <p14:tracePt t="41752" x="2935288" y="6273800"/>
          <p14:tracePt t="41768" x="2935288" y="6283325"/>
          <p14:tracePt t="41777" x="2944813" y="6283325"/>
          <p14:tracePt t="41822" x="2944813" y="6292850"/>
          <p14:tracePt t="41830" x="2944813" y="6302375"/>
          <p14:tracePt t="41838" x="2944813" y="6310313"/>
          <p14:tracePt t="41846" x="2944813" y="6329363"/>
          <p14:tracePt t="41854" x="2935288" y="6338888"/>
          <p14:tracePt t="41871" x="2925763" y="6365875"/>
          <p14:tracePt t="41878" x="2917825" y="6375400"/>
          <p14:tracePt t="41886" x="2908300" y="6375400"/>
          <p14:tracePt t="41910" x="2898775" y="6383338"/>
          <p14:tracePt t="41919" x="2898775" y="6392863"/>
          <p14:tracePt t="41966" x="2889250" y="6402388"/>
          <p14:tracePt t="42000" x="2881313" y="6411913"/>
          <p14:tracePt t="42007" x="2871788" y="6419850"/>
          <p14:tracePt t="42016" x="2862263" y="6419850"/>
          <p14:tracePt t="42024" x="2852738" y="6419850"/>
          <p14:tracePt t="42031" x="2835275" y="6429375"/>
          <p14:tracePt t="42056" x="2825750" y="6438900"/>
          <p14:tracePt t="42063" x="2817813" y="6446838"/>
          <p14:tracePt t="42072" x="2808288" y="6456363"/>
          <p14:tracePt t="42081" x="2798763" y="6465888"/>
          <p14:tracePt t="42094" x="2789238" y="6475413"/>
          <p14:tracePt t="42102" x="2789238" y="6483350"/>
          <p14:tracePt t="42118" x="2781300" y="6483350"/>
          <p14:tracePt t="42260" x="2771775" y="6483350"/>
          <p14:tracePt t="42342" x="2744788" y="6483350"/>
          <p14:tracePt t="42350" x="2716213" y="6483350"/>
          <p14:tracePt t="42359" x="2671763" y="6483350"/>
          <p14:tracePt t="42366" x="2662238" y="6483350"/>
          <p14:tracePt t="42376" x="2635250" y="6492875"/>
          <p14:tracePt t="42382" x="2606675" y="6502400"/>
          <p14:tracePt t="42391" x="2589213" y="6502400"/>
          <p14:tracePt t="42398" x="2552700" y="6502400"/>
          <p14:tracePt t="42406" x="2533650" y="6502400"/>
          <p14:tracePt t="42414" x="2516188" y="6511925"/>
          <p14:tracePt t="42422" x="2506663" y="6511925"/>
          <p14:tracePt t="42495" x="2498725" y="6511925"/>
          <p14:tracePt t="42528" x="2470150" y="6502400"/>
          <p14:tracePt t="42538" x="2452688" y="6483350"/>
          <p14:tracePt t="42545" x="2443163" y="6475413"/>
          <p14:tracePt t="42551" x="2425700" y="6438900"/>
          <p14:tracePt t="42561" x="2406650" y="6411913"/>
          <p14:tracePt t="42567" x="2397125" y="6392863"/>
          <p14:tracePt t="42578" x="2389188" y="6383338"/>
          <p14:tracePt t="42720" x="2389188" y="6365875"/>
          <p14:tracePt t="42728" x="2389188" y="6356350"/>
          <p14:tracePt t="42734" x="2389188" y="6346825"/>
          <p14:tracePt t="42742" x="2389188" y="6319838"/>
          <p14:tracePt t="42750" x="2389188" y="6302375"/>
          <p14:tracePt t="42760" x="2389188" y="6292850"/>
          <p14:tracePt t="42766" x="2389188" y="6273800"/>
          <p14:tracePt t="42776" x="2389188" y="6265863"/>
          <p14:tracePt t="42793" x="2389188" y="6256338"/>
          <p14:tracePt t="42798" x="2389188" y="6229350"/>
          <p14:tracePt t="42814" x="2397125" y="6219825"/>
          <p14:tracePt t="42822" x="2406650" y="6210300"/>
          <p14:tracePt t="42830" x="2416175" y="6200775"/>
          <p14:tracePt t="42855" x="2416175" y="6192838"/>
          <p14:tracePt t="42864" x="2425700" y="6183313"/>
          <p14:tracePt t="42880" x="2433638" y="6183313"/>
          <p14:tracePt t="42887" x="2452688" y="6173788"/>
          <p14:tracePt t="42895" x="2470150" y="6173788"/>
          <p14:tracePt t="42903" x="2489200" y="6164263"/>
          <p14:tracePt t="42910" x="2506663" y="6146800"/>
          <p14:tracePt t="42919" x="2516188" y="6146800"/>
          <p14:tracePt t="42928" x="2533650" y="6146800"/>
          <p14:tracePt t="42935" x="2543175" y="6146800"/>
          <p14:tracePt t="42945" x="2579688" y="6146800"/>
          <p14:tracePt t="42950" x="2606675" y="6146800"/>
          <p14:tracePt t="42962" x="2625725" y="6146800"/>
          <p14:tracePt t="42966" x="2652713" y="6146800"/>
          <p14:tracePt t="42976" x="2679700" y="6146800"/>
          <p14:tracePt t="42992" x="2762250" y="6146800"/>
          <p14:tracePt t="42998" x="2781300" y="6146800"/>
          <p14:tracePt t="43006" x="2808288" y="6146800"/>
          <p14:tracePt t="43014" x="2825750" y="6146800"/>
          <p14:tracePt t="43022" x="2844800" y="6146800"/>
          <p14:tracePt t="43030" x="2862263" y="6146800"/>
          <p14:tracePt t="43047" x="2871788" y="6156325"/>
          <p14:tracePt t="43055" x="2889250" y="6164263"/>
          <p14:tracePt t="43063" x="2898775" y="6164263"/>
          <p14:tracePt t="43071" x="2908300" y="6173788"/>
          <p14:tracePt t="43079" x="2908300" y="6183313"/>
          <p14:tracePt t="43110" x="2917825" y="6192838"/>
          <p14:tracePt t="43118" x="2917825" y="6210300"/>
          <p14:tracePt t="43126" x="2917825" y="6219825"/>
          <p14:tracePt t="43142" x="2925763" y="6229350"/>
          <p14:tracePt t="43150" x="2935288" y="6237288"/>
          <p14:tracePt t="43160" x="2935288" y="6246813"/>
          <p14:tracePt t="43177" x="2935288" y="6256338"/>
          <p14:tracePt t="43231" x="2935288" y="6265863"/>
          <p14:tracePt t="43256" x="2935288" y="6273800"/>
          <p14:tracePt t="44432" x="2935288" y="6283325"/>
          <p14:tracePt t="44441" x="2935288" y="6302375"/>
          <p14:tracePt t="44450" x="2935288" y="6310313"/>
          <p14:tracePt t="44456" x="2935288" y="6329363"/>
          <p14:tracePt t="44463" x="2935288" y="6338888"/>
          <p14:tracePt t="44471" x="2935288" y="6356350"/>
          <p14:tracePt t="44487" x="2925763" y="6375400"/>
          <p14:tracePt t="44497" x="2925763" y="6383338"/>
          <p14:tracePt t="44504" x="2917825" y="6402388"/>
          <p14:tracePt t="44520" x="2917825" y="6419850"/>
          <p14:tracePt t="44552" x="2917825" y="6429375"/>
          <p14:tracePt t="44568" x="2898775" y="6446838"/>
          <p14:tracePt t="44584" x="2889250" y="6456363"/>
          <p14:tracePt t="44597" x="2881313" y="6465888"/>
          <p14:tracePt t="44600" x="2881313" y="6475413"/>
          <p14:tracePt t="44607" x="2852738" y="6492875"/>
          <p14:tracePt t="44615" x="2835275" y="6511925"/>
          <p14:tracePt t="44623" x="2808288" y="6519863"/>
          <p14:tracePt t="44639" x="2798763" y="6529388"/>
          <p14:tracePt t="44648" x="2781300" y="6538913"/>
          <p14:tracePt t="44664" x="2771775" y="6538913"/>
          <p14:tracePt t="44839" x="2762250" y="6538913"/>
          <p14:tracePt t="44847" x="2752725" y="6529388"/>
          <p14:tracePt t="44882" x="2752725" y="6519863"/>
          <p14:tracePt t="44951" x="2752725" y="6511925"/>
          <p14:tracePt t="44959" x="2752725" y="6492875"/>
          <p14:tracePt t="44967" x="2752725" y="6456363"/>
          <p14:tracePt t="44976" x="2771775" y="6402388"/>
          <p14:tracePt t="44996" x="2835275" y="6273800"/>
          <p14:tracePt t="44998" x="2862263" y="6156325"/>
          <p14:tracePt t="45006" x="2889250" y="6064250"/>
          <p14:tracePt t="45014" x="2925763" y="5964238"/>
          <p14:tracePt t="45022" x="2962275" y="5873750"/>
          <p14:tracePt t="45030" x="2990850" y="5735638"/>
          <p14:tracePt t="45038" x="2998788" y="5645150"/>
          <p14:tracePt t="45046" x="3044825" y="5508625"/>
          <p14:tracePt t="45054" x="3063875" y="5399088"/>
          <p14:tracePt t="45062" x="3071813" y="5289550"/>
          <p14:tracePt t="45070" x="3136900" y="5133975"/>
          <p14:tracePt t="45079" x="3144838" y="5006975"/>
          <p14:tracePt t="45086" x="3163888" y="4841875"/>
          <p14:tracePt t="45095" x="3208338" y="4660900"/>
          <p14:tracePt t="45102" x="3227388" y="4495800"/>
          <p14:tracePt t="45110" x="3273425" y="4259263"/>
          <p14:tracePt t="45118" x="3300413" y="4076700"/>
          <p14:tracePt t="45126" x="3390900" y="3803650"/>
          <p14:tracePt t="45134" x="3455988" y="3657600"/>
          <p14:tracePt t="45143" x="3473450" y="3511550"/>
          <p14:tracePt t="45150" x="3482975" y="3355975"/>
          <p14:tracePt t="45159" x="3519488" y="3192463"/>
          <p14:tracePt t="45167" x="3527425" y="3063875"/>
          <p14:tracePt t="45175" x="3546475" y="2936875"/>
          <p14:tracePt t="45182" x="3582988" y="2836863"/>
          <p14:tracePt t="45192" x="3600450" y="2690813"/>
          <p14:tracePt t="45199" x="3629025" y="2562225"/>
          <p14:tracePt t="45210" x="3629025" y="2416175"/>
          <p14:tracePt t="45217" x="3683000" y="2316163"/>
          <p14:tracePt t="45225" x="3702050" y="2206625"/>
          <p14:tracePt t="45232" x="3729038" y="2070100"/>
          <p14:tracePt t="45240" x="3729038" y="1943100"/>
          <p14:tracePt t="45247" x="3746500" y="1851025"/>
          <p14:tracePt t="45255" x="3756025" y="1778000"/>
          <p14:tracePt t="45263" x="3765550" y="1714500"/>
          <p14:tracePt t="45272" x="3765550" y="1660525"/>
          <p14:tracePt t="45280" x="3765550" y="1604963"/>
          <p14:tracePt t="45289" x="3765550" y="1550988"/>
          <p14:tracePt t="45294" x="3792538" y="1504950"/>
          <p14:tracePt t="45302" x="3792538" y="1458913"/>
          <p14:tracePt t="45310" x="3792538" y="1441450"/>
          <p14:tracePt t="45318" x="3792538" y="1412875"/>
          <p14:tracePt t="45326" x="3802063" y="1395413"/>
          <p14:tracePt t="45334" x="3802063" y="1385888"/>
          <p14:tracePt t="45343" x="3802063" y="1368425"/>
          <p14:tracePt t="45366" x="3802063" y="1358900"/>
          <p14:tracePt t="45769" x="3802063" y="1331913"/>
          <p14:tracePt t="45778" x="3802063" y="1322388"/>
          <p14:tracePt t="45784" x="3802063" y="1312863"/>
          <p14:tracePt t="45793" x="3802063" y="1285875"/>
          <p14:tracePt t="45799" x="3802063" y="1276350"/>
          <p14:tracePt t="45807" x="3802063" y="1249363"/>
          <p14:tracePt t="45817" x="3802063" y="1239838"/>
          <p14:tracePt t="45824" x="3802063" y="1231900"/>
          <p14:tracePt t="46126" x="3810000" y="1222375"/>
          <p14:tracePt t="46134" x="3911600" y="1222375"/>
          <p14:tracePt t="46142" x="3984625" y="1222375"/>
          <p14:tracePt t="46150" x="4057650" y="1222375"/>
          <p14:tracePt t="46160" x="4148138" y="1222375"/>
          <p14:tracePt t="46166" x="4221163" y="1222375"/>
          <p14:tracePt t="46175" x="4275138" y="1222375"/>
          <p14:tracePt t="46182" x="4330700" y="1222375"/>
          <p14:tracePt t="46193" x="4394200" y="1222375"/>
          <p14:tracePt t="46198" x="4430713" y="1222375"/>
          <p14:tracePt t="46210" x="4440238" y="1222375"/>
          <p14:tracePt t="46216" x="4448175" y="1222375"/>
          <p14:tracePt t="46568" x="4503738" y="1222375"/>
          <p14:tracePt t="46577" x="4630738" y="1222375"/>
          <p14:tracePt t="46584" x="4759325" y="1222375"/>
          <p14:tracePt t="46593" x="4886325" y="1222375"/>
          <p14:tracePt t="46600" x="4978400" y="1222375"/>
          <p14:tracePt t="46609" x="5059363" y="1222375"/>
          <p14:tracePt t="46616" x="5151438" y="1222375"/>
          <p14:tracePt t="46624" x="5178425" y="1222375"/>
          <p14:tracePt t="46631" x="5205413" y="1222375"/>
          <p14:tracePt t="46638" x="5214938" y="1222375"/>
          <p14:tracePt t="46662" x="5224463" y="1222375"/>
          <p14:tracePt t="47608" x="5278438" y="1185863"/>
          <p14:tracePt t="47616" x="5324475" y="1158875"/>
          <p14:tracePt t="47623" x="5368925" y="1122363"/>
          <p14:tracePt t="47632" x="5378450" y="1122363"/>
          <p14:tracePt t="47648" x="5397500" y="1122363"/>
          <p14:tracePt t="47656" x="5414963" y="1122363"/>
          <p14:tracePt t="47688" x="5424488" y="1122363"/>
          <p14:tracePt t="47720" x="5434013" y="1112838"/>
          <p14:tracePt t="48728" x="5324475" y="1149350"/>
          <p14:tracePt t="48736" x="5114925" y="1303338"/>
          <p14:tracePt t="48745" x="5032375" y="1385888"/>
          <p14:tracePt t="48750" x="4932363" y="1477963"/>
          <p14:tracePt t="48760" x="4832350" y="1568450"/>
          <p14:tracePt t="48766" x="4722813" y="1651000"/>
          <p14:tracePt t="48775" x="4640263" y="1724025"/>
          <p14:tracePt t="48782" x="4557713" y="1824038"/>
          <p14:tracePt t="48791" x="4467225" y="1906588"/>
          <p14:tracePt t="48798" x="4367213" y="2016125"/>
          <p14:tracePt t="48806" x="4257675" y="2160588"/>
          <p14:tracePt t="48814" x="4111625" y="2352675"/>
          <p14:tracePt t="48822" x="3984625" y="2489200"/>
          <p14:tracePt t="48830" x="3892550" y="2625725"/>
          <p14:tracePt t="48838" x="3792538" y="2763838"/>
          <p14:tracePt t="48846" x="3683000" y="2881313"/>
          <p14:tracePt t="48854" x="3582988" y="3017838"/>
          <p14:tracePt t="48862" x="3446463" y="3119438"/>
          <p14:tracePt t="48871" x="3336925" y="3228975"/>
          <p14:tracePt t="48878" x="3236913" y="3282950"/>
          <p14:tracePt t="48887" x="3144838" y="3338513"/>
          <p14:tracePt t="48897" x="3035300" y="3411538"/>
          <p14:tracePt t="48904" x="2954338" y="3482975"/>
          <p14:tracePt t="48913" x="2835275" y="3556000"/>
          <p14:tracePt t="48920" x="2771775" y="3611563"/>
          <p14:tracePt t="48928" x="2708275" y="3648075"/>
          <p14:tracePt t="48936" x="2662238" y="3684588"/>
          <p14:tracePt t="48945" x="2579688" y="3738563"/>
          <p14:tracePt t="48952" x="2543175" y="3767138"/>
          <p14:tracePt t="48961" x="2479675" y="3803650"/>
          <p14:tracePt t="48968" x="2433638" y="3840163"/>
          <p14:tracePt t="48983" x="2370138" y="3894138"/>
          <p14:tracePt t="48996" x="2352675" y="3911600"/>
          <p14:tracePt t="48998" x="2333625" y="3930650"/>
          <p14:tracePt t="49007" x="2306638" y="3940175"/>
          <p14:tracePt t="49014" x="2287588" y="3957638"/>
          <p14:tracePt t="49022" x="2279650" y="3967163"/>
          <p14:tracePt t="49030" x="2270125" y="3976688"/>
          <p14:tracePt t="49038" x="2260600" y="3976688"/>
          <p14:tracePt t="49046" x="2243138" y="3994150"/>
          <p14:tracePt t="49062" x="2233613" y="4003675"/>
          <p14:tracePt t="49078" x="2233613" y="4013200"/>
          <p14:tracePt t="49086" x="2224088" y="4021138"/>
          <p14:tracePt t="49094" x="2197100" y="4040188"/>
          <p14:tracePt t="49102" x="2160588" y="4049713"/>
          <p14:tracePt t="49110" x="2143125" y="4067175"/>
          <p14:tracePt t="49119" x="2114550" y="4094163"/>
          <p14:tracePt t="49126" x="2078038" y="4130675"/>
          <p14:tracePt t="49135" x="2060575" y="4149725"/>
          <p14:tracePt t="49142" x="2033588" y="4167188"/>
          <p14:tracePt t="49150" x="2024063" y="4186238"/>
          <p14:tracePt t="49158" x="1987550" y="4222750"/>
          <p14:tracePt t="49167" x="1987550" y="4232275"/>
          <p14:tracePt t="49558" x="1987550" y="4249738"/>
          <p14:tracePt t="49567" x="1987550" y="4286250"/>
          <p14:tracePt t="49575" x="1931988" y="4332288"/>
          <p14:tracePt t="49583" x="1914525" y="4386263"/>
          <p14:tracePt t="49592" x="1895475" y="4422775"/>
          <p14:tracePt t="49599" x="1868488" y="4478338"/>
          <p14:tracePt t="49609" x="1860550" y="4505325"/>
          <p14:tracePt t="49614" x="1860550" y="4522788"/>
          <p14:tracePt t="49624" x="1851025" y="4568825"/>
          <p14:tracePt t="49633" x="1841500" y="4578350"/>
          <p14:tracePt t="49646" x="1831975" y="4595813"/>
          <p14:tracePt t="49944" x="1831975" y="4614863"/>
          <p14:tracePt t="49952" x="1831975" y="4697413"/>
          <p14:tracePt t="49960" x="1851025" y="4787900"/>
          <p14:tracePt t="49968" x="1887538" y="4906963"/>
          <p14:tracePt t="49978" x="1931988" y="5016500"/>
          <p14:tracePt t="49998" x="2024063" y="5233988"/>
          <p14:tracePt t="49999" x="2060575" y="5362575"/>
          <p14:tracePt t="50007" x="2106613" y="5462588"/>
          <p14:tracePt t="50014" x="2197100" y="5562600"/>
          <p14:tracePt t="50022" x="2233613" y="5662613"/>
          <p14:tracePt t="50030" x="2270125" y="5727700"/>
          <p14:tracePt t="50038" x="2297113" y="5791200"/>
          <p14:tracePt t="50046" x="2352675" y="5873750"/>
          <p14:tracePt t="50054" x="2406650" y="5973763"/>
          <p14:tracePt t="50062" x="2479675" y="6054725"/>
          <p14:tracePt t="50070" x="2533650" y="6137275"/>
          <p14:tracePt t="50079" x="2570163" y="6183313"/>
          <p14:tracePt t="50086" x="2625725" y="6246813"/>
          <p14:tracePt t="50095" x="2679700" y="6346825"/>
          <p14:tracePt t="50102" x="2708275" y="6383338"/>
          <p14:tracePt t="50112" x="2716213" y="6383338"/>
          <p14:tracePt t="50118" x="2735263" y="6402388"/>
          <p14:tracePt t="50126" x="2744788" y="6411913"/>
          <p14:tracePt t="50464" x="2744788" y="6419850"/>
          <p14:tracePt t="50976" x="2762250" y="6429375"/>
          <p14:tracePt t="50987" x="2789238" y="6429375"/>
          <p14:tracePt t="50991" x="2817813" y="6429375"/>
          <p14:tracePt t="50998" x="2852738" y="6429375"/>
          <p14:tracePt t="51014" x="2871788" y="6429375"/>
          <p14:tracePt t="51030" x="2889250" y="6429375"/>
          <p14:tracePt t="51535" x="2898775" y="6419850"/>
          <p14:tracePt t="51542" x="2898775" y="6375400"/>
          <p14:tracePt t="51550" x="2889250" y="6319838"/>
          <p14:tracePt t="51558" x="2881313" y="6273800"/>
          <p14:tracePt t="51567" x="2881313" y="6246813"/>
          <p14:tracePt t="51575" x="2852738" y="6200775"/>
          <p14:tracePt t="51582" x="2844800" y="6164263"/>
          <p14:tracePt t="51591" x="2835275" y="6119813"/>
          <p14:tracePt t="51599" x="2825750" y="6091238"/>
          <p14:tracePt t="51608" x="2798763" y="6027738"/>
          <p14:tracePt t="51614" x="2798763" y="6000750"/>
          <p14:tracePt t="51622" x="2798763" y="5964238"/>
          <p14:tracePt t="51631" x="2798763" y="5927725"/>
          <p14:tracePt t="51638" x="2798763" y="5891213"/>
          <p14:tracePt t="51646" x="2789238" y="5837238"/>
          <p14:tracePt t="51654" x="2789238" y="5791200"/>
          <p14:tracePt t="51662" x="2789238" y="5735638"/>
          <p14:tracePt t="51670" x="2789238" y="5662613"/>
          <p14:tracePt t="51678" x="2789238" y="5589588"/>
          <p14:tracePt t="51686" x="2789238" y="5535613"/>
          <p14:tracePt t="51694" x="2789238" y="5426075"/>
          <p14:tracePt t="51702" x="2789238" y="5335588"/>
          <p14:tracePt t="51710" x="2789238" y="5226050"/>
          <p14:tracePt t="51718" x="2762250" y="5143500"/>
          <p14:tracePt t="51726" x="2708275" y="5024438"/>
          <p14:tracePt t="51735" x="2635250" y="4924425"/>
          <p14:tracePt t="51743" x="2579688" y="4841875"/>
          <p14:tracePt t="51751" x="2552700" y="4778375"/>
          <p14:tracePt t="51763" x="2516188" y="4714875"/>
          <p14:tracePt t="51766" x="2506663" y="4697413"/>
          <p14:tracePt t="51775" x="2489200" y="4668838"/>
          <p14:tracePt t="51783" x="2479675" y="4660900"/>
          <p14:tracePt t="51791" x="2470150" y="4641850"/>
          <p14:tracePt t="51904" x="2470150" y="4632325"/>
          <p14:tracePt t="51912" x="2462213" y="4632325"/>
          <p14:tracePt t="51934" x="2462213" y="4624388"/>
          <p14:tracePt t="51942" x="2462213" y="4614863"/>
          <p14:tracePt t="51950" x="2462213" y="4605338"/>
          <p14:tracePt t="52272" x="2452688" y="4595813"/>
          <p14:tracePt t="52954" x="2489200" y="4559300"/>
          <p14:tracePt t="52960" x="2516188" y="4541838"/>
          <p14:tracePt t="52971" x="2533650" y="4532313"/>
          <p14:tracePt t="52977" x="2579688" y="4495800"/>
          <p14:tracePt t="52982" x="2589213" y="4495800"/>
          <p14:tracePt t="52994" x="2598738" y="4486275"/>
          <p14:tracePt t="52998" x="2606675" y="4486275"/>
          <p14:tracePt t="53006" x="2616200" y="4478338"/>
          <p14:tracePt t="53040" x="2635250" y="4459288"/>
          <p14:tracePt t="53048" x="2643188" y="4449763"/>
          <p14:tracePt t="53056" x="2652713" y="4449763"/>
          <p14:tracePt t="53063" x="2679700" y="4432300"/>
          <p14:tracePt t="53072" x="2708275" y="4422775"/>
          <p14:tracePt t="53079" x="2725738" y="4405313"/>
          <p14:tracePt t="53088" x="2744788" y="4395788"/>
          <p14:tracePt t="53097" x="2762250" y="4386263"/>
          <p14:tracePt t="53103" x="2798763" y="4368800"/>
          <p14:tracePt t="53112" x="2808288" y="4359275"/>
          <p14:tracePt t="53118" x="2825750" y="4349750"/>
          <p14:tracePt t="53127" x="2844800" y="4340225"/>
          <p14:tracePt t="53135" x="2862263" y="4322763"/>
          <p14:tracePt t="53151" x="2871788" y="4313238"/>
          <p14:tracePt t="53166" x="2881313" y="4303713"/>
          <p14:tracePt t="53174" x="2908300" y="4295775"/>
          <p14:tracePt t="53182" x="2917825" y="4276725"/>
          <p14:tracePt t="53192" x="2917825" y="4268788"/>
          <p14:tracePt t="53230" x="2917825" y="4259263"/>
          <p14:tracePt t="53280" x="2925763" y="4249738"/>
          <p14:tracePt t="53296" x="2944813" y="4240213"/>
          <p14:tracePt t="53307" x="2954338" y="4232275"/>
          <p14:tracePt t="53311" x="2962275" y="4203700"/>
          <p14:tracePt t="53322" x="2990850" y="4167188"/>
          <p14:tracePt t="53327" x="3027363" y="4140200"/>
          <p14:tracePt t="53336" x="3071813" y="4103688"/>
          <p14:tracePt t="53343" x="3090863" y="4086225"/>
          <p14:tracePt t="53352" x="3108325" y="4067175"/>
          <p14:tracePt t="53367" x="3154363" y="4040188"/>
          <p14:tracePt t="53375" x="3163888" y="4030663"/>
          <p14:tracePt t="53382" x="3181350" y="4013200"/>
          <p14:tracePt t="53391" x="3200400" y="3994150"/>
          <p14:tracePt t="53398" x="3244850" y="3967163"/>
          <p14:tracePt t="53407" x="3254375" y="3957638"/>
          <p14:tracePt t="53414" x="3273425" y="3940175"/>
          <p14:tracePt t="53422" x="3309938" y="3875088"/>
          <p14:tracePt t="53430" x="3317875" y="3875088"/>
          <p14:tracePt t="53438" x="3346450" y="3848100"/>
          <p14:tracePt t="53446" x="3354388" y="3821113"/>
          <p14:tracePt t="53462" x="3373438" y="3811588"/>
          <p14:tracePt t="53471" x="3390900" y="3803650"/>
          <p14:tracePt t="53479" x="3400425" y="3794125"/>
          <p14:tracePt t="53487" x="3409950" y="3775075"/>
          <p14:tracePt t="53494" x="3427413" y="3767138"/>
          <p14:tracePt t="53511" x="3436938" y="3748088"/>
          <p14:tracePt t="53535" x="3455988" y="3738563"/>
          <p14:tracePt t="53551" x="3463925" y="3730625"/>
          <p14:tracePt t="53559" x="3473450" y="3721100"/>
          <p14:tracePt t="53569" x="3482975" y="3711575"/>
          <p14:tracePt t="53576" x="3490913" y="3702050"/>
          <p14:tracePt t="53592" x="3500438" y="3684588"/>
          <p14:tracePt t="53599" x="3509963" y="3665538"/>
          <p14:tracePt t="53609" x="3519488" y="3657600"/>
          <p14:tracePt t="53615" x="3519488" y="3648075"/>
          <p14:tracePt t="53638" x="3519488" y="3629025"/>
          <p14:tracePt t="53662" x="3527425" y="3611563"/>
          <p14:tracePt t="53695" x="3527425" y="3602038"/>
          <p14:tracePt t="53704" x="3527425" y="3565525"/>
          <p14:tracePt t="53711" x="3527425" y="3556000"/>
          <p14:tracePt t="53719" x="3527425" y="3538538"/>
          <p14:tracePt t="53728" x="3527425" y="3519488"/>
          <p14:tracePt t="53735" x="3527425" y="3482975"/>
          <p14:tracePt t="53743" x="3519488" y="3446463"/>
          <p14:tracePt t="53753" x="3509963" y="3429000"/>
          <p14:tracePt t="53761" x="3500438" y="3392488"/>
          <p14:tracePt t="53768" x="3482975" y="3365500"/>
          <p14:tracePt t="53776" x="3446463" y="3319463"/>
          <p14:tracePt t="53783" x="3409950" y="3292475"/>
          <p14:tracePt t="53794" x="3390900" y="3265488"/>
          <p14:tracePt t="53800" x="3346450" y="3219450"/>
          <p14:tracePt t="53809" x="3327400" y="3200400"/>
          <p14:tracePt t="53816" x="3300413" y="3173413"/>
          <p14:tracePt t="53827" x="3281363" y="3155950"/>
          <p14:tracePt t="53831" x="3254375" y="3119438"/>
          <p14:tracePt t="53840" x="3236913" y="3100388"/>
          <p14:tracePt t="53848" x="3227388" y="3082925"/>
          <p14:tracePt t="53856" x="3208338" y="3063875"/>
          <p14:tracePt t="53863" x="3190875" y="3036888"/>
          <p14:tracePt t="53871" x="3181350" y="3027363"/>
          <p14:tracePt t="53879" x="3163888" y="3000375"/>
          <p14:tracePt t="53888" x="3163888" y="2990850"/>
          <p14:tracePt t="53896" x="3144838" y="2973388"/>
          <p14:tracePt t="53903" x="3127375" y="2954338"/>
          <p14:tracePt t="53913" x="3108325" y="2936875"/>
          <p14:tracePt t="53929" x="3100388" y="2917825"/>
          <p14:tracePt t="53936" x="3090863" y="2881313"/>
          <p14:tracePt t="53943" x="3063875" y="2863850"/>
          <p14:tracePt t="53958" x="3063875" y="2844800"/>
          <p14:tracePt t="53978" x="3054350" y="2827338"/>
          <p14:tracePt t="54120" x="3027363" y="2817813"/>
          <p14:tracePt t="54129" x="3017838" y="2817813"/>
          <p14:tracePt t="54135" x="2981325" y="2817813"/>
          <p14:tracePt t="54143" x="2962275" y="2817813"/>
          <p14:tracePt t="54153" x="2908300" y="2817813"/>
          <p14:tracePt t="54161" x="2852738" y="2817813"/>
          <p14:tracePt t="54170" x="2798763" y="2817813"/>
          <p14:tracePt t="54177" x="2735263" y="2817813"/>
          <p14:tracePt t="54184" x="2698750" y="2817813"/>
          <p14:tracePt t="54194" x="2643188" y="2817813"/>
          <p14:tracePt t="54200" x="2598738" y="2817813"/>
          <p14:tracePt t="54211" x="2589213" y="2817813"/>
          <p14:tracePt t="54216" x="2552700" y="2817813"/>
          <p14:tracePt t="54224" x="2543175" y="2817813"/>
          <p14:tracePt t="54232" x="2525713" y="2817813"/>
          <p14:tracePt t="54240" x="2516188" y="2817813"/>
          <p14:tracePt t="54272" x="2506663" y="2817813"/>
          <p14:tracePt t="54936" x="2498725" y="2808288"/>
          <p14:tracePt t="56591" x="2479675" y="2808288"/>
          <p14:tracePt t="56600" x="2333625" y="2771775"/>
          <p14:tracePt t="56608" x="2187575" y="2754313"/>
          <p14:tracePt t="56615" x="2005013" y="2744788"/>
          <p14:tracePt t="56622" x="1814513" y="2681288"/>
          <p14:tracePt t="56630" x="1649413" y="2662238"/>
          <p14:tracePt t="56638" x="1522413" y="2635250"/>
          <p14:tracePt t="56646" x="1431925" y="2625725"/>
          <p14:tracePt t="56654" x="1385888" y="2625725"/>
          <p14:tracePt t="56662" x="1376363" y="2625725"/>
          <p14:tracePt t="56990" x="1458913" y="2608263"/>
          <p14:tracePt t="56998" x="1604963" y="2598738"/>
          <p14:tracePt t="57007" x="1751013" y="2598738"/>
          <p14:tracePt t="57014" x="1878013" y="2554288"/>
          <p14:tracePt t="57022" x="1987550" y="2554288"/>
          <p14:tracePt t="57030" x="2051050" y="2554288"/>
          <p14:tracePt t="57038" x="2087563" y="2544763"/>
          <p14:tracePt t="57046" x="2106613" y="2544763"/>
          <p14:tracePt t="57054" x="2124075" y="2544763"/>
          <p14:tracePt t="57062" x="2133600" y="2535238"/>
          <p14:tracePt t="57071" x="2143125" y="2535238"/>
          <p14:tracePt t="57079" x="2160588" y="2517775"/>
          <p14:tracePt t="57087" x="2179638" y="2462213"/>
          <p14:tracePt t="57094" x="2206625" y="2425700"/>
          <p14:tracePt t="57102" x="2224088" y="2398713"/>
          <p14:tracePt t="57111" x="2233613" y="2352675"/>
          <p14:tracePt t="57118" x="2251075" y="2335213"/>
          <p14:tracePt t="57126" x="2251075" y="2306638"/>
          <p14:tracePt t="57134" x="2251075" y="2289175"/>
          <p14:tracePt t="57142" x="2251075" y="2270125"/>
          <p14:tracePt t="57150" x="2260600" y="2252663"/>
          <p14:tracePt t="57158" x="2260600" y="2243138"/>
          <p14:tracePt t="57182" x="2260600" y="2216150"/>
          <p14:tracePt t="57191" x="2260600" y="2206625"/>
          <p14:tracePt t="57199" x="2260600" y="2189163"/>
          <p14:tracePt t="57208" x="2260600" y="2170113"/>
          <p14:tracePt t="57214" x="2270125" y="2125663"/>
          <p14:tracePt t="57230" x="2270125" y="2089150"/>
          <p14:tracePt t="57238" x="2279650" y="2079625"/>
          <p14:tracePt t="57246" x="2287588" y="2052638"/>
          <p14:tracePt t="57254" x="2297113" y="2033588"/>
          <p14:tracePt t="57262" x="2306638" y="2024063"/>
          <p14:tracePt t="57270" x="2316163" y="2006600"/>
          <p14:tracePt t="57284" x="2316163" y="1997075"/>
          <p14:tracePt t="57286" x="2324100" y="1979613"/>
          <p14:tracePt t="57303" x="2333625" y="1970088"/>
          <p14:tracePt t="57310" x="2343150" y="1970088"/>
          <p14:tracePt t="57326" x="2343150" y="1960563"/>
          <p14:tracePt t="57342" x="2352675" y="1951038"/>
          <p14:tracePt t="57350" x="2370138" y="1943100"/>
          <p14:tracePt t="57359" x="2389188" y="1933575"/>
          <p14:tracePt t="57366" x="2433638" y="1933575"/>
          <p14:tracePt t="57376" x="2516188" y="1924050"/>
          <p14:tracePt t="57383" x="2625725" y="1924050"/>
          <p14:tracePt t="57391" x="2789238" y="1924050"/>
          <p14:tracePt t="57398" x="2954338" y="1924050"/>
          <p14:tracePt t="57407" x="3100388" y="1924050"/>
          <p14:tracePt t="57414" x="3244850" y="1924050"/>
          <p14:tracePt t="57422" x="3373438" y="1924050"/>
          <p14:tracePt t="57430" x="3482975" y="1924050"/>
          <p14:tracePt t="57438" x="3500438" y="1924050"/>
          <p14:tracePt t="57446" x="3509963" y="1924050"/>
          <p14:tracePt t="57454" x="3519488" y="1924050"/>
          <p14:tracePt t="57462" x="3527425" y="1924050"/>
          <p14:tracePt t="57518" x="3519488" y="1924050"/>
          <p14:tracePt t="57527" x="3446463" y="1970088"/>
          <p14:tracePt t="57535" x="3382963" y="2024063"/>
          <p14:tracePt t="57545" x="3317875" y="2070100"/>
          <p14:tracePt t="57550" x="3263900" y="2125663"/>
          <p14:tracePt t="57558" x="3227388" y="2170113"/>
          <p14:tracePt t="57566" x="3163888" y="2233613"/>
          <p14:tracePt t="57574" x="3081338" y="2298700"/>
          <p14:tracePt t="57583" x="2981325" y="2362200"/>
          <p14:tracePt t="57593" x="2881313" y="2435225"/>
          <p14:tracePt t="57600" x="2781300" y="2508250"/>
          <p14:tracePt t="57610" x="2643188" y="2635250"/>
          <p14:tracePt t="57618" x="2543175" y="2735263"/>
          <p14:tracePt t="57623" x="2416175" y="2836863"/>
          <p14:tracePt t="57632" x="2279650" y="2973388"/>
          <p14:tracePt t="57639" x="2179638" y="3100388"/>
          <p14:tracePt t="57647" x="2087563" y="3219450"/>
          <p14:tracePt t="57655" x="1951038" y="3355975"/>
          <p14:tracePt t="57662" x="1860550" y="3475038"/>
          <p14:tracePt t="57670" x="1751013" y="3611563"/>
          <p14:tracePt t="57678" x="1668463" y="3711575"/>
          <p14:tracePt t="57686" x="1568450" y="3811588"/>
          <p14:tracePt t="57694" x="1449388" y="3903663"/>
          <p14:tracePt t="57702" x="1395413" y="3940175"/>
          <p14:tracePt t="57710" x="1366838" y="3957638"/>
          <p14:tracePt t="57719" x="1339850" y="3994150"/>
          <p14:tracePt t="57729" x="1312863" y="4013200"/>
          <p14:tracePt t="57747" x="1293813" y="4030663"/>
          <p14:tracePt t="57760" x="1276350" y="4040188"/>
          <p14:tracePt t="57784" x="1249363" y="4057650"/>
          <p14:tracePt t="57793" x="1222375" y="4076700"/>
          <p14:tracePt t="57800" x="1176338" y="4103688"/>
          <p14:tracePt t="57809" x="1076325" y="4140200"/>
          <p14:tracePt t="57818" x="957263" y="4203700"/>
          <p14:tracePt t="57822" x="903288" y="4213225"/>
          <p14:tracePt t="57830" x="801688" y="4259263"/>
          <p14:tracePt t="57838" x="747713" y="4268788"/>
          <p14:tracePt t="57846" x="738188" y="4276725"/>
          <p14:tracePt t="57854" x="728663" y="4276725"/>
          <p14:tracePt t="58030" x="784225" y="4286250"/>
          <p14:tracePt t="58038" x="930275" y="4313238"/>
          <p14:tracePt t="58046" x="1076325" y="4332288"/>
          <p14:tracePt t="58054" x="1222375" y="4340225"/>
          <p14:tracePt t="58062" x="1312863" y="4359275"/>
          <p14:tracePt t="58070" x="1431925" y="4386263"/>
          <p14:tracePt t="58078" x="1522413" y="4395788"/>
          <p14:tracePt t="58086" x="1549400" y="4395788"/>
          <p14:tracePt t="58094" x="1568450" y="4405313"/>
          <p14:tracePt t="58408" x="1612900" y="4422775"/>
          <p14:tracePt t="58417" x="1658938" y="4422775"/>
          <p14:tracePt t="58426" x="1695450" y="4422775"/>
          <p14:tracePt t="58432" x="1741488" y="4449763"/>
          <p14:tracePt t="58439" x="1768475" y="4449763"/>
          <p14:tracePt t="58447" x="1795463" y="4459288"/>
          <p14:tracePt t="58455" x="1841500" y="4495800"/>
          <p14:tracePt t="58463" x="1851025" y="4495800"/>
          <p14:tracePt t="58471" x="1868488" y="4505325"/>
          <p14:tracePt t="58479" x="1878013" y="4505325"/>
          <p14:tracePt t="58504" x="1895475" y="4505325"/>
          <p14:tracePt t="58711" x="1905000" y="4514850"/>
          <p14:tracePt t="58728" x="1924050" y="4532313"/>
          <p14:tracePt t="58736" x="1924050" y="4541838"/>
          <p14:tracePt t="58743" x="1941513" y="4568825"/>
          <p14:tracePt t="58759" x="1951038" y="4587875"/>
          <p14:tracePt t="58767" x="1951038" y="4595813"/>
          <p14:tracePt t="58774" x="1960563" y="4624388"/>
          <p14:tracePt t="58791" x="1960563" y="4632325"/>
          <p14:tracePt t="58799" x="1960563" y="4641850"/>
          <p14:tracePt t="58808" x="1960563" y="4660900"/>
          <p14:tracePt t="58815" x="1960563" y="4687888"/>
          <p14:tracePt t="58824" x="1960563" y="4714875"/>
          <p14:tracePt t="58831" x="1960563" y="4760913"/>
          <p14:tracePt t="58840" x="1960563" y="4814888"/>
          <p14:tracePt t="58848" x="1960563" y="4841875"/>
          <p14:tracePt t="58856" x="1960563" y="4897438"/>
          <p14:tracePt t="58866" x="1960563" y="4951413"/>
          <p14:tracePt t="58872" x="1960563" y="4987925"/>
          <p14:tracePt t="58881" x="1960563" y="5033963"/>
          <p14:tracePt t="58886" x="1960563" y="5089525"/>
          <p14:tracePt t="58894" x="1978025" y="5143500"/>
          <p14:tracePt t="58902" x="1997075" y="5189538"/>
          <p14:tracePt t="58910" x="1997075" y="5243513"/>
          <p14:tracePt t="58918" x="2005013" y="5307013"/>
          <p14:tracePt t="58929" x="2005013" y="5362575"/>
          <p14:tracePt t="58935" x="2014538" y="5389563"/>
          <p14:tracePt t="58944" x="2014538" y="5462588"/>
          <p14:tracePt t="58951" x="2033588" y="5489575"/>
          <p14:tracePt t="58959" x="2033588" y="5545138"/>
          <p14:tracePt t="58967" x="2051050" y="5589588"/>
          <p14:tracePt t="58976" x="2051050" y="5626100"/>
          <p14:tracePt t="58995" x="2070100" y="5645150"/>
          <p14:tracePt t="58999" x="2070100" y="5654675"/>
          <p14:tracePt t="59015" x="2070100" y="5672138"/>
          <p14:tracePt t="59026" x="2078038" y="5681663"/>
          <p14:tracePt t="59200" x="2097088" y="5681663"/>
          <p14:tracePt t="59211" x="2251075" y="5681663"/>
          <p14:tracePt t="59216" x="2498725" y="5681663"/>
          <p14:tracePt t="59226" x="2871788" y="5681663"/>
          <p14:tracePt t="59231" x="3136900" y="5681663"/>
          <p14:tracePt t="59239" x="3400425" y="5681663"/>
          <p14:tracePt t="59247" x="3619500" y="5681663"/>
          <p14:tracePt t="59255" x="3819525" y="5681663"/>
          <p14:tracePt t="59263" x="3929063" y="5681663"/>
          <p14:tracePt t="59271" x="3992563" y="5681663"/>
          <p14:tracePt t="59279" x="4002088" y="5681663"/>
          <p14:tracePt t="59287" x="4002088" y="5672138"/>
          <p14:tracePt t="59408" x="4002088" y="5599113"/>
          <p14:tracePt t="59416" x="3965575" y="5426075"/>
          <p14:tracePt t="59424" x="3892550" y="5280025"/>
          <p14:tracePt t="59432" x="3783013" y="5126038"/>
          <p14:tracePt t="59440" x="3692525" y="4970463"/>
          <p14:tracePt t="59447" x="3527425" y="4732338"/>
          <p14:tracePt t="59455" x="3427413" y="4522788"/>
          <p14:tracePt t="59463" x="3327400" y="4349750"/>
          <p14:tracePt t="59471" x="3281363" y="4203700"/>
          <p14:tracePt t="59479" x="3227388" y="4030663"/>
          <p14:tracePt t="59487" x="3181350" y="3848100"/>
          <p14:tracePt t="59495" x="3144838" y="3684588"/>
          <p14:tracePt t="59504" x="3136900" y="3584575"/>
          <p14:tracePt t="59511" x="3108325" y="3455988"/>
          <p14:tracePt t="59520" x="3090863" y="3328988"/>
          <p14:tracePt t="59527" x="3081338" y="3246438"/>
          <p14:tracePt t="59534" x="3063875" y="3136900"/>
          <p14:tracePt t="59542" x="3035300" y="3046413"/>
          <p14:tracePt t="59550" x="3035300" y="2963863"/>
          <p14:tracePt t="59558" x="3027363" y="2873375"/>
          <p14:tracePt t="59566" x="3008313" y="2817813"/>
          <p14:tracePt t="59575" x="3008313" y="2744788"/>
          <p14:tracePt t="59582" x="2998788" y="2698750"/>
          <p14:tracePt t="59590" x="2998788" y="2671763"/>
          <p14:tracePt t="59598" x="2971800" y="2598738"/>
          <p14:tracePt t="59607" x="2971800" y="2571750"/>
          <p14:tracePt t="59614" x="2971800" y="2535238"/>
          <p14:tracePt t="59622" x="2971800" y="2517775"/>
          <p14:tracePt t="59630" x="2971800" y="2481263"/>
          <p14:tracePt t="59638" x="2971800" y="2462213"/>
          <p14:tracePt t="59646" x="2971800" y="2444750"/>
          <p14:tracePt t="59654" x="2971800" y="2425700"/>
          <p14:tracePt t="59662" x="2971800" y="2416175"/>
          <p14:tracePt t="59670" x="2971800" y="2408238"/>
          <p14:tracePt t="59678" x="2971800" y="2398713"/>
          <p14:tracePt t="59687" x="2971800" y="2389188"/>
          <p14:tracePt t="59712" x="2971800" y="2379663"/>
          <p14:tracePt t="59904" x="2971800" y="2371725"/>
          <p14:tracePt t="59912" x="2908300" y="2371725"/>
          <p14:tracePt t="59922" x="2808288" y="2408238"/>
          <p14:tracePt t="59926" x="2752725" y="2425700"/>
          <p14:tracePt t="59935" x="2698750" y="2462213"/>
          <p14:tracePt t="59945" x="2652713" y="2498725"/>
          <p14:tracePt t="59951" x="2635250" y="2517775"/>
          <p14:tracePt t="59959" x="2606675" y="2544763"/>
          <p14:tracePt t="59967" x="2589213" y="2544763"/>
          <p14:tracePt t="59976" x="2570163" y="2554288"/>
          <p14:tracePt t="59997" x="2516188" y="2581275"/>
          <p14:tracePt t="60009" x="2498725" y="2589213"/>
          <p14:tracePt t="60015" x="2489200" y="2589213"/>
          <p14:tracePt t="60022" x="2479675" y="2589213"/>
          <p14:tracePt t="60030" x="2470150" y="2589213"/>
          <p14:tracePt t="60038" x="2452688" y="2589213"/>
          <p14:tracePt t="60046" x="2433638" y="2589213"/>
          <p14:tracePt t="60054" x="2425700" y="2589213"/>
          <p14:tracePt t="60062" x="2406650" y="2589213"/>
          <p14:tracePt t="60070" x="2389188" y="2589213"/>
          <p14:tracePt t="60078" x="2379663" y="2589213"/>
          <p14:tracePt t="60086" x="2352675" y="2589213"/>
          <p14:tracePt t="60094" x="2343150" y="2589213"/>
          <p14:tracePt t="60103" x="2297113" y="2562225"/>
          <p14:tracePt t="60110" x="2270125" y="2544763"/>
          <p14:tracePt t="60120" x="2233613" y="2508250"/>
          <p14:tracePt t="60126" x="2206625" y="2489200"/>
          <p14:tracePt t="60135" x="2179638" y="2462213"/>
          <p14:tracePt t="60142" x="2170113" y="2435225"/>
          <p14:tracePt t="60151" x="2133600" y="2398713"/>
          <p14:tracePt t="60158" x="2124075" y="2371725"/>
          <p14:tracePt t="60166" x="2114550" y="2335213"/>
          <p14:tracePt t="60175" x="2097088" y="2306638"/>
          <p14:tracePt t="60183" x="2087563" y="2270125"/>
          <p14:tracePt t="60191" x="2078038" y="2225675"/>
          <p14:tracePt t="60199" x="2070100" y="2206625"/>
          <p14:tracePt t="60208" x="2070100" y="2152650"/>
          <p14:tracePt t="60215" x="2041525" y="2116138"/>
          <p14:tracePt t="60224" x="2041525" y="2089150"/>
          <p14:tracePt t="60231" x="2041525" y="2052638"/>
          <p14:tracePt t="60239" x="2041525" y="2024063"/>
          <p14:tracePt t="60247" x="2041525" y="2006600"/>
          <p14:tracePt t="60255" x="2041525" y="1960563"/>
          <p14:tracePt t="60263" x="2041525" y="1943100"/>
          <p14:tracePt t="60271" x="2070100" y="1887538"/>
          <p14:tracePt t="60279" x="2087563" y="1841500"/>
          <p14:tracePt t="60287" x="2097088" y="1833563"/>
          <p14:tracePt t="60295" x="2106613" y="1804988"/>
          <p14:tracePt t="60303" x="2114550" y="1787525"/>
          <p14:tracePt t="60311" x="2133600" y="1768475"/>
          <p14:tracePt t="60321" x="2143125" y="1760538"/>
          <p14:tracePt t="60326" x="2151063" y="1751013"/>
          <p14:tracePt t="60334" x="2160588" y="1741488"/>
          <p14:tracePt t="60343" x="2170113" y="1731963"/>
          <p14:tracePt t="60353" x="2187575" y="1714500"/>
          <p14:tracePt t="60371" x="2206625" y="1697038"/>
          <p14:tracePt t="60377" x="2224088" y="1697038"/>
          <p14:tracePt t="60409" x="2233613" y="1697038"/>
          <p14:tracePt t="60416" x="2260600" y="1697038"/>
          <p14:tracePt t="60426" x="2279650" y="1714500"/>
          <p14:tracePt t="60432" x="2324100" y="1768475"/>
          <p14:tracePt t="60440" x="2343150" y="1804988"/>
          <p14:tracePt t="60447" x="2379663" y="1860550"/>
          <p14:tracePt t="60455" x="2389188" y="1887538"/>
          <p14:tracePt t="60463" x="2416175" y="1951038"/>
          <p14:tracePt t="60471" x="2416175" y="1987550"/>
          <p14:tracePt t="60479" x="2433638" y="2033588"/>
          <p14:tracePt t="60487" x="2433638" y="2052638"/>
          <p14:tracePt t="60495" x="2443163" y="2070100"/>
          <p14:tracePt t="60503" x="2443163" y="2079625"/>
          <p14:tracePt t="60511" x="2443163" y="2089150"/>
          <p14:tracePt t="60521" x="2443163" y="2097088"/>
          <p14:tracePt t="60526" x="2443163" y="2116138"/>
          <p14:tracePt t="60534" x="2443163" y="2125663"/>
          <p14:tracePt t="60542" x="2443163" y="2143125"/>
          <p14:tracePt t="60550" x="2443163" y="2170113"/>
          <p14:tracePt t="60558" x="2425700" y="2189163"/>
          <p14:tracePt t="60567" x="2389188" y="2233613"/>
          <p14:tracePt t="60577" x="2360613" y="2270125"/>
          <p14:tracePt t="60587" x="2343150" y="2289175"/>
          <p14:tracePt t="60593" x="2333625" y="2298700"/>
          <p14:tracePt t="60600" x="2306638" y="2306638"/>
          <p14:tracePt t="60610" x="2287588" y="2325688"/>
          <p14:tracePt t="60627" x="2279650" y="2335213"/>
          <p14:tracePt t="60940" x="2243138" y="2335213"/>
          <p14:tracePt t="60945" x="2170113" y="2343150"/>
          <p14:tracePt t="60954" x="2106613" y="2379663"/>
          <p14:tracePt t="60961" x="2060575" y="2408238"/>
          <p14:tracePt t="60970" x="1960563" y="2462213"/>
          <p14:tracePt t="60977" x="1887538" y="2471738"/>
          <p14:tracePt t="60984" x="1860550" y="2481263"/>
          <p14:tracePt t="60998" x="1814513" y="2517775"/>
          <p14:tracePt t="60999" x="1778000" y="2525713"/>
          <p14:tracePt t="61008" x="1768475" y="2525713"/>
          <p14:tracePt t="61054" x="1758950" y="2535238"/>
          <p14:tracePt t="61062" x="1741488" y="2535238"/>
          <p14:tracePt t="61071" x="1722438" y="2544763"/>
          <p14:tracePt t="61078" x="1714500" y="2554288"/>
          <p14:tracePt t="61135" x="1695450" y="2554288"/>
          <p14:tracePt t="61143" x="1668463" y="2554288"/>
          <p14:tracePt t="61151" x="1622425" y="2554288"/>
          <p14:tracePt t="61161" x="1558925" y="2554288"/>
          <p14:tracePt t="61167" x="1504950" y="2554288"/>
          <p14:tracePt t="61175" x="1449388" y="2554288"/>
          <p14:tracePt t="61183" x="1385888" y="2554288"/>
          <p14:tracePt t="61192" x="1349375" y="2554288"/>
          <p14:tracePt t="61199" x="1339850" y="2554288"/>
          <p14:tracePt t="61209" x="1322388" y="2544763"/>
          <p14:tracePt t="61215" x="1312863" y="2525713"/>
          <p14:tracePt t="61226" x="1312863" y="2517775"/>
          <p14:tracePt t="61231" x="1312863" y="2498725"/>
          <p14:tracePt t="61241" x="1312863" y="2462213"/>
          <p14:tracePt t="61246" x="1312863" y="2435225"/>
          <p14:tracePt t="61254" x="1312863" y="2416175"/>
          <p14:tracePt t="61262" x="1312863" y="2389188"/>
          <p14:tracePt t="61271" x="1312863" y="2335213"/>
          <p14:tracePt t="61278" x="1312863" y="2298700"/>
          <p14:tracePt t="61287" x="1312863" y="2262188"/>
          <p14:tracePt t="61294" x="1312863" y="2216150"/>
          <p14:tracePt t="61302" x="1293813" y="2179638"/>
          <p14:tracePt t="61310" x="1239838" y="2125663"/>
          <p14:tracePt t="61318" x="1222375" y="2097088"/>
          <p14:tracePt t="61326" x="1193800" y="2060575"/>
          <p14:tracePt t="61334" x="1157288" y="2016125"/>
          <p14:tracePt t="61342" x="1120775" y="1987550"/>
          <p14:tracePt t="61350" x="1103313" y="1970088"/>
          <p14:tracePt t="61358" x="1084263" y="1943100"/>
          <p14:tracePt t="61366" x="1076325" y="1943100"/>
          <p14:tracePt t="61375" x="1066800" y="1924050"/>
          <p14:tracePt t="61383" x="1057275" y="1906588"/>
          <p14:tracePt t="61398" x="1047750" y="1897063"/>
          <p14:tracePt t="61415" x="1039813" y="1887538"/>
          <p14:tracePt t="61424" x="1020763" y="1860550"/>
          <p14:tracePt t="61430" x="1003300" y="1841500"/>
          <p14:tracePt t="61439" x="984250" y="1804988"/>
          <p14:tracePt t="61448" x="974725" y="1787525"/>
          <p14:tracePt t="61456" x="939800" y="1751013"/>
          <p14:tracePt t="61465" x="939800" y="1714500"/>
          <p14:tracePt t="61472" x="930275" y="1697038"/>
          <p14:tracePt t="61480" x="911225" y="1651000"/>
          <p14:tracePt t="61489" x="893763" y="1631950"/>
          <p14:tracePt t="61496" x="847725" y="1587500"/>
          <p14:tracePt t="61503" x="838200" y="1577975"/>
          <p14:tracePt t="61511" x="830263" y="1568450"/>
          <p14:tracePt t="61519" x="820738" y="1541463"/>
          <p14:tracePt t="61536" x="801688" y="1522413"/>
          <p14:tracePt t="61544" x="793750" y="1514475"/>
          <p14:tracePt t="61640" x="793750" y="1522413"/>
          <p14:tracePt t="61648" x="784225" y="1558925"/>
          <p14:tracePt t="61656" x="784225" y="1668463"/>
          <p14:tracePt t="61664" x="784225" y="1760538"/>
          <p14:tracePt t="61671" x="784225" y="1870075"/>
          <p14:tracePt t="61679" x="784225" y="1979613"/>
          <p14:tracePt t="61687" x="784225" y="2106613"/>
          <p14:tracePt t="61695" x="784225" y="2206625"/>
          <p14:tracePt t="61703" x="784225" y="2298700"/>
          <p14:tracePt t="61711" x="784225" y="2352675"/>
          <p14:tracePt t="61719" x="784225" y="2425700"/>
          <p14:tracePt t="61727" x="784225" y="2462213"/>
          <p14:tracePt t="61735" x="784225" y="2517775"/>
          <p14:tracePt t="61743" x="765175" y="2554288"/>
          <p14:tracePt t="61751" x="728663" y="2598738"/>
          <p14:tracePt t="61760" x="728663" y="2635250"/>
          <p14:tracePt t="61767" x="728663" y="2662238"/>
          <p14:tracePt t="61777" x="720725" y="2681288"/>
          <p14:tracePt t="61783" x="720725" y="2717800"/>
          <p14:tracePt t="61792" x="720725" y="2735263"/>
          <p14:tracePt t="61809" x="720725" y="2763838"/>
          <p14:tracePt t="61817" x="720725" y="2771775"/>
          <p14:tracePt t="61823" x="720725" y="2800350"/>
          <p14:tracePt t="61830" x="720725" y="2808288"/>
          <p14:tracePt t="61838" x="711200" y="2827338"/>
          <p14:tracePt t="61846" x="701675" y="2836863"/>
          <p14:tracePt t="61854" x="684213" y="2854325"/>
          <p14:tracePt t="61862" x="665163" y="2863850"/>
          <p14:tracePt t="61870" x="647700" y="2873375"/>
          <p14:tracePt t="61878" x="611188" y="2881313"/>
          <p14:tracePt t="61886" x="592138" y="2881313"/>
          <p14:tracePt t="61894" x="555625" y="2881313"/>
          <p14:tracePt t="61919" x="547688" y="2881313"/>
          <p14:tracePt t="62167" x="547688" y="2900363"/>
          <p14:tracePt t="62175" x="584200" y="2917825"/>
          <p14:tracePt t="62183" x="692150" y="2936875"/>
          <p14:tracePt t="62192" x="784225" y="2946400"/>
          <p14:tracePt t="62199" x="830263" y="2954338"/>
          <p14:tracePt t="62208" x="884238" y="2963863"/>
          <p14:tracePt t="62215" x="939800" y="2963863"/>
          <p14:tracePt t="62226" x="1003300" y="2963863"/>
          <p14:tracePt t="62230" x="1039813" y="2963863"/>
          <p14:tracePt t="62238" x="1093788" y="2963863"/>
          <p14:tracePt t="62246" x="1166813" y="2963863"/>
          <p14:tracePt t="62254" x="1222375" y="2963863"/>
          <p14:tracePt t="62262" x="1303338" y="2963863"/>
          <p14:tracePt t="62270" x="1358900" y="2963863"/>
          <p14:tracePt t="62278" x="1412875" y="2963863"/>
          <p14:tracePt t="62286" x="1439863" y="2963863"/>
          <p14:tracePt t="62294" x="1485900" y="2963863"/>
          <p14:tracePt t="62303" x="1504950" y="2963863"/>
          <p14:tracePt t="62310" x="1531938" y="2963863"/>
          <p14:tracePt t="62319" x="1549400" y="2963863"/>
          <p14:tracePt t="62335" x="1568450" y="2963863"/>
          <p14:tracePt t="62343" x="1576388" y="2963863"/>
          <p14:tracePt t="62400" x="1585913" y="2963863"/>
          <p14:tracePt t="62443" x="1595438" y="2963863"/>
          <p14:tracePt t="62448" x="1604963" y="2954338"/>
          <p14:tracePt t="62480" x="1612900" y="2954338"/>
          <p14:tracePt t="62490" x="1622425" y="2936875"/>
          <p14:tracePt t="62496" x="1622425" y="2927350"/>
          <p14:tracePt t="62504" x="1641475" y="2900363"/>
          <p14:tracePt t="62510" x="1668463" y="2854325"/>
          <p14:tracePt t="62518" x="1685925" y="2827338"/>
          <p14:tracePt t="62526" x="1695450" y="2808288"/>
          <p14:tracePt t="62535" x="1731963" y="2744788"/>
          <p14:tracePt t="62542" x="1751013" y="2717800"/>
          <p14:tracePt t="62550" x="1758950" y="2662238"/>
          <p14:tracePt t="62558" x="1795463" y="2617788"/>
          <p14:tracePt t="62566" x="1824038" y="2535238"/>
          <p14:tracePt t="62575" x="1851025" y="2489200"/>
          <p14:tracePt t="62582" x="1905000" y="2389188"/>
          <p14:tracePt t="62590" x="1924050" y="2343150"/>
          <p14:tracePt t="62598" x="1978025" y="2279650"/>
          <p14:tracePt t="62607" x="2005013" y="2216150"/>
          <p14:tracePt t="62614" x="2060575" y="2152650"/>
          <p14:tracePt t="62623" x="2133600" y="2052638"/>
          <p14:tracePt t="62630" x="2170113" y="1987550"/>
          <p14:tracePt t="62638" x="2206625" y="1924050"/>
          <p14:tracePt t="62646" x="2224088" y="1878013"/>
          <p14:tracePt t="62656" x="2233613" y="1870075"/>
          <p14:tracePt t="62663" x="2243138" y="1841500"/>
          <p14:tracePt t="62674" x="2251075" y="1833563"/>
          <p14:tracePt t="62920" x="2324100" y="1824038"/>
          <p14:tracePt t="62927" x="2506663" y="1824038"/>
          <p14:tracePt t="62934" x="2725738" y="1824038"/>
          <p14:tracePt t="62942" x="2889250" y="1824038"/>
          <p14:tracePt t="62950" x="3054350" y="1824038"/>
          <p14:tracePt t="62958" x="3200400" y="1824038"/>
          <p14:tracePt t="62966" x="3309938" y="1824038"/>
          <p14:tracePt t="62975" x="3419475" y="1824038"/>
          <p14:tracePt t="62982" x="3500438" y="1814513"/>
          <p14:tracePt t="62991" x="3536950" y="1814513"/>
          <p14:tracePt t="62999" x="3556000" y="1814513"/>
          <p14:tracePt t="63008" x="3563938" y="1814513"/>
          <p14:tracePt t="63152" x="3546475" y="1814513"/>
          <p14:tracePt t="63160" x="3455988" y="1870075"/>
          <p14:tracePt t="63168" x="3354388" y="2006600"/>
          <p14:tracePt t="63177" x="3181350" y="2197100"/>
          <p14:tracePt t="63184" x="3044825" y="2444750"/>
          <p14:tracePt t="63193" x="2889250" y="2671763"/>
          <p14:tracePt t="63199" x="2708275" y="3090863"/>
          <p14:tracePt t="63208" x="2489200" y="3529013"/>
          <p14:tracePt t="63214" x="2270125" y="3994150"/>
          <p14:tracePt t="63223" x="2005013" y="4395788"/>
          <p14:tracePt t="63230" x="1758950" y="4870450"/>
          <p14:tracePt t="63240" x="1522413" y="5270500"/>
          <p14:tracePt t="63246" x="1358900" y="5472113"/>
          <p14:tracePt t="63257" x="1239838" y="5654675"/>
          <p14:tracePt t="63262" x="1076325" y="5854700"/>
          <p14:tracePt t="63270" x="974725" y="6010275"/>
          <p14:tracePt t="63278" x="884238" y="6127750"/>
          <p14:tracePt t="63286" x="774700" y="6265863"/>
          <p14:tracePt t="63294" x="711200" y="6329363"/>
          <p14:tracePt t="63303" x="620713" y="6429375"/>
          <p14:tracePt t="63310" x="565150" y="6511925"/>
          <p14:tracePt t="63319" x="511175" y="6592888"/>
          <p14:tracePt t="63326" x="465138" y="6648450"/>
          <p14:tracePt t="63335" x="409575" y="6694488"/>
          <p14:tracePt t="63342" x="382588" y="6721475"/>
          <p14:tracePt t="63352" x="373063" y="6731000"/>
          <p14:tracePt t="63358" x="365125" y="6748463"/>
          <p14:tracePt t="63385" x="346075" y="6767513"/>
          <p14:tracePt t="63392" x="336550" y="6775450"/>
          <p14:tracePt t="63400" x="328613" y="6784975"/>
          <p14:tracePt t="63411" x="319088" y="6794500"/>
          <p14:tracePt t="63415" x="292100" y="6811963"/>
          <p14:tracePt t="63425" x="273050" y="6821488"/>
          <p14:tracePt t="63431" x="246063" y="6840538"/>
          <p14:tracePt t="63447" x="228600" y="6840538"/>
          <p14:tracePt t="63454" x="219075" y="6840538"/>
          <p14:tracePt t="63547" x="228600" y="6831013"/>
          <p14:tracePt t="63559" x="236538" y="6821488"/>
          <p14:tracePt t="63566" x="236538" y="6811963"/>
          <p14:tracePt t="63574" x="265113" y="6767513"/>
          <p14:tracePt t="63582" x="265113" y="6738938"/>
          <p14:tracePt t="63591" x="282575" y="6711950"/>
          <p14:tracePt t="63598" x="328613" y="6665913"/>
          <p14:tracePt t="63607" x="382588" y="6584950"/>
          <p14:tracePt t="63614" x="455613" y="6511925"/>
          <p14:tracePt t="63623" x="519113" y="6446838"/>
          <p14:tracePt t="63630" x="638175" y="6375400"/>
          <p14:tracePt t="63639" x="720725" y="6319838"/>
          <p14:tracePt t="63646" x="784225" y="6292850"/>
          <p14:tracePt t="63654" x="801688" y="6273800"/>
          <p14:tracePt t="63662" x="820738" y="6273800"/>
          <p14:tracePt t="63670" x="830263" y="6265863"/>
          <p14:tracePt t="63960" x="874713" y="6265863"/>
          <p14:tracePt t="63968" x="947738" y="6265863"/>
          <p14:tracePt t="63981" x="1057275" y="6265863"/>
          <p14:tracePt t="63984" x="1130300" y="6265863"/>
          <p14:tracePt t="63991" x="1203325" y="6265863"/>
          <p14:tracePt t="63998" x="1303338" y="6273800"/>
          <p14:tracePt t="64007" x="1395413" y="6283325"/>
          <p14:tracePt t="64014" x="1439863" y="6292850"/>
          <p14:tracePt t="64023" x="1495425" y="6292850"/>
          <p14:tracePt t="64030" x="1522413" y="6292850"/>
          <p14:tracePt t="64038" x="1568450" y="6292850"/>
          <p14:tracePt t="64046" x="1604963" y="6292850"/>
          <p14:tracePt t="64054" x="1622425" y="6292850"/>
          <p14:tracePt t="64062" x="1649413" y="6292850"/>
          <p14:tracePt t="64070" x="1668463" y="6283325"/>
          <p14:tracePt t="64078" x="1714500" y="6265863"/>
          <p14:tracePt t="64086" x="1758950" y="6256338"/>
          <p14:tracePt t="64094" x="1787525" y="6219825"/>
          <p14:tracePt t="64102" x="1795463" y="6210300"/>
          <p14:tracePt t="64110" x="1814513" y="6200775"/>
          <p14:tracePt t="64118" x="1831975" y="6192838"/>
          <p14:tracePt t="64126" x="1851025" y="6183313"/>
          <p14:tracePt t="64142" x="1868488" y="6173788"/>
          <p14:tracePt t="64158" x="1878013" y="6164263"/>
          <p14:tracePt t="64192" x="1887538" y="6164263"/>
          <p14:tracePt t="64199" x="1895475" y="6164263"/>
          <p14:tracePt t="64225" x="1905000" y="6156325"/>
          <p14:tracePt t="64240" x="1905000" y="6146800"/>
          <p14:tracePt t="64256" x="1914525" y="6137275"/>
          <p14:tracePt t="64265" x="1931988" y="6110288"/>
          <p14:tracePt t="64272" x="1941513" y="6091238"/>
          <p14:tracePt t="64280" x="1968500" y="6064250"/>
          <p14:tracePt t="64288" x="1978025" y="6018213"/>
          <p14:tracePt t="64297" x="1997075" y="5973763"/>
          <p14:tracePt t="64303" x="1997075" y="5954713"/>
          <p14:tracePt t="64310" x="2024063" y="5900738"/>
          <p14:tracePt t="64319" x="2060575" y="5818188"/>
          <p14:tracePt t="64326" x="2087563" y="5735638"/>
          <p14:tracePt t="64334" x="2124075" y="5654675"/>
          <p14:tracePt t="64343" x="2151063" y="5599113"/>
          <p14:tracePt t="64350" x="2214563" y="5462588"/>
          <p14:tracePt t="64358" x="2287588" y="5343525"/>
          <p14:tracePt t="64366" x="2343150" y="5243513"/>
          <p14:tracePt t="64375" x="2397125" y="5143500"/>
          <p14:tracePt t="64382" x="2443163" y="5053013"/>
          <p14:tracePt t="64390" x="2516188" y="4933950"/>
          <p14:tracePt t="64398" x="2570163" y="4814888"/>
          <p14:tracePt t="64406" x="2625725" y="4732338"/>
          <p14:tracePt t="64414" x="2652713" y="4668838"/>
          <p14:tracePt t="64423" x="2671763" y="4641850"/>
          <p14:tracePt t="64430" x="2689225" y="4614863"/>
          <p14:tracePt t="64438" x="2689225" y="4605338"/>
          <p14:tracePt t="64446" x="2689225" y="4595813"/>
          <p14:tracePt t="64462" x="2698750" y="4578350"/>
          <p14:tracePt t="64704" x="2708275" y="4578350"/>
          <p14:tracePt t="64715" x="2725738" y="4551363"/>
          <p14:tracePt t="64721" x="2735263" y="4541838"/>
          <p14:tracePt t="64731" x="2744788" y="4522788"/>
          <p14:tracePt t="64735" x="2744788" y="4514850"/>
          <p14:tracePt t="64746" x="2752725" y="4505325"/>
          <p14:tracePt t="64759" x="2762250" y="4495800"/>
          <p14:tracePt t="64793" x="2771775" y="4486275"/>
          <p14:tracePt t="64808" x="2808288" y="4486275"/>
          <p14:tracePt t="64815" x="2881313" y="4459288"/>
          <p14:tracePt t="64825" x="2990850" y="4459288"/>
          <p14:tracePt t="64831" x="3081338" y="4459288"/>
          <p14:tracePt t="64842" x="3227388" y="4459288"/>
          <p14:tracePt t="64847" x="3373438" y="4459288"/>
          <p14:tracePt t="64854" x="3519488" y="4459288"/>
          <p14:tracePt t="64862" x="3665538" y="4459288"/>
          <p14:tracePt t="64870" x="3810000" y="4459288"/>
          <p14:tracePt t="64878" x="3938588" y="4459288"/>
          <p14:tracePt t="64886" x="4048125" y="4459288"/>
          <p14:tracePt t="64894" x="4121150" y="4459288"/>
          <p14:tracePt t="64902" x="4194175" y="4459288"/>
          <p14:tracePt t="64910" x="4238625" y="4459288"/>
          <p14:tracePt t="64918" x="4294188" y="4459288"/>
          <p14:tracePt t="64926" x="4311650" y="4459288"/>
          <p14:tracePt t="64934" x="4330700" y="4459288"/>
          <p14:tracePt t="64944" x="4348163" y="4449763"/>
          <p14:tracePt t="64962" x="4357688" y="4449763"/>
          <p14:tracePt t="65521" x="4294188" y="4449763"/>
          <p14:tracePt t="65528" x="4230688" y="4468813"/>
          <p14:tracePt t="65537" x="4148138" y="4478338"/>
          <p14:tracePt t="65543" x="4111625" y="4486275"/>
          <p14:tracePt t="65550" x="4029075" y="4514850"/>
          <p14:tracePt t="65558" x="4002088" y="4514850"/>
          <p14:tracePt t="65566" x="3948113" y="4532313"/>
          <p14:tracePt t="65574" x="3883025" y="4541838"/>
          <p14:tracePt t="65582" x="3829050" y="4541838"/>
          <p14:tracePt t="65591" x="3775075" y="4541838"/>
          <p14:tracePt t="65598" x="3719513" y="4541838"/>
          <p14:tracePt t="65607" x="3636963" y="4541838"/>
          <p14:tracePt t="65614" x="3563938" y="4541838"/>
          <p14:tracePt t="65623" x="3527425" y="4541838"/>
          <p14:tracePt t="65632" x="3473450" y="4541838"/>
          <p14:tracePt t="65642" x="3427413" y="4541838"/>
          <p14:tracePt t="65648" x="3400425" y="4541838"/>
          <p14:tracePt t="65656" x="3373438" y="4541838"/>
          <p14:tracePt t="65664" x="3354388" y="4541838"/>
          <p14:tracePt t="65672" x="3300413" y="4522788"/>
          <p14:tracePt t="65680" x="3281363" y="4522788"/>
          <p14:tracePt t="65688" x="3227388" y="4522788"/>
          <p14:tracePt t="65695" x="3144838" y="4514850"/>
          <p14:tracePt t="65704" x="3071813" y="4495800"/>
          <p14:tracePt t="65712" x="2962275" y="4486275"/>
          <p14:tracePt t="65720" x="2889250" y="4486275"/>
          <p14:tracePt t="65730" x="2789238" y="4459288"/>
          <p14:tracePt t="65736" x="2698750" y="4441825"/>
          <p14:tracePt t="65744" x="2643188" y="4441825"/>
          <p14:tracePt t="65751" x="2598738" y="4441825"/>
          <p14:tracePt t="65759" x="2525713" y="4432300"/>
          <p14:tracePt t="65767" x="2470150" y="4422775"/>
          <p14:tracePt t="65775" x="2443163" y="4422775"/>
          <p14:tracePt t="65783" x="2397125" y="4422775"/>
          <p14:tracePt t="65790" x="2343150" y="4395788"/>
          <p14:tracePt t="65799" x="2297113" y="4395788"/>
          <p14:tracePt t="65807" x="2224088" y="4376738"/>
          <p14:tracePt t="65816" x="2151063" y="4376738"/>
          <p14:tracePt t="65824" x="2097088" y="4376738"/>
          <p14:tracePt t="65831" x="2024063" y="4376738"/>
          <p14:tracePt t="65840" x="1968500" y="4376738"/>
          <p14:tracePt t="65847" x="1924050" y="4376738"/>
          <p14:tracePt t="65854" x="1860550" y="4376738"/>
          <p14:tracePt t="65863" x="1787525" y="4376738"/>
          <p14:tracePt t="65871" x="1704975" y="4376738"/>
          <p14:tracePt t="65879" x="1649413" y="4376738"/>
          <p14:tracePt t="65887" x="1595438" y="4359275"/>
          <p14:tracePt t="65895" x="1531938" y="4340225"/>
          <p14:tracePt t="65903" x="1504950" y="4340225"/>
          <p14:tracePt t="65911" x="1485900" y="4340225"/>
          <p14:tracePt t="65919" x="1476375" y="4332288"/>
          <p14:tracePt t="66000" x="1468438" y="4332288"/>
          <p14:tracePt t="66008" x="1449388" y="4332288"/>
          <p14:tracePt t="66018" x="1431925" y="4332288"/>
          <p14:tracePt t="66033" x="1412875" y="4332288"/>
          <p14:tracePt t="66041" x="1403350" y="4332288"/>
          <p14:tracePt t="66227" x="1385888" y="4332288"/>
          <p14:tracePt t="66233" x="1349375" y="4332288"/>
          <p14:tracePt t="66243" x="1303338" y="4332288"/>
          <p14:tracePt t="66249" x="1266825" y="4332288"/>
          <p14:tracePt t="66256" x="1230313" y="4332288"/>
          <p14:tracePt t="66264" x="1193800" y="4332288"/>
          <p14:tracePt t="66273" x="1149350" y="4332288"/>
          <p14:tracePt t="66279" x="1112838" y="4332288"/>
          <p14:tracePt t="66287" x="1093788" y="4332288"/>
          <p14:tracePt t="66295" x="1084263" y="4332288"/>
          <p14:tracePt t="66303" x="1066800" y="4332288"/>
          <p14:tracePt t="67232" x="1057275" y="4340225"/>
          <p14:tracePt t="67248" x="1112838" y="4340225"/>
          <p14:tracePt t="67255" x="1149350" y="4340225"/>
          <p14:tracePt t="67264" x="1193800" y="4340225"/>
          <p14:tracePt t="67272" x="1249363" y="4340225"/>
          <p14:tracePt t="67280" x="1276350" y="4340225"/>
          <p14:tracePt t="67287" x="1322388" y="4340225"/>
          <p14:tracePt t="67295" x="1358900" y="4340225"/>
          <p14:tracePt t="67304" x="1385888" y="4340225"/>
          <p14:tracePt t="67312" x="1431925" y="4340225"/>
          <p14:tracePt t="67319" x="1458913" y="4340225"/>
          <p14:tracePt t="67328" x="1504950" y="4340225"/>
          <p14:tracePt t="67335" x="1512888" y="4340225"/>
          <p14:tracePt t="67344" x="1522413" y="4349750"/>
          <p14:tracePt t="67375" x="1541463" y="4349750"/>
          <p14:tracePt t="67480" x="1558925" y="4349750"/>
          <p14:tracePt t="67491" x="1641475" y="4349750"/>
          <p14:tracePt t="67497" x="1722438" y="4359275"/>
          <p14:tracePt t="67503" x="1795463" y="4359275"/>
          <p14:tracePt t="67511" x="1868488" y="4386263"/>
          <p14:tracePt t="67519" x="1931988" y="4395788"/>
          <p14:tracePt t="67526" x="1968500" y="4395788"/>
          <p14:tracePt t="67535" x="1987550" y="4405313"/>
          <p14:tracePt t="67543" x="2005013" y="4405313"/>
          <p14:tracePt t="67551" x="2014538" y="4405313"/>
          <p14:tracePt t="68272" x="2024063" y="4413250"/>
          <p14:tracePt t="68280" x="2024063" y="4432300"/>
          <p14:tracePt t="68288" x="2005013" y="4441825"/>
          <p14:tracePt t="68296" x="1960563" y="4441825"/>
          <p14:tracePt t="68304" x="1895475" y="4449763"/>
          <p14:tracePt t="68312" x="1768475" y="4449763"/>
          <p14:tracePt t="68320" x="1685925" y="4449763"/>
          <p14:tracePt t="68327" x="1649413" y="4449763"/>
          <p14:tracePt t="68334" x="1641475" y="4449763"/>
          <p14:tracePt t="68382" x="1658938" y="4449763"/>
          <p14:tracePt t="68390" x="1668463" y="4449763"/>
          <p14:tracePt t="68504" x="1685925" y="4449763"/>
          <p14:tracePt t="68512" x="1695450" y="4449763"/>
          <p14:tracePt t="68846" x="1722438" y="4449763"/>
          <p14:tracePt t="68855" x="1758950" y="4441825"/>
          <p14:tracePt t="68862" x="1768475" y="4405313"/>
          <p14:tracePt t="68870" x="1804988" y="4322763"/>
          <p14:tracePt t="68879" x="1860550" y="4268788"/>
          <p14:tracePt t="68887" x="1878013" y="4203700"/>
          <p14:tracePt t="68895" x="1924050" y="4113213"/>
          <p14:tracePt t="68903" x="1951038" y="4049713"/>
          <p14:tracePt t="68911" x="1960563" y="3976688"/>
          <p14:tracePt t="68919" x="1997075" y="3911600"/>
          <p14:tracePt t="68927" x="2014538" y="3830638"/>
          <p14:tracePt t="68935" x="2024063" y="3757613"/>
          <p14:tracePt t="68943" x="2060575" y="3675063"/>
          <p14:tracePt t="68951" x="2124075" y="3556000"/>
          <p14:tracePt t="68959" x="2124075" y="3482975"/>
          <p14:tracePt t="68967" x="2133600" y="3419475"/>
          <p14:tracePt t="68974" x="2151063" y="3346450"/>
          <p14:tracePt t="68984" x="2160588" y="3292475"/>
          <p14:tracePt t="68993" x="2197100" y="3236913"/>
          <p14:tracePt t="69000" x="2214563" y="3182938"/>
          <p14:tracePt t="69009" x="2243138" y="3136900"/>
          <p14:tracePt t="69016" x="2260600" y="3100388"/>
          <p14:tracePt t="69026" x="2270125" y="3063875"/>
          <p14:tracePt t="69032" x="2324100" y="2990850"/>
          <p14:tracePt t="69044" x="2360613" y="2963863"/>
          <p14:tracePt t="69048" x="2379663" y="2936875"/>
          <p14:tracePt t="69058" x="2389188" y="2873375"/>
          <p14:tracePt t="69062" x="2416175" y="2854325"/>
          <p14:tracePt t="69070" x="2443163" y="2827338"/>
          <p14:tracePt t="69080" x="2470150" y="2781300"/>
          <p14:tracePt t="69088" x="2506663" y="2763838"/>
          <p14:tracePt t="69097" x="2525713" y="2744788"/>
          <p14:tracePt t="69104" x="2525713" y="2735263"/>
          <p14:tracePt t="69111" x="2533650" y="2727325"/>
          <p14:tracePt t="69127" x="2533650" y="2717800"/>
          <p14:tracePt t="69211" x="2525713" y="2708275"/>
          <p14:tracePt t="69217" x="2397125" y="2708275"/>
          <p14:tracePt t="69224" x="2251075" y="2708275"/>
          <p14:tracePt t="69231" x="2106613" y="2708275"/>
          <p14:tracePt t="69240" x="2014538" y="2708275"/>
          <p14:tracePt t="69247" x="1895475" y="2635250"/>
          <p14:tracePt t="69255" x="1814513" y="2598738"/>
          <p14:tracePt t="69263" x="1751013" y="2571750"/>
          <p14:tracePt t="69271" x="1722438" y="2535238"/>
          <p14:tracePt t="69278" x="1704975" y="2517775"/>
          <p14:tracePt t="69286" x="1685925" y="2498725"/>
          <p14:tracePt t="69294" x="1658938" y="2481263"/>
          <p14:tracePt t="69302" x="1641475" y="2452688"/>
          <p14:tracePt t="69310" x="1604963" y="2408238"/>
          <p14:tracePt t="69318" x="1585913" y="2371725"/>
          <p14:tracePt t="69326" x="1541463" y="2298700"/>
          <p14:tracePt t="69334" x="1522413" y="2270125"/>
          <p14:tracePt t="69342" x="1495425" y="2197100"/>
          <p14:tracePt t="69350" x="1468438" y="2152650"/>
          <p14:tracePt t="69358" x="1458913" y="2089150"/>
          <p14:tracePt t="69366" x="1458913" y="2060575"/>
          <p14:tracePt t="69374" x="1458913" y="2006600"/>
          <p14:tracePt t="69382" x="1458913" y="1979613"/>
          <p14:tracePt t="69390" x="1458913" y="1943100"/>
          <p14:tracePt t="69398" x="1458913" y="1897063"/>
          <p14:tracePt t="69407" x="1458913" y="1860550"/>
          <p14:tracePt t="69415" x="1495425" y="1814513"/>
          <p14:tracePt t="69424" x="1504950" y="1768475"/>
          <p14:tracePt t="69431" x="1576388" y="1704975"/>
          <p14:tracePt t="69442" x="1641475" y="1631950"/>
          <p14:tracePt t="69446" x="1758950" y="1558925"/>
          <p14:tracePt t="69454" x="1860550" y="1504950"/>
          <p14:tracePt t="69462" x="1997075" y="1431925"/>
          <p14:tracePt t="69470" x="2124075" y="1368425"/>
          <p14:tracePt t="69478" x="2287588" y="1358900"/>
          <p14:tracePt t="69487" x="2406650" y="1339850"/>
          <p14:tracePt t="69494" x="2443163" y="1339850"/>
          <p14:tracePt t="69503" x="2516188" y="1339850"/>
          <p14:tracePt t="69510" x="2579688" y="1368425"/>
          <p14:tracePt t="69518" x="2625725" y="1404938"/>
          <p14:tracePt t="69526" x="2698750" y="1485900"/>
          <p14:tracePt t="69534" x="2752725" y="1587500"/>
          <p14:tracePt t="69542" x="2808288" y="1704975"/>
          <p14:tracePt t="69550" x="2835275" y="1833563"/>
          <p14:tracePt t="69558" x="2881313" y="1970088"/>
          <p14:tracePt t="69566" x="2898775" y="2060575"/>
          <p14:tracePt t="69574" x="2908300" y="2152650"/>
          <p14:tracePt t="69582" x="2935288" y="2216150"/>
          <p14:tracePt t="69591" x="2935288" y="2270125"/>
          <p14:tracePt t="69598" x="2935288" y="2306638"/>
          <p14:tracePt t="69606" x="2935288" y="2362200"/>
          <p14:tracePt t="69614" x="2935288" y="2371725"/>
          <p14:tracePt t="69623" x="2935288" y="2444750"/>
          <p14:tracePt t="69630" x="2862263" y="2498725"/>
          <p14:tracePt t="69639" x="2744788" y="2571750"/>
          <p14:tracePt t="69646" x="2616200" y="2644775"/>
          <p14:tracePt t="69654" x="2462213" y="2690813"/>
          <p14:tracePt t="69662" x="2316163" y="2735263"/>
          <p14:tracePt t="69670" x="2151063" y="2781300"/>
          <p14:tracePt t="69678" x="1968500" y="2800350"/>
          <p14:tracePt t="69686" x="1841500" y="2800350"/>
          <p14:tracePt t="69694" x="1741488" y="2800350"/>
          <p14:tracePt t="69703" x="1685925" y="2800350"/>
          <p14:tracePt t="69710" x="1649413" y="2800350"/>
          <p14:tracePt t="69718" x="1641475" y="2800350"/>
          <p14:tracePt t="69726" x="1622425" y="2790825"/>
          <p14:tracePt t="69734" x="1604963" y="2771775"/>
          <p14:tracePt t="69742" x="1595438" y="2735263"/>
          <p14:tracePt t="69751" x="1585913" y="2717800"/>
          <p14:tracePt t="69758" x="1549400" y="2662238"/>
          <p14:tracePt t="69766" x="1495425" y="2598738"/>
          <p14:tracePt t="69774" x="1485900" y="2535238"/>
          <p14:tracePt t="69782" x="1458913" y="2444750"/>
          <p14:tracePt t="69791" x="1403350" y="2371725"/>
          <p14:tracePt t="69798" x="1395413" y="2316163"/>
          <p14:tracePt t="69806" x="1358900" y="2252663"/>
          <p14:tracePt t="69814" x="1358900" y="2225675"/>
          <p14:tracePt t="69823" x="1358900" y="2197100"/>
          <p14:tracePt t="69830" x="1358900" y="2170113"/>
          <p14:tracePt t="69839" x="1376363" y="2116138"/>
          <p14:tracePt t="69846" x="1385888" y="2079625"/>
          <p14:tracePt t="69854" x="1458913" y="1987550"/>
          <p14:tracePt t="69863" x="1522413" y="1943100"/>
          <p14:tracePt t="69873" x="1622425" y="1851025"/>
          <p14:tracePt t="69881" x="1704975" y="1797050"/>
          <p14:tracePt t="69891" x="1841500" y="1724025"/>
          <p14:tracePt t="69895" x="2005013" y="1660525"/>
          <p14:tracePt t="69904" x="2197100" y="1614488"/>
          <p14:tracePt t="69912" x="2306638" y="1568450"/>
          <p14:tracePt t="69920" x="2452688" y="1568450"/>
          <p14:tracePt t="69929" x="2525713" y="1568450"/>
          <p14:tracePt t="69935" x="2589213" y="1568450"/>
          <p14:tracePt t="69944" x="2606675" y="1568450"/>
          <p14:tracePt t="69962" x="2625725" y="1568450"/>
          <p14:tracePt t="69975" x="2635250" y="1614488"/>
          <p14:tracePt t="69984" x="2643188" y="1668463"/>
          <p14:tracePt t="69994" x="2671763" y="1731963"/>
          <p14:tracePt t="70000" x="2679700" y="1814513"/>
          <p14:tracePt t="70007" x="2679700" y="1870075"/>
          <p14:tracePt t="70014" x="2679700" y="1924050"/>
          <p14:tracePt t="70023" x="2679700" y="1979613"/>
          <p14:tracePt t="70030" x="2679700" y="2006600"/>
          <p14:tracePt t="70039" x="2679700" y="2052638"/>
          <p14:tracePt t="70046" x="2679700" y="2089150"/>
          <p14:tracePt t="70054" x="2679700" y="2125663"/>
          <p14:tracePt t="70062" x="2679700" y="2133600"/>
          <p14:tracePt t="70070" x="2679700" y="2170113"/>
          <p14:tracePt t="70078" x="2679700" y="2197100"/>
          <p14:tracePt t="70086" x="2679700" y="2225675"/>
          <p14:tracePt t="70094" x="2679700" y="2233613"/>
          <p14:tracePt t="70110" x="2671763" y="2243138"/>
          <p14:tracePt t="70152" x="2662238" y="2262188"/>
          <p14:tracePt t="70176" x="2662238" y="2270125"/>
          <p14:tracePt t="70184" x="2652713" y="2270125"/>
          <p14:tracePt t="70200" x="2635250" y="2289175"/>
          <p14:tracePt t="70310" x="2635250" y="2298700"/>
          <p14:tracePt t="70318" x="2635250" y="2306638"/>
          <p14:tracePt t="70326" x="2616200" y="2325688"/>
          <p14:tracePt t="70334" x="2579688" y="2335213"/>
          <p14:tracePt t="70342" x="2506663" y="2371725"/>
          <p14:tracePt t="70350" x="2416175" y="2398713"/>
          <p14:tracePt t="70361" x="2316163" y="2425700"/>
          <p14:tracePt t="70366" x="2187575" y="2452688"/>
          <p14:tracePt t="70375" x="2114550" y="2471738"/>
          <p14:tracePt t="70382" x="2033588" y="2508250"/>
          <p14:tracePt t="70391" x="1978025" y="2508250"/>
          <p14:tracePt t="70398" x="1941513" y="2517775"/>
          <p14:tracePt t="70406" x="1931988" y="2525713"/>
          <p14:tracePt t="70607" x="1924050" y="2525713"/>
          <p14:tracePt t="70615" x="1924050" y="2508250"/>
          <p14:tracePt t="70623" x="1924050" y="2471738"/>
          <p14:tracePt t="70631" x="1951038" y="2435225"/>
          <p14:tracePt t="70640" x="1960563" y="2416175"/>
          <p14:tracePt t="70647" x="1987550" y="2389188"/>
          <p14:tracePt t="70655" x="2005013" y="2371725"/>
          <p14:tracePt t="70662" x="2024063" y="2335213"/>
          <p14:tracePt t="70670" x="2033588" y="2335213"/>
          <p14:tracePt t="70678" x="2060575" y="2306638"/>
          <p14:tracePt t="70694" x="2078038" y="2279650"/>
          <p14:tracePt t="70702" x="2097088" y="2262188"/>
          <p14:tracePt t="70710" x="2114550" y="2243138"/>
          <p14:tracePt t="70718" x="2133600" y="2225675"/>
          <p14:tracePt t="70726" x="2143125" y="2216150"/>
          <p14:tracePt t="70734" x="2151063" y="2206625"/>
          <p14:tracePt t="71232" x="2151063" y="2252663"/>
          <p14:tracePt t="71244" x="2151063" y="2279650"/>
          <p14:tracePt t="71249" x="2151063" y="2335213"/>
          <p14:tracePt t="71259" x="2151063" y="2371725"/>
          <p14:tracePt t="71264" x="2143125" y="2416175"/>
          <p14:tracePt t="71272" x="2143125" y="2462213"/>
          <p14:tracePt t="71280" x="2143125" y="2471738"/>
          <p14:tracePt t="71288" x="2143125" y="2508250"/>
          <p14:tracePt t="71296" x="2143125" y="2525713"/>
          <p14:tracePt t="71304" x="2143125" y="2554288"/>
          <p14:tracePt t="71311" x="2143125" y="2581275"/>
          <p14:tracePt t="71319" x="2143125" y="2608263"/>
          <p14:tracePt t="71327" x="2143125" y="2625725"/>
          <p14:tracePt t="71335" x="2143125" y="2654300"/>
          <p14:tracePt t="71343" x="2143125" y="2662238"/>
          <p14:tracePt t="71351" x="2143125" y="2690813"/>
          <p14:tracePt t="71359" x="2143125" y="2698750"/>
          <p14:tracePt t="71367" x="2143125" y="2735263"/>
          <p14:tracePt t="71375" x="2143125" y="2744788"/>
          <p14:tracePt t="71383" x="2143125" y="2754313"/>
          <p14:tracePt t="71390" x="2143125" y="2790825"/>
          <p14:tracePt t="71398" x="2143125" y="2800350"/>
          <p14:tracePt t="71407" x="2143125" y="2817813"/>
          <p14:tracePt t="71414" x="2143125" y="2836863"/>
          <p14:tracePt t="71423" x="2143125" y="2873375"/>
          <p14:tracePt t="71430" x="2143125" y="2881313"/>
          <p14:tracePt t="71439" x="2143125" y="2890838"/>
          <p14:tracePt t="71446" x="2143125" y="2917825"/>
          <p14:tracePt t="71454" x="2143125" y="2936875"/>
          <p14:tracePt t="71462" x="2143125" y="2963863"/>
          <p14:tracePt t="71472" x="2143125" y="2973388"/>
          <p14:tracePt t="71479" x="2143125" y="2990850"/>
          <p14:tracePt t="71488" x="2143125" y="3009900"/>
          <p14:tracePt t="71496" x="2143125" y="3017838"/>
          <p14:tracePt t="71504" x="2143125" y="3046413"/>
          <p14:tracePt t="71511" x="2143125" y="3063875"/>
          <p14:tracePt t="71527" x="2143125" y="3082925"/>
          <p14:tracePt t="71535" x="2143125" y="3100388"/>
          <p14:tracePt t="71543" x="2143125" y="3127375"/>
          <p14:tracePt t="71560" x="2133600" y="3146425"/>
          <p14:tracePt t="71567" x="2133600" y="3155950"/>
          <p14:tracePt t="71574" x="2133600" y="3173413"/>
          <p14:tracePt t="71582" x="2133600" y="3182938"/>
          <p14:tracePt t="71596" x="2133600" y="3192463"/>
          <p14:tracePt t="71600" x="2133600" y="3200400"/>
          <p14:tracePt t="71609" x="2133600" y="3228975"/>
          <p14:tracePt t="71616" x="2133600" y="3236913"/>
          <p14:tracePt t="71626" x="2133600" y="3255963"/>
          <p14:tracePt t="71634" x="2133600" y="3265488"/>
          <p14:tracePt t="71642" x="2124075" y="3273425"/>
          <p14:tracePt t="71648" x="2124075" y="3282950"/>
          <p14:tracePt t="71655" x="2124075" y="3302000"/>
          <p14:tracePt t="71663" x="2124075" y="3309938"/>
          <p14:tracePt t="71678" x="2114550" y="3328988"/>
          <p14:tracePt t="71686" x="2114550" y="3338513"/>
          <p14:tracePt t="71694" x="2114550" y="3355975"/>
          <p14:tracePt t="71702" x="2114550" y="3365500"/>
          <p14:tracePt t="71710" x="2097088" y="3392488"/>
          <p14:tracePt t="71718" x="2097088" y="3402013"/>
          <p14:tracePt t="71726" x="2097088" y="3411538"/>
          <p14:tracePt t="71734" x="2087563" y="3446463"/>
          <p14:tracePt t="71750" x="2087563" y="3465513"/>
          <p14:tracePt t="71758" x="2078038" y="3492500"/>
          <p14:tracePt t="71766" x="2078038" y="3529013"/>
          <p14:tracePt t="71774" x="2078038" y="3548063"/>
          <p14:tracePt t="71782" x="2078038" y="3575050"/>
          <p14:tracePt t="71790" x="2060575" y="3602038"/>
          <p14:tracePt t="71798" x="2033588" y="3638550"/>
          <p14:tracePt t="71806" x="2033588" y="3665538"/>
          <p14:tracePt t="71815" x="2033588" y="3721100"/>
          <p14:tracePt t="71823" x="2033588" y="3775075"/>
          <p14:tracePt t="71832" x="2033588" y="3803650"/>
          <p14:tracePt t="71839" x="2033588" y="3857625"/>
          <p14:tracePt t="71848" x="2033588" y="3903663"/>
          <p14:tracePt t="71854" x="2033588" y="3967163"/>
          <p14:tracePt t="71864" x="2033588" y="4021138"/>
          <p14:tracePt t="71870" x="2033588" y="4086225"/>
          <p14:tracePt t="71878" x="2033588" y="4159250"/>
          <p14:tracePt t="71887" x="2033588" y="4195763"/>
          <p14:tracePt t="71895" x="2033588" y="4240213"/>
          <p14:tracePt t="71904" x="2033588" y="4276725"/>
          <p14:tracePt t="71912" x="2033588" y="4295775"/>
          <p14:tracePt t="71920" x="2033588" y="4340225"/>
          <p14:tracePt t="71927" x="2033588" y="4368800"/>
          <p14:tracePt t="71935" x="2033588" y="4376738"/>
          <p14:tracePt t="71943" x="2033588" y="4386263"/>
          <p14:tracePt t="71950" x="2033588" y="4405313"/>
          <p14:tracePt t="71958" x="2033588" y="4422775"/>
          <p14:tracePt t="71966" x="2033588" y="4468813"/>
          <p14:tracePt t="71974" x="2033588" y="4486275"/>
          <p14:tracePt t="71982" x="2033588" y="4505325"/>
          <p14:tracePt t="71990" x="2033588" y="4522788"/>
          <p14:tracePt t="72006" x="2033588" y="4551363"/>
          <p14:tracePt t="72014" x="2033588" y="4559300"/>
          <p14:tracePt t="72023" x="2033588" y="4587875"/>
          <p14:tracePt t="72031" x="2033588" y="4605338"/>
          <p14:tracePt t="72040" x="2024063" y="4632325"/>
          <p14:tracePt t="72048" x="2024063" y="4651375"/>
          <p14:tracePt t="72055" x="2024063" y="4678363"/>
          <p14:tracePt t="72064" x="2024063" y="4697413"/>
          <p14:tracePt t="72070" x="2024063" y="4741863"/>
          <p14:tracePt t="72078" x="2024063" y="4760913"/>
          <p14:tracePt t="72086" x="2014538" y="4814888"/>
          <p14:tracePt t="72094" x="2014538" y="4851400"/>
          <p14:tracePt t="72104" x="2014538" y="4887913"/>
          <p14:tracePt t="72111" x="2014538" y="4914900"/>
          <p14:tracePt t="72119" x="2014538" y="4951413"/>
          <p14:tracePt t="72127" x="2014538" y="5006975"/>
          <p14:tracePt t="72134" x="2014538" y="5053013"/>
          <p14:tracePt t="72142" x="2014538" y="5106988"/>
          <p14:tracePt t="72158" x="2014538" y="5160963"/>
          <p14:tracePt t="72159" x="2014538" y="5216525"/>
          <p14:tracePt t="72166" x="2014538" y="5270500"/>
          <p14:tracePt t="72174" x="2014538" y="5343525"/>
          <p14:tracePt t="72182" x="2014538" y="5416550"/>
          <p14:tracePt t="72190" x="2014538" y="5481638"/>
          <p14:tracePt t="72198" x="2014538" y="5535613"/>
          <p14:tracePt t="72207" x="2014538" y="5608638"/>
          <p14:tracePt t="72214" x="2014538" y="5645150"/>
          <p14:tracePt t="72223" x="2014538" y="5735638"/>
          <p14:tracePt t="72230" x="1997075" y="5764213"/>
          <p14:tracePt t="72241" x="1997075" y="5808663"/>
          <p14:tracePt t="72250" x="1997075" y="5837238"/>
          <p14:tracePt t="72254" x="1997075" y="5873750"/>
          <p14:tracePt t="72264" x="1997075" y="5891213"/>
          <p14:tracePt t="72272" x="1997075" y="5910263"/>
          <p14:tracePt t="72281" x="1997075" y="5954713"/>
          <p14:tracePt t="72288" x="1997075" y="5983288"/>
          <p14:tracePt t="72296" x="1997075" y="5991225"/>
          <p14:tracePt t="72303" x="1997075" y="6000750"/>
          <p14:tracePt t="72312" x="1997075" y="6037263"/>
          <p14:tracePt t="72321" x="1997075" y="6046788"/>
          <p14:tracePt t="72335" x="1997075" y="6064250"/>
          <p14:tracePt t="72582" x="1997075" y="6073775"/>
          <p14:tracePt t="72590" x="2041525" y="6037263"/>
          <p14:tracePt t="72598" x="2097088" y="5973763"/>
          <p14:tracePt t="72606" x="2114550" y="5946775"/>
          <p14:tracePt t="72615" x="2151063" y="5881688"/>
          <p14:tracePt t="72623" x="2243138" y="5800725"/>
          <p14:tracePt t="72630" x="2260600" y="5772150"/>
          <p14:tracePt t="72639" x="2306638" y="5708650"/>
          <p14:tracePt t="72646" x="2379663" y="5608638"/>
          <p14:tracePt t="72654" x="2433638" y="5526088"/>
          <p14:tracePt t="72662" x="2506663" y="5426075"/>
          <p14:tracePt t="72671" x="2516188" y="5372100"/>
          <p14:tracePt t="72681" x="2570163" y="5299075"/>
          <p14:tracePt t="72688" x="2598738" y="5243513"/>
          <p14:tracePt t="72697" x="2606675" y="5197475"/>
          <p14:tracePt t="72702" x="2625725" y="5180013"/>
          <p14:tracePt t="72711" x="2635250" y="5170488"/>
          <p14:tracePt t="72718" x="2635250" y="5160963"/>
          <p14:tracePt t="72869" x="2635250" y="5180013"/>
          <p14:tracePt t="72870" x="2635250" y="5197475"/>
          <p14:tracePt t="72883" x="2635250" y="5216525"/>
          <p14:tracePt t="72888" x="2625725" y="5233988"/>
          <p14:tracePt t="72897" x="2616200" y="5243513"/>
          <p14:tracePt t="72904" x="2579688" y="5289550"/>
          <p14:tracePt t="72913" x="2579688" y="5299075"/>
          <p14:tracePt t="72920" x="2570163" y="5335588"/>
          <p14:tracePt t="72928" x="2543175" y="5399088"/>
          <p14:tracePt t="72935" x="2516188" y="5462588"/>
          <p14:tracePt t="72943" x="2506663" y="5518150"/>
          <p14:tracePt t="72951" x="2498725" y="5581650"/>
          <p14:tracePt t="72961" x="2498725" y="5635625"/>
          <p14:tracePt t="72978" x="2462213" y="5754688"/>
          <p14:tracePt t="72984" x="2462213" y="5837238"/>
          <p14:tracePt t="72994" x="2443163" y="5873750"/>
          <p14:tracePt t="73000" x="2443163" y="5891213"/>
          <p14:tracePt t="73006" x="2433638" y="5918200"/>
          <p14:tracePt t="73014" x="2433638" y="5954713"/>
          <p14:tracePt t="73022" x="2433638" y="5973763"/>
          <p14:tracePt t="73039" x="2433638" y="6000750"/>
          <p14:tracePt t="73046" x="2425700" y="6010275"/>
          <p14:tracePt t="73200" x="2425700" y="5954713"/>
          <p14:tracePt t="73207" x="2425700" y="5873750"/>
          <p14:tracePt t="73215" x="2425700" y="5781675"/>
          <p14:tracePt t="73223" x="2425700" y="5691188"/>
          <p14:tracePt t="73231" x="2425700" y="5581650"/>
          <p14:tracePt t="73241" x="2425700" y="5508625"/>
          <p14:tracePt t="73248" x="2370138" y="5389563"/>
          <p14:tracePt t="73257" x="2360613" y="5316538"/>
          <p14:tracePt t="73266" x="2316163" y="5197475"/>
          <p14:tracePt t="73272" x="2287588" y="5143500"/>
          <p14:tracePt t="73282" x="2251075" y="5060950"/>
          <p14:tracePt t="73287" x="2224088" y="4997450"/>
          <p14:tracePt t="73296" x="2187575" y="4933950"/>
          <p14:tracePt t="73302" x="2160588" y="4887913"/>
          <p14:tracePt t="73311" x="2114550" y="4824413"/>
          <p14:tracePt t="73318" x="2087563" y="4787900"/>
          <p14:tracePt t="73326" x="2014538" y="4741863"/>
          <p14:tracePt t="73335" x="1968500" y="4705350"/>
          <p14:tracePt t="73342" x="1951038" y="4697413"/>
          <p14:tracePt t="73350" x="1860550" y="4651375"/>
          <p14:tracePt t="73358" x="1824038" y="4632325"/>
          <p14:tracePt t="73366" x="1758950" y="4614863"/>
          <p14:tracePt t="73374" x="1741488" y="4605338"/>
          <p14:tracePt t="73383" x="1714500" y="4595813"/>
          <p14:tracePt t="73390" x="1677988" y="4578350"/>
          <p14:tracePt t="73398" x="1668463" y="4578350"/>
          <p14:tracePt t="73414" x="1649413" y="4578350"/>
          <p14:tracePt t="73422" x="1631950" y="4568825"/>
          <p14:tracePt t="73431" x="1612900" y="4551363"/>
          <p14:tracePt t="73439" x="1604963" y="4551363"/>
          <p14:tracePt t="73447" x="1576388" y="4541838"/>
          <p14:tracePt t="73454" x="1541463" y="4532313"/>
          <p14:tracePt t="73463" x="1485900" y="4514850"/>
          <p14:tracePt t="73472" x="1439863" y="4486275"/>
          <p14:tracePt t="73479" x="1385888" y="4486275"/>
          <p14:tracePt t="73488" x="1322388" y="4449763"/>
          <p14:tracePt t="73495" x="1293813" y="4449763"/>
          <p14:tracePt t="73504" x="1249363" y="4441825"/>
          <p14:tracePt t="73513" x="1222375" y="4432300"/>
          <p14:tracePt t="73520" x="1193800" y="4432300"/>
          <p14:tracePt t="73527" x="1176338" y="4422775"/>
          <p14:tracePt t="73536" x="1166813" y="4422775"/>
          <p14:tracePt t="73551" x="1157288" y="4422775"/>
          <p14:tracePt t="73569" x="1149350" y="4422775"/>
          <p14:tracePt t="73576" x="1130300" y="4422775"/>
          <p14:tracePt t="73585" x="1120775" y="4422775"/>
          <p14:tracePt t="73598" x="1112838" y="4422775"/>
          <p14:tracePt t="73614" x="1093788" y="4422775"/>
          <p14:tracePt t="73622" x="1076325" y="4422775"/>
          <p14:tracePt t="73630" x="1066800" y="4422775"/>
          <p14:tracePt t="73639" x="1047750" y="4422775"/>
          <p14:tracePt t="73646" x="1030288" y="4422775"/>
          <p14:tracePt t="73663" x="1003300" y="4422775"/>
          <p14:tracePt t="73671" x="984250" y="4422775"/>
          <p14:tracePt t="73680" x="966788" y="4422775"/>
          <p14:tracePt t="73688" x="957263" y="4422775"/>
          <p14:tracePt t="73862" x="984250" y="4422775"/>
          <p14:tracePt t="73870" x="1066800" y="4422775"/>
          <p14:tracePt t="73878" x="1212850" y="4422775"/>
          <p14:tracePt t="73886" x="1358900" y="4422775"/>
          <p14:tracePt t="73894" x="1495425" y="4459288"/>
          <p14:tracePt t="73903" x="1641475" y="4486275"/>
          <p14:tracePt t="73911" x="1731963" y="4486275"/>
          <p14:tracePt t="73919" x="1787525" y="4495800"/>
          <p14:tracePt t="73927" x="1831975" y="4495800"/>
          <p14:tracePt t="73935" x="1841500" y="4495800"/>
          <p14:tracePt t="73942" x="1860550" y="4495800"/>
          <p14:tracePt t="74392" x="1868488" y="4495800"/>
          <p14:tracePt t="74400" x="1905000" y="4495800"/>
          <p14:tracePt t="74408" x="1960563" y="4495800"/>
          <p14:tracePt t="74416" x="1978025" y="4495800"/>
          <p14:tracePt t="74425" x="2005013" y="4495800"/>
          <p14:tracePt t="74431" x="2014538" y="4495800"/>
          <p14:tracePt t="74440" x="2041525" y="4495800"/>
          <p14:tracePt t="74447" x="2051050" y="4495800"/>
          <p14:tracePt t="74463" x="2060575" y="4495800"/>
          <p14:tracePt t="74496" x="2070100" y="4495800"/>
          <p14:tracePt t="74512" x="2070100" y="4505325"/>
          <p14:tracePt t="74790" x="2070100" y="4514850"/>
          <p14:tracePt t="74798" x="2070100" y="4568825"/>
          <p14:tracePt t="74806" x="2070100" y="4651375"/>
          <p14:tracePt t="74814" x="2070100" y="4741863"/>
          <p14:tracePt t="74823" x="2070100" y="4833938"/>
          <p14:tracePt t="74830" x="2070100" y="4943475"/>
          <p14:tracePt t="74841" x="2087563" y="5053013"/>
          <p14:tracePt t="74846" x="2133600" y="5153025"/>
          <p14:tracePt t="74855" x="2143125" y="5243513"/>
          <p14:tracePt t="74862" x="2170113" y="5307013"/>
          <p14:tracePt t="74871" x="2179638" y="5362575"/>
          <p14:tracePt t="74878" x="2187575" y="5445125"/>
          <p14:tracePt t="74887" x="2187575" y="5462588"/>
          <p14:tracePt t="74894" x="2206625" y="5489575"/>
          <p14:tracePt t="74903" x="2206625" y="5518150"/>
          <p14:tracePt t="74910" x="2224088" y="5554663"/>
          <p14:tracePt t="74926" x="2224088" y="5562600"/>
          <p14:tracePt t="74934" x="2224088" y="5581650"/>
          <p14:tracePt t="74942" x="2224088" y="5608638"/>
          <p14:tracePt t="74950" x="2233613" y="5626100"/>
          <p14:tracePt t="74958" x="2233613" y="5645150"/>
          <p14:tracePt t="74967" x="2233613" y="5654675"/>
          <p14:tracePt t="74980" x="2243138" y="5681663"/>
          <p14:tracePt t="74983" x="2243138" y="5691188"/>
          <p14:tracePt t="74991" x="2251075" y="5708650"/>
          <p14:tracePt t="75000" x="2251075" y="5718175"/>
          <p14:tracePt t="75015" x="2260600" y="5718175"/>
          <p14:tracePt t="75433" x="2287588" y="5745163"/>
          <p14:tracePt t="75443" x="2379663" y="5764213"/>
          <p14:tracePt t="75446" x="2498725" y="5808663"/>
          <p14:tracePt t="75455" x="2662238" y="5837238"/>
          <p14:tracePt t="75462" x="2825750" y="5881688"/>
          <p14:tracePt t="75470" x="2990850" y="5910263"/>
          <p14:tracePt t="75479" x="3200400" y="5964238"/>
          <p14:tracePt t="75491" x="3409950" y="5991225"/>
          <p14:tracePt t="75495" x="3665538" y="6046788"/>
          <p14:tracePt t="75508" x="3938588" y="6064250"/>
          <p14:tracePt t="75512" x="4084638" y="6091238"/>
          <p14:tracePt t="75521" x="4267200" y="6137275"/>
          <p14:tracePt t="75526" x="4348163" y="6137275"/>
          <p14:tracePt t="75534" x="4457700" y="6173788"/>
          <p14:tracePt t="75542" x="4530725" y="6173788"/>
          <p14:tracePt t="75550" x="4594225" y="6192838"/>
          <p14:tracePt t="75558" x="4640263" y="6200775"/>
          <p14:tracePt t="75856" x="4613275" y="6200775"/>
          <p14:tracePt t="75862" x="4484688" y="6229350"/>
          <p14:tracePt t="75870" x="4267200" y="6302375"/>
          <p14:tracePt t="75878" x="4084638" y="6346825"/>
          <p14:tracePt t="75886" x="3938588" y="6375400"/>
          <p14:tracePt t="75894" x="3911600" y="6383338"/>
          <p14:tracePt t="75902" x="3892550" y="6402388"/>
          <p14:tracePt t="75910" x="3846513" y="6411913"/>
          <p14:tracePt t="75920" x="3829050" y="6419850"/>
          <p14:tracePt t="75926" x="3810000" y="6429375"/>
          <p14:tracePt t="75942" x="3802063" y="6429375"/>
          <p14:tracePt t="75967" x="3792538" y="6429375"/>
          <p14:tracePt t="75976" x="3765550" y="6429375"/>
          <p14:tracePt t="75994" x="3692525" y="6446838"/>
          <p14:tracePt t="75998" x="3656013" y="6465888"/>
          <p14:tracePt t="76007" x="3609975" y="6465888"/>
          <p14:tracePt t="76014" x="3556000" y="6465888"/>
          <p14:tracePt t="76022" x="3500438" y="6465888"/>
          <p14:tracePt t="76030" x="3482975" y="6465888"/>
          <p14:tracePt t="76039" x="3427413" y="6465888"/>
          <p14:tracePt t="76046" x="3390900" y="6456363"/>
          <p14:tracePt t="76055" x="3336925" y="6429375"/>
          <p14:tracePt t="76062" x="3290888" y="6402388"/>
          <p14:tracePt t="76071" x="3244850" y="6383338"/>
          <p14:tracePt t="76078" x="3217863" y="6375400"/>
          <p14:tracePt t="76086" x="3181350" y="6356350"/>
          <p14:tracePt t="76094" x="3154363" y="6338888"/>
          <p14:tracePt t="76102" x="3127375" y="6329363"/>
          <p14:tracePt t="76118" x="3117850" y="6319838"/>
          <p14:tracePt t="76126" x="3100388" y="6310313"/>
          <p14:tracePt t="76134" x="3071813" y="6292850"/>
          <p14:tracePt t="76143" x="3063875" y="6292850"/>
          <p14:tracePt t="76150" x="3027363" y="6283325"/>
          <p14:tracePt t="76158" x="2971800" y="6273800"/>
          <p14:tracePt t="76166" x="2862263" y="6273800"/>
          <p14:tracePt t="76174" x="2762250" y="6246813"/>
          <p14:tracePt t="76182" x="2652713" y="6229350"/>
          <p14:tracePt t="76190" x="2589213" y="6219825"/>
          <p14:tracePt t="76200" x="2498725" y="6200775"/>
          <p14:tracePt t="76208" x="2416175" y="6183313"/>
          <p14:tracePt t="76216" x="2306638" y="6164263"/>
          <p14:tracePt t="76225" x="2233613" y="6164263"/>
          <p14:tracePt t="76232" x="2187575" y="6156325"/>
          <p14:tracePt t="76244" x="2133600" y="6156325"/>
          <p14:tracePt t="76247" x="2114550" y="6146800"/>
          <p14:tracePt t="76259" x="2087563" y="6146800"/>
          <p14:tracePt t="76262" x="2078038" y="6146800"/>
          <p14:tracePt t="76511" x="2070100" y="6146800"/>
          <p14:tracePt t="76519" x="2051050" y="6146800"/>
          <p14:tracePt t="76527" x="2033588" y="6146800"/>
          <p14:tracePt t="76545" x="2005013" y="6173788"/>
          <p14:tracePt t="76567" x="1997075" y="6173788"/>
          <p14:tracePt t="76664" x="1987550" y="6173788"/>
          <p14:tracePt t="76672" x="1987550" y="6156325"/>
          <p14:tracePt t="76678" x="1978025" y="6100763"/>
          <p14:tracePt t="76686" x="1951038" y="6054725"/>
          <p14:tracePt t="76694" x="1951038" y="6046788"/>
          <p14:tracePt t="76702" x="1951038" y="6027738"/>
          <p14:tracePt t="76710" x="1951038" y="6000750"/>
          <p14:tracePt t="76718" x="1951038" y="5983288"/>
          <p14:tracePt t="76726" x="1951038" y="5964238"/>
          <p14:tracePt t="76735" x="1951038" y="5954713"/>
          <p14:tracePt t="76744" x="1951038" y="5946775"/>
          <p14:tracePt t="76752" x="1951038" y="5937250"/>
          <p14:tracePt t="76761" x="1951038" y="5927725"/>
          <p14:tracePt t="76766" x="1951038" y="5918200"/>
          <p14:tracePt t="76774" x="1951038" y="5900738"/>
          <p14:tracePt t="76782" x="1951038" y="5881688"/>
          <p14:tracePt t="76798" x="1968500" y="5845175"/>
          <p14:tracePt t="76806" x="1968500" y="5837238"/>
          <p14:tracePt t="76814" x="1987550" y="5827713"/>
          <p14:tracePt t="76822" x="2005013" y="5818188"/>
          <p14:tracePt t="76830" x="2051050" y="5791200"/>
          <p14:tracePt t="76839" x="2078038" y="5781675"/>
          <p14:tracePt t="76846" x="2124075" y="5781675"/>
          <p14:tracePt t="76855" x="2151063" y="5781675"/>
          <p14:tracePt t="76862" x="2179638" y="5772150"/>
          <p14:tracePt t="76871" x="2214563" y="5772150"/>
          <p14:tracePt t="76878" x="2243138" y="5772150"/>
          <p14:tracePt t="76886" x="2251075" y="5772150"/>
          <p14:tracePt t="76894" x="2260600" y="5772150"/>
          <p14:tracePt t="76902" x="2270125" y="5772150"/>
          <p14:tracePt t="76910" x="2279650" y="5772150"/>
          <p14:tracePt t="76918" x="2287588" y="5781675"/>
          <p14:tracePt t="76926" x="2287588" y="5791200"/>
          <p14:tracePt t="76934" x="2297113" y="5800725"/>
          <p14:tracePt t="76943" x="2297113" y="5808663"/>
          <p14:tracePt t="76950" x="2324100" y="5845175"/>
          <p14:tracePt t="76978" x="2333625" y="5881688"/>
          <p14:tracePt t="76991" x="2333625" y="5910263"/>
          <p14:tracePt t="76999" x="2333625" y="5918200"/>
          <p14:tracePt t="77009" x="2333625" y="5927725"/>
          <p14:tracePt t="77015" x="2333625" y="5954713"/>
          <p14:tracePt t="77040" x="2333625" y="5964238"/>
          <p14:tracePt t="77102" x="2333625" y="5973763"/>
          <p14:tracePt t="77110" x="2333625" y="6000750"/>
          <p14:tracePt t="77118" x="2324100" y="6027738"/>
          <p14:tracePt t="77126" x="2297113" y="6064250"/>
          <p14:tracePt t="77134" x="2214563" y="6073775"/>
          <p14:tracePt t="77142" x="2160588" y="6091238"/>
          <p14:tracePt t="77150" x="2114550" y="6110288"/>
          <p14:tracePt t="77158" x="2087563" y="6110288"/>
          <p14:tracePt t="77167" x="2051050" y="6119813"/>
          <p14:tracePt t="77176" x="2033588" y="6119813"/>
          <p14:tracePt t="77182" x="2005013" y="6119813"/>
          <p14:tracePt t="77198" x="1997075" y="6119813"/>
          <p14:tracePt t="77272" x="1978025" y="6100763"/>
          <p14:tracePt t="77279" x="1960563" y="6054725"/>
          <p14:tracePt t="77286" x="1951038" y="6037263"/>
          <p14:tracePt t="77294" x="1951038" y="6010275"/>
          <p14:tracePt t="77302" x="1941513" y="5983288"/>
          <p14:tracePt t="77310" x="1941513" y="5964238"/>
          <p14:tracePt t="77318" x="1941513" y="5954713"/>
          <p14:tracePt t="77327" x="1941513" y="5927725"/>
          <p14:tracePt t="77335" x="1941513" y="5918200"/>
          <p14:tracePt t="77342" x="1941513" y="5891213"/>
          <p14:tracePt t="77350" x="1941513" y="5873750"/>
          <p14:tracePt t="77358" x="1941513" y="5845175"/>
          <p14:tracePt t="77366" x="1941513" y="5827713"/>
          <p14:tracePt t="77376" x="1941513" y="5800725"/>
          <p14:tracePt t="77382" x="1960563" y="5772150"/>
          <p14:tracePt t="77392" x="1987550" y="5735638"/>
          <p14:tracePt t="77398" x="2033588" y="5708650"/>
          <p14:tracePt t="77407" x="2060575" y="5672138"/>
          <p14:tracePt t="77415" x="2078038" y="5662613"/>
          <p14:tracePt t="77424" x="2124075" y="5654675"/>
          <p14:tracePt t="77430" x="2160588" y="5645150"/>
          <p14:tracePt t="77438" x="2170113" y="5635625"/>
          <p14:tracePt t="77488" x="2197100" y="5635625"/>
          <p14:tracePt t="77496" x="2214563" y="5645150"/>
          <p14:tracePt t="77504" x="2224088" y="5672138"/>
          <p14:tracePt t="77511" x="2233613" y="5691188"/>
          <p14:tracePt t="77520" x="2233613" y="5727700"/>
          <p14:tracePt t="77528" x="2233613" y="5745163"/>
          <p14:tracePt t="77536" x="2243138" y="5781675"/>
          <p14:tracePt t="77546" x="2251075" y="5791200"/>
          <p14:tracePt t="77552" x="2260600" y="5808663"/>
          <p14:tracePt t="77561" x="2260600" y="5818188"/>
          <p14:tracePt t="77566" x="2270125" y="5827713"/>
          <p14:tracePt t="77646" x="2270125" y="5845175"/>
          <p14:tracePt t="77654" x="2270125" y="5864225"/>
          <p14:tracePt t="77662" x="2270125" y="5873750"/>
          <p14:tracePt t="77670" x="2270125" y="5900738"/>
          <p14:tracePt t="77678" x="2270125" y="5918200"/>
          <p14:tracePt t="77687" x="2270125" y="5946775"/>
          <p14:tracePt t="77694" x="2251075" y="5964238"/>
          <p14:tracePt t="77702" x="2243138" y="5973763"/>
          <p14:tracePt t="77710" x="2214563" y="6000750"/>
          <p14:tracePt t="77718" x="2206625" y="6010275"/>
          <p14:tracePt t="77726" x="2197100" y="6018213"/>
          <p14:tracePt t="77734" x="2160588" y="6037263"/>
          <p14:tracePt t="77743" x="2151063" y="6046788"/>
          <p14:tracePt t="77750" x="2143125" y="6054725"/>
          <p14:tracePt t="78480" x="2143125" y="6046788"/>
          <p14:tracePt t="78494" x="2151063" y="6037263"/>
          <p14:tracePt t="78608" x="2160588" y="6027738"/>
          <p14:tracePt t="78622" x="2170113" y="6000750"/>
          <p14:tracePt t="78630" x="2179638" y="5991225"/>
          <p14:tracePt t="78638" x="2197100" y="5991225"/>
          <p14:tracePt t="78662" x="2206625" y="5991225"/>
          <p14:tracePt t="78670" x="2214563" y="5983288"/>
          <p14:tracePt t="78686" x="2233613" y="5983288"/>
          <p14:tracePt t="78694" x="2243138" y="5973763"/>
          <p14:tracePt t="78872" x="2243138" y="5991225"/>
          <p14:tracePt t="78880" x="2233613" y="6010275"/>
          <p14:tracePt t="78886" x="2197100" y="6027738"/>
          <p14:tracePt t="78894" x="2187575" y="6037263"/>
          <p14:tracePt t="78902" x="2179638" y="6054725"/>
          <p14:tracePt t="78910" x="2179638" y="6064250"/>
          <p14:tracePt t="78918" x="2160588" y="6073775"/>
          <p14:tracePt t="78934" x="2143125" y="6091238"/>
          <p14:tracePt t="78942" x="2133600" y="6100763"/>
          <p14:tracePt t="79010" x="2124075" y="6110288"/>
          <p14:tracePt t="80297" x="2114550" y="6027738"/>
          <p14:tracePt t="80306" x="2097088" y="5900738"/>
          <p14:tracePt t="80313" x="2024063" y="5800725"/>
          <p14:tracePt t="80318" x="1968500" y="5699125"/>
          <p14:tracePt t="80326" x="1914525" y="5599113"/>
          <p14:tracePt t="80334" x="1851025" y="5481638"/>
          <p14:tracePt t="80342" x="1768475" y="5343525"/>
          <p14:tracePt t="80350" x="1658938" y="5197475"/>
          <p14:tracePt t="80358" x="1531938" y="5053013"/>
          <p14:tracePt t="80366" x="1412875" y="4914900"/>
          <p14:tracePt t="80374" x="1366838" y="4824413"/>
          <p14:tracePt t="80383" x="1285875" y="4705350"/>
          <p14:tracePt t="80390" x="1203325" y="4568825"/>
          <p14:tracePt t="80398" x="1149350" y="4486275"/>
          <p14:tracePt t="80407" x="1130300" y="4441825"/>
          <p14:tracePt t="80414" x="1076325" y="4376738"/>
          <p14:tracePt t="80422" x="1057275" y="4332288"/>
          <p14:tracePt t="80430" x="1020763" y="4295775"/>
          <p14:tracePt t="80439" x="1011238" y="4286250"/>
          <p14:tracePt t="80512" x="1011238" y="4276725"/>
          <p14:tracePt t="80520" x="1011238" y="4268788"/>
          <p14:tracePt t="80528" x="1011238" y="4240213"/>
          <p14:tracePt t="80536" x="1011238" y="4232275"/>
          <p14:tracePt t="80544" x="1011238" y="4222750"/>
          <p14:tracePt t="80552" x="1011238" y="4195763"/>
          <p14:tracePt t="80560" x="1011238" y="4176713"/>
          <p14:tracePt t="80577" x="1011238" y="4159250"/>
          <p14:tracePt t="80583" x="1011238" y="4149725"/>
          <p14:tracePt t="80595" x="1011238" y="4140200"/>
          <p14:tracePt t="80609" x="1011238" y="4130675"/>
          <p14:tracePt t="80631" x="1020763" y="4122738"/>
          <p14:tracePt t="81094" x="1057275" y="4149725"/>
          <p14:tracePt t="81102" x="1212850" y="4176713"/>
          <p14:tracePt t="81110" x="1358900" y="4240213"/>
          <p14:tracePt t="81118" x="1468438" y="4249738"/>
          <p14:tracePt t="81126" x="1585913" y="4276725"/>
          <p14:tracePt t="81134" x="1685925" y="4322763"/>
          <p14:tracePt t="81142" x="1814513" y="4376738"/>
          <p14:tracePt t="81150" x="1914525" y="4422775"/>
          <p14:tracePt t="81159" x="2024063" y="4468813"/>
          <p14:tracePt t="81166" x="2124075" y="4522788"/>
          <p14:tracePt t="81174" x="2206625" y="4551363"/>
          <p14:tracePt t="81182" x="2251075" y="4587875"/>
          <p14:tracePt t="81191" x="2270125" y="4605338"/>
          <p14:tracePt t="81199" x="2316163" y="4651375"/>
          <p14:tracePt t="81207" x="2324100" y="4660900"/>
          <p14:tracePt t="81214" x="2352675" y="4687888"/>
          <p14:tracePt t="81222" x="2370138" y="4705350"/>
          <p14:tracePt t="81230" x="2379663" y="4724400"/>
          <p14:tracePt t="81239" x="2379663" y="4741863"/>
          <p14:tracePt t="81246" x="2397125" y="4768850"/>
          <p14:tracePt t="81256" x="2406650" y="4787900"/>
          <p14:tracePt t="81263" x="2425700" y="4833938"/>
          <p14:tracePt t="81271" x="2443163" y="4860925"/>
          <p14:tracePt t="81278" x="2462213" y="4897438"/>
          <p14:tracePt t="81287" x="2489200" y="4914900"/>
          <p14:tracePt t="81294" x="2506663" y="4943475"/>
          <p14:tracePt t="81303" x="2525713" y="4960938"/>
          <p14:tracePt t="81310" x="2543175" y="4979988"/>
          <p14:tracePt t="81326" x="2552700" y="4987925"/>
          <p14:tracePt t="81334" x="2570163" y="5006975"/>
          <p14:tracePt t="81350" x="2570163" y="5016500"/>
          <p14:tracePt t="81358" x="2570163" y="5024438"/>
          <p14:tracePt t="81366" x="2579688" y="5053013"/>
          <p14:tracePt t="81374" x="2579688" y="5070475"/>
          <p14:tracePt t="81382" x="2589213" y="5097463"/>
          <p14:tracePt t="81390" x="2598738" y="5126038"/>
          <p14:tracePt t="81398" x="2616200" y="5170488"/>
          <p14:tracePt t="81406" x="2616200" y="5180013"/>
          <p14:tracePt t="81414" x="2625725" y="5207000"/>
          <p14:tracePt t="81423" x="2625725" y="5216525"/>
          <p14:tracePt t="81430" x="2635250" y="5233988"/>
          <p14:tracePt t="81438" x="2643188" y="5233988"/>
          <p14:tracePt t="81446" x="2643188" y="5243513"/>
          <p14:tracePt t="81495" x="2643188" y="5253038"/>
          <p14:tracePt t="82311" x="2643188" y="5262563"/>
          <p14:tracePt t="82327" x="2643188" y="5289550"/>
          <p14:tracePt t="82335" x="2643188" y="5299075"/>
          <p14:tracePt t="82343" x="2643188" y="5307013"/>
          <p14:tracePt t="82359" x="2643188" y="5316538"/>
          <p14:tracePt t="82367" x="2643188" y="5326063"/>
          <p14:tracePt t="82375" x="2643188" y="5335588"/>
          <p14:tracePt t="82672" x="2652713" y="5343525"/>
          <p14:tracePt t="82688" x="2616200" y="5416550"/>
          <p14:tracePt t="82699" x="2589213" y="5499100"/>
          <p14:tracePt t="82705" x="2579688" y="5589588"/>
          <p14:tracePt t="82714" x="2579688" y="5681663"/>
          <p14:tracePt t="82718" x="2579688" y="5754688"/>
          <p14:tracePt t="82727" x="2579688" y="5818188"/>
          <p14:tracePt t="82734" x="2579688" y="5873750"/>
          <p14:tracePt t="82742" x="2598738" y="5910263"/>
          <p14:tracePt t="82750" x="2606675" y="5927725"/>
          <p14:tracePt t="82758" x="2616200" y="5946775"/>
          <p14:tracePt t="82782" x="2616200" y="5964238"/>
          <p14:tracePt t="82798" x="2616200" y="5973763"/>
          <p14:tracePt t="82806" x="2616200" y="5983288"/>
          <p14:tracePt t="82822" x="2616200" y="6010275"/>
          <p14:tracePt t="82839" x="2616200" y="6018213"/>
          <p14:tracePt t="82858" x="2616200" y="6027738"/>
          <p14:tracePt t="83103" x="2616200" y="6046788"/>
          <p14:tracePt t="83110" x="2616200" y="6064250"/>
          <p14:tracePt t="83118" x="2598738" y="6073775"/>
          <p14:tracePt t="83135" x="2598738" y="6083300"/>
          <p14:tracePt t="83151" x="2589213" y="6091238"/>
          <p14:tracePt t="83942" x="2589213" y="6127750"/>
          <p14:tracePt t="83950" x="2589213" y="6156325"/>
          <p14:tracePt t="83958" x="2589213" y="6200775"/>
          <p14:tracePt t="83967" x="2589213" y="6229350"/>
          <p14:tracePt t="83975" x="2616200" y="6273800"/>
          <p14:tracePt t="83983" x="2635250" y="6302375"/>
          <p14:tracePt t="83991" x="2643188" y="6319838"/>
          <p14:tracePt t="84001" x="2662238" y="6356350"/>
          <p14:tracePt t="84006" x="2679700" y="6402388"/>
          <p14:tracePt t="84016" x="2689225" y="6402388"/>
          <p14:tracePt t="84023" x="2708275" y="6419850"/>
          <p14:tracePt t="84031" x="2708275" y="6438900"/>
          <p14:tracePt t="84038" x="2716213" y="6446838"/>
          <p14:tracePt t="84248" x="2716213" y="6456363"/>
          <p14:tracePt t="84257" x="2708275" y="6465888"/>
          <p14:tracePt t="84280" x="2698750" y="6465888"/>
          <p14:tracePt t="84289" x="2689225" y="6475413"/>
          <p14:tracePt t="84374" x="2671763" y="6475413"/>
          <p14:tracePt t="84383" x="2616200" y="6475413"/>
          <p14:tracePt t="84390" x="2552700" y="6465888"/>
          <p14:tracePt t="84398" x="2525713" y="6456363"/>
          <p14:tracePt t="84406" x="2489200" y="6419850"/>
          <p14:tracePt t="84414" x="2470150" y="6411913"/>
          <p14:tracePt t="84423" x="2462213" y="6411913"/>
          <p14:tracePt t="84430" x="2425700" y="6383338"/>
          <p14:tracePt t="84438" x="2416175" y="6375400"/>
          <p14:tracePt t="84446" x="2406650" y="6375400"/>
          <p14:tracePt t="84454" x="2406650" y="6365875"/>
          <p14:tracePt t="84560" x="2406650" y="6338888"/>
          <p14:tracePt t="84568" x="2406650" y="6319838"/>
          <p14:tracePt t="84576" x="2389188" y="6302375"/>
          <p14:tracePt t="84584" x="2389188" y="6283325"/>
          <p14:tracePt t="84599" x="2389188" y="6256338"/>
          <p14:tracePt t="84608" x="2389188" y="6237288"/>
          <p14:tracePt t="84616" x="2389188" y="6210300"/>
          <p14:tracePt t="84623" x="2389188" y="6200775"/>
          <p14:tracePt t="84631" x="2389188" y="6173788"/>
          <p14:tracePt t="84640" x="2389188" y="6156325"/>
          <p14:tracePt t="84647" x="2389188" y="6127750"/>
          <p14:tracePt t="84657" x="2389188" y="6110288"/>
          <p14:tracePt t="84663" x="2389188" y="6100763"/>
          <p14:tracePt t="84673" x="2389188" y="6083300"/>
          <p14:tracePt t="84679" x="2397125" y="6064250"/>
          <p14:tracePt t="84687" x="2406650" y="6027738"/>
          <p14:tracePt t="84694" x="2425700" y="6018213"/>
          <p14:tracePt t="84702" x="2452688" y="6018213"/>
          <p14:tracePt t="84711" x="2479675" y="5991225"/>
          <p14:tracePt t="84718" x="2498725" y="5973763"/>
          <p14:tracePt t="84726" x="2516188" y="5973763"/>
          <p14:tracePt t="84734" x="2552700" y="5964238"/>
          <p14:tracePt t="84750" x="2570163" y="5954713"/>
          <p14:tracePt t="84758" x="2589213" y="5954713"/>
          <p14:tracePt t="84766" x="2616200" y="5954713"/>
          <p14:tracePt t="84774" x="2652713" y="5954713"/>
          <p14:tracePt t="84783" x="2689225" y="5954713"/>
          <p14:tracePt t="84791" x="2716213" y="5954713"/>
          <p14:tracePt t="84799" x="2771775" y="5954713"/>
          <p14:tracePt t="84807" x="2808288" y="5954713"/>
          <p14:tracePt t="84814" x="2844800" y="5954713"/>
          <p14:tracePt t="84822" x="2862263" y="5964238"/>
          <p14:tracePt t="84838" x="2881313" y="5973763"/>
          <p14:tracePt t="84862" x="2889250" y="5983288"/>
          <p14:tracePt t="84886" x="2898775" y="5991225"/>
          <p14:tracePt t="84902" x="2925763" y="6018213"/>
          <p14:tracePt t="84918" x="2944813" y="6037263"/>
          <p14:tracePt t="84926" x="2990850" y="6073775"/>
          <p14:tracePt t="84934" x="2998788" y="6083300"/>
          <p14:tracePt t="84942" x="3008313" y="6091238"/>
          <p14:tracePt t="84950" x="3027363" y="6100763"/>
          <p14:tracePt t="84958" x="3035300" y="6110288"/>
          <p14:tracePt t="84967" x="3035300" y="6119813"/>
          <p14:tracePt t="87185" x="3044825" y="6119813"/>
          <p14:tracePt t="87945" x="3071813" y="6110288"/>
          <p14:tracePt t="87952" x="3117850" y="6110288"/>
          <p14:tracePt t="87960" x="3190875" y="6073775"/>
          <p14:tracePt t="87972" x="3273425" y="6037263"/>
          <p14:tracePt t="87975" x="3327400" y="6027738"/>
          <p14:tracePt t="87982" x="3409950" y="5983288"/>
          <p14:tracePt t="87990" x="3490913" y="5954713"/>
          <p14:tracePt t="87999" x="3546475" y="5937250"/>
          <p14:tracePt t="88006" x="3609975" y="5891213"/>
          <p14:tracePt t="88014" x="3683000" y="5845175"/>
          <p14:tracePt t="88023" x="3719513" y="5818188"/>
          <p14:tracePt t="88032" x="3775075" y="5781675"/>
          <p14:tracePt t="88040" x="3856038" y="5745163"/>
          <p14:tracePt t="88047" x="3875088" y="5708650"/>
          <p14:tracePt t="88057" x="3919538" y="5681663"/>
          <p14:tracePt t="88064" x="3938588" y="5662613"/>
          <p14:tracePt t="88072" x="3965575" y="5645150"/>
          <p14:tracePt t="88079" x="3984625" y="5626100"/>
          <p14:tracePt t="88086" x="4002088" y="5618163"/>
          <p14:tracePt t="88094" x="4011613" y="5608638"/>
          <p14:tracePt t="88102" x="4029075" y="5608638"/>
          <p14:tracePt t="88110" x="4038600" y="5608638"/>
          <p14:tracePt t="88118" x="4048125" y="5608638"/>
          <p14:tracePt t="88134" x="4065588" y="5599113"/>
          <p14:tracePt t="88150" x="4065588" y="5589588"/>
          <p14:tracePt t="88158" x="4075113" y="5581650"/>
          <p14:tracePt t="88166" x="4084638" y="5581650"/>
          <p14:tracePt t="88174" x="4094163" y="5572125"/>
          <p14:tracePt t="88182" x="4111625" y="5572125"/>
          <p14:tracePt t="88190" x="4121150" y="5562600"/>
          <p14:tracePt t="88199" x="4148138" y="5554663"/>
          <p14:tracePt t="88215" x="4148138" y="5545138"/>
          <p14:tracePt t="88223" x="4157663" y="5545138"/>
          <p14:tracePt t="88231" x="4165600" y="5545138"/>
          <p14:tracePt t="88239" x="4175125" y="5535613"/>
          <p14:tracePt t="88255" x="4194175" y="5526088"/>
          <p14:tracePt t="88262" x="4202113" y="5518150"/>
          <p14:tracePt t="88271" x="4221163" y="5499100"/>
          <p14:tracePt t="88278" x="4221163" y="5489575"/>
          <p14:tracePt t="88288" x="4267200" y="5462588"/>
          <p14:tracePt t="88295" x="4303713" y="5453063"/>
          <p14:tracePt t="88303" x="4348163" y="5426075"/>
          <p14:tracePt t="88311" x="4430713" y="5372100"/>
          <p14:tracePt t="88319" x="4513263" y="5335588"/>
          <p14:tracePt t="88327" x="4557713" y="5326063"/>
          <p14:tracePt t="88337" x="4576763" y="5316538"/>
          <p14:tracePt t="88350" x="4586288" y="5316538"/>
          <p14:tracePt t="88538" x="4622800" y="5270500"/>
          <p14:tracePt t="88545" x="4703763" y="5262563"/>
          <p14:tracePt t="88552" x="4767263" y="5226050"/>
          <p14:tracePt t="88560" x="4840288" y="5197475"/>
          <p14:tracePt t="88569" x="4941888" y="5153025"/>
          <p14:tracePt t="88575" x="5049838" y="5126038"/>
          <p14:tracePt t="88583" x="5187950" y="5070475"/>
          <p14:tracePt t="88591" x="5305425" y="5033963"/>
          <p14:tracePt t="88599" x="5434013" y="4997450"/>
          <p14:tracePt t="88607" x="5534025" y="4970463"/>
          <p14:tracePt t="88615" x="5624513" y="4943475"/>
          <p14:tracePt t="88623" x="5707063" y="4914900"/>
          <p14:tracePt t="88631" x="5761038" y="4914900"/>
          <p14:tracePt t="88638" x="5797550" y="4914900"/>
          <p14:tracePt t="88647" x="5807075" y="4906963"/>
          <p14:tracePt t="88952" x="5797550" y="4914900"/>
          <p14:tracePt t="88962" x="5770563" y="4933950"/>
          <p14:tracePt t="88976" x="5716588" y="4979988"/>
          <p14:tracePt t="88983" x="5680075" y="5016500"/>
          <p14:tracePt t="88991" x="5634038" y="5060950"/>
          <p14:tracePt t="88999" x="5580063" y="5133975"/>
          <p14:tracePt t="89008" x="5524500" y="5197475"/>
          <p14:tracePt t="89014" x="5487988" y="5243513"/>
          <p14:tracePt t="89024" x="5451475" y="5307013"/>
          <p14:tracePt t="89031" x="5441950" y="5335588"/>
          <p14:tracePt t="89038" x="5434013" y="5353050"/>
          <p14:tracePt t="89047" x="5414963" y="5389563"/>
          <p14:tracePt t="89055" x="5414963" y="5408613"/>
          <p14:tracePt t="89063" x="5414963" y="5426075"/>
          <p14:tracePt t="89496" x="5397500" y="5445125"/>
          <p14:tracePt t="89503" x="5360988" y="5462588"/>
          <p14:tracePt t="89514" x="5341938" y="5489575"/>
          <p14:tracePt t="89518" x="5334000" y="5535613"/>
          <p14:tracePt t="89526" x="5314950" y="5554663"/>
          <p14:tracePt t="89534" x="5287963" y="5581650"/>
          <p14:tracePt t="89543" x="5287963" y="5589588"/>
          <p14:tracePt t="89550" x="5278438" y="5608638"/>
          <p14:tracePt t="89558" x="5251450" y="5626100"/>
          <p14:tracePt t="89566" x="5251450" y="5635625"/>
          <p14:tracePt t="89574" x="5241925" y="5672138"/>
          <p14:tracePt t="89582" x="5241925" y="5681663"/>
          <p14:tracePt t="89590" x="5224463" y="5708650"/>
          <p14:tracePt t="89599" x="5214938" y="5727700"/>
          <p14:tracePt t="89606" x="5214938" y="5735638"/>
          <p14:tracePt t="89614" x="5205413" y="5754688"/>
          <p14:tracePt t="89623" x="5205413" y="5772150"/>
          <p14:tracePt t="90306" x="5205413" y="5781675"/>
          <p14:tracePt t="90320" x="5205413" y="5791200"/>
          <p14:tracePt t="92198" x="5205413" y="5827713"/>
          <p14:tracePt t="92206" x="5168900" y="5864225"/>
          <p14:tracePt t="92214" x="5122863" y="5881688"/>
          <p14:tracePt t="92222" x="5114925" y="5881688"/>
          <p14:tracePt t="92230" x="5105400" y="5900738"/>
          <p14:tracePt t="92239" x="5095875" y="5910263"/>
          <p14:tracePt t="92246" x="5086350" y="5910263"/>
          <p14:tracePt t="92255" x="5068888" y="5918200"/>
          <p14:tracePt t="92262" x="5059363" y="5927725"/>
          <p14:tracePt t="92584" x="5059363" y="5910263"/>
          <p14:tracePt t="92594" x="5086350" y="5891213"/>
          <p14:tracePt t="92599" x="5114925" y="5864225"/>
          <p14:tracePt t="92606" x="5132388" y="5837238"/>
          <p14:tracePt t="92614" x="5141913" y="5808663"/>
          <p14:tracePt t="92630" x="5151438" y="5800725"/>
          <p14:tracePt t="92646" x="5168900" y="5772150"/>
          <p14:tracePt t="92655" x="5168900" y="5754688"/>
          <p14:tracePt t="92662" x="5178425" y="5699125"/>
          <p14:tracePt t="92670" x="5187950" y="5672138"/>
          <p14:tracePt t="92679" x="5195888" y="5618163"/>
          <p14:tracePt t="92690" x="5224463" y="5572125"/>
          <p14:tracePt t="92695" x="5232400" y="5526088"/>
          <p14:tracePt t="92707" x="5241925" y="5435600"/>
          <p14:tracePt t="92711" x="5260975" y="5353050"/>
          <p14:tracePt t="92720" x="5287963" y="5262563"/>
          <p14:tracePt t="92727" x="5297488" y="5133975"/>
          <p14:tracePt t="92735" x="5314950" y="5006975"/>
          <p14:tracePt t="92745" x="5334000" y="4870450"/>
          <p14:tracePt t="92752" x="5334000" y="4760913"/>
          <p14:tracePt t="92760" x="5334000" y="4614863"/>
          <p14:tracePt t="92768" x="5334000" y="4505325"/>
          <p14:tracePt t="92775" x="5334000" y="4413250"/>
          <p14:tracePt t="92783" x="5334000" y="4268788"/>
          <p14:tracePt t="92791" x="5334000" y="4122738"/>
          <p14:tracePt t="92799" x="5334000" y="3976688"/>
          <p14:tracePt t="92807" x="5378450" y="3811588"/>
          <p14:tracePt t="92815" x="5387975" y="3629025"/>
          <p14:tracePt t="92823" x="5451475" y="3438525"/>
          <p14:tracePt t="92831" x="5514975" y="3246438"/>
          <p14:tracePt t="92839" x="5534025" y="3082925"/>
          <p14:tracePt t="92847" x="5551488" y="2917825"/>
          <p14:tracePt t="92855" x="5561013" y="2790825"/>
          <p14:tracePt t="92863" x="5616575" y="2690813"/>
          <p14:tracePt t="92871" x="5616575" y="2581275"/>
          <p14:tracePt t="92879" x="5616575" y="2508250"/>
          <p14:tracePt t="92888" x="5616575" y="2435225"/>
          <p14:tracePt t="92895" x="5616575" y="2379663"/>
          <p14:tracePt t="92903" x="5616575" y="2316163"/>
          <p14:tracePt t="92911" x="5607050" y="2270125"/>
          <p14:tracePt t="92919" x="5580063" y="2216150"/>
          <p14:tracePt t="92927" x="5580063" y="2170113"/>
          <p14:tracePt t="92935" x="5561013" y="2143125"/>
          <p14:tracePt t="92943" x="5543550" y="2106613"/>
          <p14:tracePt t="92951" x="5534025" y="2089150"/>
          <p14:tracePt t="92959" x="5497513" y="2079625"/>
          <p14:tracePt t="92967" x="5497513" y="2070100"/>
          <p14:tracePt t="92975" x="5487988" y="2052638"/>
          <p14:tracePt t="93150" x="5441950" y="2033588"/>
          <p14:tracePt t="93158" x="5387975" y="2016125"/>
          <p14:tracePt t="93167" x="5341938" y="2006600"/>
          <p14:tracePt t="93175" x="5324475" y="2006600"/>
          <p14:tracePt t="93183" x="5287963" y="1997075"/>
          <p14:tracePt t="93193" x="5241925" y="1970088"/>
          <p14:tracePt t="93198" x="5178425" y="1960563"/>
          <p14:tracePt t="93206" x="5141913" y="1960563"/>
          <p14:tracePt t="93214" x="5105400" y="1951038"/>
          <p14:tracePt t="93222" x="5068888" y="1951038"/>
          <p14:tracePt t="93230" x="5041900" y="1951038"/>
          <p14:tracePt t="93239" x="5022850" y="1943100"/>
          <p14:tracePt t="93246" x="5014913" y="1943100"/>
          <p14:tracePt t="93278" x="4995863" y="1943100"/>
          <p14:tracePt t="93303" x="4986338" y="1943100"/>
          <p14:tracePt t="93319" x="4968875" y="1933575"/>
          <p14:tracePt t="93327" x="4959350" y="1924050"/>
          <p14:tracePt t="93343" x="4949825" y="1924050"/>
          <p14:tracePt t="93352" x="4941888" y="1924050"/>
          <p14:tracePt t="93358" x="4932363" y="1914525"/>
          <p14:tracePt t="93366" x="4913313" y="1914525"/>
          <p14:tracePt t="93374" x="4905375" y="1914525"/>
          <p14:tracePt t="93391" x="4886325" y="1914525"/>
          <p14:tracePt t="93398" x="4876800" y="1914525"/>
          <p14:tracePt t="93407" x="4859338" y="1906588"/>
          <p14:tracePt t="93560" x="4886325" y="1860550"/>
          <p14:tracePt t="93568" x="5014913" y="1860550"/>
          <p14:tracePt t="93576" x="5122863" y="1860550"/>
          <p14:tracePt t="93584" x="5214938" y="1841500"/>
          <p14:tracePt t="93594" x="5260975" y="1841500"/>
          <p14:tracePt t="93607" x="5268913" y="1841500"/>
          <p14:tracePt t="93920" x="5260975" y="1841500"/>
          <p14:tracePt t="93926" x="5241925" y="1887538"/>
          <p14:tracePt t="93934" x="5232400" y="1943100"/>
          <p14:tracePt t="93942" x="5205413" y="2043113"/>
          <p14:tracePt t="93950" x="5178425" y="2125663"/>
          <p14:tracePt t="93958" x="5178425" y="2179638"/>
          <p14:tracePt t="93966" x="5159375" y="2252663"/>
          <p14:tracePt t="93990" x="5159375" y="2408238"/>
          <p14:tracePt t="94000" x="5159375" y="2452688"/>
          <p14:tracePt t="94009" x="5168900" y="2471738"/>
          <p14:tracePt t="94014" x="5195888" y="2489200"/>
          <p14:tracePt t="94023" x="5205413" y="2508250"/>
          <p14:tracePt t="94030" x="5205413" y="2517775"/>
          <p14:tracePt t="94041" x="5224463" y="2544763"/>
          <p14:tracePt t="94046" x="5224463" y="2554288"/>
          <p14:tracePt t="94054" x="5232400" y="2589213"/>
          <p14:tracePt t="94062" x="5251450" y="2608263"/>
          <p14:tracePt t="94070" x="5260975" y="2635250"/>
          <p14:tracePt t="94078" x="5278438" y="2662238"/>
          <p14:tracePt t="94087" x="5278438" y="2690813"/>
          <p14:tracePt t="94095" x="5287963" y="2717800"/>
          <p14:tracePt t="94104" x="5287963" y="2744788"/>
          <p14:tracePt t="94111" x="5287963" y="2781300"/>
          <p14:tracePt t="94119" x="5287963" y="2800350"/>
          <p14:tracePt t="94127" x="5297488" y="2827338"/>
          <p14:tracePt t="94135" x="5297488" y="2863850"/>
          <p14:tracePt t="94142" x="5297488" y="2900363"/>
          <p14:tracePt t="94151" x="5297488" y="2927350"/>
          <p14:tracePt t="94159" x="5297488" y="2936875"/>
          <p14:tracePt t="94167" x="5297488" y="2954338"/>
          <p14:tracePt t="94175" x="5297488" y="2982913"/>
          <p14:tracePt t="94183" x="5297488" y="2990850"/>
          <p14:tracePt t="94192" x="5297488" y="3017838"/>
          <p14:tracePt t="94198" x="5297488" y="3027363"/>
          <p14:tracePt t="94207" x="5297488" y="3036888"/>
          <p14:tracePt t="94512" x="5305425" y="3046413"/>
          <p14:tracePt t="94520" x="5424488" y="3046413"/>
          <p14:tracePt t="94526" x="5588000" y="3046413"/>
          <p14:tracePt t="94534" x="5680075" y="3046413"/>
          <p14:tracePt t="94542" x="5761038" y="3046413"/>
          <p14:tracePt t="94550" x="5797550" y="3046413"/>
          <p14:tracePt t="94558" x="5826125" y="3046413"/>
          <p14:tracePt t="94566" x="5834063" y="3046413"/>
          <p14:tracePt t="94574" x="5843588" y="3046413"/>
          <p14:tracePt t="94643" x="5862638" y="3046413"/>
          <p14:tracePt t="94782" x="5826125" y="3036888"/>
          <p14:tracePt t="94791" x="5761038" y="3000375"/>
          <p14:tracePt t="94798" x="5680075" y="2927350"/>
          <p14:tracePt t="94806" x="5561013" y="2854325"/>
          <p14:tracePt t="94814" x="5497513" y="2790825"/>
          <p14:tracePt t="94822" x="5441950" y="2735263"/>
          <p14:tracePt t="94830" x="5397500" y="2690813"/>
          <p14:tracePt t="94839" x="5387975" y="2681288"/>
          <p14:tracePt t="94846" x="5360988" y="2644775"/>
          <p14:tracePt t="94854" x="5351463" y="2635250"/>
          <p14:tracePt t="94863" x="5334000" y="2617788"/>
          <p14:tracePt t="94879" x="5297488" y="2581275"/>
          <p14:tracePt t="94895" x="5278438" y="2571750"/>
          <p14:tracePt t="94904" x="5260975" y="2562225"/>
          <p14:tracePt t="94911" x="5232400" y="2535238"/>
          <p14:tracePt t="94919" x="5214938" y="2525713"/>
          <p14:tracePt t="94927" x="5168900" y="2498725"/>
          <p14:tracePt t="94935" x="5141913" y="2462213"/>
          <p14:tracePt t="94942" x="5122863" y="2452688"/>
          <p14:tracePt t="94950" x="5105400" y="2435225"/>
          <p14:tracePt t="94958" x="5095875" y="2425700"/>
          <p14:tracePt t="94966" x="5078413" y="2416175"/>
          <p14:tracePt t="94974" x="5059363" y="2398713"/>
          <p14:tracePt t="94982" x="5032375" y="2389188"/>
          <p14:tracePt t="94991" x="4986338" y="2379663"/>
          <p14:tracePt t="94998" x="4968875" y="2379663"/>
          <p14:tracePt t="95007" x="4913313" y="2371725"/>
          <p14:tracePt t="95016" x="4905375" y="2371725"/>
          <p14:tracePt t="95023" x="4868863" y="2352675"/>
          <p14:tracePt t="95032" x="4822825" y="2335213"/>
          <p14:tracePt t="95040" x="4803775" y="2325688"/>
          <p14:tracePt t="95048" x="4776788" y="2325688"/>
          <p14:tracePt t="95057" x="4759325" y="2316163"/>
          <p14:tracePt t="95073" x="4740275" y="2316163"/>
          <p14:tracePt t="95280" x="4786313" y="2316163"/>
          <p14:tracePt t="95288" x="4932363" y="2316163"/>
          <p14:tracePt t="95296" x="5005388" y="2316163"/>
          <p14:tracePt t="95304" x="5114925" y="2316163"/>
          <p14:tracePt t="95312" x="5168900" y="2316163"/>
          <p14:tracePt t="95319" x="5232400" y="2316163"/>
          <p14:tracePt t="95326" x="5268913" y="2316163"/>
          <p14:tracePt t="95335" x="5297488" y="2316163"/>
          <p14:tracePt t="95342" x="5324475" y="2316163"/>
          <p14:tracePt t="95350" x="5334000" y="2316163"/>
          <p14:tracePt t="95358" x="5341938" y="2316163"/>
          <p14:tracePt t="95366" x="5368925" y="2316163"/>
          <p14:tracePt t="95374" x="5378450" y="2316163"/>
          <p14:tracePt t="95382" x="5387975" y="2316163"/>
          <p14:tracePt t="95406" x="5405438" y="2316163"/>
          <p14:tracePt t="95459" x="5414963" y="2316163"/>
          <p14:tracePt t="95464" x="5424488" y="2316163"/>
          <p14:tracePt t="95475" x="5451475" y="2316163"/>
          <p14:tracePt t="95481" x="5461000" y="2316163"/>
          <p14:tracePt t="95491" x="5470525" y="2316163"/>
          <p14:tracePt t="95495" x="5487988" y="2316163"/>
          <p14:tracePt t="95626" x="5497513" y="2316163"/>
          <p14:tracePt t="95632" x="5478463" y="2335213"/>
          <p14:tracePt t="95642" x="5424488" y="2343150"/>
          <p14:tracePt t="95648" x="5368925" y="2362200"/>
          <p14:tracePt t="95656" x="5268913" y="2371725"/>
          <p14:tracePt t="95664" x="5195888" y="2398713"/>
          <p14:tracePt t="95674" x="5105400" y="2398713"/>
          <p14:tracePt t="95679" x="5022850" y="2398713"/>
          <p14:tracePt t="95689" x="4949825" y="2398713"/>
          <p14:tracePt t="95695" x="4895850" y="2398713"/>
          <p14:tracePt t="95705" x="4868863" y="2398713"/>
          <p14:tracePt t="95711" x="4813300" y="2398713"/>
          <p14:tracePt t="95720" x="4767263" y="2398713"/>
          <p14:tracePt t="95728" x="4740275" y="2398713"/>
          <p14:tracePt t="95735" x="4722813" y="2398713"/>
          <p14:tracePt t="95743" x="4713288" y="2398713"/>
          <p14:tracePt t="95752" x="4703763" y="2398713"/>
          <p14:tracePt t="95768" x="4695825" y="2398713"/>
          <p14:tracePt t="95944" x="4749800" y="2389188"/>
          <p14:tracePt t="95952" x="4859338" y="2389188"/>
          <p14:tracePt t="95960" x="4968875" y="2389188"/>
          <p14:tracePt t="95968" x="5095875" y="2371725"/>
          <p14:tracePt t="95993" x="5368925" y="2371725"/>
          <p14:tracePt t="95999" x="5424488" y="2371725"/>
          <p14:tracePt t="96007" x="5470525" y="2371725"/>
          <p14:tracePt t="96015" x="5497513" y="2371725"/>
          <p14:tracePt t="96023" x="5514975" y="2371725"/>
          <p14:tracePt t="96038" x="5524500" y="2371725"/>
          <p14:tracePt t="96047" x="5543550" y="2371725"/>
          <p14:tracePt t="96063" x="5551488" y="2371725"/>
          <p14:tracePt t="96095" x="5561013" y="2379663"/>
          <p14:tracePt t="96104" x="5570538" y="2389188"/>
          <p14:tracePt t="96115" x="5580063" y="2389188"/>
          <p14:tracePt t="96120" x="5588000" y="2389188"/>
          <p14:tracePt t="96128" x="5607050" y="2389188"/>
          <p14:tracePt t="96136" x="5624513" y="2389188"/>
          <p14:tracePt t="96151" x="5643563" y="2398713"/>
          <p14:tracePt t="96296" x="5607050" y="2444750"/>
          <p14:tracePt t="96303" x="5580063" y="2444750"/>
          <p14:tracePt t="96310" x="5561013" y="2452688"/>
          <p14:tracePt t="96318" x="5543550" y="2452688"/>
          <p14:tracePt t="96326" x="5534025" y="2452688"/>
          <p14:tracePt t="96360" x="5524500" y="2452688"/>
          <p14:tracePt t="96390" x="5514975" y="2452688"/>
          <p14:tracePt t="96400" x="5507038" y="2452688"/>
          <p14:tracePt t="96408" x="5470525" y="2452688"/>
          <p14:tracePt t="96416" x="5441950" y="2452688"/>
          <p14:tracePt t="96423" x="5424488" y="2452688"/>
          <p14:tracePt t="96432" x="5397500" y="2452688"/>
          <p14:tracePt t="96439" x="5378450" y="2444750"/>
          <p14:tracePt t="96446" x="5360988" y="2444750"/>
          <p14:tracePt t="96455" x="5341938" y="2435225"/>
          <p14:tracePt t="96462" x="5334000" y="2435225"/>
          <p14:tracePt t="96472" x="5314950" y="2425700"/>
          <p14:tracePt t="96518" x="5297488" y="2408238"/>
          <p14:tracePt t="96535" x="5251450" y="2398713"/>
          <p14:tracePt t="96545" x="5232400" y="2371725"/>
          <p14:tracePt t="96552" x="5214938" y="2371725"/>
          <p14:tracePt t="96559" x="5205413" y="2371725"/>
          <p14:tracePt t="96568" x="5168900" y="2352675"/>
          <p14:tracePt t="96575" x="5159375" y="2352675"/>
          <p14:tracePt t="96638" x="5151438" y="2343150"/>
          <p14:tracePt t="96736" x="5141913" y="2379663"/>
          <p14:tracePt t="96743" x="5141913" y="2435225"/>
          <p14:tracePt t="96752" x="5114925" y="2498725"/>
          <p14:tracePt t="96761" x="5114925" y="2554288"/>
          <p14:tracePt t="96766" x="5114925" y="2635250"/>
          <p14:tracePt t="96774" x="5105400" y="2690813"/>
          <p14:tracePt t="96782" x="5105400" y="2744788"/>
          <p14:tracePt t="96790" x="5105400" y="2817813"/>
          <p14:tracePt t="96798" x="5105400" y="2881313"/>
          <p14:tracePt t="96806" x="5105400" y="2954338"/>
          <p14:tracePt t="96814" x="5086350" y="3046413"/>
          <p14:tracePt t="96822" x="5086350" y="3119438"/>
          <p14:tracePt t="96830" x="5086350" y="3163888"/>
          <p14:tracePt t="96838" x="5078413" y="3228975"/>
          <p14:tracePt t="96846" x="5078413" y="3328988"/>
          <p14:tracePt t="96855" x="5078413" y="3438525"/>
          <p14:tracePt t="96862" x="5078413" y="3529013"/>
          <p14:tracePt t="96870" x="5078413" y="3657600"/>
          <p14:tracePt t="96878" x="5078413" y="3767138"/>
          <p14:tracePt t="96887" x="5078413" y="3875088"/>
          <p14:tracePt t="96895" x="5032375" y="4003675"/>
          <p14:tracePt t="96905" x="5032375" y="4130675"/>
          <p14:tracePt t="96913" x="5022850" y="4232275"/>
          <p14:tracePt t="96920" x="5022850" y="4340225"/>
          <p14:tracePt t="96927" x="5005388" y="4413250"/>
          <p14:tracePt t="96935" x="5005388" y="4486275"/>
          <p14:tracePt t="96946" x="4978400" y="4587875"/>
          <p14:tracePt t="96951" x="4968875" y="4641850"/>
          <p14:tracePt t="96961" x="4968875" y="4714875"/>
          <p14:tracePt t="96967" x="4941888" y="4797425"/>
          <p14:tracePt t="96992" x="4913313" y="4987925"/>
          <p14:tracePt t="97001" x="4905375" y="5033963"/>
          <p14:tracePt t="97007" x="4905375" y="5089525"/>
          <p14:tracePt t="97015" x="4895850" y="5143500"/>
          <p14:tracePt t="97022" x="4895850" y="5207000"/>
          <p14:tracePt t="97031" x="4895850" y="5262563"/>
          <p14:tracePt t="97038" x="4895850" y="5299075"/>
          <p14:tracePt t="97046" x="4895850" y="5343525"/>
          <p14:tracePt t="97054" x="4895850" y="5353050"/>
          <p14:tracePt t="97062" x="4895850" y="5372100"/>
          <p14:tracePt t="97070" x="4895850" y="5389563"/>
          <p14:tracePt t="97078" x="4895850" y="5435600"/>
          <p14:tracePt t="97087" x="4895850" y="5453063"/>
          <p14:tracePt t="97094" x="4895850" y="5481638"/>
          <p14:tracePt t="97103" x="4895850" y="5508625"/>
          <p14:tracePt t="97110" x="4895850" y="5554663"/>
          <p14:tracePt t="97118" x="4895850" y="5589588"/>
          <p14:tracePt t="97126" x="4895850" y="5635625"/>
          <p14:tracePt t="97134" x="4895850" y="5654675"/>
          <p14:tracePt t="97142" x="4895850" y="5691188"/>
          <p14:tracePt t="97150" x="4895850" y="5708650"/>
          <p14:tracePt t="97158" x="4895850" y="5735638"/>
          <p14:tracePt t="97166" x="4895850" y="5754688"/>
          <p14:tracePt t="97174" x="4895850" y="5781675"/>
          <p14:tracePt t="97182" x="4895850" y="5827713"/>
          <p14:tracePt t="97190" x="4895850" y="5845175"/>
          <p14:tracePt t="97198" x="4895850" y="5864225"/>
          <p14:tracePt t="97206" x="4895850" y="5891213"/>
          <p14:tracePt t="97215" x="4905375" y="5900738"/>
          <p14:tracePt t="97222" x="4905375" y="5918200"/>
          <p14:tracePt t="97230" x="4913313" y="5918200"/>
          <p14:tracePt t="97239" x="4913313" y="5927725"/>
          <p14:tracePt t="97247" x="4913313" y="5937250"/>
          <p14:tracePt t="97259" x="4922838" y="5964238"/>
          <p14:tracePt t="97270" x="4922838" y="5983288"/>
          <p14:tracePt t="97278" x="4932363" y="6010275"/>
          <p14:tracePt t="97287" x="4932363" y="6018213"/>
          <p14:tracePt t="97294" x="4932363" y="6046788"/>
          <p14:tracePt t="97303" x="4949825" y="6064250"/>
          <p14:tracePt t="97310" x="4949825" y="6073775"/>
          <p14:tracePt t="97318" x="4949825" y="6091238"/>
          <p14:tracePt t="97328" x="4949825" y="6100763"/>
          <p14:tracePt t="97342" x="4949825" y="6110288"/>
          <p14:tracePt t="97358" x="4959350" y="6119813"/>
          <p14:tracePt t="97382" x="4959350" y="6127750"/>
          <p14:tracePt t="97616" x="4959350" y="6119813"/>
          <p14:tracePt t="97624" x="4959350" y="6091238"/>
          <p14:tracePt t="97632" x="4959350" y="6083300"/>
          <p14:tracePt t="97641" x="4959350" y="6073775"/>
          <p14:tracePt t="97657" x="4968875" y="6054725"/>
          <p14:tracePt t="97664" x="4995863" y="6018213"/>
          <p14:tracePt t="97673" x="5041900" y="5983288"/>
          <p14:tracePt t="97679" x="5086350" y="5964238"/>
          <p14:tracePt t="97689" x="5168900" y="5918200"/>
          <p14:tracePt t="97694" x="5241925" y="5910263"/>
          <p14:tracePt t="97703" x="5268913" y="5891213"/>
          <p14:tracePt t="97711" x="5297488" y="5881688"/>
          <p14:tracePt t="97718" x="5305425" y="5873750"/>
          <p14:tracePt t="97727" x="5314950" y="5864225"/>
          <p14:tracePt t="98082" x="5314950" y="5854700"/>
          <p14:tracePt t="98086" x="5314950" y="5845175"/>
          <p14:tracePt t="98094" x="5334000" y="5818188"/>
          <p14:tracePt t="98103" x="5368925" y="5791200"/>
          <p14:tracePt t="98110" x="5434013" y="5754688"/>
          <p14:tracePt t="98118" x="5461000" y="5718175"/>
          <p14:tracePt t="98126" x="5507038" y="5699125"/>
          <p14:tracePt t="98134" x="5524500" y="5681663"/>
          <p14:tracePt t="98142" x="5561013" y="5654675"/>
          <p14:tracePt t="98150" x="5570538" y="5654675"/>
          <p14:tracePt t="98159" x="5580063" y="5635625"/>
          <p14:tracePt t="98168" x="5580063" y="5626100"/>
          <p14:tracePt t="98176" x="5588000" y="5618163"/>
          <p14:tracePt t="98184" x="5597525" y="5608638"/>
          <p14:tracePt t="98195" x="5607050" y="5589588"/>
          <p14:tracePt t="98199" x="5616575" y="5581650"/>
          <p14:tracePt t="98207" x="5616575" y="5572125"/>
          <p14:tracePt t="98214" x="5634038" y="5545138"/>
          <p14:tracePt t="98222" x="5653088" y="5535613"/>
          <p14:tracePt t="98230" x="5661025" y="5535613"/>
          <p14:tracePt t="98238" x="5670550" y="5526088"/>
          <p14:tracePt t="98247" x="5670550" y="5518150"/>
          <p14:tracePt t="98262" x="5688013" y="5499100"/>
          <p14:tracePt t="98287" x="5697538" y="5472113"/>
          <p14:tracePt t="98311" x="5707063" y="5453063"/>
          <p14:tracePt t="98327" x="5707063" y="5416550"/>
          <p14:tracePt t="98337" x="5716588" y="5416550"/>
          <p14:tracePt t="98343" x="5716588" y="5408613"/>
          <p14:tracePt t="98351" x="5734050" y="5389563"/>
          <p14:tracePt t="98359" x="5743575" y="5372100"/>
          <p14:tracePt t="98383" x="5743575" y="5362575"/>
          <p14:tracePt t="98391" x="5743575" y="5353050"/>
          <p14:tracePt t="98399" x="5743575" y="5343525"/>
          <p14:tracePt t="98448" x="5743575" y="5335588"/>
          <p14:tracePt t="98455" x="5743575" y="5307013"/>
          <p14:tracePt t="98464" x="5743575" y="5289550"/>
          <p14:tracePt t="98473" x="5743575" y="5280025"/>
          <p14:tracePt t="98479" x="5743575" y="5233988"/>
          <p14:tracePt t="98489" x="5753100" y="5207000"/>
          <p14:tracePt t="98495" x="5753100" y="5189538"/>
          <p14:tracePt t="98505" x="5753100" y="5180013"/>
          <p14:tracePt t="98511" x="5753100" y="5160963"/>
          <p14:tracePt t="98519" x="5753100" y="5153025"/>
          <p14:tracePt t="98543" x="5753100" y="5143500"/>
          <p14:tracePt t="98559" x="5761038" y="5143500"/>
          <p14:tracePt t="98567" x="5761038" y="5116513"/>
          <p14:tracePt t="98574" x="5761038" y="5097463"/>
          <p14:tracePt t="98583" x="5780088" y="5053013"/>
          <p14:tracePt t="98590" x="5780088" y="5043488"/>
          <p14:tracePt t="98598" x="5780088" y="5016500"/>
          <p14:tracePt t="98606" x="5789613" y="4987925"/>
          <p14:tracePt t="98614" x="5789613" y="4960938"/>
          <p14:tracePt t="98622" x="5797550" y="4914900"/>
          <p14:tracePt t="98630" x="5807075" y="4897438"/>
          <p14:tracePt t="98638" x="5843588" y="4841875"/>
          <p14:tracePt t="98646" x="5843588" y="4805363"/>
          <p14:tracePt t="98655" x="5853113" y="4751388"/>
          <p14:tracePt t="98662" x="5870575" y="4714875"/>
          <p14:tracePt t="98671" x="5889625" y="4678363"/>
          <p14:tracePt t="98678" x="5889625" y="4651375"/>
          <p14:tracePt t="98687" x="5899150" y="4624388"/>
          <p14:tracePt t="98694" x="5907088" y="4595813"/>
          <p14:tracePt t="98703" x="5907088" y="4587875"/>
          <p14:tracePt t="98711" x="5916613" y="4568825"/>
          <p14:tracePt t="98728" x="5916613" y="4559300"/>
          <p14:tracePt t="98768" x="5926138" y="4551363"/>
          <p14:tracePt t="98776" x="5935663" y="4541838"/>
          <p14:tracePt t="98784" x="5935663" y="4532313"/>
          <p14:tracePt t="98800" x="5943600" y="4522788"/>
          <p14:tracePt t="98808" x="5962650" y="4522788"/>
          <p14:tracePt t="98816" x="5980113" y="4505325"/>
          <p14:tracePt t="98825" x="6016625" y="4495800"/>
          <p14:tracePt t="98831" x="6043613" y="4486275"/>
          <p14:tracePt t="98840" x="6099175" y="4468813"/>
          <p14:tracePt t="98847" x="6135688" y="4468813"/>
          <p14:tracePt t="98855" x="6145213" y="4468813"/>
          <p14:tracePt t="98862" x="6181725" y="4468813"/>
          <p14:tracePt t="98870" x="6199188" y="4468813"/>
          <p14:tracePt t="98878" x="6208713" y="4468813"/>
          <p14:tracePt t="98887" x="6218238" y="4468813"/>
          <p14:tracePt t="98894" x="6226175" y="4468813"/>
          <p14:tracePt t="99000" x="6254750" y="4468813"/>
          <p14:tracePt t="99008" x="6272213" y="4478338"/>
          <p14:tracePt t="99016" x="6281738" y="4486275"/>
          <p14:tracePt t="99025" x="6291263" y="4495800"/>
          <p14:tracePt t="99032" x="6299200" y="4495800"/>
          <p14:tracePt t="99126" x="6254750" y="4541838"/>
          <p14:tracePt t="99134" x="6208713" y="4578350"/>
          <p14:tracePt t="99142" x="6126163" y="4632325"/>
          <p14:tracePt t="99150" x="6026150" y="4660900"/>
          <p14:tracePt t="99159" x="5926138" y="4714875"/>
          <p14:tracePt t="99166" x="5843588" y="4787900"/>
          <p14:tracePt t="99174" x="5724525" y="4841875"/>
          <p14:tracePt t="99182" x="5653088" y="4887913"/>
          <p14:tracePt t="99190" x="5597525" y="4924425"/>
          <p14:tracePt t="99198" x="5580063" y="4943475"/>
          <p14:tracePt t="99206" x="5561013" y="4960938"/>
          <p14:tracePt t="99368" x="5561013" y="4951413"/>
          <p14:tracePt t="99375" x="5570538" y="4933950"/>
          <p14:tracePt t="99384" x="5588000" y="4924425"/>
          <p14:tracePt t="99392" x="5597525" y="4906963"/>
          <p14:tracePt t="99400" x="5616575" y="4906963"/>
          <p14:tracePt t="99559" x="5597525" y="4914900"/>
          <p14:tracePt t="99569" x="5588000" y="4924425"/>
          <p14:tracePt t="99632" x="5534025" y="4960938"/>
          <p14:tracePt t="99640" x="5487988" y="4979988"/>
          <p14:tracePt t="99648" x="5378450" y="4987925"/>
          <p14:tracePt t="99656" x="5268913" y="5016500"/>
          <p14:tracePt t="99664" x="5151438" y="5033963"/>
          <p14:tracePt t="99672" x="5078413" y="5033963"/>
          <p14:tracePt t="99679" x="5022850" y="5033963"/>
          <p14:tracePt t="99689" x="4978400" y="5033963"/>
          <p14:tracePt t="99960" x="5078413" y="5043488"/>
          <p14:tracePt t="99970" x="5224463" y="5060950"/>
          <p14:tracePt t="99976" x="5351463" y="5060950"/>
          <p14:tracePt t="99997" x="5616575" y="5106988"/>
          <p14:tracePt t="100000" x="5743575" y="5133975"/>
          <p14:tracePt t="100007" x="5834063" y="5133975"/>
          <p14:tracePt t="100014" x="5935663" y="5160963"/>
          <p14:tracePt t="100022" x="6026150" y="5170488"/>
          <p14:tracePt t="100030" x="6080125" y="5170488"/>
          <p14:tracePt t="100038" x="6189663" y="5170488"/>
          <p14:tracePt t="100046" x="6272213" y="5170488"/>
          <p14:tracePt t="100054" x="6326188" y="5170488"/>
          <p14:tracePt t="100063" x="6381750" y="5170488"/>
          <p14:tracePt t="100070" x="6454775" y="5170488"/>
          <p14:tracePt t="100080" x="6500813" y="5170488"/>
          <p14:tracePt t="100090" x="6564313" y="5170488"/>
          <p14:tracePt t="100096" x="6591300" y="5170488"/>
          <p14:tracePt t="100108" x="6637338" y="5170488"/>
          <p14:tracePt t="100112" x="6654800" y="5170488"/>
          <p14:tracePt t="100124" x="6691313" y="5180013"/>
          <p14:tracePt t="100128" x="6700838" y="5180013"/>
          <p14:tracePt t="100136" x="6727825" y="5180013"/>
          <p14:tracePt t="100143" x="6746875" y="5180013"/>
          <p14:tracePt t="100154" x="6764338" y="5189538"/>
          <p14:tracePt t="100167" x="6773863" y="5189538"/>
          <p14:tracePt t="100262" x="6773863" y="5216525"/>
          <p14:tracePt t="100270" x="6718300" y="5233988"/>
          <p14:tracePt t="100278" x="6591300" y="5243513"/>
          <p14:tracePt t="100286" x="6508750" y="5289550"/>
          <p14:tracePt t="100294" x="6418263" y="5289550"/>
          <p14:tracePt t="100303" x="6381750" y="5289550"/>
          <p14:tracePt t="100310" x="6291263" y="5289550"/>
          <p14:tracePt t="100319" x="6189663" y="5280025"/>
          <p14:tracePt t="100327" x="6135688" y="5253038"/>
          <p14:tracePt t="100337" x="6035675" y="5216525"/>
          <p14:tracePt t="100342" x="6016625" y="5207000"/>
          <p14:tracePt t="100350" x="5980113" y="5197475"/>
          <p14:tracePt t="100358" x="5980113" y="5189538"/>
          <p14:tracePt t="100374" x="5972175" y="5180013"/>
          <p14:tracePt t="100440" x="5972175" y="5170488"/>
          <p14:tracePt t="100448" x="5972175" y="5160963"/>
          <p14:tracePt t="100455" x="5972175" y="5153025"/>
          <p14:tracePt t="100464" x="5972175" y="5143500"/>
          <p14:tracePt t="100480" x="5972175" y="5133975"/>
          <p14:tracePt t="100776" x="5972175" y="5180013"/>
          <p14:tracePt t="100785" x="5972175" y="5233988"/>
          <p14:tracePt t="100791" x="5953125" y="5307013"/>
          <p14:tracePt t="100799" x="5953125" y="5389563"/>
          <p14:tracePt t="100806" x="5953125" y="5481638"/>
          <p14:tracePt t="100816" x="5953125" y="5554663"/>
          <p14:tracePt t="100823" x="5953125" y="5608638"/>
          <p14:tracePt t="100832" x="5953125" y="5662613"/>
          <p14:tracePt t="100839" x="5953125" y="5735638"/>
          <p14:tracePt t="100848" x="5953125" y="5791200"/>
          <p14:tracePt t="100857" x="5953125" y="5891213"/>
          <p14:tracePt t="100864" x="5953125" y="5946775"/>
          <p14:tracePt t="100873" x="5953125" y="6000750"/>
          <p14:tracePt t="100879" x="5953125" y="6054725"/>
          <p14:tracePt t="100888" x="5953125" y="6083300"/>
          <p14:tracePt t="100895" x="5953125" y="6137275"/>
          <p14:tracePt t="100905" x="5953125" y="6156325"/>
          <p14:tracePt t="100911" x="5953125" y="6173788"/>
          <p14:tracePt t="100921" x="5953125" y="6183313"/>
          <p14:tracePt t="100927" x="5953125" y="6200775"/>
          <p14:tracePt t="100936" x="5953125" y="6210300"/>
          <p14:tracePt t="100959" x="5953125" y="6219825"/>
          <p14:tracePt t="101040" x="5953125" y="6237288"/>
          <p14:tracePt t="101072" x="5953125" y="6246813"/>
          <p14:tracePt t="101089" x="5953125" y="6256338"/>
          <p14:tracePt t="101096" x="5953125" y="6265863"/>
          <p14:tracePt t="101106" x="5953125" y="6273800"/>
          <p14:tracePt t="101240" x="5943600" y="6292850"/>
          <p14:tracePt t="101259" x="5907088" y="6292850"/>
          <p14:tracePt t="101263" x="5853113" y="6292850"/>
          <p14:tracePt t="101272" x="5797550" y="6283325"/>
          <p14:tracePt t="101279" x="5734050" y="6283325"/>
          <p14:tracePt t="101287" x="5680075" y="6265863"/>
          <p14:tracePt t="101295" x="5653088" y="6265863"/>
          <p14:tracePt t="101303" x="5634038" y="6265863"/>
          <p14:tracePt t="101310" x="5624513" y="6256338"/>
          <p14:tracePt t="101560" x="5624513" y="6265863"/>
          <p14:tracePt t="101576" x="5624513" y="6283325"/>
          <p14:tracePt t="101586" x="5624513" y="6292850"/>
          <p14:tracePt t="101592" x="5607050" y="6319838"/>
          <p14:tracePt t="101599" x="5597525" y="6329363"/>
          <p14:tracePt t="101607" x="5570538" y="6329363"/>
          <p14:tracePt t="101615" x="5561013" y="6338888"/>
          <p14:tracePt t="101623" x="5561013" y="6346825"/>
          <p14:tracePt t="101700" x="5551488" y="6346825"/>
          <p14:tracePt t="101706" x="5524500" y="6319838"/>
          <p14:tracePt t="101713" x="5507038" y="6302375"/>
          <p14:tracePt t="101723" x="5461000" y="6265863"/>
          <p14:tracePt t="101728" x="5414963" y="6237288"/>
          <p14:tracePt t="101735" x="5397500" y="6237288"/>
          <p14:tracePt t="101743" x="5351463" y="6219825"/>
          <p14:tracePt t="101751" x="5341938" y="6210300"/>
          <p14:tracePt t="101759" x="5334000" y="6200775"/>
          <p14:tracePt t="101830" x="5334000" y="6192838"/>
          <p14:tracePt t="101838" x="5334000" y="6183313"/>
          <p14:tracePt t="101846" x="5334000" y="6173788"/>
          <p14:tracePt t="101854" x="5314950" y="6146800"/>
          <p14:tracePt t="101862" x="5314950" y="6127750"/>
          <p14:tracePt t="101870" x="5305425" y="6100763"/>
          <p14:tracePt t="101878" x="5305425" y="6091238"/>
          <p14:tracePt t="101887" x="5305425" y="6083300"/>
          <p14:tracePt t="101894" x="5305425" y="6073775"/>
          <p14:tracePt t="101903" x="5305425" y="6054725"/>
          <p14:tracePt t="101910" x="5305425" y="6046788"/>
          <p14:tracePt t="101982" x="5305425" y="6037263"/>
          <p14:tracePt t="101990" x="5305425" y="5991225"/>
          <p14:tracePt t="101999" x="5387975" y="5983288"/>
          <p14:tracePt t="102008" x="5414963" y="5946775"/>
          <p14:tracePt t="102014" x="5497513" y="5937250"/>
          <p14:tracePt t="102022" x="5551488" y="5918200"/>
          <p14:tracePt t="102030" x="5597525" y="5918200"/>
          <p14:tracePt t="102038" x="5634038" y="5918200"/>
          <p14:tracePt t="102046" x="5661025" y="5918200"/>
          <p14:tracePt t="102054" x="5688013" y="5918200"/>
          <p14:tracePt t="102062" x="5697538" y="5918200"/>
          <p14:tracePt t="102110" x="5707063" y="5918200"/>
          <p14:tracePt t="102120" x="5724525" y="5927725"/>
          <p14:tracePt t="102126" x="5761038" y="5964238"/>
          <p14:tracePt t="102134" x="5780088" y="5983288"/>
          <p14:tracePt t="102142" x="5807075" y="6010275"/>
          <p14:tracePt t="102150" x="5853113" y="6037263"/>
          <p14:tracePt t="102158" x="5899150" y="6054725"/>
          <p14:tracePt t="102166" x="5926138" y="6083300"/>
          <p14:tracePt t="102174" x="5962650" y="6110288"/>
          <p14:tracePt t="102190" x="5972175" y="6119813"/>
          <p14:tracePt t="102198" x="5980113" y="6137275"/>
          <p14:tracePt t="102258" x="5980113" y="6156325"/>
          <p14:tracePt t="102265" x="5980113" y="6183313"/>
          <p14:tracePt t="102276" x="5980113" y="6200775"/>
          <p14:tracePt t="102281" x="5980113" y="6229350"/>
          <p14:tracePt t="102289" x="5962650" y="6256338"/>
          <p14:tracePt t="102294" x="5943600" y="6273800"/>
          <p14:tracePt t="102303" x="5943600" y="6283325"/>
          <p14:tracePt t="102310" x="5916613" y="6310313"/>
          <p14:tracePt t="102319" x="5907088" y="6319838"/>
          <p14:tracePt t="102334" x="5907088" y="6329363"/>
          <p14:tracePt t="102344" x="5899150" y="6338888"/>
          <p14:tracePt t="102358" x="5889625" y="6338888"/>
          <p14:tracePt t="102366" x="5880100" y="6346825"/>
          <p14:tracePt t="102374" x="5870575" y="6346825"/>
          <p14:tracePt t="102382" x="5853113" y="6365875"/>
          <p14:tracePt t="102390" x="5834063" y="6375400"/>
          <p14:tracePt t="102398" x="5816600" y="6375400"/>
          <p14:tracePt t="102406" x="5780088" y="6383338"/>
          <p14:tracePt t="102414" x="5734050" y="6392863"/>
          <p14:tracePt t="102422" x="5697538" y="6392863"/>
          <p14:tracePt t="102431" x="5643563" y="6392863"/>
          <p14:tracePt t="102438" x="5597525" y="6392863"/>
          <p14:tracePt t="102447" x="5561013" y="6392863"/>
          <p14:tracePt t="102457" x="5524500" y="6392863"/>
          <p14:tracePt t="102462" x="5487988" y="6392863"/>
          <p14:tracePt t="102472" x="5478463" y="6392863"/>
          <p14:tracePt t="102478" x="5461000" y="6392863"/>
          <p14:tracePt t="102495" x="5434013" y="6383338"/>
          <p14:tracePt t="102511" x="5424488" y="6365875"/>
          <p14:tracePt t="102521" x="5414963" y="6356350"/>
          <p14:tracePt t="102528" x="5405438" y="6346825"/>
          <p14:tracePt t="102536" x="5387975" y="6329363"/>
          <p14:tracePt t="102545" x="5378450" y="6319838"/>
          <p14:tracePt t="102551" x="5368925" y="6319838"/>
          <p14:tracePt t="102559" x="5368925" y="6310313"/>
          <p14:tracePt t="102567" x="5351463" y="6292850"/>
          <p14:tracePt t="102583" x="5341938" y="6283325"/>
          <p14:tracePt t="102592" x="5341938" y="6256338"/>
          <p14:tracePt t="102654" x="5341938" y="6246813"/>
          <p14:tracePt t="102663" x="5341938" y="6237288"/>
          <p14:tracePt t="102671" x="5334000" y="6237288"/>
          <p14:tracePt t="102698" x="5334000" y="6219825"/>
          <p14:tracePt t="102703" x="5334000" y="6210300"/>
          <p14:tracePt t="102856" x="5324475" y="6256338"/>
          <p14:tracePt t="102864" x="5305425" y="6283325"/>
          <p14:tracePt t="102871" x="5305425" y="6292850"/>
          <p14:tracePt t="102878" x="5268913" y="6346825"/>
          <p14:tracePt t="102887" x="5224463" y="6383338"/>
          <p14:tracePt t="102894" x="5214938" y="6402388"/>
          <p14:tracePt t="102903" x="5195888" y="6429375"/>
          <p14:tracePt t="102911" x="5178425" y="6446838"/>
          <p14:tracePt t="102926" x="5168900" y="6456363"/>
          <p14:tracePt t="103158" x="5195888" y="6456363"/>
          <p14:tracePt t="103166" x="5260975" y="6456363"/>
          <p14:tracePt t="103174" x="5351463" y="6456363"/>
          <p14:tracePt t="103182" x="5387975" y="6456363"/>
          <p14:tracePt t="103192" x="5414963" y="6456363"/>
          <p14:tracePt t="103200" x="5424488" y="6456363"/>
          <p14:tracePt t="103209" x="5434013" y="6456363"/>
          <p14:tracePt t="103520" x="5414963" y="6456363"/>
          <p14:tracePt t="107312" x="5414963" y="6392863"/>
          <p14:tracePt t="107321" x="5434013" y="6310313"/>
          <p14:tracePt t="107326" x="5441950" y="6256338"/>
          <p14:tracePt t="107335" x="5478463" y="6192838"/>
          <p14:tracePt t="107342" x="5497513" y="6156325"/>
          <p14:tracePt t="107350" x="5534025" y="6083300"/>
          <p14:tracePt t="107358" x="5561013" y="6010275"/>
          <p14:tracePt t="107366" x="5607050" y="5873750"/>
          <p14:tracePt t="107374" x="5634038" y="5791200"/>
          <p14:tracePt t="107382" x="5688013" y="5681663"/>
          <p14:tracePt t="107390" x="5753100" y="5545138"/>
          <p14:tracePt t="107398" x="5797550" y="5426075"/>
          <p14:tracePt t="107406" x="5834063" y="5316538"/>
          <p14:tracePt t="107414" x="5870575" y="5180013"/>
          <p14:tracePt t="107422" x="5926138" y="5070475"/>
          <p14:tracePt t="107431" x="5980113" y="4933950"/>
          <p14:tracePt t="107439" x="5999163" y="4824413"/>
          <p14:tracePt t="107447" x="6043613" y="4724400"/>
          <p14:tracePt t="107456" x="6072188" y="4595813"/>
          <p14:tracePt t="107462" x="6072188" y="4522788"/>
          <p14:tracePt t="107472" x="6080125" y="4386263"/>
          <p14:tracePt t="107478" x="6108700" y="4313238"/>
          <p14:tracePt t="107486" x="6135688" y="4232275"/>
          <p14:tracePt t="107494" x="6135688" y="4103688"/>
          <p14:tracePt t="107506" x="6153150" y="4030663"/>
          <p14:tracePt t="107512" x="6181725" y="3911600"/>
          <p14:tracePt t="107521" x="6181725" y="3821113"/>
          <p14:tracePt t="107527" x="6189663" y="3711575"/>
          <p14:tracePt t="107537" x="6189663" y="3638550"/>
          <p14:tracePt t="107543" x="6189663" y="3565525"/>
          <p14:tracePt t="107551" x="6189663" y="3455988"/>
          <p14:tracePt t="107559" x="6189663" y="3382963"/>
          <p14:tracePt t="107567" x="6189663" y="3319463"/>
          <p14:tracePt t="107576" x="6189663" y="3246438"/>
          <p14:tracePt t="107587" x="6189663" y="3192463"/>
          <p14:tracePt t="107591" x="6189663" y="3155950"/>
          <p14:tracePt t="107599" x="6189663" y="3109913"/>
          <p14:tracePt t="107607" x="6181725" y="3054350"/>
          <p14:tracePt t="107615" x="6172200" y="3046413"/>
          <p14:tracePt t="107623" x="6162675" y="3009900"/>
          <p14:tracePt t="107631" x="6145213" y="2990850"/>
          <p14:tracePt t="107639" x="6116638" y="2954338"/>
          <p14:tracePt t="107647" x="6116638" y="2946400"/>
          <p14:tracePt t="107663" x="6116638" y="2936875"/>
          <p14:tracePt t="108729" x="6099175" y="2917825"/>
          <p14:tracePt t="110552" x="6099175" y="2909888"/>
          <p14:tracePt t="110560" x="6089650" y="2890838"/>
          <p14:tracePt t="113840" x="5999163" y="2890838"/>
          <p14:tracePt t="113849" x="5834063" y="2927350"/>
          <p14:tracePt t="113854" x="5707063" y="2946400"/>
          <p14:tracePt t="113863" x="5580063" y="2954338"/>
          <p14:tracePt t="113870" x="5470525" y="2973388"/>
          <p14:tracePt t="113878" x="5360988" y="2973388"/>
          <p14:tracePt t="113886" x="5260975" y="3000375"/>
          <p14:tracePt t="113894" x="5187950" y="3009900"/>
          <p14:tracePt t="113903" x="5141913" y="3017838"/>
          <p14:tracePt t="113910" x="5122863" y="3017838"/>
          <p14:tracePt t="113921" x="5105400" y="3017838"/>
          <p14:tracePt t="113927" x="5095875" y="3017838"/>
          <p14:tracePt t="113937" x="5086350" y="3017838"/>
          <p14:tracePt t="113953" x="5059363" y="3027363"/>
          <p14:tracePt t="113960" x="5041900" y="3027363"/>
          <p14:tracePt t="113975" x="4968875" y="3054350"/>
          <p14:tracePt t="113984" x="4913313" y="3054350"/>
          <p14:tracePt t="113992" x="4822825" y="3054350"/>
          <p14:tracePt t="113999" x="4695825" y="3054350"/>
          <p14:tracePt t="114007" x="4603750" y="3054350"/>
          <p14:tracePt t="114015" x="4484688" y="3017838"/>
          <p14:tracePt t="114023" x="4403725" y="2973388"/>
          <p14:tracePt t="114031" x="4330700" y="2954338"/>
          <p14:tracePt t="114039" x="4267200" y="2909888"/>
          <p14:tracePt t="114048" x="4221163" y="2890838"/>
          <p14:tracePt t="114055" x="4202113" y="2873375"/>
          <p14:tracePt t="114072" x="4175125" y="2854325"/>
          <p14:tracePt t="114118" x="4165600" y="2844800"/>
          <p14:tracePt t="114126" x="4148138" y="2844800"/>
          <p14:tracePt t="114135" x="4111625" y="2827338"/>
          <p14:tracePt t="114143" x="4102100" y="2827338"/>
          <p14:tracePt t="114151" x="4084638" y="2808288"/>
          <p14:tracePt t="114160" x="4048125" y="2808288"/>
          <p14:tracePt t="114167" x="4021138" y="2808288"/>
          <p14:tracePt t="114175" x="3992563" y="2808288"/>
          <p14:tracePt t="114183" x="3984625" y="2808288"/>
          <p14:tracePt t="114191" x="3956050" y="2808288"/>
          <p14:tracePt t="114263" x="3948113" y="2808288"/>
          <p14:tracePt t="114272" x="3875088" y="2808288"/>
          <p14:tracePt t="114280" x="3783013" y="2808288"/>
          <p14:tracePt t="114289" x="3673475" y="2790825"/>
          <p14:tracePt t="114296" x="3536950" y="2744788"/>
          <p14:tracePt t="114305" x="3409950" y="2717800"/>
          <p14:tracePt t="114313" x="3217863" y="2654300"/>
          <p14:tracePt t="114320" x="3071813" y="2608263"/>
          <p14:tracePt t="114326" x="2917825" y="2562225"/>
          <p14:tracePt t="114335" x="2789238" y="2517775"/>
          <p14:tracePt t="114343" x="2716213" y="2508250"/>
          <p14:tracePt t="114351" x="2635250" y="2498725"/>
          <p14:tracePt t="114358" x="2598738" y="2498725"/>
          <p14:tracePt t="114366" x="2533650" y="2471738"/>
          <p14:tracePt t="114374" x="2516188" y="2471738"/>
          <p14:tracePt t="114383" x="2506663" y="2471738"/>
          <p14:tracePt t="114390" x="2462213" y="2471738"/>
          <p14:tracePt t="114398" x="2406650" y="2471738"/>
          <p14:tracePt t="114406" x="2333625" y="2471738"/>
          <p14:tracePt t="114415" x="2260600" y="2471738"/>
          <p14:tracePt t="114422" x="2170113" y="2471738"/>
          <p14:tracePt t="114430" x="2114550" y="2471738"/>
          <p14:tracePt t="114438" x="2051050" y="2471738"/>
          <p14:tracePt t="114446" x="1997075" y="2471738"/>
          <p14:tracePt t="114454" x="1941513" y="2471738"/>
          <p14:tracePt t="114462" x="1914525" y="2471738"/>
          <p14:tracePt t="114470" x="1860550" y="2462213"/>
          <p14:tracePt t="114478" x="1841500" y="2462213"/>
          <p14:tracePt t="114486" x="1824038" y="2462213"/>
          <p14:tracePt t="114494" x="1787525" y="2452688"/>
          <p14:tracePt t="114504" x="1787525" y="2444750"/>
          <p14:tracePt t="114510" x="1778000" y="2444750"/>
          <p14:tracePt t="114519" x="1741488" y="2425700"/>
          <p14:tracePt t="114526" x="1695450" y="2416175"/>
          <p14:tracePt t="114535" x="1649413" y="2398713"/>
          <p14:tracePt t="114542" x="1558925" y="2362200"/>
          <p14:tracePt t="114551" x="1458913" y="2343150"/>
          <p14:tracePt t="114559" x="1330325" y="2335213"/>
          <p14:tracePt t="114567" x="1212850" y="2289175"/>
          <p14:tracePt t="114575" x="1103313" y="2279650"/>
          <p14:tracePt t="114585" x="1030288" y="2262188"/>
          <p14:tracePt t="114590" x="984250" y="2252663"/>
          <p14:tracePt t="114599" x="947738" y="2252663"/>
          <p14:tracePt t="114606" x="911225" y="2252663"/>
          <p14:tracePt t="114840" x="1076325" y="2252663"/>
          <p14:tracePt t="114846" x="1258888" y="2252663"/>
          <p14:tracePt t="114854" x="1385888" y="2252663"/>
          <p14:tracePt t="114862" x="1522413" y="2252663"/>
          <p14:tracePt t="114870" x="1604963" y="2252663"/>
          <p14:tracePt t="114879" x="1695450" y="2279650"/>
          <p14:tracePt t="114886" x="1731963" y="2279650"/>
          <p14:tracePt t="114895" x="1751013" y="2289175"/>
          <p14:tracePt t="114902" x="1758950" y="2289175"/>
          <p14:tracePt t="114992" x="1768475" y="2289175"/>
          <p14:tracePt t="115000" x="1814513" y="2289175"/>
          <p14:tracePt t="115008" x="1868488" y="2289175"/>
          <p14:tracePt t="115015" x="1905000" y="2289175"/>
          <p14:tracePt t="115022" x="1941513" y="2289175"/>
          <p14:tracePt t="115030" x="1978025" y="2306638"/>
          <p14:tracePt t="115040" x="2005013" y="2306638"/>
          <p14:tracePt t="115047" x="2024063" y="2306638"/>
          <p14:tracePt t="115056" x="2051050" y="2306638"/>
          <p14:tracePt t="115520" x="2060575" y="2306638"/>
          <p14:tracePt t="115862" x="2070100" y="2306638"/>
          <p14:tracePt t="115870" x="2005013" y="2352675"/>
          <p14:tracePt t="115878" x="1887538" y="2416175"/>
          <p14:tracePt t="115886" x="1814513" y="2425700"/>
          <p14:tracePt t="115894" x="1731963" y="2462213"/>
          <p14:tracePt t="115903" x="1668463" y="2489200"/>
          <p14:tracePt t="115910" x="1595438" y="2508250"/>
          <p14:tracePt t="115921" x="1531938" y="2544763"/>
          <p14:tracePt t="115926" x="1485900" y="2554288"/>
          <p14:tracePt t="115935" x="1458913" y="2562225"/>
          <p14:tracePt t="115942" x="1412875" y="2581275"/>
          <p14:tracePt t="115950" x="1395413" y="2581275"/>
          <p14:tracePt t="116032" x="1385888" y="2581275"/>
          <p14:tracePt t="116040" x="1349375" y="2581275"/>
          <p14:tracePt t="116048" x="1276350" y="2581275"/>
          <p14:tracePt t="116057" x="1222375" y="2581275"/>
          <p14:tracePt t="116064" x="1185863" y="2581275"/>
          <p14:tracePt t="116072" x="1130300" y="2581275"/>
          <p14:tracePt t="116079" x="1084263" y="2581275"/>
          <p14:tracePt t="116086" x="1057275" y="2581275"/>
          <p14:tracePt t="116095" x="1020763" y="2581275"/>
          <p14:tracePt t="116103" x="984250" y="2581275"/>
          <p14:tracePt t="116110" x="966788" y="2589213"/>
          <p14:tracePt t="116126" x="947738" y="2598738"/>
          <p14:tracePt t="116136" x="930275" y="2608263"/>
          <p14:tracePt t="116150" x="930275" y="2617788"/>
          <p14:tracePt t="116158" x="920750" y="2625725"/>
          <p14:tracePt t="116318" x="920750" y="2635250"/>
          <p14:tracePt t="116326" x="939800" y="2635250"/>
          <p14:tracePt t="116334" x="1039813" y="2635250"/>
          <p14:tracePt t="116343" x="1176338" y="2662238"/>
          <p14:tracePt t="116350" x="1285875" y="2690813"/>
          <p14:tracePt t="116358" x="1412875" y="2717800"/>
          <p14:tracePt t="116366" x="1549400" y="2735263"/>
          <p14:tracePt t="116374" x="1695450" y="2754313"/>
          <p14:tracePt t="116382" x="1804988" y="2781300"/>
          <p14:tracePt t="116390" x="1931988" y="2790825"/>
          <p14:tracePt t="116398" x="2041525" y="2790825"/>
          <p14:tracePt t="116406" x="2124075" y="2808288"/>
          <p14:tracePt t="116414" x="2187575" y="2827338"/>
          <p14:tracePt t="116422" x="2243138" y="2844800"/>
          <p14:tracePt t="116430" x="2270125" y="2844800"/>
          <p14:tracePt t="116446" x="2279650" y="2844800"/>
          <p14:tracePt t="116680" x="2279650" y="2854325"/>
          <p14:tracePt t="116688" x="2224088" y="2854325"/>
          <p14:tracePt t="116696" x="2160588" y="2863850"/>
          <p14:tracePt t="116704" x="2114550" y="2881313"/>
          <p14:tracePt t="116711" x="2060575" y="2900363"/>
          <p14:tracePt t="116725" x="1997075" y="2900363"/>
          <p14:tracePt t="116727" x="1960563" y="2909888"/>
          <p14:tracePt t="116737" x="1941513" y="2909888"/>
          <p14:tracePt t="116748" x="1924050" y="2917825"/>
          <p14:tracePt t="116750" x="1914525" y="2917825"/>
          <p14:tracePt t="116759" x="1905000" y="2917825"/>
          <p14:tracePt t="116984" x="1924050" y="2909888"/>
          <p14:tracePt t="116993" x="1931988" y="2900363"/>
          <p14:tracePt t="117000" x="1951038" y="2881313"/>
          <p14:tracePt t="117009" x="1968500" y="2863850"/>
          <p14:tracePt t="117015" x="1978025" y="2854325"/>
          <p14:tracePt t="117023" x="2005013" y="2827338"/>
          <p14:tracePt t="117031" x="2024063" y="2808288"/>
          <p14:tracePt t="117039" x="2041525" y="2781300"/>
          <p14:tracePt t="117047" x="2078038" y="2735263"/>
          <p14:tracePt t="117055" x="2087563" y="2708275"/>
          <p14:tracePt t="117063" x="2106613" y="2681288"/>
          <p14:tracePt t="117072" x="2124075" y="2662238"/>
          <p14:tracePt t="117079" x="2143125" y="2644775"/>
          <p14:tracePt t="117087" x="2151063" y="2617788"/>
          <p14:tracePt t="117094" x="2160588" y="2608263"/>
          <p14:tracePt t="117103" x="2170113" y="2598738"/>
          <p14:tracePt t="117110" x="2170113" y="2589213"/>
          <p14:tracePt t="117119" x="2187575" y="2554288"/>
          <p14:tracePt t="117135" x="2197100" y="2544763"/>
          <p14:tracePt t="117313" x="2206625" y="2525713"/>
          <p14:tracePt t="117324" x="2206625" y="2498725"/>
          <p14:tracePt t="117329" x="2206625" y="2471738"/>
          <p14:tracePt t="117339" x="2206625" y="2452688"/>
          <p14:tracePt t="117343" x="2214563" y="2408238"/>
          <p14:tracePt t="117352" x="2233613" y="2379663"/>
          <p14:tracePt t="117359" x="2233613" y="2362200"/>
          <p14:tracePt t="117367" x="2251075" y="2325688"/>
          <p14:tracePt t="117375" x="2251075" y="2306638"/>
          <p14:tracePt t="117385" x="2260600" y="2270125"/>
          <p14:tracePt t="117390" x="2260600" y="2252663"/>
          <p14:tracePt t="117398" x="2260600" y="2225675"/>
          <p14:tracePt t="117406" x="2260600" y="2216150"/>
          <p14:tracePt t="117414" x="2260600" y="2206625"/>
          <p14:tracePt t="117422" x="2260600" y="2189163"/>
          <p14:tracePt t="117431" x="2260600" y="2179638"/>
          <p14:tracePt t="117438" x="2260600" y="2160588"/>
          <p14:tracePt t="117446" x="2287588" y="2133600"/>
          <p14:tracePt t="117470" x="2287588" y="2125663"/>
          <p14:tracePt t="117487" x="2287588" y="2097088"/>
          <p14:tracePt t="117502" x="2287588" y="2089150"/>
          <p14:tracePt t="117510" x="2297113" y="2070100"/>
          <p14:tracePt t="117534" x="2297113" y="2060575"/>
          <p14:tracePt t="117614" x="2297113" y="2052638"/>
          <p14:tracePt t="117639" x="2297113" y="2043113"/>
          <p14:tracePt t="117647" x="2297113" y="2024063"/>
          <p14:tracePt t="117654" x="2306638" y="2016125"/>
          <p14:tracePt t="117662" x="2306638" y="2006600"/>
          <p14:tracePt t="117678" x="2316163" y="1987550"/>
          <p14:tracePt t="117686" x="2324100" y="1979613"/>
          <p14:tracePt t="117719" x="2324100" y="1970088"/>
          <p14:tracePt t="117750" x="2324100" y="1960563"/>
          <p14:tracePt t="118526" x="2333625" y="1951038"/>
          <p14:tracePt t="118550" x="2352675" y="1943100"/>
          <p14:tracePt t="118559" x="2425700" y="1914525"/>
          <p14:tracePt t="118567" x="2533650" y="1914525"/>
          <p14:tracePt t="118575" x="2625725" y="1914525"/>
          <p14:tracePt t="118583" x="2679700" y="1914525"/>
          <p14:tracePt t="118591" x="2708275" y="1914525"/>
          <p14:tracePt t="118599" x="2762250" y="1906588"/>
          <p14:tracePt t="118607" x="2808288" y="1897063"/>
          <p14:tracePt t="118615" x="2817813" y="1897063"/>
          <p14:tracePt t="118623" x="2844800" y="1897063"/>
          <p14:tracePt t="118630" x="2852738" y="1897063"/>
          <p14:tracePt t="118639" x="2881313" y="1897063"/>
          <p14:tracePt t="118648" x="2889250" y="1897063"/>
          <p14:tracePt t="118656" x="2898775" y="1887538"/>
          <p14:tracePt t="118664" x="2917825" y="1878013"/>
          <p14:tracePt t="118672" x="2935288" y="1878013"/>
          <p14:tracePt t="118679" x="2944813" y="1878013"/>
          <p14:tracePt t="118784" x="2954338" y="1878013"/>
          <p14:tracePt t="118792" x="2954338" y="1887538"/>
          <p14:tracePt t="118800" x="2944813" y="1887538"/>
          <p14:tracePt t="118808" x="2925763" y="1897063"/>
          <p14:tracePt t="118816" x="2898775" y="1924050"/>
          <p14:tracePt t="118823" x="2862263" y="1951038"/>
          <p14:tracePt t="118831" x="2825750" y="1970088"/>
          <p14:tracePt t="118839" x="2789238" y="1987550"/>
          <p14:tracePt t="118847" x="2762250" y="1997075"/>
          <p14:tracePt t="118857" x="2716213" y="2033588"/>
          <p14:tracePt t="118863" x="2671763" y="2060575"/>
          <p14:tracePt t="118873" x="2589213" y="2097088"/>
          <p14:tracePt t="118879" x="2525713" y="2125663"/>
          <p14:tracePt t="118888" x="2498725" y="2143125"/>
          <p14:tracePt t="118895" x="2489200" y="2152650"/>
          <p14:tracePt t="118903" x="2470150" y="2189163"/>
          <p14:tracePt t="118913" x="2452688" y="2197100"/>
          <p14:tracePt t="118920" x="2406650" y="2216150"/>
          <p14:tracePt t="118931" x="2360613" y="2252663"/>
          <p14:tracePt t="118937" x="2316163" y="2279650"/>
          <p14:tracePt t="118944" x="2251075" y="2316163"/>
          <p14:tracePt t="118953" x="2206625" y="2335213"/>
          <p14:tracePt t="118960" x="2143125" y="2379663"/>
          <p14:tracePt t="118976" x="2124075" y="2389188"/>
          <p14:tracePt t="118984" x="2097088" y="2398713"/>
          <p14:tracePt t="118991" x="2078038" y="2416175"/>
          <p14:tracePt t="118999" x="2070100" y="2425700"/>
          <p14:tracePt t="119007" x="2060575" y="2425700"/>
          <p14:tracePt t="119015" x="2051050" y="2435225"/>
          <p14:tracePt t="119031" x="2041525" y="2435225"/>
          <p14:tracePt t="119184" x="2014538" y="2435225"/>
          <p14:tracePt t="119192" x="1960563" y="2435225"/>
          <p14:tracePt t="119200" x="1868488" y="2435225"/>
          <p14:tracePt t="119208" x="1814513" y="2435225"/>
          <p14:tracePt t="119216" x="1741488" y="2435225"/>
          <p14:tracePt t="119223" x="1704975" y="2435225"/>
          <p14:tracePt t="119231" x="1668463" y="2435225"/>
          <p14:tracePt t="119239" x="1649413" y="2435225"/>
          <p14:tracePt t="119254" x="1631950" y="2435225"/>
          <p14:tracePt t="119329" x="1604963" y="2435225"/>
          <p14:tracePt t="119336" x="1568450" y="2435225"/>
          <p14:tracePt t="119343" x="1558925" y="2425700"/>
          <p14:tracePt t="119354" x="1558925" y="2416175"/>
          <p14:tracePt t="119592" x="1585913" y="2416175"/>
          <p14:tracePt t="119600" x="1714500" y="2416175"/>
          <p14:tracePt t="119608" x="1841500" y="2416175"/>
          <p14:tracePt t="119616" x="1968500" y="2416175"/>
          <p14:tracePt t="119623" x="2078038" y="2416175"/>
          <p14:tracePt t="119630" x="2170113" y="2416175"/>
          <p14:tracePt t="119638" x="2243138" y="2416175"/>
          <p14:tracePt t="119646" x="2279650" y="2416175"/>
          <p14:tracePt t="119654" x="2297113" y="2416175"/>
          <p14:tracePt t="119662" x="2333625" y="2425700"/>
          <p14:tracePt t="119856" x="2370138" y="2425700"/>
          <p14:tracePt t="119864" x="2379663" y="2425700"/>
          <p14:tracePt t="120000" x="2379663" y="2435225"/>
          <p14:tracePt t="120008" x="2316163" y="2462213"/>
          <p14:tracePt t="120016" x="2279650" y="2481263"/>
          <p14:tracePt t="120024" x="2197100" y="2489200"/>
          <p14:tracePt t="120032" x="2143125" y="2498725"/>
          <p14:tracePt t="120041" x="2060575" y="2525713"/>
          <p14:tracePt t="120047" x="2014538" y="2525713"/>
          <p14:tracePt t="120055" x="1978025" y="2525713"/>
          <p14:tracePt t="120063" x="1951038" y="2525713"/>
          <p14:tracePt t="120071" x="1931988" y="2525713"/>
          <p14:tracePt t="120079" x="1924050" y="2525713"/>
          <p14:tracePt t="120118" x="1914525" y="2525713"/>
          <p14:tracePt t="120134" x="1914525" y="2517775"/>
          <p14:tracePt t="120152" x="1914525" y="2508250"/>
          <p14:tracePt t="120168" x="1914525" y="2498725"/>
          <p14:tracePt t="120192" x="1914525" y="2489200"/>
          <p14:tracePt t="121964" x="1914525" y="2481263"/>
          <p14:tracePt t="122991" x="1914525" y="2489200"/>
          <p14:tracePt t="122999" x="1887538" y="2517775"/>
          <p14:tracePt t="123007" x="1878013" y="2525713"/>
          <p14:tracePt t="123014" x="1841500" y="2544763"/>
          <p14:tracePt t="123022" x="1831975" y="2554288"/>
          <p14:tracePt t="123030" x="1804988" y="2562225"/>
          <p14:tracePt t="123144" x="1814513" y="2562225"/>
          <p14:tracePt t="123176" x="1831975" y="2562225"/>
          <p14:tracePt t="123280" x="1841500" y="2562225"/>
          <p14:tracePt t="123294" x="1851025" y="2562225"/>
          <p14:tracePt t="123598" x="1831975" y="2581275"/>
          <p14:tracePt t="123622" x="1824038" y="2589213"/>
          <p14:tracePt t="123726" x="1814513" y="2589213"/>
          <p14:tracePt t="123866" x="1831975" y="2581275"/>
          <p14:tracePt t="123870" x="1860550" y="2562225"/>
          <p14:tracePt t="123878" x="1887538" y="2554288"/>
          <p14:tracePt t="123888" x="1924050" y="2535238"/>
          <p14:tracePt t="123896" x="1931988" y="2525713"/>
          <p14:tracePt t="123903" x="1951038" y="2517775"/>
          <p14:tracePt t="123912" x="1968500" y="2489200"/>
          <p14:tracePt t="123920" x="1978025" y="2489200"/>
          <p14:tracePt t="123927" x="1987550" y="2481263"/>
          <p14:tracePt t="123936" x="1987550" y="2471738"/>
          <p14:tracePt t="123942" x="2005013" y="2462213"/>
          <p14:tracePt t="123951" x="2024063" y="2452688"/>
          <p14:tracePt t="123958" x="2041525" y="2435225"/>
          <p14:tracePt t="123966" x="2051050" y="2425700"/>
          <p14:tracePt t="123974" x="2060575" y="2425700"/>
          <p14:tracePt t="123986" x="2078038" y="2408238"/>
          <p14:tracePt t="123990" x="2087563" y="2398713"/>
          <p14:tracePt t="123998" x="2114550" y="2379663"/>
          <p14:tracePt t="124006" x="2133600" y="2362200"/>
          <p14:tracePt t="124014" x="2160588" y="2335213"/>
          <p14:tracePt t="124022" x="2187575" y="2306638"/>
          <p14:tracePt t="124030" x="2233613" y="2279650"/>
          <p14:tracePt t="124038" x="2251075" y="2243138"/>
          <p14:tracePt t="124046" x="2279650" y="2216150"/>
          <p14:tracePt t="124054" x="2297113" y="2189163"/>
          <p14:tracePt t="124063" x="2333625" y="2152650"/>
          <p14:tracePt t="124070" x="2352675" y="2133600"/>
          <p14:tracePt t="124079" x="2370138" y="2106613"/>
          <p14:tracePt t="124086" x="2389188" y="2079625"/>
          <p14:tracePt t="124094" x="2416175" y="2060575"/>
          <p14:tracePt t="124102" x="2425700" y="2043113"/>
          <p14:tracePt t="124110" x="2433638" y="2024063"/>
          <p14:tracePt t="124118" x="2443163" y="2006600"/>
          <p14:tracePt t="124127" x="2452688" y="1997075"/>
          <p14:tracePt t="124135" x="2452688" y="1979613"/>
          <p14:tracePt t="124143" x="2462213" y="1979613"/>
          <p14:tracePt t="124151" x="2470150" y="1970088"/>
          <p14:tracePt t="124158" x="2479675" y="1951038"/>
          <p14:tracePt t="124422" x="2479675" y="1960563"/>
          <p14:tracePt t="124430" x="2462213" y="1960563"/>
          <p14:tracePt t="124454" x="2462213" y="1970088"/>
          <p14:tracePt t="124471" x="2443163" y="1970088"/>
          <p14:tracePt t="124487" x="2425700" y="1979613"/>
          <p14:tracePt t="124497" x="2416175" y="1987550"/>
          <p14:tracePt t="125960" x="2425700" y="1987550"/>
          <p14:tracePt t="125973" x="2533650" y="1987550"/>
          <p14:tracePt t="125975" x="2562225" y="1987550"/>
          <p14:tracePt t="126896" x="2570163" y="1997075"/>
          <p14:tracePt t="126904" x="2570163" y="2043113"/>
          <p14:tracePt t="126912" x="2570163" y="2079625"/>
          <p14:tracePt t="126921" x="2570163" y="2106613"/>
          <p14:tracePt t="126928" x="2570163" y="2152650"/>
          <p14:tracePt t="126937" x="2570163" y="2189163"/>
          <p14:tracePt t="126944" x="2570163" y="2233613"/>
          <p14:tracePt t="126953" x="2570163" y="2262188"/>
          <p14:tracePt t="126959" x="2570163" y="2289175"/>
          <p14:tracePt t="126968" x="2562225" y="2325688"/>
          <p14:tracePt t="126986" x="2516188" y="2362200"/>
          <p14:tracePt t="126990" x="2479675" y="2379663"/>
          <p14:tracePt t="126998" x="2452688" y="2416175"/>
          <p14:tracePt t="127006" x="2443163" y="2425700"/>
          <p14:tracePt t="127015" x="2425700" y="2444750"/>
          <p14:tracePt t="127023" x="2406650" y="2462213"/>
          <p14:tracePt t="127031" x="2397125" y="2462213"/>
          <p14:tracePt t="127039" x="2389188" y="2471738"/>
          <p14:tracePt t="127049" x="2370138" y="2489200"/>
          <p14:tracePt t="127062" x="2360613" y="2489200"/>
          <p14:tracePt t="127086" x="2352675" y="2489200"/>
          <p14:tracePt t="127094" x="2316163" y="2489200"/>
          <p14:tracePt t="127103" x="2260600" y="2489200"/>
          <p14:tracePt t="127110" x="2187575" y="2471738"/>
          <p14:tracePt t="127118" x="2124075" y="2462213"/>
          <p14:tracePt t="127126" x="2051050" y="2435225"/>
          <p14:tracePt t="127134" x="2005013" y="2416175"/>
          <p14:tracePt t="127142" x="1987550" y="2398713"/>
          <p14:tracePt t="127155" x="1968500" y="2398713"/>
          <p14:tracePt t="127158" x="1951038" y="2371725"/>
          <p14:tracePt t="127167" x="1941513" y="2371725"/>
          <p14:tracePt t="127472" x="1951038" y="2362200"/>
          <p14:tracePt t="127478" x="2014538" y="2343150"/>
          <p14:tracePt t="127486" x="2060575" y="2325688"/>
          <p14:tracePt t="127494" x="2097088" y="2316163"/>
          <p14:tracePt t="127503" x="2124075" y="2306638"/>
          <p14:tracePt t="127510" x="2143125" y="2298700"/>
          <p14:tracePt t="127646" x="2124075" y="2298700"/>
          <p14:tracePt t="127654" x="2051050" y="2298700"/>
          <p14:tracePt t="127662" x="1960563" y="2298700"/>
          <p14:tracePt t="127671" x="1895475" y="2270125"/>
          <p14:tracePt t="127678" x="1878013" y="2270125"/>
          <p14:tracePt t="127686" x="1868488" y="2270125"/>
          <p14:tracePt t="127736" x="1860550" y="2270125"/>
          <p14:tracePt t="127744" x="1841500" y="2270125"/>
          <p14:tracePt t="127753" x="1804988" y="2270125"/>
          <p14:tracePt t="127769" x="1787525" y="2270125"/>
          <p14:tracePt t="127775" x="1768475" y="2270125"/>
          <p14:tracePt t="127787" x="1758950" y="2270125"/>
          <p14:tracePt t="127792" x="1751013" y="2279650"/>
          <p14:tracePt t="127970" x="1778000" y="2270125"/>
          <p14:tracePt t="127979" x="1795463" y="2270125"/>
          <p14:tracePt t="127984" x="1814513" y="2262188"/>
          <p14:tracePt t="127991" x="1831975" y="2262188"/>
          <p14:tracePt t="127998" x="1841500" y="2252663"/>
          <p14:tracePt t="128006" x="1851025" y="2252663"/>
          <p14:tracePt t="128105" x="1860550" y="2252663"/>
          <p14:tracePt t="128110" x="1878013" y="2252663"/>
          <p14:tracePt t="128118" x="1895475" y="2252663"/>
          <p14:tracePt t="128416" x="1895475" y="2262188"/>
          <p14:tracePt t="128424" x="1895475" y="2298700"/>
          <p14:tracePt t="128432" x="1924050" y="2325688"/>
          <p14:tracePt t="128439" x="1931988" y="2335213"/>
          <p14:tracePt t="128446" x="1931988" y="2343150"/>
          <p14:tracePt t="128895" x="1931988" y="2371725"/>
          <p14:tracePt t="128903" x="1924050" y="2435225"/>
          <p14:tracePt t="128911" x="1914525" y="2471738"/>
          <p14:tracePt t="128919" x="1905000" y="2535238"/>
          <p14:tracePt t="128927" x="1878013" y="2598738"/>
          <p14:tracePt t="128935" x="1868488" y="2635250"/>
          <p14:tracePt t="128943" x="1868488" y="2690813"/>
          <p14:tracePt t="128954" x="1860550" y="2727325"/>
          <p14:tracePt t="128959" x="1860550" y="2754313"/>
          <p14:tracePt t="128968" x="1860550" y="2790825"/>
          <p14:tracePt t="128987" x="1851025" y="2873375"/>
          <p14:tracePt t="128992" x="1851025" y="2909888"/>
          <p14:tracePt t="128999" x="1824038" y="2963863"/>
          <p14:tracePt t="129007" x="1814513" y="3017838"/>
          <p14:tracePt t="129015" x="1814513" y="3082925"/>
          <p14:tracePt t="129023" x="1804988" y="3119438"/>
          <p14:tracePt t="129031" x="1804988" y="3173413"/>
          <p14:tracePt t="129039" x="1787525" y="3219450"/>
          <p14:tracePt t="129047" x="1787525" y="3265488"/>
          <p14:tracePt t="129056" x="1778000" y="3302000"/>
          <p14:tracePt t="129062" x="1768475" y="3346450"/>
          <p14:tracePt t="129070" x="1768475" y="3382963"/>
          <p14:tracePt t="129078" x="1758950" y="3419475"/>
          <p14:tracePt t="129086" x="1758950" y="3446463"/>
          <p14:tracePt t="129094" x="1758950" y="3475038"/>
          <p14:tracePt t="129102" x="1758950" y="3511550"/>
          <p14:tracePt t="129110" x="1758950" y="3548063"/>
          <p14:tracePt t="129118" x="1758950" y="3575050"/>
          <p14:tracePt t="129126" x="1758950" y="3592513"/>
          <p14:tracePt t="129134" x="1758950" y="3621088"/>
          <p14:tracePt t="129142" x="1758950" y="3638550"/>
          <p14:tracePt t="129151" x="1758950" y="3675063"/>
          <p14:tracePt t="129159" x="1758950" y="3711575"/>
          <p14:tracePt t="129167" x="1751013" y="3738563"/>
          <p14:tracePt t="129174" x="1751013" y="3775075"/>
          <p14:tracePt t="129183" x="1751013" y="3811588"/>
          <p14:tracePt t="129190" x="1741488" y="3830638"/>
          <p14:tracePt t="129198" x="1714500" y="3903663"/>
          <p14:tracePt t="129208" x="1714500" y="3930650"/>
          <p14:tracePt t="129214" x="1704975" y="3967163"/>
          <p14:tracePt t="129222" x="1695450" y="4049713"/>
          <p14:tracePt t="129230" x="1685925" y="4086225"/>
          <p14:tracePt t="129238" x="1658938" y="4122738"/>
          <p14:tracePt t="129246" x="1649413" y="4159250"/>
          <p14:tracePt t="129254" x="1641475" y="4222750"/>
          <p14:tracePt t="129262" x="1641475" y="4276725"/>
          <p14:tracePt t="129270" x="1631950" y="4340225"/>
          <p14:tracePt t="129278" x="1631950" y="4432300"/>
          <p14:tracePt t="129287" x="1631950" y="4522788"/>
          <p14:tracePt t="129294" x="1631950" y="4578350"/>
          <p14:tracePt t="129302" x="1631950" y="4651375"/>
          <p14:tracePt t="129310" x="1631950" y="4724400"/>
          <p14:tracePt t="129318" x="1631950" y="4778375"/>
          <p14:tracePt t="129326" x="1631950" y="4841875"/>
          <p14:tracePt t="129334" x="1631950" y="4860925"/>
          <p14:tracePt t="129342" x="1631950" y="4887913"/>
          <p14:tracePt t="129350" x="1631950" y="4914900"/>
          <p14:tracePt t="129358" x="1631950" y="4924425"/>
          <p14:tracePt t="129367" x="1631950" y="4933950"/>
          <p14:tracePt t="129455" x="1631950" y="4951413"/>
          <p14:tracePt t="129463" x="1631950" y="4979988"/>
          <p14:tracePt t="129471" x="1631950" y="5016500"/>
          <p14:tracePt t="129479" x="1649413" y="5080000"/>
          <p14:tracePt t="129488" x="1658938" y="5106988"/>
          <p14:tracePt t="129495" x="1668463" y="5133975"/>
          <p14:tracePt t="129505" x="1677988" y="5160963"/>
          <p14:tracePt t="129510" x="1704975" y="5207000"/>
          <p14:tracePt t="129520" x="1704975" y="5226050"/>
          <p14:tracePt t="129526" x="1704975" y="5233988"/>
          <p14:tracePt t="129536" x="1714500" y="5262563"/>
          <p14:tracePt t="129542" x="1714500" y="5280025"/>
          <p14:tracePt t="129552" x="1722438" y="5289550"/>
          <p14:tracePt t="129559" x="1731963" y="5307013"/>
          <p14:tracePt t="129584" x="1731963" y="5316538"/>
          <p14:tracePt t="129600" x="1731963" y="5335588"/>
          <p14:tracePt t="129609" x="1731963" y="5343525"/>
          <p14:tracePt t="129616" x="1731963" y="5353050"/>
          <p14:tracePt t="129625" x="1731963" y="5380038"/>
          <p14:tracePt t="129632" x="1731963" y="5389563"/>
          <p14:tracePt t="129642" x="1731963" y="5399088"/>
          <p14:tracePt t="129648" x="1731963" y="5416550"/>
          <p14:tracePt t="129657" x="1731963" y="5435600"/>
          <p14:tracePt t="129666" x="1731963" y="5445125"/>
          <p14:tracePt t="129671" x="1731963" y="5472113"/>
          <p14:tracePt t="129679" x="1731963" y="5489575"/>
          <p14:tracePt t="129687" x="1731963" y="5508625"/>
          <p14:tracePt t="129695" x="1731963" y="5518150"/>
          <p14:tracePt t="129809" x="1731963" y="5526088"/>
          <p14:tracePt t="129816" x="1731963" y="5545138"/>
          <p14:tracePt t="129825" x="1731963" y="5562600"/>
          <p14:tracePt t="129832" x="1731963" y="5589588"/>
          <p14:tracePt t="129842" x="1731963" y="5599113"/>
          <p14:tracePt t="129848" x="1731963" y="5618163"/>
          <p14:tracePt t="129857" x="1731963" y="5635625"/>
          <p14:tracePt t="129864" x="1731963" y="5654675"/>
          <p14:tracePt t="129871" x="1731963" y="5662613"/>
          <p14:tracePt t="129880" x="1731963" y="5691188"/>
          <p14:tracePt t="129887" x="1731963" y="5699125"/>
          <p14:tracePt t="129895" x="1731963" y="5718175"/>
          <p14:tracePt t="129903" x="1731963" y="5727700"/>
          <p14:tracePt t="129911" x="1731963" y="5735638"/>
          <p14:tracePt t="129919" x="1731963" y="5745163"/>
          <p14:tracePt t="129926" x="1731963" y="5764213"/>
          <p14:tracePt t="129934" x="1731963" y="5772150"/>
          <p14:tracePt t="129943" x="1731963" y="5781675"/>
          <p14:tracePt t="129951" x="1731963" y="5827713"/>
          <p14:tracePt t="129958" x="1731963" y="5854700"/>
          <p14:tracePt t="129970" x="1731963" y="5873750"/>
          <p14:tracePt t="129976" x="1731963" y="5900738"/>
          <p14:tracePt t="129990" x="1731963" y="5918200"/>
          <p14:tracePt t="129992" x="1731963" y="5964238"/>
          <p14:tracePt t="130007" x="1751013" y="5991225"/>
          <p14:tracePt t="130015" x="1751013" y="6000750"/>
          <p14:tracePt t="130023" x="1751013" y="6018213"/>
          <p14:tracePt t="130031" x="1751013" y="6037263"/>
          <p14:tracePt t="130039" x="1751013" y="6046788"/>
          <p14:tracePt t="130047" x="1751013" y="6054725"/>
          <p14:tracePt t="130055" x="1751013" y="6083300"/>
          <p14:tracePt t="130071" x="1751013" y="6091238"/>
          <p14:tracePt t="130080" x="1751013" y="6119813"/>
          <p14:tracePt t="130095" x="1751013" y="6127750"/>
          <p14:tracePt t="130104" x="1751013" y="6137275"/>
          <p14:tracePt t="130126" x="1751013" y="6146800"/>
          <p14:tracePt t="130243" x="1751013" y="6119813"/>
          <p14:tracePt t="130246" x="1751013" y="6000750"/>
          <p14:tracePt t="130259" x="1751013" y="5873750"/>
          <p14:tracePt t="130262" x="1751013" y="5781675"/>
          <p14:tracePt t="130272" x="1714500" y="5618163"/>
          <p14:tracePt t="130280" x="1658938" y="5481638"/>
          <p14:tracePt t="130289" x="1568450" y="5335588"/>
          <p14:tracePt t="130295" x="1495425" y="5197475"/>
          <p14:tracePt t="130304" x="1431925" y="5060950"/>
          <p14:tracePt t="130312" x="1422400" y="4987925"/>
          <p14:tracePt t="130319" x="1385888" y="4943475"/>
          <p14:tracePt t="130326" x="1366838" y="4906963"/>
          <p14:tracePt t="130334" x="1322388" y="4860925"/>
          <p14:tracePt t="130342" x="1222375" y="4787900"/>
          <p14:tracePt t="130350" x="1176338" y="4768850"/>
          <p14:tracePt t="130358" x="1176338" y="4760913"/>
          <p14:tracePt t="130431" x="1157288" y="4751388"/>
          <p14:tracePt t="130440" x="1130300" y="4751388"/>
          <p14:tracePt t="130447" x="1084263" y="4751388"/>
          <p14:tracePt t="130456" x="1030288" y="4741863"/>
          <p14:tracePt t="130463" x="1003300" y="4732338"/>
          <p14:tracePt t="130471" x="920750" y="4668838"/>
          <p14:tracePt t="130480" x="847725" y="4641850"/>
          <p14:tracePt t="130489" x="811213" y="4624388"/>
          <p14:tracePt t="130497" x="784225" y="4587875"/>
          <p14:tracePt t="130504" x="774700" y="4578350"/>
          <p14:tracePt t="130735" x="793750" y="4578350"/>
          <p14:tracePt t="130745" x="874713" y="4595813"/>
          <p14:tracePt t="130752" x="1011238" y="4660900"/>
          <p14:tracePt t="130760" x="1139825" y="4687888"/>
          <p14:tracePt t="130767" x="1293813" y="4714875"/>
          <p14:tracePt t="130774" x="1366838" y="4741863"/>
          <p14:tracePt t="130782" x="1422400" y="4741863"/>
          <p14:tracePt t="130790" x="1504950" y="4741863"/>
          <p14:tracePt t="130798" x="1541463" y="4741863"/>
          <p14:tracePt t="130806" x="1585913" y="4741863"/>
          <p14:tracePt t="130814" x="1622425" y="4741863"/>
          <p14:tracePt t="130822" x="1631950" y="4741863"/>
          <p14:tracePt t="130838" x="1641475" y="4741863"/>
          <p14:tracePt t="130913" x="1668463" y="4741863"/>
          <p14:tracePt t="130919" x="1722438" y="4741863"/>
          <p14:tracePt t="130928" x="1795463" y="4741863"/>
          <p14:tracePt t="130936" x="1851025" y="4741863"/>
          <p14:tracePt t="130943" x="1905000" y="4741863"/>
          <p14:tracePt t="130952" x="1968500" y="4751388"/>
          <p14:tracePt t="130973" x="2041525" y="4760913"/>
          <p14:tracePt t="130975" x="2070100" y="4760913"/>
          <p14:tracePt t="130986" x="2087563" y="4760913"/>
          <p14:tracePt t="130991" x="2114550" y="4760913"/>
          <p14:tracePt t="130999" x="2124075" y="4760913"/>
          <p14:tracePt t="131007" x="2151063" y="4760913"/>
          <p14:tracePt t="131023" x="2170113" y="4760913"/>
          <p14:tracePt t="131030" x="2179638" y="4760913"/>
          <p14:tracePt t="131038" x="2197100" y="4760913"/>
          <p14:tracePt t="131046" x="2206625" y="4760913"/>
          <p14:tracePt t="131054" x="2224088" y="4760913"/>
          <p14:tracePt t="131336" x="2224088" y="4741863"/>
          <p14:tracePt t="131352" x="2224088" y="4797425"/>
          <p14:tracePt t="131360" x="2224088" y="4870450"/>
          <p14:tracePt t="131370" x="2260600" y="4951413"/>
          <p14:tracePt t="131375" x="2279650" y="5016500"/>
          <p14:tracePt t="131386" x="2333625" y="5080000"/>
          <p14:tracePt t="131391" x="2352675" y="5160963"/>
          <p14:tracePt t="131399" x="2397125" y="5233988"/>
          <p14:tracePt t="131407" x="2452688" y="5335588"/>
          <p14:tracePt t="131415" x="2470150" y="5353050"/>
          <p14:tracePt t="131423" x="2516188" y="5408613"/>
          <p14:tracePt t="131431" x="2525713" y="5426075"/>
          <p14:tracePt t="131439" x="2533650" y="5445125"/>
          <p14:tracePt t="131561" x="2533650" y="5472113"/>
          <p14:tracePt t="131569" x="2533650" y="5489575"/>
          <p14:tracePt t="131576" x="2533650" y="5526088"/>
          <p14:tracePt t="131586" x="2533650" y="5545138"/>
          <p14:tracePt t="131592" x="2570163" y="5589588"/>
          <p14:tracePt t="131602" x="2570163" y="5599113"/>
          <p14:tracePt t="131607" x="2570163" y="5618163"/>
          <p14:tracePt t="131615" x="2579688" y="5645150"/>
          <p14:tracePt t="131623" x="2589213" y="5672138"/>
          <p14:tracePt t="131631" x="2606675" y="5691188"/>
          <p14:tracePt t="131639" x="2616200" y="5699125"/>
          <p14:tracePt t="131647" x="2616200" y="5708650"/>
          <p14:tracePt t="131655" x="2616200" y="5718175"/>
          <p14:tracePt t="131910" x="2679700" y="5735638"/>
          <p14:tracePt t="131918" x="2825750" y="5754688"/>
          <p14:tracePt t="131926" x="2935288" y="5754688"/>
          <p14:tracePt t="131934" x="3035300" y="5781675"/>
          <p14:tracePt t="131943" x="3090863" y="5781675"/>
          <p14:tracePt t="131951" x="3127375" y="5781675"/>
          <p14:tracePt t="131959" x="3163888" y="5781675"/>
          <p14:tracePt t="131967" x="3171825" y="5781675"/>
          <p14:tracePt t="132102" x="3117850" y="5781675"/>
          <p14:tracePt t="132110" x="3044825" y="5764213"/>
          <p14:tracePt t="132118" x="2908300" y="5735638"/>
          <p14:tracePt t="132126" x="2835275" y="5708650"/>
          <p14:tracePt t="132135" x="2716213" y="5654675"/>
          <p14:tracePt t="132142" x="2635250" y="5608638"/>
          <p14:tracePt t="132150" x="2552700" y="5572125"/>
          <p14:tracePt t="132158" x="2516188" y="5562600"/>
          <p14:tracePt t="132167" x="2479675" y="5554663"/>
          <p14:tracePt t="132174" x="2452688" y="5526088"/>
          <p14:tracePt t="132183" x="2443163" y="5518150"/>
          <p14:tracePt t="132215" x="2425700" y="5508625"/>
          <p14:tracePt t="132223" x="2425700" y="5499100"/>
          <p14:tracePt t="132232" x="2425700" y="5481638"/>
          <p14:tracePt t="132239" x="2425700" y="5453063"/>
          <p14:tracePt t="132247" x="2416175" y="5445125"/>
          <p14:tracePt t="132255" x="2416175" y="5435600"/>
          <p14:tracePt t="132263" x="2416175" y="5426075"/>
          <p14:tracePt t="132272" x="2397125" y="5389563"/>
          <p14:tracePt t="132286" x="2389188" y="5372100"/>
          <p14:tracePt t="132294" x="2370138" y="5353050"/>
          <p14:tracePt t="132302" x="2360613" y="5335588"/>
          <p14:tracePt t="132318" x="2352675" y="5326063"/>
          <p14:tracePt t="132585" x="2343150" y="5326063"/>
          <p14:tracePt t="132592" x="2324100" y="5362575"/>
          <p14:tracePt t="132600" x="2324100" y="5472113"/>
          <p14:tracePt t="132608" x="2324100" y="5562600"/>
          <p14:tracePt t="132616" x="2324100" y="5691188"/>
          <p14:tracePt t="132623" x="2324100" y="5800725"/>
          <p14:tracePt t="132631" x="2324100" y="5900738"/>
          <p14:tracePt t="132639" x="2324100" y="5973763"/>
          <p14:tracePt t="132647" x="2324100" y="6083300"/>
          <p14:tracePt t="132654" x="2324100" y="6156325"/>
          <p14:tracePt t="132664" x="2324100" y="6210300"/>
          <p14:tracePt t="132672" x="2324100" y="6265863"/>
          <p14:tracePt t="132680" x="2324100" y="6310313"/>
          <p14:tracePt t="132688" x="2324100" y="6346825"/>
          <p14:tracePt t="132696" x="2343150" y="6392863"/>
          <p14:tracePt t="132704" x="2343150" y="6402388"/>
          <p14:tracePt t="132711" x="2352675" y="6429375"/>
          <p14:tracePt t="132719" x="2352675" y="6438900"/>
          <p14:tracePt t="132735" x="2352675" y="6446838"/>
          <p14:tracePt t="133143" x="2352675" y="6419850"/>
          <p14:tracePt t="133152" x="2352675" y="6273800"/>
          <p14:tracePt t="133161" x="2352675" y="6073775"/>
          <p14:tracePt t="133169" x="2352675" y="5891213"/>
          <p14:tracePt t="133177" x="2352675" y="5672138"/>
          <p14:tracePt t="133185" x="2416175" y="5380038"/>
          <p14:tracePt t="133190" x="2416175" y="5372100"/>
          <p14:tracePt t="133207" x="2425700" y="5207000"/>
          <p14:tracePt t="133214" x="2443163" y="5024438"/>
          <p14:tracePt t="133222" x="2443163" y="4824413"/>
          <p14:tracePt t="133230" x="2443163" y="4732338"/>
          <p14:tracePt t="133238" x="2443163" y="4587875"/>
          <p14:tracePt t="133246" x="2443163" y="4459288"/>
          <p14:tracePt t="133254" x="2443163" y="4349750"/>
          <p14:tracePt t="133262" x="2443163" y="4276725"/>
          <p14:tracePt t="133270" x="2443163" y="4232275"/>
          <p14:tracePt t="133278" x="2443163" y="4176713"/>
          <p14:tracePt t="133286" x="2443163" y="4159250"/>
          <p14:tracePt t="133294" x="2443163" y="4122738"/>
          <p14:tracePt t="133302" x="2433638" y="4103688"/>
          <p14:tracePt t="133310" x="2425700" y="4094163"/>
          <p14:tracePt t="133319" x="2416175" y="4086225"/>
          <p14:tracePt t="133326" x="2416175" y="4076700"/>
          <p14:tracePt t="133335" x="2406650" y="4067175"/>
          <p14:tracePt t="133351" x="2397125" y="4057650"/>
          <p14:tracePt t="133358" x="2397125" y="4040188"/>
          <p14:tracePt t="133367" x="2379663" y="4013200"/>
          <p14:tracePt t="133384" x="2370138" y="3994150"/>
          <p14:tracePt t="133390" x="2370138" y="3967163"/>
          <p14:tracePt t="133398" x="2360613" y="3940175"/>
          <p14:tracePt t="133406" x="2352675" y="3894138"/>
          <p14:tracePt t="133415" x="2324100" y="3875088"/>
          <p14:tracePt t="133422" x="2316163" y="3830638"/>
          <p14:tracePt t="133430" x="2306638" y="3794125"/>
          <p14:tracePt t="133438" x="2297113" y="3757613"/>
          <p14:tracePt t="133446" x="2279650" y="3702050"/>
          <p14:tracePt t="133455" x="2279650" y="3675063"/>
          <p14:tracePt t="133462" x="2279650" y="3629025"/>
          <p14:tracePt t="133470" x="2260600" y="3575050"/>
          <p14:tracePt t="133478" x="2251075" y="3548063"/>
          <p14:tracePt t="133486" x="2251075" y="3502025"/>
          <p14:tracePt t="133494" x="2243138" y="3446463"/>
          <p14:tracePt t="133502" x="2224088" y="3402013"/>
          <p14:tracePt t="133511" x="2206625" y="3365500"/>
          <p14:tracePt t="133519" x="2197100" y="3328988"/>
          <p14:tracePt t="133526" x="2187575" y="3302000"/>
          <p14:tracePt t="133535" x="2187575" y="3282950"/>
          <p14:tracePt t="133542" x="2170113" y="3236913"/>
          <p14:tracePt t="133559" x="2160588" y="3209925"/>
          <p14:tracePt t="133568" x="2160588" y="3200400"/>
          <p14:tracePt t="133575" x="2160588" y="3182938"/>
          <p14:tracePt t="133584" x="2160588" y="3163888"/>
          <p14:tracePt t="133591" x="2160588" y="3146425"/>
          <p14:tracePt t="133608" x="2151063" y="3090863"/>
          <p14:tracePt t="133615" x="2151063" y="3054350"/>
          <p14:tracePt t="133623" x="2151063" y="3009900"/>
          <p14:tracePt t="133631" x="2151063" y="3000375"/>
          <p14:tracePt t="133639" x="2151063" y="2963863"/>
          <p14:tracePt t="133654" x="2151063" y="2954338"/>
          <p14:tracePt t="133662" x="2143125" y="2946400"/>
          <p14:tracePt t="133670" x="2143125" y="2936875"/>
          <p14:tracePt t="133679" x="2124075" y="2917825"/>
          <p14:tracePt t="133687" x="2114550" y="2909888"/>
          <p14:tracePt t="133712" x="2106613" y="2900363"/>
          <p14:tracePt t="133727" x="2087563" y="2900363"/>
          <p14:tracePt t="133872" x="2078038" y="2900363"/>
          <p14:tracePt t="133880" x="2078038" y="2890838"/>
          <p14:tracePt t="133888" x="2078038" y="2873375"/>
          <p14:tracePt t="133896" x="2087563" y="2873375"/>
          <p14:tracePt t="133903" x="2114550" y="2863850"/>
          <p14:tracePt t="133911" x="2151063" y="2844800"/>
          <p14:tracePt t="133920" x="2179638" y="2827338"/>
          <p14:tracePt t="133934" x="2187575" y="2827338"/>
          <p14:tracePt t="133943" x="2197100" y="2827338"/>
          <p14:tracePt t="133953" x="2224088" y="2817813"/>
          <p14:tracePt t="134200" x="2206625" y="2800350"/>
          <p14:tracePt t="134210" x="2206625" y="2790825"/>
          <p14:tracePt t="134225" x="2197100" y="2781300"/>
          <p14:tracePt t="134256" x="2197100" y="2763838"/>
          <p14:tracePt t="134272" x="2197100" y="2744788"/>
          <p14:tracePt t="134279" x="2197100" y="2735263"/>
          <p14:tracePt t="134287" x="2197100" y="2727325"/>
          <p14:tracePt t="134296" x="2197100" y="2717800"/>
          <p14:tracePt t="134303" x="2197100" y="2698750"/>
          <p14:tracePt t="134310" x="2214563" y="2681288"/>
          <p14:tracePt t="134318" x="2224088" y="2671763"/>
          <p14:tracePt t="134799" x="2224088" y="2662238"/>
          <p14:tracePt t="135024" x="2206625" y="2625725"/>
          <p14:tracePt t="135032" x="2114550" y="2571750"/>
          <p14:tracePt t="135039" x="2014538" y="2508250"/>
          <p14:tracePt t="135048" x="1931988" y="2452688"/>
          <p14:tracePt t="135055" x="1831975" y="2398713"/>
          <p14:tracePt t="135063" x="1795463" y="2379663"/>
          <p14:tracePt t="135072" x="1751013" y="2335213"/>
          <p14:tracePt t="135118" x="1751013" y="2325688"/>
          <p14:tracePt t="135126" x="1751013" y="2316163"/>
          <p14:tracePt t="135134" x="1751013" y="2306638"/>
          <p14:tracePt t="135142" x="1751013" y="2289175"/>
          <p14:tracePt t="135150" x="1758950" y="2289175"/>
          <p14:tracePt t="135159" x="1768475" y="2270125"/>
          <p14:tracePt t="135166" x="1787525" y="2233613"/>
          <p14:tracePt t="135174" x="1814513" y="2206625"/>
          <p14:tracePt t="135183" x="1831975" y="2189163"/>
          <p14:tracePt t="135190" x="1851025" y="2152650"/>
          <p14:tracePt t="135198" x="1860550" y="2125663"/>
          <p14:tracePt t="135207" x="1878013" y="2106613"/>
          <p14:tracePt t="135215" x="1914525" y="2079625"/>
          <p14:tracePt t="135223" x="1924050" y="2052638"/>
          <p14:tracePt t="135231" x="1960563" y="2016125"/>
          <p14:tracePt t="135240" x="1987550" y="1987550"/>
          <p14:tracePt t="135246" x="2014538" y="1960563"/>
          <p14:tracePt t="135254" x="2051050" y="1943100"/>
          <p14:tracePt t="135262" x="2060575" y="1943100"/>
          <p14:tracePt t="135272" x="2060575" y="1933575"/>
          <p14:tracePt t="135344" x="2078038" y="1933575"/>
          <p14:tracePt t="135392" x="2087563" y="1933575"/>
          <p14:tracePt t="135400" x="2087563" y="1943100"/>
          <p14:tracePt t="135408" x="2097088" y="2016125"/>
          <p14:tracePt t="135416" x="2106613" y="2024063"/>
          <p14:tracePt t="135424" x="2114550" y="2060575"/>
          <p14:tracePt t="135432" x="2143125" y="2106613"/>
          <p14:tracePt t="135439" x="2143125" y="2125663"/>
          <p14:tracePt t="135447" x="2143125" y="2152650"/>
          <p14:tracePt t="135463" x="2143125" y="2160588"/>
          <p14:tracePt t="135470" x="2143125" y="2170113"/>
          <p14:tracePt t="135494" x="2143125" y="2189163"/>
          <p14:tracePt t="135510" x="2143125" y="2206625"/>
          <p14:tracePt t="135518" x="2124075" y="2225675"/>
          <p14:tracePt t="135527" x="2097088" y="2252663"/>
          <p14:tracePt t="135535" x="2078038" y="2289175"/>
          <p14:tracePt t="135543" x="2060575" y="2306638"/>
          <p14:tracePt t="135550" x="2041525" y="2325688"/>
          <p14:tracePt t="135559" x="2005013" y="2352675"/>
          <p14:tracePt t="135567" x="1987550" y="2362200"/>
          <p14:tracePt t="135574" x="1941513" y="2389188"/>
          <p14:tracePt t="135583" x="1924050" y="2408238"/>
          <p14:tracePt t="135591" x="1914525" y="2416175"/>
          <p14:tracePt t="135607" x="1905000" y="2425700"/>
          <p14:tracePt t="135623" x="1878013" y="2444750"/>
          <p14:tracePt t="135656" x="1878013" y="2452688"/>
          <p14:tracePt t="135680" x="1868488" y="2452688"/>
          <p14:tracePt t="135768" x="1860550" y="2452688"/>
          <p14:tracePt t="135775" x="1831975" y="2416175"/>
          <p14:tracePt t="135784" x="1804988" y="2389188"/>
          <p14:tracePt t="135791" x="1795463" y="2362200"/>
          <p14:tracePt t="135800" x="1795463" y="2352675"/>
          <p14:tracePt t="135807" x="1787525" y="2335213"/>
          <p14:tracePt t="135815" x="1787525" y="2316163"/>
          <p14:tracePt t="135831" x="1787525" y="2306638"/>
          <p14:tracePt t="135839" x="1787525" y="2298700"/>
          <p14:tracePt t="135847" x="1787525" y="2289175"/>
          <p14:tracePt t="135855" x="1787525" y="2270125"/>
          <p14:tracePt t="135863" x="1787525" y="2252663"/>
          <p14:tracePt t="135872" x="1804988" y="2206625"/>
          <p14:tracePt t="135881" x="1824038" y="2189163"/>
          <p14:tracePt t="135886" x="1860550" y="2143125"/>
          <p14:tracePt t="135894" x="1878013" y="2106613"/>
          <p14:tracePt t="135905" x="1895475" y="2089150"/>
          <p14:tracePt t="135912" x="1968500" y="2043113"/>
          <p14:tracePt t="135918" x="1987550" y="2024063"/>
          <p14:tracePt t="135927" x="2060575" y="1997075"/>
          <p14:tracePt t="135934" x="2087563" y="1987550"/>
          <p14:tracePt t="135944" x="2114550" y="1979613"/>
          <p14:tracePt t="135952" x="2143125" y="1979613"/>
          <p14:tracePt t="135960" x="2151063" y="1970088"/>
          <p14:tracePt t="135970" x="2160588" y="1970088"/>
          <p14:tracePt t="136047" x="2170113" y="1987550"/>
          <p14:tracePt t="136056" x="2170113" y="2006600"/>
          <p14:tracePt t="136064" x="2170113" y="2024063"/>
          <p14:tracePt t="136075" x="2187575" y="2070100"/>
          <p14:tracePt t="136099" x="2187575" y="2079625"/>
          <p14:tracePt t="136414" x="2187575" y="2125663"/>
          <p14:tracePt t="136422" x="2187575" y="2152650"/>
          <p14:tracePt t="136430" x="2160588" y="2225675"/>
          <p14:tracePt t="136438" x="2151063" y="2270125"/>
          <p14:tracePt t="136446" x="2151063" y="2325688"/>
          <p14:tracePt t="136454" x="2151063" y="2362200"/>
          <p14:tracePt t="136463" x="2151063" y="2408238"/>
          <p14:tracePt t="136470" x="2170113" y="2435225"/>
          <p14:tracePt t="136478" x="2179638" y="2452688"/>
          <p14:tracePt t="136486" x="2197100" y="2481263"/>
          <p14:tracePt t="136512" x="2206625" y="2481263"/>
          <p14:tracePt t="136640" x="2214563" y="2481263"/>
          <p14:tracePt t="136656" x="2224088" y="2462213"/>
          <p14:tracePt t="136799" x="2224088" y="2498725"/>
          <p14:tracePt t="136807" x="2224088" y="2581275"/>
          <p14:tracePt t="136816" x="2224088" y="2671763"/>
          <p14:tracePt t="136823" x="2224088" y="2727325"/>
          <p14:tracePt t="136831" x="2224088" y="2854325"/>
          <p14:tracePt t="136840" x="2224088" y="2946400"/>
          <p14:tracePt t="136847" x="2243138" y="3036888"/>
          <p14:tracePt t="136855" x="2279650" y="3100388"/>
          <p14:tracePt t="136864" x="2279650" y="3155950"/>
          <p14:tracePt t="136871" x="2287588" y="3182938"/>
          <p14:tracePt t="136879" x="2297113" y="3219450"/>
          <p14:tracePt t="136888" x="2297113" y="3228975"/>
          <p14:tracePt t="136898" x="2297113" y="3246438"/>
          <p14:tracePt t="136902" x="2297113" y="3255963"/>
          <p14:tracePt t="136918" x="2297113" y="3265488"/>
          <p14:tracePt t="137377" x="2297113" y="3302000"/>
          <p14:tracePt t="137386" x="2279650" y="3328988"/>
          <p14:tracePt t="137392" x="2270125" y="3355975"/>
          <p14:tracePt t="137402" x="2260600" y="3402013"/>
          <p14:tracePt t="137408" x="2251075" y="3438525"/>
          <p14:tracePt t="137416" x="2251075" y="3502025"/>
          <p14:tracePt t="137423" x="2251075" y="3556000"/>
          <p14:tracePt t="137431" x="2251075" y="3629025"/>
          <p14:tracePt t="137441" x="2251075" y="3684588"/>
          <p14:tracePt t="137447" x="2224088" y="3767138"/>
          <p14:tracePt t="137456" x="2224088" y="3821113"/>
          <p14:tracePt t="137465" x="2214563" y="3867150"/>
          <p14:tracePt t="137470" x="2197100" y="3921125"/>
          <p14:tracePt t="137478" x="2187575" y="3940175"/>
          <p14:tracePt t="137486" x="2187575" y="3984625"/>
          <p14:tracePt t="137494" x="2170113" y="4003675"/>
          <p14:tracePt t="137502" x="2160588" y="4021138"/>
          <p14:tracePt t="137510" x="2160588" y="4030663"/>
          <p14:tracePt t="137518" x="2143125" y="4049713"/>
          <p14:tracePt t="137526" x="2124075" y="4057650"/>
          <p14:tracePt t="137534" x="2114550" y="4057650"/>
          <p14:tracePt t="137542" x="2114550" y="4067175"/>
          <p14:tracePt t="137551" x="2106613" y="4076700"/>
          <p14:tracePt t="137784" x="2106613" y="4103688"/>
          <p14:tracePt t="137792" x="2097088" y="4149725"/>
          <p14:tracePt t="137802" x="2097088" y="4222750"/>
          <p14:tracePt t="137806" x="2097088" y="4276725"/>
          <p14:tracePt t="137814" x="2097088" y="4349750"/>
          <p14:tracePt t="137822" x="2097088" y="4422775"/>
          <p14:tracePt t="137830" x="2097088" y="4532313"/>
          <p14:tracePt t="137838" x="2097088" y="4605338"/>
          <p14:tracePt t="137846" x="2097088" y="4687888"/>
          <p14:tracePt t="137854" x="2097088" y="4778375"/>
          <p14:tracePt t="137862" x="2097088" y="4814888"/>
          <p14:tracePt t="137870" x="2097088" y="4860925"/>
          <p14:tracePt t="137878" x="2106613" y="4914900"/>
          <p14:tracePt t="137886" x="2106613" y="4970463"/>
          <p14:tracePt t="137896" x="2124075" y="5033963"/>
          <p14:tracePt t="137902" x="2133600" y="5070475"/>
          <p14:tracePt t="137910" x="2133600" y="5106988"/>
          <p14:tracePt t="137918" x="2151063" y="5133975"/>
          <p14:tracePt t="137926" x="2151063" y="5160963"/>
          <p14:tracePt t="137935" x="2160588" y="5180013"/>
          <p14:tracePt t="137942" x="2160588" y="5197475"/>
          <p14:tracePt t="137951" x="2160588" y="5207000"/>
          <p14:tracePt t="138200" x="2179638" y="5197475"/>
          <p14:tracePt t="138208" x="2243138" y="5126038"/>
          <p14:tracePt t="138216" x="2297113" y="5070475"/>
          <p14:tracePt t="138226" x="2316163" y="5043488"/>
          <p14:tracePt t="138232" x="2333625" y="5024438"/>
          <p14:tracePt t="138243" x="2360613" y="4987925"/>
          <p14:tracePt t="138247" x="2370138" y="4970463"/>
          <p14:tracePt t="138263" x="2379663" y="4970463"/>
          <p14:tracePt t="138520" x="2389188" y="4970463"/>
          <p14:tracePt t="138528" x="2416175" y="5033963"/>
          <p14:tracePt t="138537" x="2452688" y="5097463"/>
          <p14:tracePt t="138543" x="2452688" y="5116513"/>
          <p14:tracePt t="138553" x="2479675" y="5170488"/>
          <p14:tracePt t="138559" x="2533650" y="5253038"/>
          <p14:tracePt t="138568" x="2552700" y="5299075"/>
          <p14:tracePt t="138575" x="2589213" y="5343525"/>
          <p14:tracePt t="138584" x="2606675" y="5362575"/>
          <p14:tracePt t="138591" x="2635250" y="5399088"/>
          <p14:tracePt t="138600" x="2635250" y="5408613"/>
          <p14:tracePt t="138615" x="2643188" y="5416550"/>
          <p14:tracePt t="138623" x="2643188" y="5426075"/>
          <p14:tracePt t="138831" x="2643188" y="5435600"/>
          <p14:tracePt t="138838" x="2643188" y="5472113"/>
          <p14:tracePt t="138846" x="2643188" y="5499100"/>
          <p14:tracePt t="138854" x="2643188" y="5545138"/>
          <p14:tracePt t="138863" x="2643188" y="5572125"/>
          <p14:tracePt t="138870" x="2643188" y="5599113"/>
          <p14:tracePt t="138878" x="2643188" y="5626100"/>
          <p14:tracePt t="138886" x="2643188" y="5635625"/>
          <p14:tracePt t="138894" x="2643188" y="5645150"/>
          <p14:tracePt t="138935" x="2643188" y="5662613"/>
          <p14:tracePt t="138976" x="2643188" y="5672138"/>
          <p14:tracePt t="139560" x="2643188" y="5662613"/>
          <p14:tracePt t="139695" x="2643188" y="5645150"/>
          <p14:tracePt t="139713" x="2643188" y="5626100"/>
          <p14:tracePt t="139718" x="2643188" y="5589588"/>
          <p14:tracePt t="139726" x="2652713" y="5572125"/>
          <p14:tracePt t="139734" x="2652713" y="5526088"/>
          <p14:tracePt t="139742" x="2679700" y="5499100"/>
          <p14:tracePt t="139750" x="2679700" y="5481638"/>
          <p14:tracePt t="139758" x="2679700" y="5472113"/>
          <p14:tracePt t="139767" x="2679700" y="5445125"/>
          <p14:tracePt t="139774" x="2679700" y="5426075"/>
          <p14:tracePt t="139783" x="2679700" y="5389563"/>
          <p14:tracePt t="139791" x="2679700" y="5362575"/>
          <p14:tracePt t="139803" x="2679700" y="5343525"/>
          <p14:tracePt t="139806" x="2679700" y="5289550"/>
          <p14:tracePt t="139815" x="2679700" y="5243513"/>
          <p14:tracePt t="139822" x="2679700" y="5189538"/>
          <p14:tracePt t="139830" x="2679700" y="5153025"/>
          <p14:tracePt t="139838" x="2679700" y="5097463"/>
          <p14:tracePt t="139846" x="2679700" y="5053013"/>
          <p14:tracePt t="139854" x="2679700" y="5016500"/>
          <p14:tracePt t="139862" x="2679700" y="4933950"/>
          <p14:tracePt t="139870" x="2679700" y="4870450"/>
          <p14:tracePt t="139880" x="2689225" y="4797425"/>
          <p14:tracePt t="139886" x="2689225" y="4741863"/>
          <p14:tracePt t="139896" x="2689225" y="4668838"/>
          <p14:tracePt t="139904" x="2689225" y="4587875"/>
          <p14:tracePt t="139912" x="2689225" y="4495800"/>
          <p14:tracePt t="139918" x="2689225" y="4386263"/>
          <p14:tracePt t="139928" x="2689225" y="4295775"/>
          <p14:tracePt t="139936" x="2689225" y="4186238"/>
          <p14:tracePt t="139944" x="2671763" y="4057650"/>
          <p14:tracePt t="139953" x="2643188" y="3957638"/>
          <p14:tracePt t="139960" x="2598738" y="3867150"/>
          <p14:tracePt t="139969" x="2570163" y="3767138"/>
          <p14:tracePt t="139976" x="2543175" y="3675063"/>
          <p14:tracePt t="139985" x="2533650" y="3592513"/>
          <p14:tracePt t="139990" x="2479675" y="3492500"/>
          <p14:tracePt t="139999" x="2462213" y="3438525"/>
          <p14:tracePt t="140006" x="2443163" y="3392488"/>
          <p14:tracePt t="140014" x="2389188" y="3328988"/>
          <p14:tracePt t="140022" x="2352675" y="3246438"/>
          <p14:tracePt t="140030" x="2316163" y="3200400"/>
          <p14:tracePt t="140038" x="2279650" y="3146425"/>
          <p14:tracePt t="140046" x="2260600" y="3127375"/>
          <p14:tracePt t="140054" x="2233613" y="3082925"/>
          <p14:tracePt t="140062" x="2214563" y="3063875"/>
          <p14:tracePt t="140070" x="2170113" y="3017838"/>
          <p14:tracePt t="140079" x="2160588" y="3009900"/>
          <p14:tracePt t="140086" x="2151063" y="2982913"/>
          <p14:tracePt t="140094" x="2124075" y="2954338"/>
          <p14:tracePt t="140103" x="2114550" y="2936875"/>
          <p14:tracePt t="140110" x="2106613" y="2927350"/>
          <p14:tracePt t="140118" x="2078038" y="2900363"/>
          <p14:tracePt t="140135" x="2070100" y="2881313"/>
          <p14:tracePt t="140143" x="2060575" y="2873375"/>
          <p14:tracePt t="140151" x="2033588" y="2854325"/>
          <p14:tracePt t="140158" x="2024063" y="2844800"/>
          <p14:tracePt t="140167" x="2005013" y="2844800"/>
          <p14:tracePt t="140174" x="1978025" y="2827338"/>
          <p14:tracePt t="140183" x="1931988" y="2808288"/>
          <p14:tracePt t="140190" x="1905000" y="2800350"/>
          <p14:tracePt t="140199" x="1878013" y="2790825"/>
          <p14:tracePt t="140206" x="1841500" y="2771775"/>
          <p14:tracePt t="140214" x="1824038" y="2754313"/>
          <p14:tracePt t="140223" x="1795463" y="2744788"/>
          <p14:tracePt t="140230" x="1778000" y="2744788"/>
          <p14:tracePt t="140238" x="1751013" y="2735263"/>
          <p14:tracePt t="140246" x="1741488" y="2735263"/>
          <p14:tracePt t="140255" x="1714500" y="2727325"/>
          <p14:tracePt t="140271" x="1704975" y="2727325"/>
          <p14:tracePt t="140279" x="1695450" y="2727325"/>
          <p14:tracePt t="141670" x="1685925" y="2727325"/>
          <p14:tracePt t="141678" x="1685925" y="2790825"/>
          <p14:tracePt t="141686" x="1704975" y="2863850"/>
          <p14:tracePt t="141694" x="1704975" y="2917825"/>
          <p14:tracePt t="141703" x="1722438" y="2982913"/>
          <p14:tracePt t="141711" x="1731963" y="3036888"/>
          <p14:tracePt t="141724" x="1731963" y="3082925"/>
          <p14:tracePt t="141727" x="1731963" y="3100388"/>
          <p14:tracePt t="141734" x="1741488" y="3127375"/>
          <p14:tracePt t="141744" x="1758950" y="3163888"/>
          <p14:tracePt t="141759" x="1758950" y="3173413"/>
          <p14:tracePt t="141769" x="1758950" y="3182938"/>
          <p14:tracePt t="141774" x="1768475" y="3192463"/>
          <p14:tracePt t="144568" x="1768475" y="3200400"/>
          <p14:tracePt t="154689" x="1878013" y="3127375"/>
          <p14:tracePt t="154696" x="2360613" y="2982913"/>
          <p14:tracePt t="154706" x="2835275" y="2881313"/>
          <p14:tracePt t="154712" x="3281363" y="2881313"/>
          <p14:tracePt t="154721" x="3665538" y="2900363"/>
          <p14:tracePt t="154726" x="4084638" y="2946400"/>
          <p14:tracePt t="154734" x="4557713" y="3036888"/>
          <p14:tracePt t="154742" x="5059363" y="3082925"/>
          <p14:tracePt t="154752" x="5524500" y="3182938"/>
          <p14:tracePt t="154759" x="6007100" y="3302000"/>
          <p14:tracePt t="154767" x="6435725" y="3365500"/>
          <p14:tracePt t="154775" x="6810375" y="3475038"/>
          <p14:tracePt t="154785" x="6973888" y="3519488"/>
          <p14:tracePt t="154792" x="7212013" y="3575050"/>
          <p14:tracePt t="154800" x="7421563" y="3602038"/>
          <p14:tracePt t="154807" x="7585075" y="3621088"/>
          <p14:tracePt t="154817" x="7740650" y="3648075"/>
          <p14:tracePt t="154823" x="7894638" y="3648075"/>
          <p14:tracePt t="154833" x="8013700" y="3665538"/>
          <p14:tracePt t="154839" x="8123238" y="3665538"/>
          <p14:tracePt t="154848" x="8269288" y="3665538"/>
          <p14:tracePt t="154856" x="8396288" y="3665538"/>
          <p14:tracePt t="154864" x="8523288" y="3665538"/>
          <p14:tracePt t="154872" x="8651875" y="3665538"/>
          <p14:tracePt t="154879" x="8742363" y="3665538"/>
          <p14:tracePt t="154889" x="8870950" y="3665538"/>
          <p14:tracePt t="154895" x="8980488" y="3665538"/>
          <p14:tracePt t="154904" x="9107488" y="36480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ja-JP"/>
              <a:t>STA</a:t>
            </a:r>
            <a:r>
              <a:rPr lang="ja-JP" altLang="en-US"/>
              <a:t>（</a:t>
            </a:r>
            <a:r>
              <a:rPr lang="en-US" altLang="ja-JP"/>
              <a:t>Static Timing Analysis)</a:t>
            </a:r>
          </a:p>
        </p:txBody>
      </p:sp>
      <p:grpSp>
        <p:nvGrpSpPr>
          <p:cNvPr id="27652" name="Group 4"/>
          <p:cNvGrpSpPr>
            <a:grpSpLocks/>
          </p:cNvGrpSpPr>
          <p:nvPr/>
        </p:nvGrpSpPr>
        <p:grpSpPr bwMode="auto">
          <a:xfrm>
            <a:off x="1116013" y="2349500"/>
            <a:ext cx="1008062" cy="504825"/>
            <a:chOff x="1208" y="1480"/>
            <a:chExt cx="635" cy="318"/>
          </a:xfrm>
        </p:grpSpPr>
        <p:grpSp>
          <p:nvGrpSpPr>
            <p:cNvPr id="27653" name="Group 5"/>
            <p:cNvGrpSpPr>
              <a:grpSpLocks/>
            </p:cNvGrpSpPr>
            <p:nvPr/>
          </p:nvGrpSpPr>
          <p:grpSpPr bwMode="auto">
            <a:xfrm>
              <a:off x="1322" y="1480"/>
              <a:ext cx="431" cy="318"/>
              <a:chOff x="1315" y="3521"/>
              <a:chExt cx="431" cy="318"/>
            </a:xfrm>
          </p:grpSpPr>
          <p:sp>
            <p:nvSpPr>
              <p:cNvPr id="27654" name="Line 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5" name="Line 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6" name="Freeform 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7" name="Line 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58" name="Line 10"/>
            <p:cNvSpPr>
              <a:spLocks noChangeShapeType="1"/>
            </p:cNvSpPr>
            <p:nvPr/>
          </p:nvSpPr>
          <p:spPr bwMode="auto">
            <a:xfrm>
              <a:off x="1208" y="1571"/>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9" name="Line 11"/>
            <p:cNvSpPr>
              <a:spLocks noChangeShapeType="1"/>
            </p:cNvSpPr>
            <p:nvPr/>
          </p:nvSpPr>
          <p:spPr bwMode="auto">
            <a:xfrm>
              <a:off x="1208" y="170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0" name="Line 12"/>
            <p:cNvSpPr>
              <a:spLocks noChangeShapeType="1"/>
            </p:cNvSpPr>
            <p:nvPr/>
          </p:nvSpPr>
          <p:spPr bwMode="auto">
            <a:xfrm>
              <a:off x="175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1" name="Oval 13"/>
            <p:cNvSpPr>
              <a:spLocks noChangeArrowheads="1"/>
            </p:cNvSpPr>
            <p:nvPr/>
          </p:nvSpPr>
          <p:spPr bwMode="auto">
            <a:xfrm flipH="1">
              <a:off x="1714" y="157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72" name="Group 24"/>
          <p:cNvGrpSpPr>
            <a:grpSpLocks/>
          </p:cNvGrpSpPr>
          <p:nvPr/>
        </p:nvGrpSpPr>
        <p:grpSpPr bwMode="auto">
          <a:xfrm>
            <a:off x="3635375" y="2589213"/>
            <a:ext cx="935038" cy="695325"/>
            <a:chOff x="3632" y="2097"/>
            <a:chExt cx="589" cy="438"/>
          </a:xfrm>
        </p:grpSpPr>
        <p:grpSp>
          <p:nvGrpSpPr>
            <p:cNvPr id="27673" name="Group 25"/>
            <p:cNvGrpSpPr>
              <a:grpSpLocks/>
            </p:cNvGrpSpPr>
            <p:nvPr/>
          </p:nvGrpSpPr>
          <p:grpSpPr bwMode="auto">
            <a:xfrm>
              <a:off x="3632" y="2097"/>
              <a:ext cx="499" cy="438"/>
              <a:chOff x="3152" y="3536"/>
              <a:chExt cx="499" cy="438"/>
            </a:xfrm>
          </p:grpSpPr>
          <p:sp>
            <p:nvSpPr>
              <p:cNvPr id="27674" name="Freeform 26"/>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5" name="Freeform 27"/>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6" name="Freeform 28"/>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77" name="Line 29"/>
            <p:cNvSpPr>
              <a:spLocks noChangeShapeType="1"/>
            </p:cNvSpPr>
            <p:nvPr/>
          </p:nvSpPr>
          <p:spPr bwMode="auto">
            <a:xfrm>
              <a:off x="4130" y="230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8" name="Line 30"/>
            <p:cNvSpPr>
              <a:spLocks noChangeShapeType="1"/>
            </p:cNvSpPr>
            <p:nvPr/>
          </p:nvSpPr>
          <p:spPr bwMode="auto">
            <a:xfrm>
              <a:off x="3676" y="226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9" name="Line 31"/>
            <p:cNvSpPr>
              <a:spLocks noChangeShapeType="1"/>
            </p:cNvSpPr>
            <p:nvPr/>
          </p:nvSpPr>
          <p:spPr bwMode="auto">
            <a:xfrm>
              <a:off x="3676" y="240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0" name="Oval 32"/>
            <p:cNvSpPr>
              <a:spLocks noChangeArrowheads="1"/>
            </p:cNvSpPr>
            <p:nvPr/>
          </p:nvSpPr>
          <p:spPr bwMode="auto">
            <a:xfrm flipH="1">
              <a:off x="3722" y="221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1" name="Oval 33"/>
            <p:cNvSpPr>
              <a:spLocks noChangeArrowheads="1"/>
            </p:cNvSpPr>
            <p:nvPr/>
          </p:nvSpPr>
          <p:spPr bwMode="auto">
            <a:xfrm flipH="1">
              <a:off x="3722" y="235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82" name="Group 34"/>
          <p:cNvGrpSpPr>
            <a:grpSpLocks/>
          </p:cNvGrpSpPr>
          <p:nvPr/>
        </p:nvGrpSpPr>
        <p:grpSpPr bwMode="auto">
          <a:xfrm>
            <a:off x="5940425" y="2781300"/>
            <a:ext cx="1008063" cy="504825"/>
            <a:chOff x="1208" y="1480"/>
            <a:chExt cx="635" cy="318"/>
          </a:xfrm>
        </p:grpSpPr>
        <p:grpSp>
          <p:nvGrpSpPr>
            <p:cNvPr id="27683" name="Group 35"/>
            <p:cNvGrpSpPr>
              <a:grpSpLocks/>
            </p:cNvGrpSpPr>
            <p:nvPr/>
          </p:nvGrpSpPr>
          <p:grpSpPr bwMode="auto">
            <a:xfrm>
              <a:off x="1322" y="1480"/>
              <a:ext cx="431" cy="318"/>
              <a:chOff x="1315" y="3521"/>
              <a:chExt cx="431" cy="318"/>
            </a:xfrm>
          </p:grpSpPr>
          <p:sp>
            <p:nvSpPr>
              <p:cNvPr id="27684" name="Line 3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5" name="Line 3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6" name="Freeform 3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7" name="Line 3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88" name="Line 40"/>
            <p:cNvSpPr>
              <a:spLocks noChangeShapeType="1"/>
            </p:cNvSpPr>
            <p:nvPr/>
          </p:nvSpPr>
          <p:spPr bwMode="auto">
            <a:xfrm>
              <a:off x="1208" y="1571"/>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9" name="Line 41"/>
            <p:cNvSpPr>
              <a:spLocks noChangeShapeType="1"/>
            </p:cNvSpPr>
            <p:nvPr/>
          </p:nvSpPr>
          <p:spPr bwMode="auto">
            <a:xfrm>
              <a:off x="1208" y="170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0" name="Line 42"/>
            <p:cNvSpPr>
              <a:spLocks noChangeShapeType="1"/>
            </p:cNvSpPr>
            <p:nvPr/>
          </p:nvSpPr>
          <p:spPr bwMode="auto">
            <a:xfrm>
              <a:off x="175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1" name="Oval 43"/>
            <p:cNvSpPr>
              <a:spLocks noChangeArrowheads="1"/>
            </p:cNvSpPr>
            <p:nvPr/>
          </p:nvSpPr>
          <p:spPr bwMode="auto">
            <a:xfrm flipH="1">
              <a:off x="1714" y="157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92" name="Line 44"/>
          <p:cNvSpPr>
            <a:spLocks noChangeShapeType="1"/>
          </p:cNvSpPr>
          <p:nvPr/>
        </p:nvSpPr>
        <p:spPr bwMode="auto">
          <a:xfrm>
            <a:off x="2124075" y="25654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3" name="Line 45"/>
          <p:cNvSpPr>
            <a:spLocks noChangeShapeType="1"/>
          </p:cNvSpPr>
          <p:nvPr/>
        </p:nvSpPr>
        <p:spPr bwMode="auto">
          <a:xfrm>
            <a:off x="2843213" y="25654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4" name="Line 46"/>
          <p:cNvSpPr>
            <a:spLocks noChangeShapeType="1"/>
          </p:cNvSpPr>
          <p:nvPr/>
        </p:nvSpPr>
        <p:spPr bwMode="auto">
          <a:xfrm>
            <a:off x="2843213" y="2852738"/>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5" name="Line 47"/>
          <p:cNvSpPr>
            <a:spLocks noChangeShapeType="1"/>
          </p:cNvSpPr>
          <p:nvPr/>
        </p:nvSpPr>
        <p:spPr bwMode="auto">
          <a:xfrm>
            <a:off x="4500563" y="292417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6" name="Line 48"/>
          <p:cNvSpPr>
            <a:spLocks noChangeShapeType="1"/>
          </p:cNvSpPr>
          <p:nvPr/>
        </p:nvSpPr>
        <p:spPr bwMode="auto">
          <a:xfrm>
            <a:off x="5435600" y="2924175"/>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7" name="Line 49"/>
          <p:cNvSpPr>
            <a:spLocks noChangeShapeType="1"/>
          </p:cNvSpPr>
          <p:nvPr/>
        </p:nvSpPr>
        <p:spPr bwMode="auto">
          <a:xfrm>
            <a:off x="5435600" y="31416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8" name="Text Box 50"/>
          <p:cNvSpPr txBox="1">
            <a:spLocks noChangeArrowheads="1"/>
          </p:cNvSpPr>
          <p:nvPr/>
        </p:nvSpPr>
        <p:spPr bwMode="auto">
          <a:xfrm>
            <a:off x="1600200" y="17922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27699" name="Text Box 51"/>
          <p:cNvSpPr txBox="1">
            <a:spLocks noChangeArrowheads="1"/>
          </p:cNvSpPr>
          <p:nvPr/>
        </p:nvSpPr>
        <p:spPr bwMode="auto">
          <a:xfrm>
            <a:off x="4430713" y="24145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27700" name="Text Box 52"/>
          <p:cNvSpPr txBox="1">
            <a:spLocks noChangeArrowheads="1"/>
          </p:cNvSpPr>
          <p:nvPr/>
        </p:nvSpPr>
        <p:spPr bwMode="auto">
          <a:xfrm>
            <a:off x="6877050" y="256540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27701" name="Text Box 53"/>
          <p:cNvSpPr txBox="1">
            <a:spLocks noChangeArrowheads="1"/>
          </p:cNvSpPr>
          <p:nvPr/>
        </p:nvSpPr>
        <p:spPr bwMode="auto">
          <a:xfrm>
            <a:off x="1619250" y="30686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27702" name="Text Box 54"/>
          <p:cNvSpPr txBox="1">
            <a:spLocks noChangeArrowheads="1"/>
          </p:cNvSpPr>
          <p:nvPr/>
        </p:nvSpPr>
        <p:spPr bwMode="auto">
          <a:xfrm>
            <a:off x="4427538" y="30686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27703" name="Text Box 55"/>
          <p:cNvSpPr txBox="1">
            <a:spLocks noChangeArrowheads="1"/>
          </p:cNvSpPr>
          <p:nvPr/>
        </p:nvSpPr>
        <p:spPr bwMode="auto">
          <a:xfrm>
            <a:off x="6877050" y="3141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27704" name="Text Box 56"/>
          <p:cNvSpPr txBox="1">
            <a:spLocks noChangeArrowheads="1"/>
          </p:cNvSpPr>
          <p:nvPr/>
        </p:nvSpPr>
        <p:spPr bwMode="auto">
          <a:xfrm>
            <a:off x="3348038" y="198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tpLH + tpHL + tpLH</a:t>
            </a:r>
          </a:p>
        </p:txBody>
      </p:sp>
      <p:sp>
        <p:nvSpPr>
          <p:cNvPr id="27705" name="Text Box 57"/>
          <p:cNvSpPr txBox="1">
            <a:spLocks noChangeArrowheads="1"/>
          </p:cNvSpPr>
          <p:nvPr/>
        </p:nvSpPr>
        <p:spPr bwMode="auto">
          <a:xfrm>
            <a:off x="2555875" y="35004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tpHL + tpLH + tpHL</a:t>
            </a:r>
          </a:p>
        </p:txBody>
      </p:sp>
      <p:sp>
        <p:nvSpPr>
          <p:cNvPr id="27706" name="Text Box 58"/>
          <p:cNvSpPr txBox="1">
            <a:spLocks noChangeArrowheads="1"/>
          </p:cNvSpPr>
          <p:nvPr/>
        </p:nvSpPr>
        <p:spPr bwMode="auto">
          <a:xfrm>
            <a:off x="5076825" y="3860800"/>
            <a:ext cx="295946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のうち大きい方を取る</a:t>
            </a:r>
            <a:endParaRPr lang="en-US" altLang="ja-JP" b="1" dirty="0"/>
          </a:p>
          <a:p>
            <a:endParaRPr lang="en-US" altLang="ja-JP" b="1" dirty="0"/>
          </a:p>
          <a:p>
            <a:r>
              <a:rPr lang="ja-JP" altLang="en-US" b="1" dirty="0"/>
              <a:t>通常</a:t>
            </a:r>
            <a:r>
              <a:rPr lang="en-US" altLang="ja-JP" b="1" dirty="0" err="1"/>
              <a:t>tpHL</a:t>
            </a:r>
            <a:r>
              <a:rPr lang="en-US" altLang="ja-JP" b="1" dirty="0"/>
              <a:t> &lt; </a:t>
            </a:r>
            <a:r>
              <a:rPr lang="en-US" altLang="ja-JP" b="1" dirty="0" err="1"/>
              <a:t>tpLH</a:t>
            </a:r>
            <a:r>
              <a:rPr lang="ja-JP" altLang="en-US" b="1" dirty="0"/>
              <a:t>なので</a:t>
            </a:r>
          </a:p>
          <a:p>
            <a:r>
              <a:rPr lang="en-US" altLang="ja-JP" b="1" dirty="0"/>
              <a:t>2 X </a:t>
            </a:r>
            <a:r>
              <a:rPr lang="en-US" altLang="ja-JP" b="1" dirty="0" err="1"/>
              <a:t>tpLH+tpHL</a:t>
            </a:r>
            <a:endParaRPr lang="en-US" altLang="ja-JP" b="1" dirty="0"/>
          </a:p>
          <a:p>
            <a:r>
              <a:rPr lang="ja-JP" altLang="en-US" b="1" dirty="0"/>
              <a:t>の方が大きくなる傾向にある</a:t>
            </a:r>
          </a:p>
        </p:txBody>
      </p:sp>
      <p:pic>
        <p:nvPicPr>
          <p:cNvPr id="2" name="オーディオ 1">
            <a:hlinkClick r:id="" action="ppaction://media"/>
            <a:extLst>
              <a:ext uri="{FF2B5EF4-FFF2-40B4-BE49-F238E27FC236}">
                <a16:creationId xmlns:a16="http://schemas.microsoft.com/office/drawing/2014/main" id="{6DC8DB40-DC73-450F-8596-DEDA662ADA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616"/>
    </mc:Choice>
    <mc:Fallback>
      <p:transition spd="slow" advTm="31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38" x="9126538" y="3657600"/>
          <p14:tracePt t="1704" x="9097963" y="3657600"/>
          <p14:tracePt t="1714" x="9070975" y="3657600"/>
          <p14:tracePt t="1720" x="8997950" y="3657600"/>
          <p14:tracePt t="1727" x="8961438" y="3657600"/>
          <p14:tracePt t="1735" x="8907463" y="3657600"/>
          <p14:tracePt t="1744" x="8851900" y="3657600"/>
          <p14:tracePt t="1750" x="8788400" y="3657600"/>
          <p14:tracePt t="1762" x="8761413" y="3657600"/>
          <p14:tracePt t="1766" x="8724900" y="3657600"/>
          <p14:tracePt t="1774" x="8688388" y="3657600"/>
          <p14:tracePt t="1782" x="8661400" y="3657600"/>
          <p14:tracePt t="1790" x="8642350" y="3657600"/>
          <p14:tracePt t="1799" x="8615363" y="3657600"/>
          <p14:tracePt t="1806" x="8596313" y="3657600"/>
          <p14:tracePt t="1814" x="8578850" y="3657600"/>
          <p14:tracePt t="1823" x="8559800" y="3657600"/>
          <p14:tracePt t="54072" x="8770938" y="3548063"/>
          <p14:tracePt t="54079" x="9134475" y="3346450"/>
          <p14:tracePt t="54391" x="8350250" y="3182938"/>
          <p14:tracePt t="54402" x="7904163" y="3182938"/>
          <p14:tracePt t="54405" x="7448550" y="3200400"/>
          <p14:tracePt t="54413" x="7165975" y="3173413"/>
          <p14:tracePt t="54422" x="6873875" y="3173413"/>
          <p14:tracePt t="54430" x="6610350" y="3173413"/>
          <p14:tracePt t="54438" x="6445250" y="3173413"/>
          <p14:tracePt t="54445" x="6281738" y="3163888"/>
          <p14:tracePt t="54455" x="6153150" y="3146425"/>
          <p14:tracePt t="54462" x="6043613" y="3127375"/>
          <p14:tracePt t="54470" x="5962650" y="3109913"/>
          <p14:tracePt t="54477" x="5880100" y="3090863"/>
          <p14:tracePt t="54486" x="5826125" y="3090863"/>
          <p14:tracePt t="54494" x="5789613" y="3090863"/>
          <p14:tracePt t="54502" x="5734050" y="3090863"/>
          <p14:tracePt t="54510" x="5653088" y="3082925"/>
          <p14:tracePt t="54518" x="5597525" y="3082925"/>
          <p14:tracePt t="54526" x="5507038" y="3063875"/>
          <p14:tracePt t="54534" x="5424488" y="3036888"/>
          <p14:tracePt t="54542" x="5351463" y="3027363"/>
          <p14:tracePt t="54550" x="5278438" y="3027363"/>
          <p14:tracePt t="54558" x="5159375" y="3000375"/>
          <p14:tracePt t="54566" x="5078413" y="2963863"/>
          <p14:tracePt t="54574" x="4968875" y="2946400"/>
          <p14:tracePt t="54582" x="4859338" y="2900363"/>
          <p14:tracePt t="54591" x="4722813" y="2873375"/>
          <p14:tracePt t="54597" x="4576763" y="2808288"/>
          <p14:tracePt t="54606" x="4421188" y="2781300"/>
          <p14:tracePt t="54613" x="4275138" y="2735263"/>
          <p14:tracePt t="54622" x="4129088" y="2708275"/>
          <p14:tracePt t="54630" x="3992563" y="2662238"/>
          <p14:tracePt t="54638" x="3846513" y="2635250"/>
          <p14:tracePt t="54646" x="3702050" y="2589213"/>
          <p14:tracePt t="54656" x="3600450" y="2581275"/>
          <p14:tracePt t="54661" x="3473450" y="2562225"/>
          <p14:tracePt t="54670" x="3346450" y="2535238"/>
          <p14:tracePt t="54678" x="3244850" y="2517775"/>
          <p14:tracePt t="54686" x="3136900" y="2508250"/>
          <p14:tracePt t="54694" x="3081338" y="2508250"/>
          <p14:tracePt t="54702" x="3027363" y="2489200"/>
          <p14:tracePt t="54710" x="2981325" y="2489200"/>
          <p14:tracePt t="54717" x="2944813" y="2489200"/>
          <p14:tracePt t="54725" x="2898775" y="2489200"/>
          <p14:tracePt t="54733" x="2862263" y="2489200"/>
          <p14:tracePt t="54742" x="2817813" y="2489200"/>
          <p14:tracePt t="54749" x="2762250" y="2489200"/>
          <p14:tracePt t="54757" x="2752725" y="2489200"/>
          <p14:tracePt t="54765" x="2725738" y="2489200"/>
          <p14:tracePt t="54774" x="2708275" y="2489200"/>
          <p14:tracePt t="54782" x="2679700" y="2489200"/>
          <p14:tracePt t="54790" x="2662238" y="2489200"/>
          <p14:tracePt t="54798" x="2635250" y="2489200"/>
          <p14:tracePt t="54805" x="2616200" y="2489200"/>
          <p14:tracePt t="54813" x="2589213" y="2489200"/>
          <p14:tracePt t="54822" x="2579688" y="2489200"/>
          <p14:tracePt t="54839" x="2570163" y="2489200"/>
          <p14:tracePt t="55272" x="2516188" y="2489200"/>
          <p14:tracePt t="55279" x="2406650" y="2489200"/>
          <p14:tracePt t="55287" x="2279650" y="2489200"/>
          <p14:tracePt t="55296" x="2133600" y="2489200"/>
          <p14:tracePt t="55303" x="1987550" y="2489200"/>
          <p14:tracePt t="55311" x="1824038" y="2489200"/>
          <p14:tracePt t="55317" x="1677988" y="2489200"/>
          <p14:tracePt t="55325" x="1531938" y="2489200"/>
          <p14:tracePt t="55333" x="1403350" y="2489200"/>
          <p14:tracePt t="55341" x="1293813" y="2489200"/>
          <p14:tracePt t="55349" x="1193800" y="2462213"/>
          <p14:tracePt t="55358" x="1139825" y="2452688"/>
          <p14:tracePt t="55366" x="1076325" y="2425700"/>
          <p14:tracePt t="55374" x="1057275" y="2416175"/>
          <p14:tracePt t="55495" x="1047750" y="2416175"/>
          <p14:tracePt t="55509" x="1039813" y="2408238"/>
          <p14:tracePt t="55525" x="1020763" y="2389188"/>
          <p14:tracePt t="55550" x="1020763" y="2379663"/>
          <p14:tracePt t="55591" x="1020763" y="2371725"/>
          <p14:tracePt t="55726" x="1020763" y="2362200"/>
          <p14:tracePt t="55741" x="1020763" y="2343150"/>
          <p14:tracePt t="55749" x="1039813" y="2325688"/>
          <p14:tracePt t="55757" x="1057275" y="2316163"/>
          <p14:tracePt t="55767" x="1112838" y="2298700"/>
          <p14:tracePt t="55774" x="1139825" y="2289175"/>
          <p14:tracePt t="55783" x="1185863" y="2262188"/>
          <p14:tracePt t="55789" x="1249363" y="2252663"/>
          <p14:tracePt t="55797" x="1330325" y="2206625"/>
          <p14:tracePt t="55806" x="1385888" y="2197100"/>
          <p14:tracePt t="55814" x="1449388" y="2189163"/>
          <p14:tracePt t="55822" x="1541463" y="2189163"/>
          <p14:tracePt t="55829" x="1612900" y="2170113"/>
          <p14:tracePt t="55838" x="1695450" y="2152650"/>
          <p14:tracePt t="55846" x="1751013" y="2133600"/>
          <p14:tracePt t="55855" x="1795463" y="2133600"/>
          <p14:tracePt t="55862" x="1824038" y="2133600"/>
          <p14:tracePt t="55870" x="1851025" y="2133600"/>
          <p14:tracePt t="55878" x="1860550" y="2133600"/>
          <p14:tracePt t="55886" x="1887538" y="2133600"/>
          <p14:tracePt t="55894" x="1895475" y="2133600"/>
          <p14:tracePt t="55902" x="1905000" y="2133600"/>
          <p14:tracePt t="55910" x="1924050" y="2133600"/>
          <p14:tracePt t="55918" x="1968500" y="2133600"/>
          <p14:tracePt t="55926" x="1997075" y="2133600"/>
          <p14:tracePt t="55934" x="2078038" y="2133600"/>
          <p14:tracePt t="55942" x="2151063" y="2133600"/>
          <p14:tracePt t="55950" x="2279650" y="2133600"/>
          <p14:tracePt t="55958" x="2389188" y="2133600"/>
          <p14:tracePt t="55967" x="2506663" y="2133600"/>
          <p14:tracePt t="55974" x="2643188" y="2133600"/>
          <p14:tracePt t="55983" x="2789238" y="2133600"/>
          <p14:tracePt t="55989" x="2954338" y="2133600"/>
          <p14:tracePt t="55997" x="3117850" y="2133600"/>
          <p14:tracePt t="56005" x="3281363" y="2133600"/>
          <p14:tracePt t="56013" x="3427413" y="2133600"/>
          <p14:tracePt t="56021" x="3573463" y="2133600"/>
          <p14:tracePt t="56030" x="3702050" y="2133600"/>
          <p14:tracePt t="56039" x="3846513" y="2133600"/>
          <p14:tracePt t="56046" x="3975100" y="2133600"/>
          <p14:tracePt t="56056" x="4121150" y="2133600"/>
          <p14:tracePt t="56061" x="4248150" y="2133600"/>
          <p14:tracePt t="56072" x="4357688" y="2133600"/>
          <p14:tracePt t="56080" x="4467225" y="2133600"/>
          <p14:tracePt t="56091" x="4576763" y="2133600"/>
          <p14:tracePt t="56094" x="4630738" y="2133600"/>
          <p14:tracePt t="56107" x="4686300" y="2133600"/>
          <p14:tracePt t="56111" x="4740275" y="2133600"/>
          <p14:tracePt t="56118" x="4759325" y="2133600"/>
          <p14:tracePt t="56125" x="4803775" y="2133600"/>
          <p14:tracePt t="56133" x="4813300" y="2133600"/>
          <p14:tracePt t="56141" x="4822825" y="2133600"/>
          <p14:tracePt t="56150" x="4832350" y="2133600"/>
          <p14:tracePt t="56157" x="4840288" y="2133600"/>
          <p14:tracePt t="56189" x="4859338" y="2133600"/>
          <p14:tracePt t="56198" x="4868863" y="2152650"/>
          <p14:tracePt t="56206" x="4895850" y="2197100"/>
          <p14:tracePt t="56214" x="4905375" y="2225675"/>
          <p14:tracePt t="56222" x="4905375" y="2243138"/>
          <p14:tracePt t="56230" x="4905375" y="2270125"/>
          <p14:tracePt t="56239" x="4905375" y="2289175"/>
          <p14:tracePt t="56246" x="4913313" y="2335213"/>
          <p14:tracePt t="56255" x="4913313" y="2343150"/>
          <p14:tracePt t="56262" x="4913313" y="2352675"/>
          <p14:tracePt t="56269" x="4913313" y="2389188"/>
          <p14:tracePt t="56278" x="4922838" y="2408238"/>
          <p14:tracePt t="56285" x="4941888" y="2435225"/>
          <p14:tracePt t="56294" x="4941888" y="2462213"/>
          <p14:tracePt t="56301" x="4949825" y="2517775"/>
          <p14:tracePt t="56309" x="4968875" y="2581275"/>
          <p14:tracePt t="56317" x="4986338" y="2625725"/>
          <p14:tracePt t="56326" x="5014913" y="2671763"/>
          <p14:tracePt t="56334" x="5049838" y="2735263"/>
          <p14:tracePt t="56342" x="5086350" y="2781300"/>
          <p14:tracePt t="56350" x="5141913" y="2863850"/>
          <p14:tracePt t="56358" x="5195888" y="2946400"/>
          <p14:tracePt t="56365" x="5260975" y="3009900"/>
          <p14:tracePt t="56374" x="5324475" y="3082925"/>
          <p14:tracePt t="56382" x="5397500" y="3146425"/>
          <p14:tracePt t="56390" x="5461000" y="3200400"/>
          <p14:tracePt t="56398" x="5561013" y="3246438"/>
          <p14:tracePt t="56406" x="5588000" y="3265488"/>
          <p14:tracePt t="56415" x="5643563" y="3282950"/>
          <p14:tracePt t="56424" x="5670550" y="3302000"/>
          <p14:tracePt t="56433" x="5670550" y="3309938"/>
          <p14:tracePt t="56441" x="5680075" y="3309938"/>
          <p14:tracePt t="56447" x="5688013" y="3319463"/>
          <p14:tracePt t="56605" x="5697538" y="3319463"/>
          <p14:tracePt t="56614" x="5707063" y="3319463"/>
          <p14:tracePt t="56622" x="5734050" y="3319463"/>
          <p14:tracePt t="56631" x="5770563" y="3319463"/>
          <p14:tracePt t="56641" x="5826125" y="3319463"/>
          <p14:tracePt t="56648" x="5916613" y="3319463"/>
          <p14:tracePt t="56662" x="6153150" y="3319463"/>
          <p14:tracePt t="56669" x="6272213" y="3346450"/>
          <p14:tracePt t="56678" x="6362700" y="3365500"/>
          <p14:tracePt t="56685" x="6508750" y="3375025"/>
          <p14:tracePt t="56694" x="6654800" y="3392488"/>
          <p14:tracePt t="56702" x="6837363" y="3419475"/>
          <p14:tracePt t="56710" x="7000875" y="3438525"/>
          <p14:tracePt t="56718" x="7175500" y="3465513"/>
          <p14:tracePt t="56726" x="7319963" y="3465513"/>
          <p14:tracePt t="56733" x="7439025" y="3465513"/>
          <p14:tracePt t="56741" x="7594600" y="3502025"/>
          <p14:tracePt t="56749" x="7667625" y="3502025"/>
          <p14:tracePt t="56757" x="7740650" y="3502025"/>
          <p14:tracePt t="56766" x="7767638" y="3502025"/>
          <p14:tracePt t="56774" x="7794625" y="3502025"/>
          <p14:tracePt t="56782" x="7813675" y="3502025"/>
          <p14:tracePt t="56998" x="7813675" y="3492500"/>
          <p14:tracePt t="57006" x="7813675" y="3465513"/>
          <p14:tracePt t="57013" x="7813675" y="3455988"/>
          <p14:tracePt t="57022" x="7813675" y="3419475"/>
          <p14:tracePt t="57031" x="7813675" y="3411538"/>
          <p14:tracePt t="57041" x="7821613" y="3375025"/>
          <p14:tracePt t="57047" x="7821613" y="3338513"/>
          <p14:tracePt t="57058" x="7840663" y="3302000"/>
          <p14:tracePt t="57063" x="7840663" y="3265488"/>
          <p14:tracePt t="57071" x="7840663" y="3236913"/>
          <p14:tracePt t="57079" x="7858125" y="3163888"/>
          <p14:tracePt t="57092" x="7858125" y="3146425"/>
          <p14:tracePt t="57094" x="7858125" y="3119438"/>
          <p14:tracePt t="57102" x="7858125" y="3109913"/>
          <p14:tracePt t="57110" x="7858125" y="3082925"/>
          <p14:tracePt t="57118" x="7858125" y="3073400"/>
          <p14:tracePt t="57126" x="7858125" y="3054350"/>
          <p14:tracePt t="57134" x="7867650" y="3036888"/>
          <p14:tracePt t="57150" x="7867650" y="3027363"/>
          <p14:tracePt t="57722" x="7867650" y="3017838"/>
          <p14:tracePt t="57999" x="7867650" y="2973388"/>
          <p14:tracePt t="58006" x="7867650" y="2900363"/>
          <p14:tracePt t="58015" x="7894638" y="2836863"/>
          <p14:tracePt t="58024" x="7894638" y="2808288"/>
          <p14:tracePt t="58029" x="7913688" y="2763838"/>
          <p14:tracePt t="58038" x="7921625" y="2744788"/>
          <p14:tracePt t="58045" x="7921625" y="2708275"/>
          <p14:tracePt t="58055" x="7931150" y="2690813"/>
          <p14:tracePt t="58061" x="7950200" y="2644775"/>
          <p14:tracePt t="58070" x="7950200" y="2617788"/>
          <p14:tracePt t="58077" x="7967663" y="2598738"/>
          <p14:tracePt t="58085" x="7967663" y="2589213"/>
          <p14:tracePt t="58093" x="7977188" y="2562225"/>
          <p14:tracePt t="58101" x="7977188" y="2544763"/>
          <p14:tracePt t="58110" x="7977188" y="2525713"/>
          <p14:tracePt t="58118" x="7977188" y="2517775"/>
          <p14:tracePt t="58126" x="7986713" y="2498725"/>
          <p14:tracePt t="58150" x="7986713" y="2489200"/>
          <p14:tracePt t="58294" x="7950200" y="2471738"/>
          <p14:tracePt t="58302" x="7885113" y="2481263"/>
          <p14:tracePt t="58309" x="7831138" y="2498725"/>
          <p14:tracePt t="58317" x="7767638" y="2525713"/>
          <p14:tracePt t="58326" x="7748588" y="2525713"/>
          <p14:tracePt t="58333" x="7721600" y="2525713"/>
          <p14:tracePt t="58341" x="7694613" y="2535238"/>
          <p14:tracePt t="58350" x="7648575" y="2544763"/>
          <p14:tracePt t="58358" x="7602538" y="2544763"/>
          <p14:tracePt t="58366" x="7539038" y="2562225"/>
          <p14:tracePt t="58374" x="7458075" y="2589213"/>
          <p14:tracePt t="58382" x="7385050" y="2598738"/>
          <p14:tracePt t="58391" x="7302500" y="2598738"/>
          <p14:tracePt t="58398" x="7212013" y="2608263"/>
          <p14:tracePt t="58406" x="7138988" y="2625725"/>
          <p14:tracePt t="58414" x="7037388" y="2662238"/>
          <p14:tracePt t="58422" x="6946900" y="2681288"/>
          <p14:tracePt t="58430" x="6846888" y="2690813"/>
          <p14:tracePt t="58439" x="6737350" y="2717800"/>
          <p14:tracePt t="58446" x="6664325" y="2717800"/>
          <p14:tracePt t="58455" x="6600825" y="2735263"/>
          <p14:tracePt t="58462" x="6564313" y="2735263"/>
          <p14:tracePt t="58470" x="6545263" y="2735263"/>
          <p14:tracePt t="58478" x="6518275" y="2735263"/>
          <p14:tracePt t="58486" x="6500813" y="2735263"/>
          <p14:tracePt t="58911" x="6454775" y="2735263"/>
          <p14:tracePt t="58919" x="6399213" y="2735263"/>
          <p14:tracePt t="58927" x="6345238" y="2744788"/>
          <p14:tracePt t="58939" x="6245225" y="2790825"/>
          <p14:tracePt t="58944" x="6189663" y="2800350"/>
          <p14:tracePt t="58951" x="6108700" y="2800350"/>
          <p14:tracePt t="58961" x="6072188" y="2808288"/>
          <p14:tracePt t="58967" x="6016625" y="2808288"/>
          <p14:tracePt t="58976" x="5980113" y="2817813"/>
          <p14:tracePt t="58982" x="5962650" y="2817813"/>
          <p14:tracePt t="58992" x="5935663" y="2817813"/>
          <p14:tracePt t="58998" x="5916613" y="2817813"/>
          <p14:tracePt t="59006" x="5870575" y="2771775"/>
          <p14:tracePt t="59014" x="5853113" y="2754313"/>
          <p14:tracePt t="59021" x="5834063" y="2735263"/>
          <p14:tracePt t="59029" x="5816600" y="2717800"/>
          <p14:tracePt t="59038" x="5780088" y="2681288"/>
          <p14:tracePt t="59056" x="5753100" y="2654300"/>
          <p14:tracePt t="59406" x="5734050" y="2644775"/>
          <p14:tracePt t="59414" x="5680075" y="2644775"/>
          <p14:tracePt t="59421" x="5580063" y="2662238"/>
          <p14:tracePt t="59430" x="5451475" y="2717800"/>
          <p14:tracePt t="59438" x="5314950" y="2735263"/>
          <p14:tracePt t="59445" x="5224463" y="2771775"/>
          <p14:tracePt t="59454" x="5086350" y="2790825"/>
          <p14:tracePt t="59462" x="4941888" y="2808288"/>
          <p14:tracePt t="59471" x="4813300" y="2808288"/>
          <p14:tracePt t="59478" x="4667250" y="2808288"/>
          <p14:tracePt t="59486" x="4540250" y="2808288"/>
          <p14:tracePt t="59494" x="4403725" y="2808288"/>
          <p14:tracePt t="59502" x="4257675" y="2808288"/>
          <p14:tracePt t="59510" x="4094163" y="2808288"/>
          <p14:tracePt t="59518" x="3929063" y="2808288"/>
          <p14:tracePt t="59526" x="3783013" y="2808288"/>
          <p14:tracePt t="59534" x="3619500" y="2808288"/>
          <p14:tracePt t="59542" x="3455988" y="2808288"/>
          <p14:tracePt t="59549" x="3327400" y="2808288"/>
          <p14:tracePt t="59558" x="3181350" y="2808288"/>
          <p14:tracePt t="59565" x="3054350" y="2808288"/>
          <p14:tracePt t="59574" x="2925763" y="2808288"/>
          <p14:tracePt t="59582" x="2781300" y="2808288"/>
          <p14:tracePt t="59589" x="2689225" y="2808288"/>
          <p14:tracePt t="59597" x="2562225" y="2808288"/>
          <p14:tracePt t="59605" x="2452688" y="2808288"/>
          <p14:tracePt t="59614" x="2360613" y="2808288"/>
          <p14:tracePt t="59621" x="2233613" y="2808288"/>
          <p14:tracePt t="59629" x="2106613" y="2808288"/>
          <p14:tracePt t="59638" x="1997075" y="2808288"/>
          <p14:tracePt t="59646" x="1868488" y="2808288"/>
          <p14:tracePt t="59655" x="1741488" y="2808288"/>
          <p14:tracePt t="59662" x="1649413" y="2808288"/>
          <p14:tracePt t="59672" x="1541463" y="2808288"/>
          <p14:tracePt t="59678" x="1495425" y="2808288"/>
          <p14:tracePt t="59686" x="1439863" y="2790825"/>
          <p14:tracePt t="59694" x="1422400" y="2790825"/>
          <p14:tracePt t="59702" x="1395413" y="2781300"/>
          <p14:tracePt t="59726" x="1385888" y="2781300"/>
          <p14:tracePt t="59734" x="1376363" y="2771775"/>
          <p14:tracePt t="59843" x="1376363" y="2763838"/>
          <p14:tracePt t="59857" x="1385888" y="2763838"/>
          <p14:tracePt t="59864" x="1412875" y="2763838"/>
          <p14:tracePt t="59977" x="1439863" y="2763838"/>
          <p14:tracePt t="59981" x="1468438" y="2735263"/>
          <p14:tracePt t="59990" x="1476375" y="2727325"/>
          <p14:tracePt t="59997" x="1504950" y="2717800"/>
          <p14:tracePt t="60006" x="1522413" y="2698750"/>
          <p14:tracePt t="60013" x="1568450" y="2681288"/>
          <p14:tracePt t="60022" x="1585913" y="2662238"/>
          <p14:tracePt t="60029" x="1658938" y="2644775"/>
          <p14:tracePt t="60038" x="1758950" y="2617788"/>
          <p14:tracePt t="60045" x="1814513" y="2617788"/>
          <p14:tracePt t="60054" x="1868488" y="2608263"/>
          <p14:tracePt t="60062" x="1941513" y="2608263"/>
          <p14:tracePt t="60069" x="2005013" y="2608263"/>
          <p14:tracePt t="60077" x="2060575" y="2608263"/>
          <p14:tracePt t="60085" x="2097088" y="2608263"/>
          <p14:tracePt t="60093" x="2143125" y="2608263"/>
          <p14:tracePt t="60102" x="2160588" y="2608263"/>
          <p14:tracePt t="60110" x="2187575" y="2608263"/>
          <p14:tracePt t="60118" x="2206625" y="2608263"/>
          <p14:tracePt t="60126" x="2233613" y="2608263"/>
          <p14:tracePt t="60134" x="2243138" y="2608263"/>
          <p14:tracePt t="60142" x="2260600" y="2608263"/>
          <p14:tracePt t="60150" x="2306638" y="2581275"/>
          <p14:tracePt t="60158" x="2333625" y="2581275"/>
          <p14:tracePt t="60166" x="2360613" y="2581275"/>
          <p14:tracePt t="60175" x="2416175" y="2581275"/>
          <p14:tracePt t="60182" x="2506663" y="2581275"/>
          <p14:tracePt t="60192" x="2579688" y="2581275"/>
          <p14:tracePt t="60198" x="2652713" y="2581275"/>
          <p14:tracePt t="60206" x="2781300" y="2581275"/>
          <p14:tracePt t="60214" x="2871788" y="2581275"/>
          <p14:tracePt t="60224" x="2998788" y="2581275"/>
          <p14:tracePt t="60230" x="3127375" y="2581275"/>
          <p14:tracePt t="60240" x="3254375" y="2581275"/>
          <p14:tracePt t="60246" x="3382963" y="2581275"/>
          <p14:tracePt t="60256" x="3509963" y="2581275"/>
          <p14:tracePt t="60262" x="3619500" y="2581275"/>
          <p14:tracePt t="60272" x="3709988" y="2581275"/>
          <p14:tracePt t="60278" x="3802063" y="2581275"/>
          <p14:tracePt t="60286" x="3819525" y="2581275"/>
          <p14:tracePt t="60294" x="3829050" y="2581275"/>
          <p14:tracePt t="60543" x="3846513" y="2581275"/>
          <p14:tracePt t="60551" x="3856038" y="2581275"/>
          <p14:tracePt t="60559" x="3856038" y="2617788"/>
          <p14:tracePt t="60567" x="3865563" y="2671763"/>
          <p14:tracePt t="60574" x="3865563" y="2727325"/>
          <p14:tracePt t="60582" x="3875088" y="2744788"/>
          <p14:tracePt t="60590" x="3883025" y="2763838"/>
          <p14:tracePt t="60597" x="3902075" y="2800350"/>
          <p14:tracePt t="60607" x="3902075" y="2817813"/>
          <p14:tracePt t="60613" x="3902075" y="2827338"/>
          <p14:tracePt t="60621" x="3911600" y="2827338"/>
          <p14:tracePt t="60842" x="3911600" y="2836863"/>
          <p14:tracePt t="60845" x="3846513" y="2873375"/>
          <p14:tracePt t="60856" x="3683000" y="2873375"/>
          <p14:tracePt t="60861" x="3482975" y="2873375"/>
          <p14:tracePt t="60871" x="3236913" y="2873375"/>
          <p14:tracePt t="60889" x="2652713" y="2744788"/>
          <p14:tracePt t="60894" x="2352675" y="2644775"/>
          <p14:tracePt t="60902" x="1987550" y="2435225"/>
          <p14:tracePt t="60910" x="1787525" y="2352675"/>
          <p14:tracePt t="60918" x="1649413" y="2325688"/>
          <p14:tracePt t="60926" x="1504950" y="2216150"/>
          <p14:tracePt t="60934" x="1403350" y="2189163"/>
          <p14:tracePt t="60941" x="1358900" y="2152650"/>
          <p14:tracePt t="60950" x="1349375" y="2152650"/>
          <p14:tracePt t="60957" x="1339850" y="2152650"/>
          <p14:tracePt t="60998" x="1330325" y="2152650"/>
          <p14:tracePt t="61006" x="1330325" y="2160588"/>
          <p14:tracePt t="61014" x="1330325" y="2179638"/>
          <p14:tracePt t="61022" x="1322388" y="2197100"/>
          <p14:tracePt t="61040" x="1312863" y="2206625"/>
          <p14:tracePt t="61264" x="1312863" y="2216150"/>
          <p14:tracePt t="61271" x="1312863" y="2225675"/>
          <p14:tracePt t="61280" x="1312863" y="2233613"/>
          <p14:tracePt t="61288" x="1322388" y="2243138"/>
          <p14:tracePt t="61294" x="1330325" y="2243138"/>
          <p14:tracePt t="61302" x="1349375" y="2243138"/>
          <p14:tracePt t="61310" x="1376363" y="2243138"/>
          <p14:tracePt t="61318" x="1395413" y="2243138"/>
          <p14:tracePt t="61326" x="1422400" y="2243138"/>
          <p14:tracePt t="61334" x="1468438" y="2243138"/>
          <p14:tracePt t="61342" x="1522413" y="2243138"/>
          <p14:tracePt t="61350" x="1549400" y="2243138"/>
          <p14:tracePt t="61358" x="1604963" y="2243138"/>
          <p14:tracePt t="61366" x="1641475" y="2243138"/>
          <p14:tracePt t="61374" x="1668463" y="2243138"/>
          <p14:tracePt t="61383" x="1704975" y="2216150"/>
          <p14:tracePt t="61390" x="1731963" y="2206625"/>
          <p14:tracePt t="61398" x="1751013" y="2206625"/>
          <p14:tracePt t="61406" x="1778000" y="2206625"/>
          <p14:tracePt t="61414" x="1787525" y="2206625"/>
          <p14:tracePt t="61482" x="1814513" y="2206625"/>
          <p14:tracePt t="61488" x="1831975" y="2206625"/>
          <p14:tracePt t="61495" x="1868488" y="2243138"/>
          <p14:tracePt t="61503" x="1895475" y="2279650"/>
          <p14:tracePt t="61513" x="1951038" y="2343150"/>
          <p14:tracePt t="61519" x="1978025" y="2371725"/>
          <p14:tracePt t="61529" x="2014538" y="2416175"/>
          <p14:tracePt t="61533" x="2041525" y="2462213"/>
          <p14:tracePt t="61541" x="2078038" y="2517775"/>
          <p14:tracePt t="61574" x="2078038" y="2525713"/>
          <p14:tracePt t="61655" x="2078038" y="2544763"/>
          <p14:tracePt t="61663" x="2078038" y="2562225"/>
          <p14:tracePt t="61670" x="2060575" y="2581275"/>
          <p14:tracePt t="61677" x="2051050" y="2589213"/>
          <p14:tracePt t="61685" x="2051050" y="2608263"/>
          <p14:tracePt t="61701" x="2041525" y="2617788"/>
          <p14:tracePt t="61726" x="2041525" y="2625725"/>
          <p14:tracePt t="61733" x="2024063" y="2644775"/>
          <p14:tracePt t="61862" x="2041525" y="2625725"/>
          <p14:tracePt t="61870" x="2087563" y="2617788"/>
          <p14:tracePt t="61878" x="2124075" y="2608263"/>
          <p14:tracePt t="61888" x="2160588" y="2598738"/>
          <p14:tracePt t="61893" x="2214563" y="2598738"/>
          <p14:tracePt t="61901" x="2243138" y="2589213"/>
          <p14:tracePt t="61910" x="2297113" y="2589213"/>
          <p14:tracePt t="61918" x="2352675" y="2589213"/>
          <p14:tracePt t="61926" x="2397125" y="2589213"/>
          <p14:tracePt t="61933" x="2425700" y="2589213"/>
          <p14:tracePt t="61943" x="2452688" y="2589213"/>
          <p14:tracePt t="61951" x="2470150" y="2589213"/>
          <p14:tracePt t="61959" x="2489200" y="2598738"/>
          <p14:tracePt t="61967" x="2533650" y="2617788"/>
          <p14:tracePt t="61976" x="2579688" y="2654300"/>
          <p14:tracePt t="61984" x="2606675" y="2662238"/>
          <p14:tracePt t="61991" x="2698750" y="2717800"/>
          <p14:tracePt t="61997" x="2716213" y="2717800"/>
          <p14:tracePt t="62005" x="2789238" y="2727325"/>
          <p14:tracePt t="62013" x="2898775" y="2771775"/>
          <p14:tracePt t="62022" x="2998788" y="2781300"/>
          <p14:tracePt t="62031" x="3127375" y="2781300"/>
          <p14:tracePt t="62040" x="3254375" y="2781300"/>
          <p14:tracePt t="62047" x="3346450" y="2781300"/>
          <p14:tracePt t="62059" x="3400425" y="2781300"/>
          <p14:tracePt t="62063" x="3490913" y="2781300"/>
          <p14:tracePt t="62073" x="3527425" y="2771775"/>
          <p14:tracePt t="62079" x="3556000" y="2771775"/>
          <p14:tracePt t="62091" x="3563938" y="2771775"/>
          <p14:tracePt t="62279" x="3573463" y="2771775"/>
          <p14:tracePt t="62287" x="3600450" y="2763838"/>
          <p14:tracePt t="62296" x="3656013" y="2754313"/>
          <p14:tracePt t="62306" x="3719513" y="2727325"/>
          <p14:tracePt t="62312" x="3783013" y="2698750"/>
          <p14:tracePt t="62318" x="3856038" y="2690813"/>
          <p14:tracePt t="62326" x="3919538" y="2654300"/>
          <p14:tracePt t="62334" x="3965575" y="2635250"/>
          <p14:tracePt t="62342" x="4029075" y="2598738"/>
          <p14:tracePt t="62350" x="4102100" y="2598738"/>
          <p14:tracePt t="62358" x="4148138" y="2589213"/>
          <p14:tracePt t="62366" x="4202113" y="2589213"/>
          <p14:tracePt t="62374" x="4211638" y="2589213"/>
          <p14:tracePt t="62472" x="4221163" y="2589213"/>
          <p14:tracePt t="62481" x="4221163" y="2608263"/>
          <p14:tracePt t="62495" x="4221163" y="2625725"/>
          <p14:tracePt t="62655" x="4221163" y="2635250"/>
          <p14:tracePt t="62663" x="4257675" y="2654300"/>
          <p14:tracePt t="62672" x="4367213" y="2662238"/>
          <p14:tracePt t="62678" x="4521200" y="2708275"/>
          <p14:tracePt t="62688" x="4649788" y="2727325"/>
          <p14:tracePt t="62693" x="4832350" y="2790825"/>
          <p14:tracePt t="62702" x="4932363" y="2817813"/>
          <p14:tracePt t="62709" x="5114925" y="2863850"/>
          <p14:tracePt t="62717" x="5268913" y="2936875"/>
          <p14:tracePt t="62725" x="5461000" y="3000375"/>
          <p14:tracePt t="62733" x="5707063" y="3036888"/>
          <p14:tracePt t="62741" x="5853113" y="3046413"/>
          <p14:tracePt t="62750" x="5999163" y="3082925"/>
          <p14:tracePt t="62757" x="6108700" y="3090863"/>
          <p14:tracePt t="62766" x="6181725" y="3090863"/>
          <p14:tracePt t="62774" x="6199188" y="3100388"/>
          <p14:tracePt t="62782" x="6235700" y="3100388"/>
          <p14:tracePt t="63118" x="6245225" y="3155950"/>
          <p14:tracePt t="63125" x="6245225" y="3192463"/>
          <p14:tracePt t="63133" x="6226175" y="3246438"/>
          <p14:tracePt t="63141" x="6226175" y="3282950"/>
          <p14:tracePt t="63149" x="6218238" y="3319463"/>
          <p14:tracePt t="63157" x="6218238" y="3375025"/>
          <p14:tracePt t="63165" x="6208713" y="3411538"/>
          <p14:tracePt t="63173" x="6199188" y="3475038"/>
          <p14:tracePt t="63182" x="6189663" y="3482975"/>
          <p14:tracePt t="63190" x="6181725" y="3519488"/>
          <p14:tracePt t="63536" x="6218238" y="3519488"/>
          <p14:tracePt t="63542" x="6218238" y="3511550"/>
          <p14:tracePt t="63550" x="6235700" y="3511550"/>
          <p14:tracePt t="63557" x="6272213" y="3492500"/>
          <p14:tracePt t="63566" x="6281738" y="3492500"/>
          <p14:tracePt t="63574" x="6299200" y="3492500"/>
          <p14:tracePt t="63582" x="6308725" y="3492500"/>
          <p14:tracePt t="63590" x="6318250" y="3492500"/>
          <p14:tracePt t="63598" x="6345238" y="3492500"/>
          <p14:tracePt t="63606" x="6354763" y="3492500"/>
          <p14:tracePt t="63614" x="6372225" y="3482975"/>
          <p14:tracePt t="63624" x="6381750" y="3475038"/>
          <p14:tracePt t="63639" x="6399213" y="3475038"/>
          <p14:tracePt t="63647" x="6408738" y="3465513"/>
          <p14:tracePt t="63654" x="6435725" y="3465513"/>
          <p14:tracePt t="63661" x="6454775" y="3465513"/>
          <p14:tracePt t="63671" x="6472238" y="3455988"/>
          <p14:tracePt t="63678" x="6491288" y="3446463"/>
          <p14:tracePt t="63686" x="6527800" y="3446463"/>
          <p14:tracePt t="63693" x="6554788" y="3429000"/>
          <p14:tracePt t="63702" x="6573838" y="3419475"/>
          <p14:tracePt t="63710" x="6600825" y="3402013"/>
          <p14:tracePt t="63718" x="6600825" y="3392488"/>
          <p14:tracePt t="63726" x="6627813" y="3375025"/>
          <p14:tracePt t="63735" x="6637338" y="3365500"/>
          <p14:tracePt t="63741" x="6645275" y="3355975"/>
          <p14:tracePt t="63750" x="6645275" y="3346450"/>
          <p14:tracePt t="63926" x="6645275" y="3338513"/>
          <p14:tracePt t="63935" x="6654800" y="3302000"/>
          <p14:tracePt t="63941" x="6681788" y="3228975"/>
          <p14:tracePt t="63950" x="6691313" y="3182938"/>
          <p14:tracePt t="63957" x="6691313" y="3109913"/>
          <p14:tracePt t="63967" x="6691313" y="3054350"/>
          <p14:tracePt t="63973" x="6691313" y="3000375"/>
          <p14:tracePt t="63983" x="6691313" y="2954338"/>
          <p14:tracePt t="63990" x="6691313" y="2936875"/>
          <p14:tracePt t="63999" x="6691313" y="2900363"/>
          <p14:tracePt t="64007" x="6691313" y="2881313"/>
          <p14:tracePt t="64014" x="6691313" y="2873375"/>
          <p14:tracePt t="64022" x="6691313" y="2863850"/>
          <p14:tracePt t="64029" x="6681788" y="2854325"/>
          <p14:tracePt t="64278" x="6691313" y="2873375"/>
          <p14:tracePt t="64286" x="6710363" y="2900363"/>
          <p14:tracePt t="64294" x="6754813" y="2946400"/>
          <p14:tracePt t="64302" x="6791325" y="3000375"/>
          <p14:tracePt t="64310" x="6819900" y="3017838"/>
          <p14:tracePt t="64320" x="6864350" y="3054350"/>
          <p14:tracePt t="64326" x="6919913" y="3082925"/>
          <p14:tracePt t="64335" x="6983413" y="3127375"/>
          <p14:tracePt t="64342" x="7029450" y="3146425"/>
          <p14:tracePt t="64352" x="7046913" y="3155950"/>
          <p14:tracePt t="64463" x="7037388" y="3155950"/>
          <p14:tracePt t="64470" x="7029450" y="3155950"/>
          <p14:tracePt t="64486" x="7019925" y="3146425"/>
          <p14:tracePt t="64494" x="7010400" y="3146425"/>
          <p14:tracePt t="64647" x="7010400" y="3163888"/>
          <p14:tracePt t="64657" x="7000875" y="3173413"/>
          <p14:tracePt t="64687" x="6992938" y="3173413"/>
          <p14:tracePt t="64696" x="6983413" y="3173413"/>
          <p14:tracePt t="64709" x="6956425" y="3173413"/>
          <p14:tracePt t="64717" x="6937375" y="3173413"/>
          <p14:tracePt t="64726" x="6929438" y="3163888"/>
          <p14:tracePt t="64734" x="6900863" y="3127375"/>
          <p14:tracePt t="64741" x="6892925" y="3119438"/>
          <p14:tracePt t="64750" x="6864350" y="3082925"/>
          <p14:tracePt t="64757" x="6846888" y="3054350"/>
          <p14:tracePt t="64767" x="6837363" y="3054350"/>
          <p14:tracePt t="64774" x="6819900" y="3036888"/>
          <p14:tracePt t="64904" x="6819900" y="3027363"/>
          <p14:tracePt t="64911" x="6819900" y="3009900"/>
          <p14:tracePt t="64920" x="6827838" y="2990850"/>
          <p14:tracePt t="64926" x="6856413" y="2982913"/>
          <p14:tracePt t="64933" x="6892925" y="2963863"/>
          <p14:tracePt t="64941" x="6910388" y="2936875"/>
          <p14:tracePt t="64949" x="6919913" y="2936875"/>
          <p14:tracePt t="64957" x="6946900" y="2909888"/>
          <p14:tracePt t="64966" x="7000875" y="2890838"/>
          <p14:tracePt t="64973" x="7019925" y="2881313"/>
          <p14:tracePt t="64982" x="7065963" y="2873375"/>
          <p14:tracePt t="64990" x="7073900" y="2873375"/>
          <p14:tracePt t="64998" x="7092950" y="2854325"/>
          <p14:tracePt t="65096" x="7102475" y="2863850"/>
          <p14:tracePt t="65106" x="7102475" y="2890838"/>
          <p14:tracePt t="65112" x="7102475" y="2900363"/>
          <p14:tracePt t="65119" x="7102475" y="2909888"/>
          <p14:tracePt t="65126" x="7102475" y="2927350"/>
          <p14:tracePt t="65134" x="7102475" y="2936875"/>
          <p14:tracePt t="65256" x="7083425" y="2954338"/>
          <p14:tracePt t="65264" x="7065963" y="2963863"/>
          <p14:tracePt t="65270" x="7029450" y="2990850"/>
          <p14:tracePt t="65277" x="7010400" y="3009900"/>
          <p14:tracePt t="65286" x="6964363" y="3046413"/>
          <p14:tracePt t="65293" x="6956425" y="3054350"/>
          <p14:tracePt t="65302" x="6937375" y="3090863"/>
          <p14:tracePt t="65309" x="6919913" y="3109913"/>
          <p14:tracePt t="65317" x="6910388" y="3119438"/>
          <p14:tracePt t="65326" x="6900863" y="3136900"/>
          <p14:tracePt t="65333" x="6892925" y="3146425"/>
          <p14:tracePt t="65358" x="6892925" y="3155950"/>
          <p14:tracePt t="66502" x="6873875" y="3163888"/>
          <p14:tracePt t="66510" x="6856413" y="3182938"/>
          <p14:tracePt t="66518" x="6846888" y="3182938"/>
          <p14:tracePt t="66526" x="6827838" y="3192463"/>
          <p14:tracePt t="66632" x="6819900" y="3182938"/>
          <p14:tracePt t="66640" x="6819900" y="3173413"/>
          <p14:tracePt t="66654" x="6819900" y="3163888"/>
          <p14:tracePt t="66726" x="6819900" y="3155950"/>
          <p14:tracePt t="66734" x="6800850" y="3155950"/>
          <p14:tracePt t="66742" x="6773863" y="3182938"/>
          <p14:tracePt t="66749" x="6754813" y="3200400"/>
          <p14:tracePt t="66766" x="6737350" y="3209925"/>
          <p14:tracePt t="66855" x="6737350" y="3182938"/>
          <p14:tracePt t="66863" x="6737350" y="3136900"/>
          <p14:tracePt t="66872" x="6737350" y="3119438"/>
          <p14:tracePt t="66891" x="6737350" y="3063875"/>
          <p14:tracePt t="66896" x="6737350" y="3046413"/>
          <p14:tracePt t="66983" x="6710363" y="3073400"/>
          <p14:tracePt t="66993" x="6691313" y="3090863"/>
          <p14:tracePt t="66999" x="6681788" y="3100388"/>
          <p14:tracePt t="67006" x="6673850" y="3109913"/>
          <p14:tracePt t="67080" x="6673850" y="3082925"/>
          <p14:tracePt t="67089" x="6673850" y="3036888"/>
          <p14:tracePt t="67095" x="6673850" y="2982913"/>
          <p14:tracePt t="67102" x="6673850" y="2954338"/>
          <p14:tracePt t="67110" x="6681788" y="2936875"/>
          <p14:tracePt t="67118" x="6681788" y="2917825"/>
          <p14:tracePt t="67591" x="6691313" y="2909888"/>
          <p14:tracePt t="68631" x="6710363" y="2881313"/>
          <p14:tracePt t="68639" x="6773863" y="2827338"/>
          <p14:tracePt t="68648" x="6827838" y="2754313"/>
          <p14:tracePt t="68657" x="6856413" y="2708275"/>
          <p14:tracePt t="68665" x="6883400" y="2662238"/>
          <p14:tracePt t="68673" x="6892925" y="2635250"/>
          <p14:tracePt t="68678" x="6919913" y="2581275"/>
          <p14:tracePt t="68688" x="6929438" y="2535238"/>
          <p14:tracePt t="68694" x="6937375" y="2489200"/>
          <p14:tracePt t="68702" x="6937375" y="2452688"/>
          <p14:tracePt t="68712" x="6946900" y="2425700"/>
          <p14:tracePt t="68719" x="6964363" y="2389188"/>
          <p14:tracePt t="68727" x="6964363" y="2371725"/>
          <p14:tracePt t="68806" x="6956425" y="2362200"/>
          <p14:tracePt t="68815" x="6846888" y="2371725"/>
          <p14:tracePt t="68824" x="6727825" y="2444750"/>
          <p14:tracePt t="68831" x="6573838" y="2498725"/>
          <p14:tracePt t="68843" x="6408738" y="2562225"/>
          <p14:tracePt t="68847" x="6162675" y="2635250"/>
          <p14:tracePt t="68856" x="5953125" y="2662238"/>
          <p14:tracePt t="68862" x="5770563" y="2708275"/>
          <p14:tracePt t="68872" x="5514975" y="2727325"/>
          <p14:tracePt t="68888" x="5078413" y="2727325"/>
          <p14:tracePt t="68893" x="4932363" y="2727325"/>
          <p14:tracePt t="68901" x="4767263" y="2727325"/>
          <p14:tracePt t="68911" x="4649788" y="2708275"/>
          <p14:tracePt t="68917" x="4557713" y="2654300"/>
          <p14:tracePt t="68925" x="4494213" y="2625725"/>
          <p14:tracePt t="68933" x="4413250" y="2571750"/>
          <p14:tracePt t="68941" x="4348163" y="2535238"/>
          <p14:tracePt t="68950" x="4284663" y="2498725"/>
          <p14:tracePt t="68957" x="4221163" y="2452688"/>
          <p14:tracePt t="68965" x="4184650" y="2435225"/>
          <p14:tracePt t="68973" x="4148138" y="2425700"/>
          <p14:tracePt t="68981" x="4129088" y="2425700"/>
          <p14:tracePt t="68989" x="4094163" y="2389188"/>
          <p14:tracePt t="68999" x="4065588" y="2379663"/>
          <p14:tracePt t="69006" x="4048125" y="2379663"/>
          <p14:tracePt t="69015" x="4038600" y="2379663"/>
          <p14:tracePt t="69021" x="4029075" y="2379663"/>
          <p14:tracePt t="69029" x="4011613" y="2371725"/>
          <p14:tracePt t="69037" x="3992563" y="2371725"/>
          <p14:tracePt t="69045" x="3948113" y="2371725"/>
          <p14:tracePt t="69054" x="3892550" y="2379663"/>
          <p14:tracePt t="69061" x="3829050" y="2398713"/>
          <p14:tracePt t="69070" x="3756025" y="2398713"/>
          <p14:tracePt t="69077" x="3665538" y="2398713"/>
          <p14:tracePt t="69086" x="3609975" y="2398713"/>
          <p14:tracePt t="69095" x="3527425" y="2416175"/>
          <p14:tracePt t="69104" x="3490913" y="2416175"/>
          <p14:tracePt t="69113" x="3446463" y="2425700"/>
          <p14:tracePt t="69119" x="3419475" y="2425700"/>
          <p14:tracePt t="69128" x="3390900" y="2425700"/>
          <p14:tracePt t="69135" x="3373438" y="2425700"/>
          <p14:tracePt t="69144" x="3346450" y="2425700"/>
          <p14:tracePt t="69150" x="3336925" y="2425700"/>
          <p14:tracePt t="69161" x="3300413" y="2425700"/>
          <p14:tracePt t="69167" x="3254375" y="2425700"/>
          <p14:tracePt t="69175" x="3217863" y="2416175"/>
          <p14:tracePt t="69182" x="3154363" y="2416175"/>
          <p14:tracePt t="69190" x="3117850" y="2398713"/>
          <p14:tracePt t="69198" x="3100388" y="2398713"/>
          <p14:tracePt t="69206" x="3054350" y="2389188"/>
          <p14:tracePt t="69214" x="3035300" y="2389188"/>
          <p14:tracePt t="69230" x="3008313" y="2389188"/>
          <p14:tracePt t="69239" x="2990850" y="2389188"/>
          <p14:tracePt t="69246" x="2981325" y="2389188"/>
          <p14:tracePt t="69262" x="2971800" y="2389188"/>
          <p14:tracePt t="69278" x="2962275" y="2389188"/>
          <p14:tracePt t="69288" x="2944813" y="2389188"/>
          <p14:tracePt t="69294" x="2925763" y="2389188"/>
          <p14:tracePt t="69302" x="2917825" y="2398713"/>
          <p14:tracePt t="69310" x="2917825" y="2416175"/>
          <p14:tracePt t="69317" x="2908300" y="2425700"/>
          <p14:tracePt t="69325" x="2898775" y="2435225"/>
          <p14:tracePt t="69334" x="2889250" y="2444750"/>
          <p14:tracePt t="69466" x="2862263" y="2462213"/>
          <p14:tracePt t="69474" x="2781300" y="2471738"/>
          <p14:tracePt t="69482" x="2643188" y="2498725"/>
          <p14:tracePt t="69486" x="2570163" y="2508250"/>
          <p14:tracePt t="69494" x="2506663" y="2525713"/>
          <p14:tracePt t="69502" x="2470150" y="2525713"/>
          <p14:tracePt t="69509" x="2416175" y="2535238"/>
          <p14:tracePt t="69517" x="2406650" y="2535238"/>
          <p14:tracePt t="69525" x="2389188" y="2535238"/>
          <p14:tracePt t="69533" x="2379663" y="2535238"/>
          <p14:tracePt t="69541" x="2360613" y="2554288"/>
          <p14:tracePt t="69623" x="2324100" y="2562225"/>
          <p14:tracePt t="69631" x="2260600" y="2571750"/>
          <p14:tracePt t="69639" x="2151063" y="2571750"/>
          <p14:tracePt t="69647" x="2041525" y="2571750"/>
          <p14:tracePt t="69656" x="1931988" y="2571750"/>
          <p14:tracePt t="69661" x="1860550" y="2571750"/>
          <p14:tracePt t="69670" x="1787525" y="2571750"/>
          <p14:tracePt t="69677" x="1731963" y="2571750"/>
          <p14:tracePt t="69686" x="1668463" y="2571750"/>
          <p14:tracePt t="69694" x="1641475" y="2571750"/>
          <p14:tracePt t="69702" x="1631950" y="2571750"/>
          <p14:tracePt t="69847" x="1622425" y="2562225"/>
          <p14:tracePt t="69855" x="1612900" y="2498725"/>
          <p14:tracePt t="69865" x="1576388" y="2416175"/>
          <p14:tracePt t="69874" x="1549400" y="2371725"/>
          <p14:tracePt t="69893" x="1549400" y="2289175"/>
          <p14:tracePt t="69893" x="1531938" y="2262188"/>
          <p14:tracePt t="69901" x="1531938" y="2206625"/>
          <p14:tracePt t="69909" x="1522413" y="2160588"/>
          <p14:tracePt t="69917" x="1522413" y="2133600"/>
          <p14:tracePt t="69925" x="1522413" y="2116138"/>
          <p14:tracePt t="69933" x="1522413" y="2089150"/>
          <p14:tracePt t="69949" x="1522413" y="2079625"/>
          <p14:tracePt t="69958" x="1522413" y="2070100"/>
          <p14:tracePt t="69966" x="1522413" y="2060575"/>
          <p14:tracePt t="69982" x="1531938" y="2033588"/>
          <p14:tracePt t="69990" x="1541463" y="2024063"/>
          <p14:tracePt t="69997" x="1576388" y="1987550"/>
          <p14:tracePt t="70006" x="1595438" y="1970088"/>
          <p14:tracePt t="70014" x="1612900" y="1960563"/>
          <p14:tracePt t="70022" x="1649413" y="1924050"/>
          <p14:tracePt t="70030" x="1677988" y="1914525"/>
          <p14:tracePt t="70038" x="1704975" y="1887538"/>
          <p14:tracePt t="70045" x="1731963" y="1878013"/>
          <p14:tracePt t="70057" x="1758950" y="1870075"/>
          <p14:tracePt t="70061" x="1787525" y="1851025"/>
          <p14:tracePt t="70071" x="1831975" y="1833563"/>
          <p14:tracePt t="70078" x="1868488" y="1833563"/>
          <p14:tracePt t="70087" x="1914525" y="1814513"/>
          <p14:tracePt t="70094" x="1968500" y="1814513"/>
          <p14:tracePt t="70102" x="2005013" y="1804988"/>
          <p14:tracePt t="70110" x="2060575" y="1778000"/>
          <p14:tracePt t="70118" x="2114550" y="1778000"/>
          <p14:tracePt t="70126" x="2170113" y="1778000"/>
          <p14:tracePt t="70134" x="2214563" y="1768475"/>
          <p14:tracePt t="70142" x="2251075" y="1768475"/>
          <p14:tracePt t="70149" x="2270125" y="1768475"/>
          <p14:tracePt t="70157" x="2316163" y="1768475"/>
          <p14:tracePt t="70165" x="2343150" y="1768475"/>
          <p14:tracePt t="70173" x="2360613" y="1768475"/>
          <p14:tracePt t="70182" x="2406650" y="1778000"/>
          <p14:tracePt t="70189" x="2416175" y="1787525"/>
          <p14:tracePt t="70198" x="2425700" y="1804988"/>
          <p14:tracePt t="70205" x="2433638" y="1833563"/>
          <p14:tracePt t="70214" x="2462213" y="1878013"/>
          <p14:tracePt t="70221" x="2462213" y="1924050"/>
          <p14:tracePt t="70230" x="2479675" y="1979613"/>
          <p14:tracePt t="70238" x="2479675" y="1997075"/>
          <p14:tracePt t="70245" x="2489200" y="2033588"/>
          <p14:tracePt t="70254" x="2506663" y="2079625"/>
          <p14:tracePt t="70261" x="2506663" y="2097088"/>
          <p14:tracePt t="70273" x="2506663" y="2116138"/>
          <p14:tracePt t="70279" x="2516188" y="2125663"/>
          <p14:tracePt t="70392" x="2516188" y="2143125"/>
          <p14:tracePt t="70401" x="2516188" y="2170113"/>
          <p14:tracePt t="70407" x="2506663" y="2189163"/>
          <p14:tracePt t="70416" x="2470150" y="2233613"/>
          <p14:tracePt t="70423" x="2443163" y="2252663"/>
          <p14:tracePt t="70431" x="2397125" y="2298700"/>
          <p14:tracePt t="70439" x="2352675" y="2335213"/>
          <p14:tracePt t="70447" x="2324100" y="2352675"/>
          <p14:tracePt t="70456" x="2287588" y="2379663"/>
          <p14:tracePt t="70465" x="2270125" y="2398713"/>
          <p14:tracePt t="70474" x="2233613" y="2408238"/>
          <p14:tracePt t="70480" x="2224088" y="2408238"/>
          <p14:tracePt t="70488" x="2197100" y="2416175"/>
          <p14:tracePt t="70622" x="2179638" y="2425700"/>
          <p14:tracePt t="70630" x="2179638" y="2435225"/>
          <p14:tracePt t="70637" x="2160588" y="2444750"/>
          <p14:tracePt t="70647" x="2151063" y="2444750"/>
          <p14:tracePt t="70653" x="2143125" y="2444750"/>
          <p14:tracePt t="70663" x="2124075" y="2444750"/>
          <p14:tracePt t="71406" x="2024063" y="2444750"/>
          <p14:tracePt t="71414" x="1878013" y="2425700"/>
          <p14:tracePt t="71422" x="1751013" y="2408238"/>
          <p14:tracePt t="71430" x="1612900" y="2362200"/>
          <p14:tracePt t="71437" x="1522413" y="2325688"/>
          <p14:tracePt t="71446" x="1403350" y="2262188"/>
          <p14:tracePt t="71454" x="1322388" y="2225675"/>
          <p14:tracePt t="71462" x="1276350" y="2170113"/>
          <p14:tracePt t="71471" x="1258888" y="2152650"/>
          <p14:tracePt t="71477" x="1258888" y="2143125"/>
          <p14:tracePt t="71486" x="1258888" y="2133600"/>
          <p14:tracePt t="71493" x="1258888" y="2125663"/>
          <p14:tracePt t="71502" x="1258888" y="2106613"/>
          <p14:tracePt t="71510" x="1303338" y="2097088"/>
          <p14:tracePt t="71520" x="1349375" y="2089150"/>
          <p14:tracePt t="71527" x="1376363" y="2070100"/>
          <p14:tracePt t="71537" x="1403350" y="2070100"/>
          <p14:tracePt t="71545" x="1422400" y="2070100"/>
          <p14:tracePt t="71663" x="1431925" y="2070100"/>
          <p14:tracePt t="71672" x="1458913" y="2070100"/>
          <p14:tracePt t="71679" x="1476375" y="2060575"/>
          <p14:tracePt t="71690" x="1495425" y="2060575"/>
          <p14:tracePt t="71696" x="1504950" y="2060575"/>
          <p14:tracePt t="71706" x="1541463" y="2060575"/>
          <p14:tracePt t="71726" x="1585913" y="2060575"/>
          <p14:tracePt t="71733" x="1631950" y="2060575"/>
          <p14:tracePt t="71741" x="1649413" y="2070100"/>
          <p14:tracePt t="71750" x="1668463" y="2089150"/>
          <p14:tracePt t="71831" x="1677988" y="2089150"/>
          <p14:tracePt t="71861" x="1685925" y="2089150"/>
          <p14:tracePt t="71877" x="1695450" y="2089150"/>
          <p14:tracePt t="72029" x="1704975" y="2106613"/>
          <p14:tracePt t="72037" x="1704975" y="2133600"/>
          <p14:tracePt t="72045" x="1704975" y="2170113"/>
          <p14:tracePt t="72054" x="1704975" y="2216150"/>
          <p14:tracePt t="72061" x="1704975" y="2233613"/>
          <p14:tracePt t="72070" x="1704975" y="2262188"/>
          <p14:tracePt t="72078" x="1704975" y="2270125"/>
          <p14:tracePt t="72087" x="1704975" y="2279650"/>
          <p14:tracePt t="72535" x="1722438" y="2289175"/>
          <p14:tracePt t="72543" x="1768475" y="2262188"/>
          <p14:tracePt t="72551" x="1787525" y="2252663"/>
          <p14:tracePt t="72559" x="1824038" y="2243138"/>
          <p14:tracePt t="72567" x="1860550" y="2233613"/>
          <p14:tracePt t="72576" x="1895475" y="2233613"/>
          <p14:tracePt t="72582" x="1941513" y="2206625"/>
          <p14:tracePt t="72590" x="1978025" y="2206625"/>
          <p14:tracePt t="72598" x="1997075" y="2206625"/>
          <p14:tracePt t="72606" x="2005013" y="2206625"/>
          <p14:tracePt t="73022" x="2024063" y="2206625"/>
          <p14:tracePt t="73030" x="2041525" y="2216150"/>
          <p14:tracePt t="73153" x="2051050" y="2225675"/>
          <p14:tracePt t="73161" x="2051050" y="2233613"/>
          <p14:tracePt t="73171" x="2060575" y="2252663"/>
          <p14:tracePt t="73190" x="2078038" y="2270125"/>
          <p14:tracePt t="73271" x="2097088" y="2270125"/>
          <p14:tracePt t="73289" x="2124075" y="2270125"/>
          <p14:tracePt t="73304" x="2133600" y="2262188"/>
          <p14:tracePt t="73313" x="2151063" y="2243138"/>
          <p14:tracePt t="73328" x="2151063" y="2233613"/>
          <p14:tracePt t="73567" x="2151063" y="2252663"/>
          <p14:tracePt t="73578" x="2151063" y="2289175"/>
          <p14:tracePt t="73584" x="2151063" y="2316163"/>
          <p14:tracePt t="73591" x="2151063" y="2352675"/>
          <p14:tracePt t="73599" x="2151063" y="2379663"/>
          <p14:tracePt t="73607" x="2151063" y="2398713"/>
          <p14:tracePt t="73614" x="2151063" y="2435225"/>
          <p14:tracePt t="73663" x="2160588" y="2444750"/>
          <p14:tracePt t="73878" x="2170113" y="2444750"/>
          <p14:tracePt t="73886" x="2224088" y="2444750"/>
          <p14:tracePt t="73893" x="2352675" y="2444750"/>
          <p14:tracePt t="73902" x="2498725" y="2444750"/>
          <p14:tracePt t="73909" x="2643188" y="2444750"/>
          <p14:tracePt t="73917" x="2716213" y="2444750"/>
          <p14:tracePt t="73925" x="2789238" y="2444750"/>
          <p14:tracePt t="73934" x="2971800" y="2444750"/>
          <p14:tracePt t="73942" x="3063875" y="2444750"/>
          <p14:tracePt t="73950" x="3154363" y="2444750"/>
          <p14:tracePt t="73958" x="3244850" y="2444750"/>
          <p14:tracePt t="73967" x="3309938" y="2462213"/>
          <p14:tracePt t="73973" x="3363913" y="2462213"/>
          <p14:tracePt t="73983" x="3373438" y="2462213"/>
          <p14:tracePt t="74086" x="3382963" y="2462213"/>
          <p14:tracePt t="74239" x="3390900" y="2489200"/>
          <p14:tracePt t="74245" x="3390900" y="2535238"/>
          <p14:tracePt t="74253" x="3390900" y="2554288"/>
          <p14:tracePt t="74262" x="3390900" y="2589213"/>
          <p14:tracePt t="74270" x="3390900" y="2635250"/>
          <p14:tracePt t="74277" x="3390900" y="2654300"/>
          <p14:tracePt t="74286" x="3390900" y="2690813"/>
          <p14:tracePt t="74293" x="3390900" y="2735263"/>
          <p14:tracePt t="74302" x="3390900" y="2763838"/>
          <p14:tracePt t="74310" x="3390900" y="2790825"/>
          <p14:tracePt t="74318" x="3390900" y="2817813"/>
          <p14:tracePt t="74326" x="3390900" y="2836863"/>
          <p14:tracePt t="74336" x="3390900" y="2844800"/>
          <p14:tracePt t="74503" x="3390900" y="2863850"/>
          <p14:tracePt t="74544" x="3436938" y="2900363"/>
          <p14:tracePt t="74552" x="3473450" y="2909888"/>
          <p14:tracePt t="74560" x="3592513" y="2936875"/>
          <p14:tracePt t="74569" x="3702050" y="2946400"/>
          <p14:tracePt t="74573" x="3846513" y="2963863"/>
          <p14:tracePt t="74583" x="3975100" y="2973388"/>
          <p14:tracePt t="74590" x="4121150" y="2973388"/>
          <p14:tracePt t="74598" x="4248150" y="2973388"/>
          <p14:tracePt t="74607" x="4394200" y="2973388"/>
          <p14:tracePt t="74616" x="4484688" y="2973388"/>
          <p14:tracePt t="74623" x="4576763" y="2973388"/>
          <p14:tracePt t="74629" x="4640263" y="2973388"/>
          <p14:tracePt t="75014" x="4622800" y="2973388"/>
          <p14:tracePt t="75022" x="4603750" y="2963863"/>
          <p14:tracePt t="75030" x="4594225" y="2963863"/>
          <p14:tracePt t="75046" x="4576763" y="2954338"/>
          <p14:tracePt t="75151" x="4557713" y="2954338"/>
          <p14:tracePt t="75159" x="4530725" y="2954338"/>
          <p14:tracePt t="75169" x="4513263" y="2954338"/>
          <p14:tracePt t="75176" x="4503738" y="2954338"/>
          <p14:tracePt t="75183" x="4484688" y="2954338"/>
          <p14:tracePt t="75190" x="4476750" y="2954338"/>
          <p14:tracePt t="75198" x="4457700" y="2954338"/>
          <p14:tracePt t="75206" x="4440238" y="2954338"/>
          <p14:tracePt t="75274" x="4440238" y="2917825"/>
          <p14:tracePt t="75280" x="4440238" y="2863850"/>
          <p14:tracePt t="75288" x="4440238" y="2808288"/>
          <p14:tracePt t="75294" x="4440238" y="2763838"/>
          <p14:tracePt t="75303" x="4440238" y="2735263"/>
          <p14:tracePt t="75310" x="4440238" y="2690813"/>
          <p14:tracePt t="75326" x="4440238" y="2662238"/>
          <p14:tracePt t="75334" x="4430713" y="2654300"/>
          <p14:tracePt t="75481" x="4467225" y="2654300"/>
          <p14:tracePt t="75488" x="4476750" y="2654300"/>
          <p14:tracePt t="75495" x="4521200" y="2654300"/>
          <p14:tracePt t="75506" x="4540250" y="2654300"/>
          <p14:tracePt t="75511" x="4549775" y="2662238"/>
          <p14:tracePt t="75526" x="4549775" y="2671763"/>
          <p14:tracePt t="75566" x="4549775" y="2681288"/>
          <p14:tracePt t="75574" x="4549775" y="2698750"/>
          <p14:tracePt t="75582" x="4549775" y="2735263"/>
          <p14:tracePt t="75590" x="4540250" y="2754313"/>
          <p14:tracePt t="75598" x="4530725" y="2763838"/>
          <p14:tracePt t="75606" x="4513263" y="2800350"/>
          <p14:tracePt t="75614" x="4503738" y="2808288"/>
          <p14:tracePt t="75623" x="4503738" y="2817813"/>
          <p14:tracePt t="75630" x="4484688" y="2836863"/>
          <p14:tracePt t="75743" x="4476750" y="2836863"/>
          <p14:tracePt t="75759" x="4476750" y="2817813"/>
          <p14:tracePt t="75767" x="4476750" y="2808288"/>
          <p14:tracePt t="75775" x="4476750" y="2800350"/>
          <p14:tracePt t="75895" x="4467225" y="2808288"/>
          <p14:tracePt t="75909" x="4457700" y="2817813"/>
          <p14:tracePt t="75925" x="4457700" y="2827338"/>
          <p14:tracePt t="75933" x="4448175" y="2836863"/>
          <p14:tracePt t="76149" x="4448175" y="2827338"/>
          <p14:tracePt t="76158" x="4457700" y="2817813"/>
          <p14:tracePt t="76166" x="4467225" y="2817813"/>
          <p14:tracePt t="76174" x="4484688" y="2808288"/>
          <p14:tracePt t="76337" x="4494213" y="2800350"/>
          <p14:tracePt t="76358" x="4503738" y="2790825"/>
          <p14:tracePt t="76366" x="4513263" y="2781300"/>
          <p14:tracePt t="76381" x="4521200" y="2781300"/>
          <p14:tracePt t="76389" x="4521200" y="2771775"/>
          <p14:tracePt t="76397" x="4530725" y="2763838"/>
          <p14:tracePt t="76463" x="4540250" y="2754313"/>
          <p14:tracePt t="76750" x="4540250" y="2763838"/>
          <p14:tracePt t="76757" x="4540250" y="2817813"/>
          <p14:tracePt t="76765" x="4540250" y="2854325"/>
          <p14:tracePt t="76773" x="4540250" y="2873375"/>
          <p14:tracePt t="76781" x="4540250" y="2890838"/>
          <p14:tracePt t="76789" x="4540250" y="2900363"/>
          <p14:tracePt t="76797" x="4540250" y="2909888"/>
          <p14:tracePt t="76875" x="4540250" y="2917825"/>
          <p14:tracePt t="76879" x="4557713" y="2900363"/>
          <p14:tracePt t="76890" x="4576763" y="2863850"/>
          <p14:tracePt t="76896" x="4594225" y="2836863"/>
          <p14:tracePt t="76904" x="4603750" y="2817813"/>
          <p14:tracePt t="76910" x="4613275" y="2808288"/>
          <p14:tracePt t="77001" x="4613275" y="2817813"/>
          <p14:tracePt t="77006" x="4603750" y="2836863"/>
          <p14:tracePt t="77013" x="4594225" y="2854325"/>
          <p14:tracePt t="77029" x="4586288" y="2863850"/>
          <p14:tracePt t="78823" x="4576763" y="2873375"/>
          <p14:tracePt t="78974" x="4576763" y="2881313"/>
          <p14:tracePt t="78981" x="4567238" y="2881313"/>
          <p14:tracePt t="79005" x="4557713" y="2890838"/>
          <p14:tracePt t="79927" x="4549775" y="2844800"/>
          <p14:tracePt t="79935" x="4513263" y="2790825"/>
          <p14:tracePt t="79943" x="4503738" y="2763838"/>
          <p14:tracePt t="79951" x="4494213" y="2735263"/>
          <p14:tracePt t="79959" x="4476750" y="2698750"/>
          <p14:tracePt t="79969" x="4467225" y="2681288"/>
          <p14:tracePt t="79976" x="4457700" y="2662238"/>
          <p14:tracePt t="79985" x="4440238" y="2625725"/>
          <p14:tracePt t="79999" x="4421188" y="2589213"/>
          <p14:tracePt t="80046" x="4403725" y="2571750"/>
          <p14:tracePt t="80070" x="4384675" y="2562225"/>
          <p14:tracePt t="80078" x="4357688" y="2562225"/>
          <p14:tracePt t="80087" x="4275138" y="2562225"/>
          <p14:tracePt t="80093" x="4129088" y="2562225"/>
          <p14:tracePt t="80103" x="3984625" y="2562225"/>
          <p14:tracePt t="80110" x="3802063" y="2562225"/>
          <p14:tracePt t="80118" x="3636963" y="2562225"/>
          <p14:tracePt t="80126" x="3436938" y="2562225"/>
          <p14:tracePt t="80134" x="3273425" y="2562225"/>
          <p14:tracePt t="80143" x="3144838" y="2562225"/>
          <p14:tracePt t="80149" x="3017838" y="2554288"/>
          <p14:tracePt t="80157" x="2871788" y="2554288"/>
          <p14:tracePt t="80165" x="2744788" y="2554288"/>
          <p14:tracePt t="80173" x="2652713" y="2554288"/>
          <p14:tracePt t="80182" x="2562225" y="2554288"/>
          <p14:tracePt t="80189" x="2506663" y="2554288"/>
          <p14:tracePt t="80197" x="2489200" y="2554288"/>
          <p14:tracePt t="80205" x="2470150" y="2554288"/>
          <p14:tracePt t="80271" x="2533650" y="2581275"/>
          <p14:tracePt t="80280" x="2570163" y="2589213"/>
          <p14:tracePt t="80286" x="2606675" y="2608263"/>
          <p14:tracePt t="80294" x="2625725" y="2625725"/>
          <p14:tracePt t="80718" x="2689225" y="2625725"/>
          <p14:tracePt t="80726" x="2817813" y="2625725"/>
          <p14:tracePt t="80734" x="2908300" y="2625725"/>
          <p14:tracePt t="80742" x="2981325" y="2625725"/>
          <p14:tracePt t="80750" x="3090863" y="2625725"/>
          <p14:tracePt t="80758" x="3200400" y="2625725"/>
          <p14:tracePt t="80766" x="3327400" y="2625725"/>
          <p14:tracePt t="80774" x="3509963" y="2625725"/>
          <p14:tracePt t="80782" x="3656013" y="2625725"/>
          <p14:tracePt t="80790" x="3856038" y="2644775"/>
          <p14:tracePt t="80798" x="3965575" y="2644775"/>
          <p14:tracePt t="80806" x="4129088" y="2690813"/>
          <p14:tracePt t="80814" x="4230688" y="2690813"/>
          <p14:tracePt t="80822" x="4284663" y="2698750"/>
          <p14:tracePt t="80830" x="4303713" y="2698750"/>
          <p14:tracePt t="80839" x="4311650" y="2708275"/>
          <p14:tracePt t="81095" x="4321175" y="2727325"/>
          <p14:tracePt t="81106" x="4321175" y="2771775"/>
          <p14:tracePt t="81112" x="4284663" y="2817813"/>
          <p14:tracePt t="81122" x="4248150" y="2844800"/>
          <p14:tracePt t="81127" x="4230688" y="2873375"/>
          <p14:tracePt t="81135" x="4221163" y="2890838"/>
          <p14:tracePt t="81144" x="4211638" y="2909888"/>
          <p14:tracePt t="81497" x="4194175" y="2917825"/>
          <p14:tracePt t="81505" x="4184650" y="2917825"/>
          <p14:tracePt t="81512" x="4138613" y="2917825"/>
          <p14:tracePt t="81522" x="4111625" y="2917825"/>
          <p14:tracePt t="81526" x="4094163" y="2927350"/>
          <p14:tracePt t="81535" x="4057650" y="2946400"/>
          <p14:tracePt t="81543" x="4038600" y="2946400"/>
          <p14:tracePt t="81551" x="4011613" y="2954338"/>
          <p14:tracePt t="81559" x="3992563" y="2963863"/>
          <p14:tracePt t="81575" x="3984625" y="2963863"/>
          <p14:tracePt t="81583" x="3948113" y="2973388"/>
          <p14:tracePt t="81606" x="3938588" y="2973388"/>
          <p14:tracePt t="81614" x="3919538" y="2973388"/>
          <p14:tracePt t="81623" x="3892550" y="2973388"/>
          <p14:tracePt t="81630" x="3865563" y="2973388"/>
          <p14:tracePt t="81639" x="3856038" y="2973388"/>
          <p14:tracePt t="81646" x="3846513" y="2973388"/>
          <p14:tracePt t="81654" x="3838575" y="2973388"/>
          <p14:tracePt t="81799" x="3819525" y="2954338"/>
          <p14:tracePt t="81807" x="3819525" y="2936875"/>
          <p14:tracePt t="81815" x="3829050" y="2909888"/>
          <p14:tracePt t="81822" x="3846513" y="2873375"/>
          <p14:tracePt t="81829" x="3865563" y="2844800"/>
          <p14:tracePt t="81837" x="3875088" y="2836863"/>
          <p14:tracePt t="81845" x="3883025" y="2817813"/>
          <p14:tracePt t="81855" x="3892550" y="2808288"/>
          <p14:tracePt t="81869" x="3911600" y="2790825"/>
          <p14:tracePt t="82077" x="3911600" y="2808288"/>
          <p14:tracePt t="82085" x="3911600" y="2817813"/>
          <p14:tracePt t="82093" x="3911600" y="2836863"/>
          <p14:tracePt t="82103" x="3911600" y="2844800"/>
          <p14:tracePt t="82118" x="3911600" y="2854325"/>
          <p14:tracePt t="82133" x="3911600" y="2873375"/>
          <p14:tracePt t="82150" x="3902075" y="2881313"/>
          <p14:tracePt t="82727" x="3875088" y="2890838"/>
          <p14:tracePt t="82737" x="3819525" y="2909888"/>
          <p14:tracePt t="82744" x="3756025" y="2927350"/>
          <p14:tracePt t="82751" x="3738563" y="2936875"/>
          <p14:tracePt t="82759" x="3702050" y="2936875"/>
          <p14:tracePt t="82767" x="3683000" y="2946400"/>
          <p14:tracePt t="82774" x="3665538" y="2946400"/>
          <p14:tracePt t="82782" x="3656013" y="2954338"/>
          <p14:tracePt t="82991" x="3656013" y="2963863"/>
          <p14:tracePt t="82999" x="3656013" y="2982913"/>
          <p14:tracePt t="83005" x="3656013" y="3017838"/>
          <p14:tracePt t="83013" x="3656013" y="3027363"/>
          <p14:tracePt t="83021" x="3656013" y="3063875"/>
          <p14:tracePt t="83029" x="3656013" y="3073400"/>
          <p14:tracePt t="83037" x="3656013" y="3082925"/>
          <p14:tracePt t="83045" x="3656013" y="3090863"/>
          <p14:tracePt t="83053" x="3656013" y="3109913"/>
          <p14:tracePt t="83061" x="3656013" y="3119438"/>
          <p14:tracePt t="83069" x="3656013" y="3127375"/>
          <p14:tracePt t="83447" x="3656013" y="3119438"/>
          <p14:tracePt t="83454" x="3656013" y="3100388"/>
          <p14:tracePt t="83461" x="3656013" y="3063875"/>
          <p14:tracePt t="83469" x="3656013" y="3054350"/>
          <p14:tracePt t="83477" x="3665538" y="3027363"/>
          <p14:tracePt t="83486" x="3665538" y="3009900"/>
          <p14:tracePt t="83494" x="3673475" y="2982913"/>
          <p14:tracePt t="83510" x="3673475" y="2973388"/>
          <p14:tracePt t="83519" x="3673475" y="2946400"/>
          <p14:tracePt t="83526" x="3683000" y="2936875"/>
          <p14:tracePt t="83543" x="3683000" y="2927350"/>
          <p14:tracePt t="83550" x="3702050" y="2909888"/>
          <p14:tracePt t="83568" x="3702050" y="2900363"/>
          <p14:tracePt t="84467" x="3702050" y="2890838"/>
          <p14:tracePt t="84473" x="3702050" y="2881313"/>
          <p14:tracePt t="84478" x="3702050" y="2863850"/>
          <p14:tracePt t="84487" x="3702050" y="2854325"/>
          <p14:tracePt t="84496" x="3702050" y="2844800"/>
          <p14:tracePt t="84631" x="3702050" y="2817813"/>
          <p14:tracePt t="84639" x="3702050" y="2790825"/>
          <p14:tracePt t="84647" x="3702050" y="2771775"/>
          <p14:tracePt t="84656" x="3702050" y="2754313"/>
          <p14:tracePt t="84672" x="3702050" y="2727325"/>
          <p14:tracePt t="84682" x="3709988" y="2708275"/>
          <p14:tracePt t="85610" x="3665538" y="2690813"/>
          <p14:tracePt t="85615" x="3556000" y="2690813"/>
          <p14:tracePt t="85624" x="3409950" y="2690813"/>
          <p14:tracePt t="85632" x="3281363" y="2690813"/>
          <p14:tracePt t="85638" x="3154363" y="2690813"/>
          <p14:tracePt t="85647" x="3008313" y="2690813"/>
          <p14:tracePt t="85654" x="2881313" y="2690813"/>
          <p14:tracePt t="85662" x="2744788" y="2662238"/>
          <p14:tracePt t="85671" x="2635250" y="2654300"/>
          <p14:tracePt t="85679" x="2552700" y="2625725"/>
          <p14:tracePt t="85687" x="2498725" y="2598738"/>
          <p14:tracePt t="85695" x="2462213" y="2589213"/>
          <p14:tracePt t="85847" x="2452688" y="2589213"/>
          <p14:tracePt t="85855" x="2433638" y="2589213"/>
          <p14:tracePt t="85863" x="2425700" y="2581275"/>
          <p14:tracePt t="85874" x="2406650" y="2581275"/>
          <p14:tracePt t="85890" x="2306638" y="2544763"/>
          <p14:tracePt t="85893" x="2297113" y="2544763"/>
          <p14:tracePt t="85902" x="2270125" y="2535238"/>
          <p14:tracePt t="85910" x="2251075" y="2525713"/>
          <p14:tracePt t="85919" x="2214563" y="2525713"/>
          <p14:tracePt t="85925" x="2170113" y="2525713"/>
          <p14:tracePt t="85934" x="2151063" y="2525713"/>
          <p14:tracePt t="85941" x="2124075" y="2525713"/>
          <p14:tracePt t="85949" x="2106613" y="2525713"/>
          <p14:tracePt t="85958" x="2078038" y="2525713"/>
          <p14:tracePt t="85966" x="2060575" y="2525713"/>
          <p14:tracePt t="85974" x="2014538" y="2525713"/>
          <p14:tracePt t="85982" x="1978025" y="2525713"/>
          <p14:tracePt t="85990" x="1931988" y="2525713"/>
          <p14:tracePt t="85998" x="1905000" y="2525713"/>
          <p14:tracePt t="86006" x="1878013" y="2525713"/>
          <p14:tracePt t="86014" x="1860550" y="2525713"/>
          <p14:tracePt t="86022" x="1831975" y="2525713"/>
          <p14:tracePt t="86030" x="1814513" y="2525713"/>
          <p14:tracePt t="86038" x="1795463" y="2525713"/>
          <p14:tracePt t="86046" x="1778000" y="2525713"/>
          <p14:tracePt t="86062" x="1768475" y="2525713"/>
          <p14:tracePt t="86070" x="1758950" y="2517775"/>
          <p14:tracePt t="86263" x="1814513" y="2498725"/>
          <p14:tracePt t="86271" x="1905000" y="2498725"/>
          <p14:tracePt t="86279" x="2005013" y="2489200"/>
          <p14:tracePt t="86289" x="2114550" y="2489200"/>
          <p14:tracePt t="86295" x="2206625" y="2489200"/>
          <p14:tracePt t="86303" x="2333625" y="2489200"/>
          <p14:tracePt t="86310" x="2462213" y="2489200"/>
          <p14:tracePt t="86319" x="2552700" y="2489200"/>
          <p14:tracePt t="86326" x="2662238" y="2489200"/>
          <p14:tracePt t="86334" x="2735263" y="2489200"/>
          <p14:tracePt t="86342" x="2808288" y="2489200"/>
          <p14:tracePt t="86350" x="2852738" y="2489200"/>
          <p14:tracePt t="86358" x="2862263" y="2489200"/>
          <p14:tracePt t="86639" x="2835275" y="2489200"/>
          <p14:tracePt t="86645" x="2735263" y="2489200"/>
          <p14:tracePt t="86654" x="2662238" y="2489200"/>
          <p14:tracePt t="86661" x="2606675" y="2489200"/>
          <p14:tracePt t="86669" x="2562225" y="2489200"/>
          <p14:tracePt t="86677" x="2543175" y="2489200"/>
          <p14:tracePt t="86685" x="2525713" y="2489200"/>
          <p14:tracePt t="86735" x="2516188" y="2489200"/>
          <p14:tracePt t="86822" x="2506663" y="2489200"/>
          <p14:tracePt t="86829" x="2462213" y="2489200"/>
          <p14:tracePt t="86839" x="2425700" y="2489200"/>
          <p14:tracePt t="86846" x="2370138" y="2489200"/>
          <p14:tracePt t="86855" x="2343150" y="2489200"/>
          <p14:tracePt t="86861" x="2306638" y="2481263"/>
          <p14:tracePt t="86869" x="2287588" y="2481263"/>
          <p14:tracePt t="86887" x="2270125" y="2481263"/>
          <p14:tracePt t="86902" x="2260600" y="2481263"/>
          <p14:tracePt t="86922" x="2243138" y="2481263"/>
          <p14:tracePt t="86927" x="2233613" y="2481263"/>
          <p14:tracePt t="86939" x="2214563" y="2481263"/>
          <p14:tracePt t="86942" x="2197100" y="2481263"/>
          <p14:tracePt t="86952" x="2179638" y="2481263"/>
          <p14:tracePt t="86959" x="2151063" y="2481263"/>
          <p14:tracePt t="86967" x="2143125" y="2481263"/>
          <p14:tracePt t="86975" x="2124075" y="2481263"/>
          <p14:tracePt t="86983" x="2097088" y="2498725"/>
          <p14:tracePt t="86990" x="2087563" y="2498725"/>
          <p14:tracePt t="86998" x="2078038" y="2498725"/>
          <p14:tracePt t="87006" x="2070100" y="2498725"/>
          <p14:tracePt t="87014" x="2060575" y="2498725"/>
          <p14:tracePt t="87021" x="2051050" y="2498725"/>
          <p14:tracePt t="87029" x="2041525" y="2498725"/>
          <p14:tracePt t="87038" x="2014538" y="2508250"/>
          <p14:tracePt t="87231" x="2097088" y="2508250"/>
          <p14:tracePt t="87238" x="2206625" y="2508250"/>
          <p14:tracePt t="87245" x="2297113" y="2508250"/>
          <p14:tracePt t="87254" x="2416175" y="2508250"/>
          <p14:tracePt t="87261" x="2543175" y="2508250"/>
          <p14:tracePt t="87269" x="2652713" y="2508250"/>
          <p14:tracePt t="87278" x="2762250" y="2508250"/>
          <p14:tracePt t="87285" x="2852738" y="2508250"/>
          <p14:tracePt t="87294" x="2908300" y="2508250"/>
          <p14:tracePt t="87302" x="2935288" y="2517775"/>
          <p14:tracePt t="87311" x="2954338" y="2517775"/>
          <p14:tracePt t="87681" x="2962275" y="2544763"/>
          <p14:tracePt t="87688" x="2962275" y="2571750"/>
          <p14:tracePt t="87696" x="2962275" y="2598738"/>
          <p14:tracePt t="87706" x="2962275" y="2644775"/>
          <p14:tracePt t="87711" x="2962275" y="2681288"/>
          <p14:tracePt t="87719" x="2962275" y="2735263"/>
          <p14:tracePt t="87725" x="2962275" y="2781300"/>
          <p14:tracePt t="87734" x="2962275" y="2800350"/>
          <p14:tracePt t="87742" x="2962275" y="2808288"/>
          <p14:tracePt t="87750" x="2971800" y="2817813"/>
          <p14:tracePt t="87774" x="2981325" y="2827338"/>
          <p14:tracePt t="87935" x="3027363" y="2827338"/>
          <p14:tracePt t="87945" x="3117850" y="2827338"/>
          <p14:tracePt t="87951" x="3208338" y="2827338"/>
          <p14:tracePt t="87958" x="3317875" y="2827338"/>
          <p14:tracePt t="87966" x="3427413" y="2827338"/>
          <p14:tracePt t="87975" x="3556000" y="2827338"/>
          <p14:tracePt t="87982" x="3702050" y="2827338"/>
          <p14:tracePt t="87990" x="3810000" y="2827338"/>
          <p14:tracePt t="87998" x="3902075" y="2827338"/>
          <p14:tracePt t="88006" x="3965575" y="2827338"/>
          <p14:tracePt t="88014" x="4002088" y="2827338"/>
          <p14:tracePt t="88022" x="4011613" y="2827338"/>
          <p14:tracePt t="88030" x="4021138" y="2827338"/>
          <p14:tracePt t="88311" x="4057650" y="2827338"/>
          <p14:tracePt t="88318" x="4065588" y="2827338"/>
          <p14:tracePt t="88326" x="4111625" y="2827338"/>
          <p14:tracePt t="88333" x="4221163" y="2844800"/>
          <p14:tracePt t="88343" x="4303713" y="2854325"/>
          <p14:tracePt t="88350" x="4376738" y="2873375"/>
          <p14:tracePt t="88358" x="4484688" y="2900363"/>
          <p14:tracePt t="88365" x="4549775" y="2900363"/>
          <p14:tracePt t="88374" x="4586288" y="2900363"/>
          <p14:tracePt t="88382" x="4613275" y="2900363"/>
          <p14:tracePt t="88390" x="4630738" y="2900363"/>
          <p14:tracePt t="88422" x="4640263" y="2900363"/>
          <p14:tracePt t="88542" x="4613275" y="2900363"/>
          <p14:tracePt t="88549" x="4557713" y="2900363"/>
          <p14:tracePt t="88558" x="4530725" y="2900363"/>
          <p14:tracePt t="88565" x="4476750" y="2900363"/>
          <p14:tracePt t="88573" x="4421188" y="2900363"/>
          <p14:tracePt t="88581" x="4384675" y="2909888"/>
          <p14:tracePt t="88590" x="4348163" y="2909888"/>
          <p14:tracePt t="88598" x="4330700" y="2909888"/>
          <p14:tracePt t="88606" x="4303713" y="2909888"/>
          <p14:tracePt t="88895" x="4294188" y="2909888"/>
          <p14:tracePt t="88901" x="4221163" y="2917825"/>
          <p14:tracePt t="88909" x="4165600" y="2917825"/>
          <p14:tracePt t="88920" x="4065588" y="2927350"/>
          <p14:tracePt t="88930" x="4038600" y="2927350"/>
          <p14:tracePt t="88938" x="4011613" y="2927350"/>
          <p14:tracePt t="88946" x="3992563" y="2927350"/>
          <p14:tracePt t="88951" x="3965575" y="2927350"/>
          <p14:tracePt t="89112" x="3975100" y="2927350"/>
          <p14:tracePt t="89122" x="4029075" y="2927350"/>
          <p14:tracePt t="89128" x="4084638" y="2927350"/>
          <p14:tracePt t="89135" x="4148138" y="2900363"/>
          <p14:tracePt t="89142" x="4238625" y="2890838"/>
          <p14:tracePt t="89150" x="4330700" y="2890838"/>
          <p14:tracePt t="89158" x="4448175" y="2873375"/>
          <p14:tracePt t="89166" x="4540250" y="2863850"/>
          <p14:tracePt t="89173" x="4613275" y="2863850"/>
          <p14:tracePt t="89181" x="4667250" y="2863850"/>
          <p14:tracePt t="89190" x="4713288" y="2854325"/>
          <p14:tracePt t="89205" x="4722813" y="2844800"/>
          <p14:tracePt t="89534" x="4695825" y="2844800"/>
          <p14:tracePt t="89542" x="4594225" y="2844800"/>
          <p14:tracePt t="89549" x="4503738" y="2844800"/>
          <p14:tracePt t="89558" x="4413250" y="2827338"/>
          <p14:tracePt t="89566" x="4330700" y="2817813"/>
          <p14:tracePt t="89574" x="4257675" y="2808288"/>
          <p14:tracePt t="89582" x="4194175" y="2781300"/>
          <p14:tracePt t="89590" x="4165600" y="2771775"/>
          <p14:tracePt t="89598" x="4148138" y="2763838"/>
          <p14:tracePt t="89639" x="4148138" y="2735263"/>
          <p14:tracePt t="89648" x="4157663" y="2708275"/>
          <p14:tracePt t="89654" x="4175125" y="2671763"/>
          <p14:tracePt t="89663" x="4194175" y="2654300"/>
          <p14:tracePt t="89670" x="4221163" y="2617788"/>
          <p14:tracePt t="89679" x="4238625" y="2598738"/>
          <p14:tracePt t="89686" x="4267200" y="2571750"/>
          <p14:tracePt t="89693" x="4275138" y="2562225"/>
          <p14:tracePt t="89702" x="4284663" y="2535238"/>
          <p14:tracePt t="89709" x="4294188" y="2525713"/>
          <p14:tracePt t="89718" x="4303713" y="2517775"/>
          <p14:tracePt t="89726" x="4311650" y="2508250"/>
          <p14:tracePt t="89734" x="4311650" y="2498725"/>
          <p14:tracePt t="89741" x="4330700" y="2481263"/>
          <p14:tracePt t="89758" x="4357688" y="2462213"/>
          <p14:tracePt t="89766" x="4367213" y="2444750"/>
          <p14:tracePt t="89774" x="4384675" y="2444750"/>
          <p14:tracePt t="89782" x="4384675" y="2435225"/>
          <p14:tracePt t="89790" x="4394200" y="2435225"/>
          <p14:tracePt t="89798" x="4421188" y="2435225"/>
          <p14:tracePt t="89806" x="4440238" y="2425700"/>
          <p14:tracePt t="89814" x="4457700" y="2398713"/>
          <p14:tracePt t="89821" x="4494213" y="2389188"/>
          <p14:tracePt t="89829" x="4530725" y="2379663"/>
          <p14:tracePt t="89837" x="4576763" y="2379663"/>
          <p14:tracePt t="89846" x="4640263" y="2379663"/>
          <p14:tracePt t="89854" x="4713288" y="2379663"/>
          <p14:tracePt t="89862" x="4795838" y="2379663"/>
          <p14:tracePt t="89870" x="4886325" y="2379663"/>
          <p14:tracePt t="89878" x="4959350" y="2379663"/>
          <p14:tracePt t="89886" x="5049838" y="2379663"/>
          <p14:tracePt t="89903" x="5187950" y="2416175"/>
          <p14:tracePt t="89910" x="5278438" y="2462213"/>
          <p14:tracePt t="89920" x="5305425" y="2471738"/>
          <p14:tracePt t="89926" x="5324475" y="2481263"/>
          <p14:tracePt t="89936" x="5341938" y="2489200"/>
          <p14:tracePt t="90046" x="5341938" y="2525713"/>
          <p14:tracePt t="90054" x="5305425" y="2571750"/>
          <p14:tracePt t="90070" x="5305425" y="2598738"/>
          <p14:tracePt t="90078" x="5268913" y="2635250"/>
          <p14:tracePt t="90086" x="5260975" y="2644775"/>
          <p14:tracePt t="90094" x="5241925" y="2662238"/>
          <p14:tracePt t="90103" x="5214938" y="2690813"/>
          <p14:tracePt t="90126" x="5205413" y="2698750"/>
          <p14:tracePt t="90157" x="5195888" y="2708275"/>
          <p14:tracePt t="90182" x="5178425" y="2708275"/>
          <p14:tracePt t="90190" x="5122863" y="2708275"/>
          <p14:tracePt t="90198" x="5032375" y="2735263"/>
          <p14:tracePt t="90206" x="4922838" y="2735263"/>
          <p14:tracePt t="90214" x="4849813" y="2735263"/>
          <p14:tracePt t="90222" x="4722813" y="2735263"/>
          <p14:tracePt t="90230" x="4630738" y="2735263"/>
          <p14:tracePt t="90238" x="4549775" y="2735263"/>
          <p14:tracePt t="90247" x="4476750" y="2717800"/>
          <p14:tracePt t="90254" x="4421188" y="2717800"/>
          <p14:tracePt t="90264" x="4384675" y="2708275"/>
          <p14:tracePt t="90272" x="4367213" y="2708275"/>
          <p14:tracePt t="90327" x="4357688" y="2698750"/>
          <p14:tracePt t="90407" x="4357688" y="2671763"/>
          <p14:tracePt t="90415" x="4357688" y="2644775"/>
          <p14:tracePt t="90423" x="4357688" y="2625725"/>
          <p14:tracePt t="90434" x="4357688" y="2617788"/>
          <p14:tracePt t="90439" x="4357688" y="2598738"/>
          <p14:tracePt t="90446" x="4357688" y="2581275"/>
          <p14:tracePt t="90462" x="4357688" y="2571750"/>
          <p14:tracePt t="90470" x="4367213" y="2571750"/>
          <p14:tracePt t="90478" x="4376738" y="2571750"/>
          <p14:tracePt t="90486" x="4394200" y="2562225"/>
          <p14:tracePt t="90494" x="4448175" y="2562225"/>
          <p14:tracePt t="90502" x="4503738" y="2562225"/>
          <p14:tracePt t="90510" x="4549775" y="2562225"/>
          <p14:tracePt t="90519" x="4630738" y="2562225"/>
          <p14:tracePt t="90526" x="4740275" y="2562225"/>
          <p14:tracePt t="90535" x="4832350" y="2562225"/>
          <p14:tracePt t="90542" x="4932363" y="2581275"/>
          <p14:tracePt t="90550" x="5005388" y="2617788"/>
          <p14:tracePt t="90558" x="5086350" y="2625725"/>
          <p14:tracePt t="90566" x="5132388" y="2654300"/>
          <p14:tracePt t="90574" x="5151438" y="2654300"/>
          <p14:tracePt t="90582" x="5159375" y="2654300"/>
          <p14:tracePt t="90590" x="5159375" y="2662238"/>
          <p14:tracePt t="90757" x="5159375" y="2671763"/>
          <p14:tracePt t="90765" x="5141913" y="2708275"/>
          <p14:tracePt t="90773" x="5122863" y="2727325"/>
          <p14:tracePt t="90781" x="5114925" y="2744788"/>
          <p14:tracePt t="90790" x="5095875" y="2763838"/>
          <p14:tracePt t="90797" x="5078413" y="2800350"/>
          <p14:tracePt t="90805" x="5068888" y="2800350"/>
          <p14:tracePt t="90813" x="5041900" y="2827338"/>
          <p14:tracePt t="90821" x="5022850" y="2854325"/>
          <p14:tracePt t="90829" x="5005388" y="2854325"/>
          <p14:tracePt t="90837" x="4986338" y="2854325"/>
          <p14:tracePt t="90846" x="4978400" y="2854325"/>
          <p14:tracePt t="90853" x="4968875" y="2854325"/>
          <p14:tracePt t="90861" x="4959350" y="2863850"/>
          <p14:tracePt t="91238" x="4922838" y="2863850"/>
          <p14:tracePt t="91245" x="4895850" y="2863850"/>
          <p14:tracePt t="91254" x="4795838" y="2863850"/>
          <p14:tracePt t="91261" x="4667250" y="2863850"/>
          <p14:tracePt t="91269" x="4594225" y="2863850"/>
          <p14:tracePt t="91278" x="4494213" y="2817813"/>
          <p14:tracePt t="91287" x="4421188" y="2808288"/>
          <p14:tracePt t="91294" x="4357688" y="2771775"/>
          <p14:tracePt t="91302" x="4340225" y="2771775"/>
          <p14:tracePt t="91310" x="4321175" y="2763838"/>
          <p14:tracePt t="91775" x="4330700" y="2763838"/>
          <p14:tracePt t="91783" x="4357688" y="2727325"/>
          <p14:tracePt t="91790" x="4384675" y="2708275"/>
          <p14:tracePt t="91797" x="4448175" y="2671763"/>
          <p14:tracePt t="91807" x="4476750" y="2654300"/>
          <p14:tracePt t="91815" x="4513263" y="2635250"/>
          <p14:tracePt t="91825" x="4567238" y="2598738"/>
          <p14:tracePt t="91831" x="4613275" y="2589213"/>
          <p14:tracePt t="91839" x="4649788" y="2571750"/>
          <p14:tracePt t="91847" x="4676775" y="2554288"/>
          <p14:tracePt t="91855" x="4703763" y="2544763"/>
          <p14:tracePt t="91862" x="4722813" y="2544763"/>
          <p14:tracePt t="91871" x="4740275" y="2544763"/>
          <p14:tracePt t="91877" x="4759325" y="2544763"/>
          <p14:tracePt t="91904" x="4776788" y="2544763"/>
          <p14:tracePt t="91909" x="4795838" y="2544763"/>
          <p14:tracePt t="91918" x="4803775" y="2544763"/>
          <p14:tracePt t="91926" x="4822825" y="2544763"/>
          <p14:tracePt t="91935" x="4832350" y="2544763"/>
          <p14:tracePt t="91941" x="4849813" y="2544763"/>
          <p14:tracePt t="91949" x="4876800" y="2562225"/>
          <p14:tracePt t="91958" x="4886325" y="2571750"/>
          <p14:tracePt t="91966" x="4913313" y="2589213"/>
          <p14:tracePt t="91974" x="4932363" y="2608263"/>
          <p14:tracePt t="91982" x="4941888" y="2617788"/>
          <p14:tracePt t="91990" x="4941888" y="2625725"/>
          <p14:tracePt t="91998" x="4949825" y="2635250"/>
          <p14:tracePt t="92525" x="4922838" y="2635250"/>
          <p14:tracePt t="92533" x="4795838" y="2635250"/>
          <p14:tracePt t="92541" x="4640263" y="2617788"/>
          <p14:tracePt t="92549" x="4530725" y="2598738"/>
          <p14:tracePt t="92557" x="4421188" y="2571750"/>
          <p14:tracePt t="92566" x="4303713" y="2554288"/>
          <p14:tracePt t="92574" x="4194175" y="2544763"/>
          <p14:tracePt t="92582" x="4065588" y="2544763"/>
          <p14:tracePt t="92590" x="3956050" y="2544763"/>
          <p14:tracePt t="92598" x="3883025" y="2544763"/>
          <p14:tracePt t="92606" x="3810000" y="2544763"/>
          <p14:tracePt t="92614" x="3719513" y="2544763"/>
          <p14:tracePt t="92622" x="3665538" y="2544763"/>
          <p14:tracePt t="92630" x="3646488" y="2544763"/>
          <p14:tracePt t="92638" x="3600450" y="2544763"/>
          <p14:tracePt t="92646" x="3582988" y="2544763"/>
          <p14:tracePt t="92654" x="3556000" y="2544763"/>
          <p14:tracePt t="92661" x="3509963" y="2554288"/>
          <p14:tracePt t="92669" x="3490913" y="2554288"/>
          <p14:tracePt t="92677" x="3463925" y="2562225"/>
          <p14:tracePt t="92687" x="3446463" y="2571750"/>
          <p14:tracePt t="92693" x="3409950" y="2571750"/>
          <p14:tracePt t="92701" x="3354388" y="2571750"/>
          <p14:tracePt t="92709" x="3290888" y="2571750"/>
          <p14:tracePt t="92718" x="3217863" y="2571750"/>
          <p14:tracePt t="92725" x="3181350" y="2571750"/>
          <p14:tracePt t="92735" x="3108325" y="2571750"/>
          <p14:tracePt t="92741" x="3035300" y="2571750"/>
          <p14:tracePt t="92752" x="2944813" y="2571750"/>
          <p14:tracePt t="92757" x="2871788" y="2571750"/>
          <p14:tracePt t="92770" x="2798763" y="2571750"/>
          <p14:tracePt t="92774" x="2689225" y="2571750"/>
          <p14:tracePt t="92781" x="2598738" y="2571750"/>
          <p14:tracePt t="92790" x="2516188" y="2571750"/>
          <p14:tracePt t="92797" x="2425700" y="2571750"/>
          <p14:tracePt t="92805" x="2370138" y="2571750"/>
          <p14:tracePt t="92814" x="2297113" y="2571750"/>
          <p14:tracePt t="92821" x="2251075" y="2571750"/>
          <p14:tracePt t="92829" x="2206625" y="2571750"/>
          <p14:tracePt t="92837" x="2187575" y="2571750"/>
          <p14:tracePt t="92847" x="2143125" y="2571750"/>
          <p14:tracePt t="92854" x="2106613" y="2571750"/>
          <p14:tracePt t="92864" x="2070100" y="2571750"/>
          <p14:tracePt t="92872" x="2033588" y="2571750"/>
          <p14:tracePt t="92879" x="1978025" y="2571750"/>
          <p14:tracePt t="92887" x="1924050" y="2571750"/>
          <p14:tracePt t="92906" x="1804988" y="2571750"/>
          <p14:tracePt t="92910" x="1751013" y="2571750"/>
          <p14:tracePt t="92921" x="1714500" y="2571750"/>
          <p14:tracePt t="92926" x="1658938" y="2571750"/>
          <p14:tracePt t="92936" x="1641475" y="2571750"/>
          <p14:tracePt t="92942" x="1595438" y="2571750"/>
          <p14:tracePt t="92951" x="1558925" y="2571750"/>
          <p14:tracePt t="92958" x="1541463" y="2571750"/>
          <p14:tracePt t="92966" x="1512888" y="2571750"/>
          <p14:tracePt t="93047" x="1504950" y="2571750"/>
          <p14:tracePt t="93072" x="1504950" y="2562225"/>
          <p14:tracePt t="93079" x="1504950" y="2554288"/>
          <p14:tracePt t="93086" x="1504950" y="2525713"/>
          <p14:tracePt t="93097" x="1512888" y="2517775"/>
          <p14:tracePt t="93133" x="1522413" y="2508250"/>
          <p14:tracePt t="93205" x="1522413" y="2498725"/>
          <p14:tracePt t="93213" x="1522413" y="2489200"/>
          <p14:tracePt t="93223" x="1522413" y="2481263"/>
          <p14:tracePt t="93239" x="1522413" y="2471738"/>
          <p14:tracePt t="93247" x="1512888" y="2462213"/>
          <p14:tracePt t="93254" x="1476375" y="2444750"/>
          <p14:tracePt t="93262" x="1458913" y="2444750"/>
          <p14:tracePt t="93273" x="1439863" y="2444750"/>
          <p14:tracePt t="93278" x="1412875" y="2435225"/>
          <p14:tracePt t="93286" x="1395413" y="2435225"/>
          <p14:tracePt t="93295" x="1385888" y="2435225"/>
          <p14:tracePt t="93319" x="1376363" y="2435225"/>
          <p14:tracePt t="93631" x="1358900" y="2435225"/>
          <p14:tracePt t="93639" x="1339850" y="2435225"/>
          <p14:tracePt t="93743" x="1330325" y="2444750"/>
          <p14:tracePt t="93749" x="1322388" y="2444750"/>
          <p14:tracePt t="93758" x="1312863" y="2452688"/>
          <p14:tracePt t="93765" x="1303338" y="2471738"/>
          <p14:tracePt t="93773" x="1303338" y="2481263"/>
          <p14:tracePt t="93790" x="1303338" y="2489200"/>
          <p14:tracePt t="93797" x="1303338" y="2508250"/>
          <p14:tracePt t="93813" x="1293813" y="2517775"/>
          <p14:tracePt t="94038" x="1339850" y="2517775"/>
          <p14:tracePt t="94046" x="1385888" y="2508250"/>
          <p14:tracePt t="94056" x="1439863" y="2498725"/>
          <p14:tracePt t="94061" x="1495425" y="2498725"/>
          <p14:tracePt t="94070" x="1558925" y="2498725"/>
          <p14:tracePt t="94077" x="1612900" y="2498725"/>
          <p14:tracePt t="94086" x="1649413" y="2498725"/>
          <p14:tracePt t="94093" x="1677988" y="2498725"/>
          <p14:tracePt t="94103" x="1714500" y="2498725"/>
          <p14:tracePt t="94109" x="1731963" y="2498725"/>
          <p14:tracePt t="94118" x="1758950" y="2498725"/>
          <p14:tracePt t="94125" x="1778000" y="2498725"/>
          <p14:tracePt t="94135" x="1795463" y="2498725"/>
          <p14:tracePt t="94157" x="1804988" y="2498725"/>
          <p14:tracePt t="94166" x="1814513" y="2498725"/>
          <p14:tracePt t="94174" x="1851025" y="2498725"/>
          <p14:tracePt t="94182" x="1895475" y="2508250"/>
          <p14:tracePt t="94190" x="1914525" y="2508250"/>
          <p14:tracePt t="94198" x="1987550" y="2535238"/>
          <p14:tracePt t="94206" x="2078038" y="2571750"/>
          <p14:tracePt t="94214" x="2197100" y="2589213"/>
          <p14:tracePt t="94222" x="2324100" y="2617788"/>
          <p14:tracePt t="94232" x="2452688" y="2662238"/>
          <p14:tracePt t="94237" x="2589213" y="2681288"/>
          <p14:tracePt t="94246" x="2662238" y="2690813"/>
          <p14:tracePt t="94253" x="2725738" y="2727325"/>
          <p14:tracePt t="94261" x="2744788" y="2735263"/>
          <p14:tracePt t="94269" x="2752725" y="2735263"/>
          <p14:tracePt t="94465" x="2762250" y="2744788"/>
          <p14:tracePt t="94473" x="2762250" y="2763838"/>
          <p14:tracePt t="94480" x="2735263" y="2781300"/>
          <p14:tracePt t="94488" x="2698750" y="2790825"/>
          <p14:tracePt t="94496" x="2635250" y="2808288"/>
          <p14:tracePt t="94503" x="2606675" y="2817813"/>
          <p14:tracePt t="94510" x="2570163" y="2817813"/>
          <p14:tracePt t="94518" x="2552700" y="2827338"/>
          <p14:tracePt t="94526" x="2506663" y="2827338"/>
          <p14:tracePt t="94535" x="2489200" y="2827338"/>
          <p14:tracePt t="94542" x="2470150" y="2827338"/>
          <p14:tracePt t="94558" x="2452688" y="2817813"/>
          <p14:tracePt t="94720" x="2452688" y="2808288"/>
          <p14:tracePt t="94729" x="2452688" y="2800350"/>
          <p14:tracePt t="94737" x="2470150" y="2781300"/>
          <p14:tracePt t="94747" x="2506663" y="2771775"/>
          <p14:tracePt t="94754" x="2543175" y="2763838"/>
          <p14:tracePt t="94759" x="2570163" y="2763838"/>
          <p14:tracePt t="94766" x="2643188" y="2744788"/>
          <p14:tracePt t="94775" x="2679700" y="2744788"/>
          <p14:tracePt t="94782" x="2752725" y="2744788"/>
          <p14:tracePt t="94790" x="2825750" y="2727325"/>
          <p14:tracePt t="94798" x="2908300" y="2727325"/>
          <p14:tracePt t="94806" x="2962275" y="2727325"/>
          <p14:tracePt t="94814" x="3035300" y="2727325"/>
          <p14:tracePt t="94822" x="3108325" y="2727325"/>
          <p14:tracePt t="94830" x="3200400" y="2727325"/>
          <p14:tracePt t="94838" x="3273425" y="2727325"/>
          <p14:tracePt t="94845" x="3346450" y="2727325"/>
          <p14:tracePt t="94855" x="3419475" y="2727325"/>
          <p14:tracePt t="94863" x="3482975" y="2727325"/>
          <p14:tracePt t="94870" x="3519488" y="2727325"/>
          <p14:tracePt t="94879" x="3563938" y="2727325"/>
          <p14:tracePt t="94888" x="3600450" y="2727325"/>
          <p14:tracePt t="94895" x="3629025" y="2727325"/>
          <p14:tracePt t="94907" x="3673475" y="2735263"/>
          <p14:tracePt t="94910" x="3719513" y="2744788"/>
          <p14:tracePt t="94919" x="3746500" y="2763838"/>
          <p14:tracePt t="94926" x="3765550" y="2763838"/>
          <p14:tracePt t="94935" x="3775075" y="2771775"/>
          <p14:tracePt t="94942" x="3783013" y="2771775"/>
          <p14:tracePt t="94954" x="3792538" y="2771775"/>
          <p14:tracePt t="94961" x="3802063" y="2781300"/>
          <p14:tracePt t="95104" x="3810000" y="2790825"/>
          <p14:tracePt t="95368" x="3810000" y="2800350"/>
          <p14:tracePt t="95376" x="3802063" y="2817813"/>
          <p14:tracePt t="95391" x="3802063" y="2836863"/>
          <p14:tracePt t="95399" x="3802063" y="2844800"/>
          <p14:tracePt t="95406" x="3792538" y="2854325"/>
          <p14:tracePt t="95414" x="3792538" y="2863850"/>
          <p14:tracePt t="95422" x="3792538" y="2881313"/>
          <p14:tracePt t="95480" x="3792538" y="2890838"/>
          <p14:tracePt t="95959" x="3856038" y="2890838"/>
          <p14:tracePt t="95970" x="3965575" y="2909888"/>
          <p14:tracePt t="95975" x="4075113" y="2917825"/>
          <p14:tracePt t="95986" x="4221163" y="2917825"/>
          <p14:tracePt t="95992" x="4348163" y="2917825"/>
          <p14:tracePt t="95999" x="4494213" y="2954338"/>
          <p14:tracePt t="96007" x="4659313" y="2963863"/>
          <p14:tracePt t="96014" x="4722813" y="2963863"/>
          <p14:tracePt t="96022" x="4813300" y="2963863"/>
          <p14:tracePt t="96030" x="4905375" y="2982913"/>
          <p14:tracePt t="96038" x="4959350" y="2982913"/>
          <p14:tracePt t="96046" x="4995863" y="2990850"/>
          <p14:tracePt t="96055" x="5005388" y="2990850"/>
          <p14:tracePt t="96168" x="5005388" y="3000375"/>
          <p14:tracePt t="96583" x="5005388" y="3009900"/>
          <p14:tracePt t="96592" x="4978400" y="3036888"/>
          <p14:tracePt t="96607" x="4978400" y="3054350"/>
          <p14:tracePt t="96615" x="4968875" y="3073400"/>
          <p14:tracePt t="97559" x="4968875" y="3063875"/>
          <p14:tracePt t="97573" x="4968875" y="3054350"/>
          <p14:tracePt t="97581" x="4968875" y="3046413"/>
          <p14:tracePt t="97589" x="4968875" y="3027363"/>
          <p14:tracePt t="97661" x="4949825" y="3017838"/>
          <p14:tracePt t="97670" x="4941888" y="3017838"/>
          <p14:tracePt t="97677" x="4905375" y="3017838"/>
          <p14:tracePt t="97685" x="4832350" y="3017838"/>
          <p14:tracePt t="97694" x="4776788" y="3017838"/>
          <p14:tracePt t="97702" x="4722813" y="3017838"/>
          <p14:tracePt t="97710" x="4667250" y="3017838"/>
          <p14:tracePt t="97718" x="4622800" y="3017838"/>
          <p14:tracePt t="97725" x="4603750" y="3017838"/>
          <p14:tracePt t="97735" x="4567238" y="3017838"/>
          <p14:tracePt t="97742" x="4513263" y="3009900"/>
          <p14:tracePt t="97752" x="4467225" y="3000375"/>
          <p14:tracePt t="97758" x="4440238" y="2982913"/>
          <p14:tracePt t="97767" x="4376738" y="2963863"/>
          <p14:tracePt t="97779" x="4357688" y="2954338"/>
          <p14:tracePt t="97783" x="4340225" y="2946400"/>
          <p14:tracePt t="97793" x="4294188" y="2927350"/>
          <p14:tracePt t="97798" x="4284663" y="2900363"/>
          <p14:tracePt t="97815" x="4275138" y="2881313"/>
          <p14:tracePt t="97823" x="4257675" y="2863850"/>
          <p14:tracePt t="97882" x="4248150" y="2863850"/>
          <p14:tracePt t="97888" x="4194175" y="2863850"/>
          <p14:tracePt t="97894" x="4121150" y="2863850"/>
          <p14:tracePt t="97903" x="4029075" y="2863850"/>
          <p14:tracePt t="97910" x="3975100" y="2863850"/>
          <p14:tracePt t="97919" x="3883025" y="2863850"/>
          <p14:tracePt t="97926" x="3810000" y="2863850"/>
          <p14:tracePt t="97936" x="3702050" y="2863850"/>
          <p14:tracePt t="97942" x="3609975" y="2863850"/>
          <p14:tracePt t="97951" x="3500438" y="2863850"/>
          <p14:tracePt t="97958" x="3427413" y="2863850"/>
          <p14:tracePt t="97966" x="3346450" y="2863850"/>
          <p14:tracePt t="97974" x="3290888" y="2863850"/>
          <p14:tracePt t="97982" x="3236913" y="2863850"/>
          <p14:tracePt t="97990" x="3181350" y="2863850"/>
          <p14:tracePt t="97998" x="3136900" y="2863850"/>
          <p14:tracePt t="98006" x="3100388" y="2863850"/>
          <p14:tracePt t="98014" x="3054350" y="2863850"/>
          <p14:tracePt t="98022" x="3027363" y="2863850"/>
          <p14:tracePt t="98030" x="2971800" y="2863850"/>
          <p14:tracePt t="98038" x="2917825" y="2863850"/>
          <p14:tracePt t="98046" x="2852738" y="2844800"/>
          <p14:tracePt t="98054" x="2744788" y="2836863"/>
          <p14:tracePt t="98062" x="2671763" y="2808288"/>
          <p14:tracePt t="98070" x="2552700" y="2781300"/>
          <p14:tracePt t="98078" x="2389188" y="2698750"/>
          <p14:tracePt t="98086" x="2214563" y="2654300"/>
          <p14:tracePt t="98094" x="2070100" y="2608263"/>
          <p14:tracePt t="98101" x="1914525" y="2554288"/>
          <p14:tracePt t="98109" x="1768475" y="2508250"/>
          <p14:tracePt t="98118" x="1604963" y="2444750"/>
          <p14:tracePt t="98126" x="1468438" y="2389188"/>
          <p14:tracePt t="98136" x="1330325" y="2325688"/>
          <p14:tracePt t="98141" x="1249363" y="2270125"/>
          <p14:tracePt t="98151" x="1185863" y="2243138"/>
          <p14:tracePt t="98157" x="1166813" y="2225675"/>
          <p14:tracePt t="98165" x="1120775" y="2197100"/>
          <p14:tracePt t="98181" x="1076325" y="2170113"/>
          <p14:tracePt t="98189" x="1076325" y="2160588"/>
          <p14:tracePt t="98205" x="1076325" y="2152650"/>
          <p14:tracePt t="98263" x="1039813" y="2143125"/>
          <p14:tracePt t="98271" x="957263" y="2089150"/>
          <p14:tracePt t="98279" x="893763" y="2079625"/>
          <p14:tracePt t="98290" x="847725" y="2070100"/>
          <p14:tracePt t="98295" x="784225" y="2033588"/>
          <p14:tracePt t="98302" x="720725" y="1997075"/>
          <p14:tracePt t="98312" x="638175" y="1951038"/>
          <p14:tracePt t="98321" x="574675" y="1914525"/>
          <p14:tracePt t="98326" x="538163" y="1887538"/>
          <p14:tracePt t="98337" x="482600" y="1860550"/>
          <p14:tracePt t="98341" x="465138" y="1851025"/>
          <p14:tracePt t="98479" x="501650" y="1860550"/>
          <p14:tracePt t="98486" x="638175" y="1906588"/>
          <p14:tracePt t="98495" x="801688" y="1960563"/>
          <p14:tracePt t="98504" x="930275" y="1979613"/>
          <p14:tracePt t="98511" x="1047750" y="2024063"/>
          <p14:tracePt t="98519" x="1193800" y="2052638"/>
          <p14:tracePt t="98526" x="1358900" y="2079625"/>
          <p14:tracePt t="98536" x="1495425" y="2125663"/>
          <p14:tracePt t="98542" x="1604963" y="2170113"/>
          <p14:tracePt t="98552" x="1668463" y="2197100"/>
          <p14:tracePt t="98557" x="1695450" y="2197100"/>
          <p14:tracePt t="98704" x="1704975" y="2197100"/>
          <p14:tracePt t="98741" x="1704975" y="2206625"/>
          <p14:tracePt t="98750" x="1695450" y="2206625"/>
          <p14:tracePt t="98766" x="1677988" y="2197100"/>
          <p14:tracePt t="98774" x="1641475" y="2179638"/>
          <p14:tracePt t="98782" x="1641475" y="2170113"/>
          <p14:tracePt t="98798" x="1631950" y="2160588"/>
          <p14:tracePt t="98806" x="1622425" y="2143125"/>
          <p14:tracePt t="98822" x="1622425" y="2133600"/>
          <p14:tracePt t="98830" x="1622425" y="2125663"/>
          <p14:tracePt t="98838" x="1622425" y="2116138"/>
          <p14:tracePt t="98846" x="1622425" y="2097088"/>
          <p14:tracePt t="98854" x="1622425" y="2079625"/>
          <p14:tracePt t="98861" x="1622425" y="2052638"/>
          <p14:tracePt t="98870" x="1622425" y="2024063"/>
          <p14:tracePt t="98877" x="1622425" y="1997075"/>
          <p14:tracePt t="98885" x="1622425" y="1979613"/>
          <p14:tracePt t="98893" x="1631950" y="1960563"/>
          <p14:tracePt t="98901" x="1631950" y="1951038"/>
          <p14:tracePt t="98909" x="1631950" y="1943100"/>
          <p14:tracePt t="98926" x="1649413" y="1924050"/>
          <p14:tracePt t="98934" x="1658938" y="1914525"/>
          <p14:tracePt t="98942" x="1668463" y="1906588"/>
          <p14:tracePt t="98950" x="1685925" y="1897063"/>
          <p14:tracePt t="98957" x="1704975" y="1887538"/>
          <p14:tracePt t="98965" x="1751013" y="1887538"/>
          <p14:tracePt t="98973" x="1795463" y="1887538"/>
          <p14:tracePt t="98982" x="1860550" y="1887538"/>
          <p14:tracePt t="98990" x="1931988" y="1887538"/>
          <p14:tracePt t="98998" x="1968500" y="1887538"/>
          <p14:tracePt t="99006" x="2024063" y="1887538"/>
          <p14:tracePt t="99014" x="2070100" y="1887538"/>
          <p14:tracePt t="99022" x="2097088" y="1887538"/>
          <p14:tracePt t="99030" x="2143125" y="1906588"/>
          <p14:tracePt t="99038" x="2160588" y="1914525"/>
          <p14:tracePt t="99046" x="2170113" y="1914525"/>
          <p14:tracePt t="99070" x="2179638" y="1924050"/>
          <p14:tracePt t="99104" x="2179638" y="1943100"/>
          <p14:tracePt t="99111" x="2206625" y="1960563"/>
          <p14:tracePt t="99119" x="2224088" y="1979613"/>
          <p14:tracePt t="99127" x="2233613" y="1997075"/>
          <p14:tracePt t="99137" x="2279650" y="2016125"/>
          <p14:tracePt t="99143" x="2287588" y="2033588"/>
          <p14:tracePt t="99151" x="2297113" y="2052638"/>
          <p14:tracePt t="99157" x="2316163" y="2097088"/>
          <p14:tracePt t="99165" x="2324100" y="2106613"/>
          <p14:tracePt t="99173" x="2333625" y="2116138"/>
          <p14:tracePt t="99181" x="2333625" y="2133600"/>
          <p14:tracePt t="99189" x="2333625" y="2152650"/>
          <p14:tracePt t="99213" x="2333625" y="2179638"/>
          <p14:tracePt t="99221" x="2333625" y="2189163"/>
          <p14:tracePt t="99230" x="2324100" y="2206625"/>
          <p14:tracePt t="99238" x="2287588" y="2225675"/>
          <p14:tracePt t="99246" x="2260600" y="2225675"/>
          <p14:tracePt t="99254" x="2233613" y="2233613"/>
          <p14:tracePt t="99262" x="2187575" y="2252663"/>
          <p14:tracePt t="99269" x="2170113" y="2252663"/>
          <p14:tracePt t="99277" x="2133600" y="2252663"/>
          <p14:tracePt t="99285" x="2114550" y="2262188"/>
          <p14:tracePt t="99293" x="2097088" y="2262188"/>
          <p14:tracePt t="99455" x="2087563" y="2262188"/>
          <p14:tracePt t="99558" x="2078038" y="2262188"/>
          <p14:tracePt t="99969" x="2060575" y="2289175"/>
          <p14:tracePt t="99973" x="2041525" y="2362200"/>
          <p14:tracePt t="99981" x="2033588" y="2389188"/>
          <p14:tracePt t="99989" x="2014538" y="2425700"/>
          <p14:tracePt t="99997" x="2005013" y="2444750"/>
          <p14:tracePt t="100005" x="2005013" y="2481263"/>
          <p14:tracePt t="100013" x="2005013" y="2498725"/>
          <p14:tracePt t="100021" x="2005013" y="2517775"/>
          <p14:tracePt t="100029" x="1987550" y="2544763"/>
          <p14:tracePt t="100183" x="1987550" y="2554288"/>
          <p14:tracePt t="100191" x="2024063" y="2554288"/>
          <p14:tracePt t="100199" x="2106613" y="2554288"/>
          <p14:tracePt t="100207" x="2233613" y="2554288"/>
          <p14:tracePt t="100214" x="2360613" y="2554288"/>
          <p14:tracePt t="100222" x="2452688" y="2554288"/>
          <p14:tracePt t="100230" x="2498725" y="2554288"/>
          <p14:tracePt t="100238" x="2589213" y="2554288"/>
          <p14:tracePt t="100246" x="2652713" y="2554288"/>
          <p14:tracePt t="100254" x="2708275" y="2554288"/>
          <p14:tracePt t="100262" x="2725738" y="2554288"/>
          <p14:tracePt t="100270" x="2735263" y="2554288"/>
          <p14:tracePt t="100439" x="2735263" y="2562225"/>
          <p14:tracePt t="100472" x="2735263" y="2571750"/>
          <p14:tracePt t="100482" x="2735263" y="2617788"/>
          <p14:tracePt t="100487" x="2735263" y="2671763"/>
          <p14:tracePt t="100495" x="2735263" y="2690813"/>
          <p14:tracePt t="100504" x="2735263" y="2717800"/>
          <p14:tracePt t="100510" x="2735263" y="2744788"/>
          <p14:tracePt t="100519" x="2735263" y="2790825"/>
          <p14:tracePt t="100526" x="2752725" y="2808288"/>
          <p14:tracePt t="100537" x="2771775" y="2827338"/>
          <p14:tracePt t="100543" x="2771775" y="2836863"/>
          <p14:tracePt t="100552" x="2771775" y="2844800"/>
          <p14:tracePt t="100560" x="2771775" y="2854325"/>
          <p14:tracePt t="100568" x="2771775" y="2863850"/>
          <p14:tracePt t="100575" x="2771775" y="2873375"/>
          <p14:tracePt t="100583" x="2781300" y="2881313"/>
          <p14:tracePt t="100638" x="2781300" y="2890838"/>
          <p14:tracePt t="100681" x="2852738" y="2890838"/>
          <p14:tracePt t="100688" x="2962275" y="2890838"/>
          <p14:tracePt t="100695" x="3127375" y="2890838"/>
          <p14:tracePt t="100705" x="3273425" y="2890838"/>
          <p14:tracePt t="100714" x="3419475" y="2890838"/>
          <p14:tracePt t="100720" x="3527425" y="2890838"/>
          <p14:tracePt t="100726" x="3673475" y="2890838"/>
          <p14:tracePt t="100735" x="3783013" y="2890838"/>
          <p14:tracePt t="100743" x="3919538" y="2936875"/>
          <p14:tracePt t="100751" x="4011613" y="2963863"/>
          <p14:tracePt t="100759" x="4057650" y="2963863"/>
          <p14:tracePt t="100766" x="4094163" y="2963863"/>
          <p14:tracePt t="100773" x="4121150" y="2973388"/>
          <p14:tracePt t="101184" x="4184650" y="2982913"/>
          <p14:tracePt t="101191" x="4311650" y="2982913"/>
          <p14:tracePt t="101199" x="4421188" y="2982913"/>
          <p14:tracePt t="101207" x="4513263" y="2982913"/>
          <p14:tracePt t="101214" x="4586288" y="2982913"/>
          <p14:tracePt t="101222" x="4659313" y="2990850"/>
          <p14:tracePt t="101230" x="4740275" y="3009900"/>
          <p14:tracePt t="101238" x="4813300" y="3009900"/>
          <p14:tracePt t="101246" x="4840288" y="3017838"/>
          <p14:tracePt t="101256" x="4859338" y="3017838"/>
          <p14:tracePt t="101433" x="4840288" y="3036888"/>
          <p14:tracePt t="101439" x="4803775" y="3046413"/>
          <p14:tracePt t="101447" x="4776788" y="3046413"/>
          <p14:tracePt t="101454" x="4767263" y="3046413"/>
          <p14:tracePt t="101462" x="4730750" y="3054350"/>
          <p14:tracePt t="101470" x="4713288" y="3054350"/>
          <p14:tracePt t="101632" x="4703763" y="3036888"/>
          <p14:tracePt t="101640" x="4703763" y="3000375"/>
          <p14:tracePt t="101647" x="4703763" y="2990850"/>
          <p14:tracePt t="101656" x="4703763" y="2954338"/>
          <p14:tracePt t="101662" x="4703763" y="2946400"/>
          <p14:tracePt t="101670" x="4722813" y="2917825"/>
          <p14:tracePt t="101678" x="4740275" y="2900363"/>
          <p14:tracePt t="101686" x="4740275" y="2890838"/>
          <p14:tracePt t="101694" x="4749800" y="2863850"/>
          <p14:tracePt t="101702" x="4759325" y="2863850"/>
          <p14:tracePt t="101710" x="4776788" y="2844800"/>
          <p14:tracePt t="101718" x="4776788" y="2836863"/>
          <p14:tracePt t="101726" x="4822825" y="2790825"/>
          <p14:tracePt t="101734" x="4886325" y="2754313"/>
          <p14:tracePt t="101741" x="4895850" y="2744788"/>
          <p14:tracePt t="101751" x="4913313" y="2735263"/>
          <p14:tracePt t="101757" x="4941888" y="2717800"/>
          <p14:tracePt t="101766" x="4959350" y="2708275"/>
          <p14:tracePt t="101774" x="4978400" y="2698750"/>
          <p14:tracePt t="101782" x="5022850" y="2690813"/>
          <p14:tracePt t="101797" x="5041900" y="2690813"/>
          <p14:tracePt t="101805" x="5049838" y="2690813"/>
          <p14:tracePt t="101813" x="5059363" y="2681288"/>
          <p14:tracePt t="101821" x="5078413" y="2681288"/>
          <p14:tracePt t="101831" x="5095875" y="2681288"/>
          <p14:tracePt t="101837" x="5114925" y="2681288"/>
          <p14:tracePt t="101845" x="5141913" y="2681288"/>
          <p14:tracePt t="101854" x="5168900" y="2681288"/>
          <p14:tracePt t="101861" x="5205413" y="2681288"/>
          <p14:tracePt t="101870" x="5224463" y="2717800"/>
          <p14:tracePt t="101878" x="5232400" y="2717800"/>
          <p14:tracePt t="101886" x="5251450" y="2735263"/>
          <p14:tracePt t="101903" x="5251450" y="2744788"/>
          <p14:tracePt t="101952" x="5251450" y="2763838"/>
          <p14:tracePt t="101961" x="5232400" y="2790825"/>
          <p14:tracePt t="101968" x="5214938" y="2800350"/>
          <p14:tracePt t="101983" x="5205413" y="2800350"/>
          <p14:tracePt t="101992" x="5195888" y="2808288"/>
          <p14:tracePt t="102127" x="5178425" y="2808288"/>
          <p14:tracePt t="102135" x="5159375" y="2808288"/>
          <p14:tracePt t="102156" x="5105400" y="2808288"/>
          <p14:tracePt t="102161" x="5068888" y="2808288"/>
          <p14:tracePt t="102170" x="5022850" y="2808288"/>
          <p14:tracePt t="102174" x="4995863" y="2808288"/>
          <p14:tracePt t="102182" x="4978400" y="2808288"/>
          <p14:tracePt t="102190" x="4968875" y="2808288"/>
          <p14:tracePt t="102882" x="4995863" y="2808288"/>
          <p14:tracePt t="102888" x="5068888" y="2808288"/>
          <p14:tracePt t="102897" x="5151438" y="2854325"/>
          <p14:tracePt t="102904" x="5205413" y="2863850"/>
          <p14:tracePt t="102910" x="5268913" y="2890838"/>
          <p14:tracePt t="102919" x="5351463" y="2917825"/>
          <p14:tracePt t="102925" x="5405438" y="2927350"/>
          <p14:tracePt t="102934" x="5497513" y="2936875"/>
          <p14:tracePt t="102941" x="5561013" y="2936875"/>
          <p14:tracePt t="102950" x="5624513" y="2982913"/>
          <p14:tracePt t="102958" x="5653088" y="2982913"/>
          <p14:tracePt t="102967" x="5688013" y="2982913"/>
          <p14:tracePt t="102973" x="5697538" y="2982913"/>
          <p14:tracePt t="103063" x="5707063" y="2982913"/>
          <p14:tracePt t="103159" x="5707063" y="2990850"/>
          <p14:tracePt t="103176" x="5707063" y="3009900"/>
          <p14:tracePt t="103192" x="5707063" y="3017838"/>
          <p14:tracePt t="103222" x="5707063" y="3027363"/>
          <p14:tracePt t="103231" x="5707063" y="3036888"/>
          <p14:tracePt t="103237" x="5707063" y="3046413"/>
          <p14:tracePt t="103245" x="5697538" y="3082925"/>
          <p14:tracePt t="103253" x="5688013" y="3100388"/>
          <p14:tracePt t="103261" x="5680075" y="3119438"/>
          <p14:tracePt t="103270" x="5670550" y="3155950"/>
          <p14:tracePt t="103278" x="5670550" y="3173413"/>
          <p14:tracePt t="103285" x="5670550" y="3200400"/>
          <p14:tracePt t="103294" x="5670550" y="3246438"/>
          <p14:tracePt t="103301" x="5661025" y="3273425"/>
          <p14:tracePt t="103310" x="5661025" y="3319463"/>
          <p14:tracePt t="103318" x="5643563" y="3346450"/>
          <p14:tracePt t="103326" x="5643563" y="3355975"/>
          <p14:tracePt t="103334" x="5643563" y="3365500"/>
          <p14:tracePt t="103342" x="5643563" y="3375025"/>
          <p14:tracePt t="103807" x="5653088" y="3375025"/>
          <p14:tracePt t="103815" x="5688013" y="3346450"/>
          <p14:tracePt t="103823" x="5716588" y="3338513"/>
          <p14:tracePt t="103830" x="5743575" y="3328988"/>
          <p14:tracePt t="103837" x="5807075" y="3309938"/>
          <p14:tracePt t="103847" x="5843588" y="3302000"/>
          <p14:tracePt t="103854" x="5889625" y="3282950"/>
          <p14:tracePt t="103861" x="5926138" y="3273425"/>
          <p14:tracePt t="103869" x="5962650" y="3246438"/>
          <p14:tracePt t="103886" x="5980113" y="3246438"/>
          <p14:tracePt t="103893" x="5989638" y="3246438"/>
          <p14:tracePt t="104000" x="6026150" y="3246438"/>
          <p14:tracePt t="104007" x="6053138" y="3246438"/>
          <p14:tracePt t="104018" x="6089650" y="3246438"/>
          <p14:tracePt t="104023" x="6126163" y="3246438"/>
          <p14:tracePt t="104039" x="6135688" y="3246438"/>
          <p14:tracePt t="104912" x="6162675" y="3228975"/>
          <p14:tracePt t="104919" x="6199188" y="3192463"/>
          <p14:tracePt t="104925" x="6226175" y="3163888"/>
          <p14:tracePt t="104934" x="6235700" y="3155950"/>
          <p14:tracePt t="104953" x="6281738" y="3119438"/>
          <p14:tracePt t="104957" x="6308725" y="3082925"/>
          <p14:tracePt t="104967" x="6326188" y="3073400"/>
          <p14:tracePt t="105217" x="6362700" y="3009900"/>
          <p14:tracePt t="105221" x="6445250" y="2982913"/>
          <p14:tracePt t="105229" x="6481763" y="2973388"/>
          <p14:tracePt t="105237" x="6545263" y="2927350"/>
          <p14:tracePt t="105245" x="6581775" y="2917825"/>
          <p14:tracePt t="105253" x="6610350" y="2909888"/>
          <p14:tracePt t="105262" x="6627813" y="2890838"/>
          <p14:tracePt t="105270" x="6654800" y="2890838"/>
          <p14:tracePt t="105278" x="6673850" y="2873375"/>
          <p14:tracePt t="105350" x="6718300" y="2863850"/>
          <p14:tracePt t="105359" x="6727825" y="2863850"/>
          <p14:tracePt t="105367" x="6754813" y="2863850"/>
          <p14:tracePt t="105375" x="6773863" y="2863850"/>
          <p14:tracePt t="105386" x="6810375" y="2836863"/>
          <p14:tracePt t="105391" x="6819900" y="2836863"/>
          <p14:tracePt t="105401" x="6837363" y="2836863"/>
          <p14:tracePt t="105408" x="6856413" y="2836863"/>
          <p14:tracePt t="105415" x="6864350" y="2836863"/>
          <p14:tracePt t="105430" x="6883400" y="2836863"/>
          <p14:tracePt t="105454" x="6892925" y="2836863"/>
          <p14:tracePt t="105462" x="6900863" y="2827338"/>
          <p14:tracePt t="105471" x="6910388" y="2827338"/>
          <p14:tracePt t="105478" x="6929438" y="2827338"/>
          <p14:tracePt t="105486" x="6937375" y="2827338"/>
          <p14:tracePt t="105494" x="6946900" y="2827338"/>
          <p14:tracePt t="105510" x="6956425" y="2827338"/>
          <p14:tracePt t="105559" x="6964363" y="2827338"/>
          <p14:tracePt t="105607" x="7029450" y="2836863"/>
          <p14:tracePt t="105615" x="7092950" y="2863850"/>
          <p14:tracePt t="105625" x="7146925" y="2873375"/>
          <p14:tracePt t="105632" x="7229475" y="2900363"/>
          <p14:tracePt t="105641" x="7256463" y="2909888"/>
          <p14:tracePt t="105647" x="7265988" y="2917825"/>
          <p14:tracePt t="105657" x="7275513" y="2927350"/>
          <p14:tracePt t="105661" x="7292975" y="2927350"/>
          <p14:tracePt t="105671" x="7302500" y="2927350"/>
          <p14:tracePt t="105910" x="7265988" y="2927350"/>
          <p14:tracePt t="105918" x="7192963" y="2927350"/>
          <p14:tracePt t="105926" x="7138988" y="2927350"/>
          <p14:tracePt t="105934" x="7029450" y="2917825"/>
          <p14:tracePt t="105942" x="6946900" y="2881313"/>
          <p14:tracePt t="105952" x="6827838" y="2854325"/>
          <p14:tracePt t="105958" x="6800850" y="2817813"/>
          <p14:tracePt t="105967" x="6737350" y="2808288"/>
          <p14:tracePt t="105974" x="6681788" y="2790825"/>
          <p14:tracePt t="105981" x="6654800" y="2790825"/>
          <p14:tracePt t="105989" x="6645275" y="2790825"/>
          <p14:tracePt t="106128" x="6637338" y="2744788"/>
          <p14:tracePt t="106136" x="6645275" y="2717800"/>
          <p14:tracePt t="106143" x="6673850" y="2690813"/>
          <p14:tracePt t="106154" x="6718300" y="2662238"/>
          <p14:tracePt t="106159" x="6773863" y="2608263"/>
          <p14:tracePt t="106170" x="6837363" y="2589213"/>
          <p14:tracePt t="106176" x="6919913" y="2535238"/>
          <p14:tracePt t="106186" x="6956425" y="2517775"/>
          <p14:tracePt t="106190" x="7019925" y="2508250"/>
          <p14:tracePt t="106198" x="7056438" y="2508250"/>
          <p14:tracePt t="106206" x="7092950" y="2489200"/>
          <p14:tracePt t="106214" x="7119938" y="2489200"/>
          <p14:tracePt t="106222" x="7146925" y="2489200"/>
          <p14:tracePt t="106237" x="7165975" y="2489200"/>
          <p14:tracePt t="106245" x="7202488" y="2489200"/>
          <p14:tracePt t="106255" x="7248525" y="2498725"/>
          <p14:tracePt t="106261" x="7283450" y="2525713"/>
          <p14:tracePt t="106270" x="7329488" y="2554288"/>
          <p14:tracePt t="106277" x="7375525" y="2589213"/>
          <p14:tracePt t="106286" x="7421563" y="2617788"/>
          <p14:tracePt t="106294" x="7458075" y="2625725"/>
          <p14:tracePt t="106302" x="7494588" y="2644775"/>
          <p14:tracePt t="106309" x="7521575" y="2662238"/>
          <p14:tracePt t="106318" x="7575550" y="2681288"/>
          <p14:tracePt t="106326" x="7585075" y="2681288"/>
          <p14:tracePt t="106334" x="7612063" y="2690813"/>
          <p14:tracePt t="106341" x="7621588" y="2690813"/>
          <p14:tracePt t="106350" x="7631113" y="2690813"/>
          <p14:tracePt t="106374" x="7639050" y="2690813"/>
          <p14:tracePt t="106527" x="7648575" y="2690813"/>
          <p14:tracePt t="106535" x="7658100" y="2690813"/>
          <p14:tracePt t="106543" x="7675563" y="2698750"/>
          <p14:tracePt t="106655" x="7658100" y="2727325"/>
          <p14:tracePt t="106664" x="7612063" y="2754313"/>
          <p14:tracePt t="106672" x="7567613" y="2754313"/>
          <p14:tracePt t="106678" x="7512050" y="2754313"/>
          <p14:tracePt t="106686" x="7475538" y="2754313"/>
          <p14:tracePt t="106694" x="7429500" y="2781300"/>
          <p14:tracePt t="106701" x="7375525" y="2781300"/>
          <p14:tracePt t="106710" x="7329488" y="2800350"/>
          <p14:tracePt t="106718" x="7302500" y="2808288"/>
          <p14:tracePt t="106725" x="7265988" y="2808288"/>
          <p14:tracePt t="106733" x="7256463" y="2808288"/>
          <p14:tracePt t="106741" x="7248525" y="2808288"/>
          <p14:tracePt t="106846" x="7239000" y="2808288"/>
          <p14:tracePt t="106863" x="7202488" y="2808288"/>
          <p14:tracePt t="106871" x="7156450" y="2808288"/>
          <p14:tracePt t="106888" x="7102475" y="2808288"/>
          <p14:tracePt t="106895" x="7083425" y="2808288"/>
          <p14:tracePt t="106905" x="7056438" y="2808288"/>
          <p14:tracePt t="106910" x="7029450" y="2808288"/>
          <p14:tracePt t="106919" x="7010400" y="2808288"/>
          <p14:tracePt t="106926" x="7000875" y="2808288"/>
          <p14:tracePt t="107522" x="7000875" y="2781300"/>
          <p14:tracePt t="107528" x="7010400" y="2654300"/>
          <p14:tracePt t="107537" x="7083425" y="2416175"/>
          <p14:tracePt t="107543" x="7138988" y="2160588"/>
          <p14:tracePt t="107552" x="7202488" y="1970088"/>
          <p14:tracePt t="107558" x="7239000" y="1687513"/>
          <p14:tracePt t="107568" x="7283450" y="1504950"/>
          <p14:tracePt t="107575" x="7302500" y="1303338"/>
          <p14:tracePt t="107583" x="7302500" y="1122363"/>
          <p14:tracePt t="107591" x="7302500" y="957263"/>
          <p14:tracePt t="107598" x="7302500" y="847725"/>
          <p14:tracePt t="107608" x="7265988" y="701675"/>
          <p14:tracePt t="107613" x="7256463" y="684213"/>
          <p14:tracePt t="107621" x="7239000" y="647700"/>
          <p14:tracePt t="107629" x="7239000" y="628650"/>
          <p14:tracePt t="107646" x="7239000" y="620713"/>
          <p14:tracePt t="107661" x="7239000" y="601663"/>
          <p14:tracePt t="107669" x="7265988" y="565150"/>
          <p14:tracePt t="107678" x="7339013" y="492125"/>
          <p14:tracePt t="107686" x="7421563" y="428625"/>
          <p14:tracePt t="107694" x="7502525" y="374650"/>
          <p14:tracePt t="107703" x="7548563" y="346075"/>
          <p14:tracePt t="107710" x="7558088" y="338138"/>
          <p14:tracePt t="107775" x="7494588" y="382588"/>
          <p14:tracePt t="107785" x="7458075" y="401638"/>
          <p14:tracePt t="107792" x="7429500" y="419100"/>
          <p14:tracePt t="107799" x="7421563" y="428625"/>
          <p14:tracePt t="107823" x="7412038" y="438150"/>
          <p14:tracePt t="107897" x="7375525" y="474663"/>
          <p14:tracePt t="107905" x="7292975" y="547688"/>
          <p14:tracePt t="107910" x="7256463" y="611188"/>
          <p14:tracePt t="107919" x="7212013" y="747713"/>
          <p14:tracePt t="107926" x="7165975" y="839788"/>
          <p14:tracePt t="107934" x="7156450" y="947738"/>
          <p14:tracePt t="107942" x="7156450" y="1049338"/>
          <p14:tracePt t="107951" x="7156450" y="1158875"/>
          <p14:tracePt t="107958" x="7138988" y="1231900"/>
          <p14:tracePt t="107967" x="7138988" y="1276350"/>
          <p14:tracePt t="107974" x="7138988" y="1339850"/>
          <p14:tracePt t="107981" x="7138988" y="1412875"/>
          <p14:tracePt t="107989" x="7138988" y="1504950"/>
          <p14:tracePt t="107998" x="7138988" y="1577975"/>
          <p14:tracePt t="108006" x="7138988" y="1624013"/>
          <p14:tracePt t="108013" x="7138988" y="1677988"/>
          <p14:tracePt t="108021" x="7138988" y="1697038"/>
          <p14:tracePt t="108029" x="7119938" y="1768475"/>
          <p14:tracePt t="108037" x="7102475" y="1804988"/>
          <p14:tracePt t="108046" x="7083425" y="1851025"/>
          <p14:tracePt t="108053" x="7029450" y="1924050"/>
          <p14:tracePt t="108061" x="6956425" y="2024063"/>
          <p14:tracePt t="108069" x="6946900" y="2060575"/>
          <p14:tracePt t="108077" x="6892925" y="2125663"/>
          <p14:tracePt t="108087" x="6883400" y="2170113"/>
          <p14:tracePt t="108095" x="6837363" y="2216150"/>
          <p14:tracePt t="108105" x="6783388" y="2270125"/>
          <p14:tracePt t="108109" x="6718300" y="2306638"/>
          <p14:tracePt t="108118" x="6673850" y="2335213"/>
          <p14:tracePt t="108125" x="6610350" y="2379663"/>
          <p14:tracePt t="108134" x="6545263" y="2435225"/>
          <p14:tracePt t="108141" x="6464300" y="2462213"/>
          <p14:tracePt t="108151" x="6399213" y="2498725"/>
          <p14:tracePt t="108157" x="6354763" y="2525713"/>
          <p14:tracePt t="108166" x="6354763" y="2535238"/>
          <p14:tracePt t="108174" x="6345238" y="2535238"/>
          <p14:tracePt t="108182" x="6326188" y="2554288"/>
          <p14:tracePt t="108190" x="6308725" y="2554288"/>
          <p14:tracePt t="108198" x="6281738" y="2554288"/>
          <p14:tracePt t="108206" x="6245225" y="2554288"/>
          <p14:tracePt t="108213" x="6189663" y="2554288"/>
          <p14:tracePt t="108221" x="6080125" y="2554288"/>
          <p14:tracePt t="108229" x="5935663" y="2554288"/>
          <p14:tracePt t="108238" x="5753100" y="2535238"/>
          <p14:tracePt t="108245" x="5441950" y="2498725"/>
          <p14:tracePt t="108253" x="5032375" y="2498725"/>
          <p14:tracePt t="108261" x="4659313" y="2498725"/>
          <p14:tracePt t="108269" x="4248150" y="2498725"/>
          <p14:tracePt t="108278" x="3856038" y="2435225"/>
          <p14:tracePt t="108286" x="3409950" y="2435225"/>
          <p14:tracePt t="108294" x="3035300" y="2435225"/>
          <p14:tracePt t="108302" x="2708275" y="2435225"/>
          <p14:tracePt t="108310" x="2443163" y="2435225"/>
          <p14:tracePt t="108318" x="2106613" y="2435225"/>
          <p14:tracePt t="108326" x="1941513" y="2452688"/>
          <p14:tracePt t="108333" x="1714500" y="2471738"/>
          <p14:tracePt t="108342" x="1568450" y="2498725"/>
          <p14:tracePt t="108350" x="1468438" y="2517775"/>
          <p14:tracePt t="108358" x="1376363" y="2525713"/>
          <p14:tracePt t="108366" x="1285875" y="2535238"/>
          <p14:tracePt t="108374" x="1222375" y="2562225"/>
          <p14:tracePt t="108382" x="1103313" y="2589213"/>
          <p14:tracePt t="108389" x="1011238" y="2589213"/>
          <p14:tracePt t="108397" x="957263" y="2589213"/>
          <p14:tracePt t="108405" x="903288" y="2589213"/>
          <p14:tracePt t="108413" x="847725" y="2589213"/>
          <p14:tracePt t="108421" x="838200" y="2589213"/>
          <p14:tracePt t="108430" x="820738" y="2589213"/>
          <p14:tracePt t="108487" x="801688" y="2589213"/>
          <p14:tracePt t="108496" x="774700" y="2589213"/>
          <p14:tracePt t="108504" x="757238" y="2589213"/>
          <p14:tracePt t="108511" x="728663" y="2589213"/>
          <p14:tracePt t="108520" x="684213" y="2598738"/>
          <p14:tracePt t="108527" x="655638" y="2625725"/>
          <p14:tracePt t="108536" x="601663" y="2635250"/>
          <p14:tracePt t="108543" x="584200" y="2644775"/>
          <p14:tracePt t="108552" x="574675" y="2644775"/>
          <p14:tracePt t="108590" x="565150" y="2654300"/>
          <p14:tracePt t="108621" x="620713" y="2654300"/>
          <p14:tracePt t="108629" x="728663" y="2654300"/>
          <p14:tracePt t="108637" x="830263" y="2654300"/>
          <p14:tracePt t="108645" x="866775" y="2654300"/>
          <p14:tracePt t="108653" x="966788" y="2654300"/>
          <p14:tracePt t="108661" x="1076325" y="2654300"/>
          <p14:tracePt t="108670" x="1185863" y="2654300"/>
          <p14:tracePt t="108678" x="1312863" y="2681288"/>
          <p14:tracePt t="108685" x="1422400" y="2681288"/>
          <p14:tracePt t="108693" x="1531938" y="2681288"/>
          <p14:tracePt t="108702" x="1612900" y="2681288"/>
          <p14:tracePt t="108710" x="1685925" y="2681288"/>
          <p14:tracePt t="108718" x="1758950" y="2681288"/>
          <p14:tracePt t="108726" x="1795463" y="2681288"/>
          <p14:tracePt t="108733" x="1851025" y="2681288"/>
          <p14:tracePt t="108742" x="1895475" y="2681288"/>
          <p14:tracePt t="108750" x="1931988" y="2681288"/>
          <p14:tracePt t="108759" x="1978025" y="2681288"/>
          <p14:tracePt t="108767" x="2005013" y="2681288"/>
          <p14:tracePt t="108773" x="2033588" y="2681288"/>
          <p14:tracePt t="108781" x="2078038" y="2681288"/>
          <p14:tracePt t="108797" x="2097088" y="2681288"/>
          <p14:tracePt t="108806" x="2151063" y="2681288"/>
          <p14:tracePt t="108814" x="2206625" y="2681288"/>
          <p14:tracePt t="108822" x="2316163" y="2681288"/>
          <p14:tracePt t="108830" x="2397125" y="2681288"/>
          <p14:tracePt t="108838" x="2525713" y="2681288"/>
          <p14:tracePt t="108846" x="2616200" y="2690813"/>
          <p14:tracePt t="108854" x="2744788" y="2708275"/>
          <p14:tracePt t="108862" x="2871788" y="2727325"/>
          <p14:tracePt t="108870" x="2971800" y="2763838"/>
          <p14:tracePt t="108878" x="3136900" y="2781300"/>
          <p14:tracePt t="108903" x="3527425" y="2836863"/>
          <p14:tracePt t="108909" x="3582988" y="2844800"/>
          <p14:tracePt t="108917" x="3600450" y="2844800"/>
          <p14:tracePt t="108925" x="3629025" y="2844800"/>
          <p14:tracePt t="109247" x="3673475" y="2844800"/>
          <p14:tracePt t="109255" x="3792538" y="2873375"/>
          <p14:tracePt t="109263" x="3992563" y="2909888"/>
          <p14:tracePt t="109272" x="4230688" y="2927350"/>
          <p14:tracePt t="109281" x="4776788" y="3046413"/>
          <p14:tracePt t="109287" x="5014913" y="3063875"/>
          <p14:tracePt t="109294" x="5195888" y="3063875"/>
          <p14:tracePt t="109303" x="5441950" y="3063875"/>
          <p14:tracePt t="109310" x="5707063" y="3063875"/>
          <p14:tracePt t="109318" x="6043613" y="3063875"/>
          <p14:tracePt t="109326" x="6218238" y="3063875"/>
          <p14:tracePt t="109334" x="6418263" y="3063875"/>
          <p14:tracePt t="109342" x="6564313" y="3063875"/>
          <p14:tracePt t="109354" x="6710363" y="3063875"/>
          <p14:tracePt t="109357" x="6856413" y="3063875"/>
          <p14:tracePt t="109367" x="6973888" y="3027363"/>
          <p14:tracePt t="109374" x="7065963" y="3027363"/>
          <p14:tracePt t="109382" x="7156450" y="3017838"/>
          <p14:tracePt t="109389" x="7248525" y="3017838"/>
          <p14:tracePt t="109397" x="7339013" y="3017838"/>
          <p14:tracePt t="109405" x="7392988" y="3017838"/>
          <p14:tracePt t="109413" x="7494588" y="3017838"/>
          <p14:tracePt t="109421" x="7567613" y="3017838"/>
          <p14:tracePt t="109429" x="7639050" y="3017838"/>
          <p14:tracePt t="109437" x="7712075" y="3017838"/>
          <p14:tracePt t="109446" x="7821613" y="3017838"/>
          <p14:tracePt t="109453" x="7894638" y="3017838"/>
          <p14:tracePt t="109461" x="7994650" y="3054350"/>
          <p14:tracePt t="109469" x="8123238" y="3090863"/>
          <p14:tracePt t="109477" x="8204200" y="3109913"/>
          <p14:tracePt t="109485" x="8277225" y="3136900"/>
          <p14:tracePt t="109493" x="8359775" y="3163888"/>
          <p14:tracePt t="109502" x="8423275" y="3173413"/>
          <p14:tracePt t="109509" x="8432800" y="3173413"/>
          <p14:tracePt t="109517" x="8442325" y="3173413"/>
          <p14:tracePt t="109526" x="8451850" y="3173413"/>
          <p14:tracePt t="109534" x="8459788" y="3173413"/>
          <p14:tracePt t="110055" x="8432800" y="3173413"/>
          <p14:tracePt t="110061" x="8350250" y="3173413"/>
          <p14:tracePt t="110069" x="8196263" y="3119438"/>
          <p14:tracePt t="110077" x="8013700" y="3054350"/>
          <p14:tracePt t="110086" x="7840663" y="3000375"/>
          <p14:tracePt t="110094" x="7658100" y="2963863"/>
          <p14:tracePt t="110103" x="7385050" y="2873375"/>
          <p14:tracePt t="110109" x="7165975" y="2827338"/>
          <p14:tracePt t="110118" x="6956425" y="2790825"/>
          <p14:tracePt t="110126" x="6737350" y="2744788"/>
          <p14:tracePt t="110134" x="6537325" y="2727325"/>
          <p14:tracePt t="110141" x="6391275" y="2708275"/>
          <p14:tracePt t="110150" x="6299200" y="2708275"/>
          <p14:tracePt t="110157" x="6226175" y="2708275"/>
          <p14:tracePt t="110167" x="6172200" y="2708275"/>
          <p14:tracePt t="110175" x="6062663" y="2708275"/>
          <p14:tracePt t="110187" x="5972175" y="2708275"/>
          <p14:tracePt t="110191" x="5880100" y="2708275"/>
          <p14:tracePt t="110202" x="5797550" y="2708275"/>
          <p14:tracePt t="110207" x="5743575" y="2708275"/>
          <p14:tracePt t="110215" x="5707063" y="2708275"/>
          <p14:tracePt t="110223" x="5653088" y="2708275"/>
          <p14:tracePt t="110231" x="5597525" y="2708275"/>
          <p14:tracePt t="110239" x="5561013" y="2708275"/>
          <p14:tracePt t="110247" x="5507038" y="2708275"/>
          <p14:tracePt t="110255" x="5470525" y="2690813"/>
          <p14:tracePt t="110262" x="5424488" y="2681288"/>
          <p14:tracePt t="110271" x="5397500" y="2671763"/>
          <p14:tracePt t="110280" x="5360988" y="2671763"/>
          <p14:tracePt t="110287" x="5334000" y="2662238"/>
          <p14:tracePt t="110294" x="5305425" y="2635250"/>
          <p14:tracePt t="110302" x="5278438" y="2635250"/>
          <p14:tracePt t="110310" x="5232400" y="2625725"/>
          <p14:tracePt t="110318" x="5205413" y="2617788"/>
          <p14:tracePt t="110326" x="5114925" y="2581275"/>
          <p14:tracePt t="110333" x="5032375" y="2554288"/>
          <p14:tracePt t="110342" x="4978400" y="2544763"/>
          <p14:tracePt t="110350" x="4895850" y="2517775"/>
          <p14:tracePt t="110358" x="4803775" y="2498725"/>
          <p14:tracePt t="110367" x="4713288" y="2489200"/>
          <p14:tracePt t="110374" x="4613275" y="2471738"/>
          <p14:tracePt t="110384" x="4484688" y="2471738"/>
          <p14:tracePt t="110389" x="4357688" y="2471738"/>
          <p14:tracePt t="110397" x="4267200" y="2471738"/>
          <p14:tracePt t="110405" x="4138613" y="2471738"/>
          <p14:tracePt t="110413" x="4065588" y="2471738"/>
          <p14:tracePt t="110421" x="3975100" y="2471738"/>
          <p14:tracePt t="110429" x="3883025" y="2471738"/>
          <p14:tracePt t="110437" x="3829050" y="2471738"/>
          <p14:tracePt t="110446" x="3783013" y="2471738"/>
          <p14:tracePt t="110454" x="3746500" y="2471738"/>
          <p14:tracePt t="110461" x="3738563" y="2471738"/>
          <p14:tracePt t="110591" x="3729038" y="2471738"/>
          <p14:tracePt t="110607" x="3729038" y="2462213"/>
          <p14:tracePt t="110622" x="3729038" y="2452688"/>
          <p14:tracePt t="110630" x="3738563" y="2444750"/>
          <p14:tracePt t="110639" x="3746500" y="2444750"/>
          <p14:tracePt t="110647" x="3756025" y="2435225"/>
          <p14:tracePt t="110823" x="3765550" y="2425700"/>
          <p14:tracePt t="111079" x="3765550" y="2416175"/>
          <p14:tracePt t="111104" x="3765550" y="2408238"/>
          <p14:tracePt t="112000" x="3765550" y="2371725"/>
          <p14:tracePt t="112005" x="3765550" y="2362200"/>
          <p14:tracePt t="112013" x="3765550" y="2343150"/>
          <p14:tracePt t="112021" x="3765550" y="2335213"/>
          <p14:tracePt t="112029" x="3765550" y="2325688"/>
          <p14:tracePt t="112045" x="3765550" y="2306638"/>
          <p14:tracePt t="112238" x="3783013" y="2298700"/>
          <p14:tracePt t="112246" x="3902075" y="2298700"/>
          <p14:tracePt t="112255" x="3975100" y="2270125"/>
          <p14:tracePt t="112262" x="4075113" y="2252663"/>
          <p14:tracePt t="112270" x="4165600" y="2225675"/>
          <p14:tracePt t="112280" x="4303713" y="2216150"/>
          <p14:tracePt t="112286" x="4430713" y="2197100"/>
          <p14:tracePt t="112293" x="4576763" y="2189163"/>
          <p14:tracePt t="112302" x="4703763" y="2189163"/>
          <p14:tracePt t="112309" x="4832350" y="2189163"/>
          <p14:tracePt t="112317" x="4959350" y="2189163"/>
          <p14:tracePt t="112325" x="5049838" y="2189163"/>
          <p14:tracePt t="112333" x="5141913" y="2189163"/>
          <p14:tracePt t="112342" x="5178425" y="2189163"/>
          <p14:tracePt t="112350" x="5251450" y="2189163"/>
          <p14:tracePt t="112358" x="5305425" y="2189163"/>
          <p14:tracePt t="112368" x="5324475" y="2197100"/>
          <p14:tracePt t="112374" x="5368925" y="2216150"/>
          <p14:tracePt t="112384" x="5387975" y="2225675"/>
          <p14:tracePt t="112389" x="5424488" y="2233613"/>
          <p14:tracePt t="112935" x="5424488" y="2243138"/>
          <p14:tracePt t="112941" x="5360988" y="2270125"/>
          <p14:tracePt t="112949" x="5195888" y="2279650"/>
          <p14:tracePt t="112957" x="5049838" y="2298700"/>
          <p14:tracePt t="112966" x="4886325" y="2298700"/>
          <p14:tracePt t="112973" x="4703763" y="2298700"/>
          <p14:tracePt t="112984" x="4540250" y="2298700"/>
          <p14:tracePt t="112989" x="4394200" y="2298700"/>
          <p14:tracePt t="112997" x="4284663" y="2298700"/>
          <p14:tracePt t="113005" x="4194175" y="2298700"/>
          <p14:tracePt t="113013" x="4138613" y="2298700"/>
          <p14:tracePt t="113021" x="4129088" y="2298700"/>
          <p14:tracePt t="113029" x="4121150" y="2298700"/>
          <p14:tracePt t="113407" x="4138613" y="2279650"/>
          <p14:tracePt t="113416" x="4202113" y="2252663"/>
          <p14:tracePt t="113422" x="4248150" y="2243138"/>
          <p14:tracePt t="113429" x="4294188" y="2216150"/>
          <p14:tracePt t="113437" x="4340225" y="2197100"/>
          <p14:tracePt t="113445" x="4384675" y="2179638"/>
          <p14:tracePt t="113453" x="4403725" y="2152650"/>
          <p14:tracePt t="113461" x="4421188" y="2152650"/>
          <p14:tracePt t="113469" x="4430713" y="2152650"/>
          <p14:tracePt t="113535" x="4440238" y="2152650"/>
          <p14:tracePt t="113598" x="4448175" y="2152650"/>
          <p14:tracePt t="113605" x="4448175" y="2160588"/>
          <p14:tracePt t="113614" x="4448175" y="2197100"/>
          <p14:tracePt t="113622" x="4440238" y="2216150"/>
          <p14:tracePt t="113959" x="4440238" y="2243138"/>
          <p14:tracePt t="113968" x="4440238" y="2298700"/>
          <p14:tracePt t="113975" x="4530725" y="2389188"/>
          <p14:tracePt t="113984" x="4649788" y="2444750"/>
          <p14:tracePt t="113992" x="4749800" y="2535238"/>
          <p14:tracePt t="114002" x="4832350" y="2589213"/>
          <p14:tracePt t="114005" x="4913313" y="2625725"/>
          <p14:tracePt t="114013" x="5032375" y="2671763"/>
          <p14:tracePt t="114021" x="5114925" y="2727325"/>
          <p14:tracePt t="114029" x="5168900" y="2735263"/>
          <p14:tracePt t="114037" x="5214938" y="2763838"/>
          <p14:tracePt t="114045" x="5232400" y="2763838"/>
          <p14:tracePt t="114055" x="5241925" y="2771775"/>
          <p14:tracePt t="114414" x="5241925" y="2781300"/>
          <p14:tracePt t="114496" x="5251450" y="2790825"/>
          <p14:tracePt t="114504" x="5260975" y="2790825"/>
          <p14:tracePt t="114518" x="5260975" y="2781300"/>
          <p14:tracePt t="114544" x="5268913" y="2781300"/>
          <p14:tracePt t="114855" x="5251450" y="2781300"/>
          <p14:tracePt t="114863" x="5205413" y="2781300"/>
          <p14:tracePt t="114871" x="5187950" y="2781300"/>
          <p14:tracePt t="114885" x="5159375" y="2781300"/>
          <p14:tracePt t="114891" x="5132388" y="2781300"/>
          <p14:tracePt t="114893" x="5122863" y="2781300"/>
          <p14:tracePt t="114980" x="5114925" y="2781300"/>
          <p14:tracePt t="114983" x="5105400" y="2781300"/>
          <p14:tracePt t="114990" x="5095875" y="2754313"/>
          <p14:tracePt t="115009" x="5086350" y="2727325"/>
          <p14:tracePt t="115015" x="5078413" y="2717800"/>
          <p14:tracePt t="115022" x="5078413" y="2708275"/>
          <p14:tracePt t="115062" x="5068888" y="2698750"/>
          <p14:tracePt t="115070" x="5059363" y="2671763"/>
          <p14:tracePt t="115078" x="5022850" y="2644775"/>
          <p14:tracePt t="115087" x="4986338" y="2589213"/>
          <p14:tracePt t="115094" x="4922838" y="2525713"/>
          <p14:tracePt t="115102" x="4895850" y="2498725"/>
          <p14:tracePt t="115109" x="4822825" y="2444750"/>
          <p14:tracePt t="115117" x="4759325" y="2362200"/>
          <p14:tracePt t="115125" x="4686300" y="2243138"/>
          <p14:tracePt t="115135" x="4549775" y="2133600"/>
          <p14:tracePt t="115141" x="4430713" y="2033588"/>
          <p14:tracePt t="115150" x="4294188" y="1924050"/>
          <p14:tracePt t="115157" x="4184650" y="1833563"/>
          <p14:tracePt t="115166" x="4121150" y="1751013"/>
          <p14:tracePt t="115173" x="4065588" y="1651000"/>
          <p14:tracePt t="115182" x="4038600" y="1604963"/>
          <p14:tracePt t="115190" x="4029075" y="1568450"/>
          <p14:tracePt t="115199" x="4021138" y="1504950"/>
          <p14:tracePt t="115205" x="4021138" y="1477963"/>
          <p14:tracePt t="115213" x="4021138" y="1449388"/>
          <p14:tracePt t="115221" x="3992563" y="1431925"/>
          <p14:tracePt t="115229" x="3992563" y="1412875"/>
          <p14:tracePt t="115237" x="3992563" y="1404938"/>
          <p14:tracePt t="115245" x="3992563" y="1395413"/>
          <p14:tracePt t="115544" x="3992563" y="1412875"/>
          <p14:tracePt t="115550" x="3992563" y="1441450"/>
          <p14:tracePt t="115559" x="3975100" y="1468438"/>
          <p14:tracePt t="115570" x="3975100" y="1485900"/>
          <p14:tracePt t="115575" x="3965575" y="1504950"/>
          <p14:tracePt t="115588" x="3929063" y="1541463"/>
          <p14:tracePt t="115590" x="3919538" y="1558925"/>
          <p14:tracePt t="115600" x="3919538" y="1568450"/>
          <p14:tracePt t="115606" x="3919538" y="1577975"/>
          <p14:tracePt t="115614" x="3902075" y="1595438"/>
          <p14:tracePt t="115622" x="3875088" y="1604963"/>
          <p14:tracePt t="115638" x="3865563" y="1604963"/>
          <p14:tracePt t="115800" x="3883025" y="1604963"/>
          <p14:tracePt t="115809" x="3965575" y="1604963"/>
          <p14:tracePt t="115816" x="4057650" y="1604963"/>
          <p14:tracePt t="115823" x="4165600" y="1604963"/>
          <p14:tracePt t="115830" x="4238625" y="1604963"/>
          <p14:tracePt t="115838" x="4294188" y="1604963"/>
          <p14:tracePt t="115846" x="4384675" y="1604963"/>
          <p14:tracePt t="115854" x="4421188" y="1604963"/>
          <p14:tracePt t="115862" x="4440238" y="1604963"/>
          <p14:tracePt t="116071" x="4440238" y="1614488"/>
          <p14:tracePt t="116503" x="4440238" y="1631950"/>
          <p14:tracePt t="116511" x="4440238" y="1641475"/>
          <p14:tracePt t="116519" x="4440238" y="1668463"/>
          <p14:tracePt t="116528" x="4440238" y="1687513"/>
          <p14:tracePt t="116535" x="4440238" y="1704975"/>
          <p14:tracePt t="116543" x="4440238" y="1724025"/>
          <p14:tracePt t="116567" x="4440238" y="1741488"/>
          <p14:tracePt t="116894" x="4467225" y="1741488"/>
          <p14:tracePt t="116901" x="4494213" y="1741488"/>
          <p14:tracePt t="116910" x="4549775" y="1741488"/>
          <p14:tracePt t="116918" x="4576763" y="1741488"/>
          <p14:tracePt t="116925" x="4613275" y="1731963"/>
          <p14:tracePt t="116933" x="4667250" y="1704975"/>
          <p14:tracePt t="116941" x="4695825" y="1704975"/>
          <p14:tracePt t="116950" x="4713288" y="1697038"/>
          <p14:tracePt t="117013" x="4722813" y="1697038"/>
          <p14:tracePt t="117111" x="4713288" y="1697038"/>
          <p14:tracePt t="117271" x="4703763" y="1697038"/>
          <p14:tracePt t="117280" x="4667250" y="1704975"/>
          <p14:tracePt t="117287" x="4630738" y="1714500"/>
          <p14:tracePt t="117294" x="4603750" y="1714500"/>
          <p14:tracePt t="117302" x="4557713" y="1731963"/>
          <p14:tracePt t="117310" x="4513263" y="1731963"/>
          <p14:tracePt t="117326" x="4503738" y="1731963"/>
          <p14:tracePt t="117342" x="4484688" y="1731963"/>
          <p14:tracePt t="117382" x="4476750" y="1731963"/>
          <p14:tracePt t="117390" x="4476750" y="1714500"/>
          <p14:tracePt t="117400" x="4476750" y="1704975"/>
          <p14:tracePt t="117406" x="4476750" y="1677988"/>
          <p14:tracePt t="117413" x="4476750" y="1668463"/>
          <p14:tracePt t="117422" x="4484688" y="1660525"/>
          <p14:tracePt t="118055" x="4494213" y="1660525"/>
          <p14:tracePt t="118151" x="4494213" y="1641475"/>
          <p14:tracePt t="118162" x="4494213" y="1631950"/>
          <p14:tracePt t="118168" x="4494213" y="1624013"/>
          <p14:tracePt t="118174" x="4494213" y="1614488"/>
          <p14:tracePt t="118183" x="4513263" y="1595438"/>
          <p14:tracePt t="118190" x="4521200" y="1587500"/>
          <p14:tracePt t="119406" x="4521200" y="1624013"/>
          <p14:tracePt t="119413" x="4521200" y="1631950"/>
          <p14:tracePt t="119422" x="4521200" y="1668463"/>
          <p14:tracePt t="119430" x="4521200" y="1687513"/>
          <p14:tracePt t="119438" x="4503738" y="1731963"/>
          <p14:tracePt t="119446" x="4494213" y="1768475"/>
          <p14:tracePt t="119453" x="4467225" y="1787525"/>
          <p14:tracePt t="119462" x="4467225" y="1833563"/>
          <p14:tracePt t="119469" x="4448175" y="1860550"/>
          <p14:tracePt t="119477" x="4403725" y="1906588"/>
          <p14:tracePt t="119485" x="4394200" y="1914525"/>
          <p14:tracePt t="119494" x="4376738" y="1933575"/>
          <p14:tracePt t="119502" x="4357688" y="1951038"/>
          <p14:tracePt t="119510" x="4330700" y="1970088"/>
          <p14:tracePt t="119526" x="4311650" y="1979613"/>
          <p14:tracePt t="119541" x="4303713" y="1979613"/>
          <p14:tracePt t="119583" x="4267200" y="1987550"/>
          <p14:tracePt t="119599" x="4257675" y="1987550"/>
          <p14:tracePt t="119605" x="4230688" y="1987550"/>
          <p14:tracePt t="119613" x="4202113" y="1987550"/>
          <p14:tracePt t="119621" x="4175125" y="1987550"/>
          <p14:tracePt t="119629" x="4121150" y="1987550"/>
          <p14:tracePt t="119637" x="4075113" y="1987550"/>
          <p14:tracePt t="119645" x="4038600" y="1987550"/>
          <p14:tracePt t="119653" x="4021138" y="1987550"/>
          <p14:tracePt t="119661" x="3984625" y="1979613"/>
          <p14:tracePt t="119669" x="3965575" y="1970088"/>
          <p14:tracePt t="119744" x="3965575" y="1914525"/>
          <p14:tracePt t="119751" x="3965575" y="1878013"/>
          <p14:tracePt t="119761" x="3992563" y="1841500"/>
          <p14:tracePt t="119769" x="4021138" y="1814513"/>
          <p14:tracePt t="119775" x="4102100" y="1760538"/>
          <p14:tracePt t="119785" x="4165600" y="1714500"/>
          <p14:tracePt t="119791" x="4248150" y="1677988"/>
          <p14:tracePt t="119803" x="4348163" y="1651000"/>
          <p14:tracePt t="119807" x="4448175" y="1604963"/>
          <p14:tracePt t="119813" x="4576763" y="1595438"/>
          <p14:tracePt t="119821" x="4667250" y="1577975"/>
          <p14:tracePt t="119829" x="4759325" y="1577975"/>
          <p14:tracePt t="119837" x="4868863" y="1577975"/>
          <p14:tracePt t="119846" x="4978400" y="1577975"/>
          <p14:tracePt t="119853" x="5049838" y="1577975"/>
          <p14:tracePt t="119862" x="5122863" y="1577975"/>
          <p14:tracePt t="119869" x="5159375" y="1577975"/>
          <p14:tracePt t="119877" x="5178425" y="1577975"/>
          <p14:tracePt t="119886" x="5214938" y="1595438"/>
          <p14:tracePt t="119903" x="5224463" y="1604963"/>
          <p14:tracePt t="119911" x="5224463" y="1614488"/>
          <p14:tracePt t="119920" x="5224463" y="1641475"/>
          <p14:tracePt t="119926" x="5224463" y="1660525"/>
          <p14:tracePt t="119934" x="5224463" y="1677988"/>
          <p14:tracePt t="119941" x="5224463" y="1704975"/>
          <p14:tracePt t="119949" x="5205413" y="1724025"/>
          <p14:tracePt t="119957" x="5195888" y="1741488"/>
          <p14:tracePt t="119965" x="5187950" y="1751013"/>
          <p14:tracePt t="119973" x="5178425" y="1760538"/>
          <p14:tracePt t="119982" x="5159375" y="1778000"/>
          <p14:tracePt t="119990" x="5141913" y="1787525"/>
          <p14:tracePt t="119999" x="5105400" y="1797050"/>
          <p14:tracePt t="120005" x="5086350" y="1804988"/>
          <p14:tracePt t="120014" x="5059363" y="1824038"/>
          <p14:tracePt t="120021" x="5032375" y="1841500"/>
          <p14:tracePt t="120029" x="5005388" y="1851025"/>
          <p14:tracePt t="120038" x="4959350" y="1860550"/>
          <p14:tracePt t="120046" x="4886325" y="1860550"/>
          <p14:tracePt t="120054" x="4840288" y="1878013"/>
          <p14:tracePt t="120062" x="4767263" y="1878013"/>
          <p14:tracePt t="120070" x="4713288" y="1878013"/>
          <p14:tracePt t="120078" x="4686300" y="1878013"/>
          <p14:tracePt t="120086" x="4676775" y="1878013"/>
          <p14:tracePt t="120143" x="4667250" y="1870075"/>
          <p14:tracePt t="120152" x="4667250" y="1833563"/>
          <p14:tracePt t="120160" x="4667250" y="1824038"/>
          <p14:tracePt t="120168" x="4667250" y="1804988"/>
          <p14:tracePt t="120271" x="4640263" y="1814513"/>
          <p14:tracePt t="120279" x="4613275" y="1841500"/>
          <p14:tracePt t="120287" x="4586288" y="1860550"/>
          <p14:tracePt t="120296" x="4513263" y="1897063"/>
          <p14:tracePt t="120302" x="4467225" y="1906588"/>
          <p14:tracePt t="120310" x="4430713" y="1914525"/>
          <p14:tracePt t="120318" x="4394200" y="1924050"/>
          <p14:tracePt t="120326" x="4340225" y="1943100"/>
          <p14:tracePt t="120334" x="4330700" y="1943100"/>
          <p14:tracePt t="120463" x="4311650" y="1943100"/>
          <p14:tracePt t="120471" x="4257675" y="1943100"/>
          <p14:tracePt t="120479" x="4165600" y="1943100"/>
          <p14:tracePt t="120488" x="4121150" y="1943100"/>
          <p14:tracePt t="120496" x="4084638" y="1943100"/>
          <p14:tracePt t="120506" x="4057650" y="1943100"/>
          <p14:tracePt t="121327" x="4048125" y="1943100"/>
          <p14:tracePt t="121550" x="4048125" y="1924050"/>
          <p14:tracePt t="121558" x="4048125" y="1914525"/>
          <p14:tracePt t="121566" x="4048125" y="1906588"/>
          <p14:tracePt t="121582" x="4048125" y="1897063"/>
          <p14:tracePt t="122671" x="4048125" y="1924050"/>
          <p14:tracePt t="122682" x="4029075" y="1987550"/>
          <p14:tracePt t="122686" x="3992563" y="2060575"/>
          <p14:tracePt t="122694" x="3956050" y="2116138"/>
          <p14:tracePt t="122702" x="3911600" y="2179638"/>
          <p14:tracePt t="122711" x="3875088" y="2243138"/>
          <p14:tracePt t="122718" x="3819525" y="2306638"/>
          <p14:tracePt t="122725" x="3792538" y="2352675"/>
          <p14:tracePt t="122734" x="3765550" y="2379663"/>
          <p14:tracePt t="122741" x="3756025" y="2398713"/>
          <p14:tracePt t="122750" x="3729038" y="2444750"/>
          <p14:tracePt t="122758" x="3719513" y="2452688"/>
          <p14:tracePt t="122765" x="3709988" y="2481263"/>
          <p14:tracePt t="122775" x="3673475" y="2517775"/>
          <p14:tracePt t="122782" x="3665538" y="2535238"/>
          <p14:tracePt t="122789" x="3609975" y="2589213"/>
          <p14:tracePt t="122798" x="3573463" y="2625725"/>
          <p14:tracePt t="122807" x="3527425" y="2671763"/>
          <p14:tracePt t="122813" x="3455988" y="2727325"/>
          <p14:tracePt t="122821" x="3409950" y="2763838"/>
          <p14:tracePt t="122829" x="3363913" y="2800350"/>
          <p14:tracePt t="122837" x="3336925" y="2827338"/>
          <p14:tracePt t="122845" x="3281363" y="2863850"/>
          <p14:tracePt t="122853" x="3254375" y="2900363"/>
          <p14:tracePt t="122861" x="3208338" y="2917825"/>
          <p14:tracePt t="122870" x="3190875" y="2936875"/>
          <p14:tracePt t="122884" x="3154363" y="2963863"/>
          <p14:tracePt t="122885" x="3117850" y="2982913"/>
          <p14:tracePt t="122895" x="3081338" y="3000375"/>
          <p14:tracePt t="122904" x="3063875" y="3017838"/>
          <p14:tracePt t="122911" x="3035300" y="3046413"/>
          <p14:tracePt t="122918" x="2998788" y="3063875"/>
          <p14:tracePt t="122927" x="2971800" y="3073400"/>
          <p14:tracePt t="122934" x="2962275" y="3082925"/>
          <p14:tracePt t="122942" x="2925763" y="3100388"/>
          <p14:tracePt t="122949" x="2898775" y="3100388"/>
          <p14:tracePt t="122958" x="2881313" y="3109913"/>
          <p14:tracePt t="122967" x="2852738" y="3109913"/>
          <p14:tracePt t="122974" x="2817813" y="3119438"/>
          <p14:tracePt t="122983" x="2781300" y="3127375"/>
          <p14:tracePt t="122990" x="2762250" y="3127375"/>
          <p14:tracePt t="123001" x="2698750" y="3163888"/>
          <p14:tracePt t="123006" x="2662238" y="3173413"/>
          <p14:tracePt t="123017" x="2606675" y="3173413"/>
          <p14:tracePt t="123022" x="2525713" y="3219450"/>
          <p14:tracePt t="123033" x="2479675" y="3228975"/>
          <p14:tracePt t="123038" x="2443163" y="3228975"/>
          <p14:tracePt t="123046" x="2379663" y="3236913"/>
          <p14:tracePt t="123054" x="2306638" y="3236913"/>
          <p14:tracePt t="123063" x="2279650" y="3246438"/>
          <p14:tracePt t="123070" x="2251075" y="3246438"/>
          <p14:tracePt t="123078" x="2206625" y="3246438"/>
          <p14:tracePt t="123086" x="2197100" y="3246438"/>
          <p14:tracePt t="123094" x="2179638" y="3246438"/>
          <p14:tracePt t="123102" x="2170113" y="3246438"/>
          <p14:tracePt t="123110" x="2160588" y="3246438"/>
          <p14:tracePt t="123208" x="2151063" y="3246438"/>
          <p14:tracePt t="123219" x="2133600" y="3246438"/>
          <p14:tracePt t="123225" x="2124075" y="3255963"/>
          <p14:tracePt t="123231" x="2114550" y="3265488"/>
          <p14:tracePt t="123237" x="2097088" y="3273425"/>
          <p14:tracePt t="123245" x="2087563" y="3273425"/>
          <p14:tracePt t="123253" x="2070100" y="3282950"/>
          <p14:tracePt t="123261" x="2051050" y="3282950"/>
          <p14:tracePt t="123269" x="2033588" y="3292475"/>
          <p14:tracePt t="123446" x="1997075" y="3319463"/>
          <p14:tracePt t="123454" x="1997075" y="3328988"/>
          <p14:tracePt t="123462" x="1987550" y="3338513"/>
          <p14:tracePt t="123470" x="1968500" y="3355975"/>
          <p14:tracePt t="123478" x="1951038" y="3365500"/>
          <p14:tracePt t="123486" x="1941513" y="3375025"/>
          <p14:tracePt t="123501" x="1914525" y="3382963"/>
          <p14:tracePt t="123510" x="1895475" y="3402013"/>
          <p14:tracePt t="123518" x="1878013" y="3411538"/>
          <p14:tracePt t="123526" x="1868488" y="3411538"/>
          <p14:tracePt t="123534" x="1851025" y="3419475"/>
          <p14:tracePt t="123558" x="1841500" y="3419475"/>
          <p14:tracePt t="123634" x="1831975" y="3429000"/>
          <p14:tracePt t="123663" x="1824038" y="3446463"/>
          <p14:tracePt t="123687" x="1814513" y="3446463"/>
          <p14:tracePt t="123711" x="1804988" y="3446463"/>
          <p14:tracePt t="123782" x="1795463" y="3446463"/>
          <p14:tracePt t="123799" x="1795463" y="3438525"/>
          <p14:tracePt t="123806" x="1795463" y="3411538"/>
          <p14:tracePt t="123816" x="1795463" y="3392488"/>
          <p14:tracePt t="123822" x="1814513" y="3375025"/>
          <p14:tracePt t="123831" x="1814513" y="3365500"/>
          <p14:tracePt t="123838" x="1814513" y="3355975"/>
          <p14:tracePt t="123846" x="1824038" y="3346450"/>
          <p14:tracePt t="124111" x="1814513" y="3338513"/>
          <p14:tracePt t="124118" x="1804988" y="3338513"/>
          <p14:tracePt t="124130" x="1778000" y="3338513"/>
          <p14:tracePt t="124143" x="1751013" y="3338513"/>
          <p14:tracePt t="124150" x="1741488" y="3338513"/>
          <p14:tracePt t="124158" x="1731963" y="3338513"/>
          <p14:tracePt t="124167" x="1722438" y="3338513"/>
          <p14:tracePt t="124175" x="1704975" y="3338513"/>
          <p14:tracePt t="124262" x="1695450" y="3328988"/>
          <p14:tracePt t="124270" x="1695450" y="3319463"/>
          <p14:tracePt t="124278" x="1695450" y="3309938"/>
          <p14:tracePt t="124302" x="1704975" y="3282950"/>
          <p14:tracePt t="124309" x="1714500" y="3273425"/>
          <p14:tracePt t="124325" x="1714500" y="3265488"/>
          <p14:tracePt t="124349" x="1722438" y="3255963"/>
          <p14:tracePt t="124463" x="1695450" y="3265488"/>
          <p14:tracePt t="124471" x="1695450" y="3273425"/>
          <p14:tracePt t="124479" x="1695450" y="3282950"/>
          <p14:tracePt t="124487" x="1685925" y="3292475"/>
          <p14:tracePt t="124495" x="1685925" y="3319463"/>
          <p14:tracePt t="124519" x="1685925" y="3328988"/>
          <p14:tracePt t="124526" x="1685925" y="3346450"/>
          <p14:tracePt t="124535" x="1685925" y="3355975"/>
          <p14:tracePt t="124559" x="1685925" y="3365500"/>
          <p14:tracePt t="124568" x="1685925" y="3392488"/>
          <p14:tracePt t="124575" x="1685925" y="3402013"/>
          <p14:tracePt t="124681" x="1677988" y="3411538"/>
          <p14:tracePt t="124999" x="1714500" y="3411538"/>
          <p14:tracePt t="125007" x="1731963" y="3411538"/>
          <p14:tracePt t="125014" x="1758950" y="3411538"/>
          <p14:tracePt t="125021" x="1787525" y="3411538"/>
          <p14:tracePt t="125029" x="1795463" y="3411538"/>
          <p14:tracePt t="125337" x="1804988" y="3411538"/>
          <p14:tracePt t="125343" x="1831975" y="3392488"/>
          <p14:tracePt t="125350" x="1860550" y="3382963"/>
          <p14:tracePt t="125359" x="1868488" y="3382963"/>
          <p14:tracePt t="125368" x="1887538" y="3382963"/>
          <p14:tracePt t="125374" x="1914525" y="3375025"/>
          <p14:tracePt t="125384" x="1924050" y="3375025"/>
          <p14:tracePt t="125390" x="1931988" y="3375025"/>
          <p14:tracePt t="126320" x="1941513" y="3382963"/>
          <p14:tracePt t="126327" x="1941513" y="3392488"/>
          <p14:tracePt t="126334" x="1960563" y="3402013"/>
          <p14:tracePt t="126341" x="1968500" y="3411538"/>
          <p14:tracePt t="126349" x="1978025" y="3411538"/>
          <p14:tracePt t="126357" x="2005013" y="3411538"/>
          <p14:tracePt t="126365" x="2033588" y="3429000"/>
          <p14:tracePt t="126373" x="2070100" y="3446463"/>
          <p14:tracePt t="126382" x="2124075" y="3455988"/>
          <p14:tracePt t="126390" x="2160588" y="3455988"/>
          <p14:tracePt t="126399" x="2251075" y="3475038"/>
          <p14:tracePt t="126406" x="2360613" y="3502025"/>
          <p14:tracePt t="126417" x="2433638" y="3511550"/>
          <p14:tracePt t="126421" x="2516188" y="3511550"/>
          <p14:tracePt t="126429" x="2570163" y="3529013"/>
          <p14:tracePt t="126437" x="2616200" y="3529013"/>
          <p14:tracePt t="126461" x="2635250" y="3529013"/>
          <p14:tracePt t="126511" x="2662238" y="3529013"/>
          <p14:tracePt t="126519" x="2798763" y="3565525"/>
          <p14:tracePt t="126527" x="3071813" y="3675063"/>
          <p14:tracePt t="126534" x="3346450" y="3775075"/>
          <p14:tracePt t="126541" x="3792538" y="3911600"/>
          <p14:tracePt t="126549" x="4048125" y="3984625"/>
          <p14:tracePt t="126557" x="4294188" y="4103688"/>
          <p14:tracePt t="126566" x="4703763" y="4213225"/>
          <p14:tracePt t="126573" x="5041900" y="4322763"/>
          <p14:tracePt t="126581" x="5305425" y="4395788"/>
          <p14:tracePt t="126592" x="5487988" y="4422775"/>
          <p14:tracePt t="126601" x="5616575" y="4449763"/>
          <p14:tracePt t="126605" x="5670550" y="4449763"/>
          <p14:tracePt t="126615" x="5680075" y="4449763"/>
          <p14:tracePt t="126622" x="5707063" y="4449763"/>
          <p14:tracePt t="126638" x="5707063" y="4432300"/>
          <p14:tracePt t="126646" x="5707063" y="4395788"/>
          <p14:tracePt t="126654" x="5697538" y="4332288"/>
          <p14:tracePt t="126661" x="5661025" y="4295775"/>
          <p14:tracePt t="126669" x="5643563" y="4268788"/>
          <p14:tracePt t="126678" x="5607050" y="4222750"/>
          <p14:tracePt t="126686" x="5588000" y="4195763"/>
          <p14:tracePt t="126694" x="5561013" y="4159250"/>
          <p14:tracePt t="126702" x="5551488" y="4149725"/>
          <p14:tracePt t="126710" x="5543550" y="4130675"/>
          <p14:tracePt t="126718" x="5534025" y="4113213"/>
          <p14:tracePt t="126816" x="5534025" y="4103688"/>
          <p14:tracePt t="126831" x="5514975" y="4094163"/>
          <p14:tracePt t="126837" x="5507038" y="4094163"/>
          <p14:tracePt t="126846" x="5487988" y="4086225"/>
          <p14:tracePt t="126861" x="5478463" y="4067175"/>
          <p14:tracePt t="126869" x="5461000" y="4040188"/>
          <p14:tracePt t="126883" x="5451475" y="4021138"/>
          <p14:tracePt t="126885" x="5434013" y="4003675"/>
          <p14:tracePt t="126894" x="5397500" y="3976688"/>
          <p14:tracePt t="126902" x="5368925" y="3957638"/>
          <p14:tracePt t="126910" x="5314950" y="3921125"/>
          <p14:tracePt t="126919" x="5287963" y="3903663"/>
          <p14:tracePt t="126927" x="5205413" y="3875088"/>
          <p14:tracePt t="126934" x="5141913" y="3848100"/>
          <p14:tracePt t="126941" x="5105400" y="3840163"/>
          <p14:tracePt t="126949" x="5022850" y="3830638"/>
          <p14:tracePt t="126957" x="4941888" y="3784600"/>
          <p14:tracePt t="126966" x="4876800" y="3757613"/>
          <p14:tracePt t="126973" x="4832350" y="3721100"/>
          <p14:tracePt t="126981" x="4803775" y="3711575"/>
          <p14:tracePt t="126990" x="4776788" y="3694113"/>
          <p14:tracePt t="126998" x="4749800" y="3675063"/>
          <p14:tracePt t="127014" x="4749800" y="3665538"/>
          <p14:tracePt t="127029" x="4749800" y="3638550"/>
          <p14:tracePt t="127038" x="4749800" y="3629025"/>
          <p14:tracePt t="127088" x="4749800" y="3621088"/>
          <p14:tracePt t="127103" x="4749800" y="3602038"/>
          <p14:tracePt t="127111" x="4749800" y="3592513"/>
          <p14:tracePt t="127119" x="4749800" y="3584575"/>
          <p14:tracePt t="127126" x="4749800" y="3575050"/>
          <p14:tracePt t="127142" x="4749800" y="3548063"/>
          <p14:tracePt t="127197" x="4749800" y="3538538"/>
          <p14:tracePt t="127206" x="4749800" y="3519488"/>
          <p14:tracePt t="127222" x="4749800" y="3511550"/>
          <p14:tracePt t="127237" x="4749800" y="3502025"/>
          <p14:tracePt t="127253" x="4749800" y="3492500"/>
          <p14:tracePt t="127261" x="4749800" y="3482975"/>
          <p14:tracePt t="127269" x="4749800" y="3475038"/>
          <p14:tracePt t="127286" x="4749800" y="3465513"/>
          <p14:tracePt t="127294" x="4749800" y="3455988"/>
          <p14:tracePt t="127680" x="4749800" y="3446463"/>
          <p14:tracePt t="127687" x="4776788" y="3429000"/>
          <p14:tracePt t="127695" x="4813300" y="3411538"/>
          <p14:tracePt t="127704" x="4868863" y="3402013"/>
          <p14:tracePt t="127714" x="4905375" y="3402013"/>
          <p14:tracePt t="127719" x="4968875" y="3365500"/>
          <p14:tracePt t="127726" x="5022850" y="3365500"/>
          <p14:tracePt t="127734" x="5078413" y="3355975"/>
          <p14:tracePt t="127743" x="5141913" y="3338513"/>
          <p14:tracePt t="127752" x="5168900" y="3319463"/>
          <p14:tracePt t="127759" x="5214938" y="3309938"/>
          <p14:tracePt t="127767" x="5224463" y="3302000"/>
          <p14:tracePt t="127776" x="5241925" y="3302000"/>
          <p14:tracePt t="128014" x="5214938" y="3309938"/>
          <p14:tracePt t="128022" x="5195888" y="3319463"/>
          <p14:tracePt t="128030" x="5168900" y="3319463"/>
          <p14:tracePt t="128038" x="5159375" y="3328988"/>
          <p14:tracePt t="128046" x="5132388" y="3328988"/>
          <p14:tracePt t="128055" x="5122863" y="3328988"/>
          <p14:tracePt t="128061" x="5114925" y="3328988"/>
          <p14:tracePt t="128077" x="5105400" y="3328988"/>
          <p14:tracePt t="128093" x="5086350" y="3328988"/>
          <p14:tracePt t="128110" x="5049838" y="3338513"/>
          <p14:tracePt t="128118" x="4986338" y="3365500"/>
          <p14:tracePt t="128126" x="4959350" y="3365500"/>
          <p14:tracePt t="128135" x="4895850" y="3375025"/>
          <p14:tracePt t="128141" x="4840288" y="3382963"/>
          <p14:tracePt t="128149" x="4759325" y="3392488"/>
          <p14:tracePt t="128158" x="4730750" y="3392488"/>
          <p14:tracePt t="128166" x="4703763" y="3419475"/>
          <p14:tracePt t="128173" x="4695825" y="3419475"/>
          <p14:tracePt t="128279" x="4722813" y="3411538"/>
          <p14:tracePt t="128287" x="4730750" y="3411538"/>
          <p14:tracePt t="128295" x="4740275" y="3402013"/>
          <p14:tracePt t="128552" x="4776788" y="3402013"/>
          <p14:tracePt t="128559" x="4886325" y="3402013"/>
          <p14:tracePt t="128566" x="5068888" y="3411538"/>
          <p14:tracePt t="128575" x="5368925" y="3502025"/>
          <p14:tracePt t="128584" x="5661025" y="3575050"/>
          <p14:tracePt t="128590" x="6262688" y="3784600"/>
          <p14:tracePt t="128599" x="6681788" y="3948113"/>
          <p14:tracePt t="128606" x="7239000" y="4103688"/>
          <p14:tracePt t="128615" x="7612063" y="4213225"/>
          <p14:tracePt t="128622" x="7867650" y="4286250"/>
          <p14:tracePt t="128630" x="8204200" y="4395788"/>
          <p14:tracePt t="128637" x="8305800" y="4405313"/>
          <p14:tracePt t="128646" x="8350250" y="4432300"/>
          <p14:tracePt t="128653" x="8378825" y="4422775"/>
          <p14:tracePt t="128686" x="8378825" y="4386263"/>
          <p14:tracePt t="128694" x="8359775" y="4359275"/>
          <p14:tracePt t="128702" x="8332788" y="4322763"/>
          <p14:tracePt t="128712" x="8313738" y="4313238"/>
          <p14:tracePt t="128717" x="8286750" y="4276725"/>
          <p14:tracePt t="128725" x="8269288" y="4268788"/>
          <p14:tracePt t="128733" x="8259763" y="4259263"/>
          <p14:tracePt t="128741" x="8259763" y="4249738"/>
          <p14:tracePt t="128750" x="8240713" y="4240213"/>
          <p14:tracePt t="128765" x="8232775" y="4240213"/>
          <p14:tracePt t="128774" x="8213725" y="4232275"/>
          <p14:tracePt t="128781" x="8196263" y="4232275"/>
          <p14:tracePt t="128789" x="8169275" y="4213225"/>
          <p14:tracePt t="128798" x="8123238" y="4195763"/>
          <p14:tracePt t="128806" x="8086725" y="4186238"/>
          <p14:tracePt t="128815" x="8040688" y="4176713"/>
          <p14:tracePt t="128822" x="8013700" y="4167188"/>
          <p14:tracePt t="128830" x="7950200" y="4140200"/>
          <p14:tracePt t="128838" x="7913688" y="4130675"/>
          <p14:tracePt t="128846" x="7850188" y="4122738"/>
          <p14:tracePt t="128855" x="7813675" y="4113213"/>
          <p14:tracePt t="128862" x="7767638" y="4086225"/>
          <p14:tracePt t="128870" x="7685088" y="4076700"/>
          <p14:tracePt t="128878" x="7667625" y="4067175"/>
          <p14:tracePt t="128886" x="7612063" y="4049713"/>
          <p14:tracePt t="128895" x="7558088" y="4040188"/>
          <p14:tracePt t="128901" x="7512050" y="4021138"/>
          <p14:tracePt t="128909" x="7466013" y="3994150"/>
          <p14:tracePt t="128917" x="7429500" y="3976688"/>
          <p14:tracePt t="128925" x="7385050" y="3948113"/>
          <p14:tracePt t="128933" x="7356475" y="3930650"/>
          <p14:tracePt t="128941" x="7348538" y="3903663"/>
          <p14:tracePt t="128950" x="7339013" y="3884613"/>
          <p14:tracePt t="128959" x="7329488" y="3867150"/>
          <p14:tracePt t="128967" x="7312025" y="3848100"/>
          <p14:tracePt t="128975" x="7312025" y="3830638"/>
          <p14:tracePt t="128983" x="7302500" y="3811588"/>
          <p14:tracePt t="128991" x="7292975" y="3794125"/>
          <p14:tracePt t="129001" x="7292975" y="3784600"/>
          <p14:tracePt t="129007" x="7283450" y="3757613"/>
          <p14:tracePt t="129016" x="7265988" y="3730625"/>
          <p14:tracePt t="129022" x="7256463" y="3721100"/>
          <p14:tracePt t="129030" x="7256463" y="3702050"/>
          <p14:tracePt t="129038" x="7248525" y="3684588"/>
          <p14:tracePt t="129054" x="7239000" y="3665538"/>
          <p14:tracePt t="129198" x="7239000" y="3657600"/>
          <p14:tracePt t="129206" x="7239000" y="3648075"/>
          <p14:tracePt t="129216" x="7212013" y="3629025"/>
          <p14:tracePt t="129223" x="7192963" y="3611563"/>
          <p14:tracePt t="129231" x="7165975" y="3592513"/>
          <p14:tracePt t="129239" x="7138988" y="3575050"/>
          <p14:tracePt t="129247" x="7092950" y="3548063"/>
          <p14:tracePt t="129255" x="7046913" y="3529013"/>
          <p14:tracePt t="129263" x="7037388" y="3529013"/>
          <p14:tracePt t="129271" x="7019925" y="3519488"/>
          <p14:tracePt t="129551" x="7046913" y="3519488"/>
          <p14:tracePt t="129559" x="7119938" y="3519488"/>
          <p14:tracePt t="129566" x="7183438" y="3548063"/>
          <p14:tracePt t="129575" x="7256463" y="3575050"/>
          <p14:tracePt t="129583" x="7302500" y="3575050"/>
          <p14:tracePt t="129590" x="7385050" y="3611563"/>
          <p14:tracePt t="129599" x="7485063" y="3621088"/>
          <p14:tracePt t="129606" x="7594600" y="3648075"/>
          <p14:tracePt t="129616" x="7667625" y="3648075"/>
          <p14:tracePt t="129622" x="7748588" y="3675063"/>
          <p14:tracePt t="129632" x="7804150" y="3675063"/>
          <p14:tracePt t="129638" x="7850188" y="3675063"/>
          <p14:tracePt t="129645" x="7877175" y="3684588"/>
          <p14:tracePt t="129855" x="7867650" y="3684588"/>
          <p14:tracePt t="129861" x="7821613" y="3684588"/>
          <p14:tracePt t="129869" x="7804150" y="3684588"/>
          <p14:tracePt t="129882" x="7777163" y="3684588"/>
          <p14:tracePt t="129885" x="7758113" y="3684588"/>
          <p14:tracePt t="129901" x="7748588" y="3675063"/>
          <p14:tracePt t="129918" x="7748588" y="3657600"/>
          <p14:tracePt t="129926" x="7748588" y="3638550"/>
          <p14:tracePt t="129934" x="7748588" y="3629025"/>
          <p14:tracePt t="129943" x="7748588" y="3602038"/>
          <p14:tracePt t="129950" x="7748588" y="3584575"/>
          <p14:tracePt t="129959" x="7748588" y="3575050"/>
          <p14:tracePt t="129968" x="7748588" y="3548063"/>
          <p14:tracePt t="129975" x="7748588" y="3519488"/>
          <p14:tracePt t="129984" x="7748588" y="3511550"/>
          <p14:tracePt t="129991" x="7758113" y="3502025"/>
          <p14:tracePt t="130001" x="7767638" y="3492500"/>
          <p14:tracePt t="130007" x="7777163" y="3482975"/>
          <p14:tracePt t="130697" x="7777163" y="3475038"/>
          <p14:tracePt t="130705" x="7721600" y="3475038"/>
          <p14:tracePt t="130713" x="7667625" y="3475038"/>
          <p14:tracePt t="130719" x="7539038" y="3492500"/>
          <p14:tracePt t="130727" x="7448550" y="3492500"/>
          <p14:tracePt t="130734" x="7319963" y="3492500"/>
          <p14:tracePt t="130742" x="7248525" y="3492500"/>
          <p14:tracePt t="130750" x="7202488" y="3492500"/>
          <p14:tracePt t="130758" x="7183438" y="3492500"/>
          <p14:tracePt t="130766" x="7156450" y="3492500"/>
          <p14:tracePt t="130774" x="7156450" y="3482975"/>
          <p14:tracePt t="130791" x="7156450" y="3475038"/>
          <p14:tracePt t="130832" x="7102475" y="3482975"/>
          <p14:tracePt t="130843" x="6992938" y="3502025"/>
          <p14:tracePt t="130847" x="6810375" y="3502025"/>
          <p14:tracePt t="130856" x="6645275" y="3502025"/>
          <p14:tracePt t="130863" x="6481763" y="3511550"/>
          <p14:tracePt t="130872" x="6199188" y="3465513"/>
          <p14:tracePt t="130879" x="5816600" y="3446463"/>
          <p14:tracePt t="130886" x="5734050" y="3392488"/>
          <p14:tracePt t="130902" x="5334000" y="3346450"/>
          <p14:tracePt t="130910" x="5049838" y="3292475"/>
          <p14:tracePt t="130918" x="4840288" y="3255963"/>
          <p14:tracePt t="130926" x="4667250" y="3228975"/>
          <p14:tracePt t="130936" x="4540250" y="3209925"/>
          <p14:tracePt t="130943" x="4467225" y="3200400"/>
          <p14:tracePt t="130951" x="4413250" y="3200400"/>
          <p14:tracePt t="130959" x="4348163" y="3200400"/>
          <p14:tracePt t="130969" x="4257675" y="3200400"/>
          <p14:tracePt t="130975" x="4202113" y="3200400"/>
          <p14:tracePt t="130984" x="4184650" y="3200400"/>
          <p14:tracePt t="130991" x="4148138" y="3200400"/>
          <p14:tracePt t="131002" x="4102100" y="3200400"/>
          <p14:tracePt t="131006" x="4065588" y="3200400"/>
          <p14:tracePt t="131015" x="4021138" y="3209925"/>
          <p14:tracePt t="131021" x="3984625" y="3209925"/>
          <p14:tracePt t="131030" x="3948113" y="3209925"/>
          <p14:tracePt t="131038" x="3892550" y="3209925"/>
          <p14:tracePt t="131046" x="3856038" y="3209925"/>
          <p14:tracePt t="131054" x="3819525" y="3200400"/>
          <p14:tracePt t="131061" x="3783013" y="3192463"/>
          <p14:tracePt t="131069" x="3765550" y="3192463"/>
          <p14:tracePt t="131078" x="3709988" y="3192463"/>
          <p14:tracePt t="131086" x="3636963" y="3192463"/>
          <p14:tracePt t="131093" x="3546475" y="3192463"/>
          <p14:tracePt t="131101" x="3436938" y="3192463"/>
          <p14:tracePt t="131109" x="3309938" y="3192463"/>
          <p14:tracePt t="131117" x="3163888" y="3192463"/>
          <p14:tracePt t="131125" x="3027363" y="3146425"/>
          <p14:tracePt t="131133" x="2898775" y="3146425"/>
          <p14:tracePt t="131142" x="2752725" y="3119438"/>
          <p14:tracePt t="131150" x="2643188" y="3090863"/>
          <p14:tracePt t="131157" x="2543175" y="3063875"/>
          <p14:tracePt t="131166" x="2470150" y="3046413"/>
          <p14:tracePt t="131173" x="2352675" y="3000375"/>
          <p14:tracePt t="131181" x="2297113" y="2990850"/>
          <p14:tracePt t="131189" x="2214563" y="2982913"/>
          <p14:tracePt t="131198" x="2124075" y="2982913"/>
          <p14:tracePt t="131206" x="2014538" y="2954338"/>
          <p14:tracePt t="131214" x="1931988" y="2927350"/>
          <p14:tracePt t="131222" x="1787525" y="2927350"/>
          <p14:tracePt t="131232" x="1658938" y="2909888"/>
          <p14:tracePt t="131237" x="1522413" y="2863850"/>
          <p14:tracePt t="131245" x="1412875" y="2854325"/>
          <p14:tracePt t="131253" x="1285875" y="2836863"/>
          <p14:tracePt t="131261" x="1239838" y="2836863"/>
          <p14:tracePt t="131270" x="1176338" y="2817813"/>
          <p14:tracePt t="131278" x="1139825" y="2790825"/>
          <p14:tracePt t="131286" x="1130300" y="2790825"/>
          <p14:tracePt t="131327" x="1120775" y="2781300"/>
          <p14:tracePt t="131343" x="1130300" y="2763838"/>
          <p14:tracePt t="131351" x="1166813" y="2763838"/>
          <p14:tracePt t="131359" x="1176338" y="2763838"/>
          <p14:tracePt t="131368" x="1185863" y="2763838"/>
          <p14:tracePt t="131374" x="1203325" y="2763838"/>
          <p14:tracePt t="131384" x="1212850" y="2763838"/>
          <p14:tracePt t="131399" x="1222375" y="2763838"/>
          <p14:tracePt t="131720" x="1303338" y="2763838"/>
          <p14:tracePt t="131727" x="1485900" y="2763838"/>
          <p14:tracePt t="131734" x="1741488" y="2771775"/>
          <p14:tracePt t="131742" x="1987550" y="2808288"/>
          <p14:tracePt t="131751" x="2279650" y="2873375"/>
          <p14:tracePt t="131758" x="2579688" y="2973388"/>
          <p14:tracePt t="131768" x="2962275" y="3009900"/>
          <p14:tracePt t="131775" x="3327400" y="3073400"/>
          <p14:tracePt t="131784" x="3619500" y="3155950"/>
          <p14:tracePt t="131791" x="3938588" y="3192463"/>
          <p14:tracePt t="131801" x="4138613" y="3209925"/>
          <p14:tracePt t="131807" x="4321175" y="3236913"/>
          <p14:tracePt t="131817" x="4394200" y="3255963"/>
          <p14:tracePt t="131823" x="4503738" y="3255963"/>
          <p14:tracePt t="131832" x="4549775" y="3265488"/>
          <p14:tracePt t="131838" x="4576763" y="3265488"/>
          <p14:tracePt t="131846" x="4622800" y="3265488"/>
          <p14:tracePt t="131854" x="4649788" y="3265488"/>
          <p14:tracePt t="131862" x="4695825" y="3265488"/>
          <p14:tracePt t="131870" x="4759325" y="3265488"/>
          <p14:tracePt t="131878" x="4849813" y="3265488"/>
          <p14:tracePt t="131886" x="4959350" y="3265488"/>
          <p14:tracePt t="131900" x="5086350" y="3265488"/>
          <p14:tracePt t="131902" x="5232400" y="3265488"/>
          <p14:tracePt t="131910" x="5397500" y="3265488"/>
          <p14:tracePt t="131918" x="5524500" y="3265488"/>
          <p14:tracePt t="131926" x="5734050" y="3309938"/>
          <p14:tracePt t="131934" x="5916613" y="3328988"/>
          <p14:tracePt t="131942" x="6099175" y="3346450"/>
          <p14:tracePt t="131950" x="6262688" y="3392488"/>
          <p14:tracePt t="131961" x="6372225" y="3392488"/>
          <p14:tracePt t="131967" x="6472238" y="3392488"/>
          <p14:tracePt t="131975" x="6545263" y="3392488"/>
          <p14:tracePt t="131984" x="6581775" y="3392488"/>
          <p14:tracePt t="131991" x="6610350" y="3392488"/>
          <p14:tracePt t="132001" x="6627813" y="3392488"/>
          <p14:tracePt t="132077" x="6654800" y="3392488"/>
          <p14:tracePt t="132085" x="6710363" y="3392488"/>
          <p14:tracePt t="132093" x="6746875" y="3392488"/>
          <p14:tracePt t="132101" x="6800850" y="3392488"/>
          <p14:tracePt t="132110" x="6892925" y="3392488"/>
          <p14:tracePt t="132117" x="6964363" y="3392488"/>
          <p14:tracePt t="132126" x="7056438" y="3392488"/>
          <p14:tracePt t="132134" x="7146925" y="3392488"/>
          <p14:tracePt t="132143" x="7239000" y="3392488"/>
          <p14:tracePt t="132149" x="7312025" y="3392488"/>
          <p14:tracePt t="132158" x="7421563" y="3392488"/>
          <p14:tracePt t="132165" x="7494588" y="3392488"/>
          <p14:tracePt t="132173" x="7575550" y="3392488"/>
          <p14:tracePt t="132181" x="7667625" y="3392488"/>
          <p14:tracePt t="132189" x="7694613" y="3392488"/>
          <p14:tracePt t="132198" x="7721600" y="3392488"/>
          <p14:tracePt t="132206" x="7731125" y="3392488"/>
          <p14:tracePt t="133071" x="7667625" y="3402013"/>
          <p14:tracePt t="133083" x="7621588" y="3419475"/>
          <p14:tracePt t="133091" x="7602538" y="3465513"/>
          <p14:tracePt t="133095" x="7539038" y="3519488"/>
          <p14:tracePt t="133103" x="7385050" y="3565525"/>
          <p14:tracePt t="133110" x="7219950" y="3611563"/>
          <p14:tracePt t="133118" x="7037388" y="3657600"/>
          <p14:tracePt t="133126" x="6883400" y="3702050"/>
          <p14:tracePt t="133134" x="6718300" y="3767138"/>
          <p14:tracePt t="133141" x="6545263" y="3811588"/>
          <p14:tracePt t="133151" x="6435725" y="3840163"/>
          <p14:tracePt t="133157" x="6335713" y="3911600"/>
          <p14:tracePt t="133165" x="6262688" y="3921125"/>
          <p14:tracePt t="133174" x="6181725" y="3967163"/>
          <p14:tracePt t="133182" x="6153150" y="3967163"/>
          <p14:tracePt t="133189" x="6116638" y="3976688"/>
          <p14:tracePt t="133198" x="6089650" y="3984625"/>
          <p14:tracePt t="133206" x="6072188" y="3984625"/>
          <p14:tracePt t="133214" x="6053138" y="4003675"/>
          <p14:tracePt t="133221" x="6026150" y="4021138"/>
          <p14:tracePt t="133238" x="6007100" y="4021138"/>
          <p14:tracePt t="133246" x="5989638" y="4030663"/>
          <p14:tracePt t="133254" x="5953125" y="4049713"/>
          <p14:tracePt t="133262" x="5926138" y="4067175"/>
          <p14:tracePt t="133270" x="5907088" y="4076700"/>
          <p14:tracePt t="133278" x="5853113" y="4086225"/>
          <p14:tracePt t="133286" x="5789613" y="4086225"/>
          <p14:tracePt t="133294" x="5753100" y="4103688"/>
          <p14:tracePt t="133302" x="5670550" y="4103688"/>
          <p14:tracePt t="133310" x="5634038" y="4103688"/>
          <p14:tracePt t="133318" x="5561013" y="4103688"/>
          <p14:tracePt t="133326" x="5451475" y="4103688"/>
          <p14:tracePt t="133334" x="5324475" y="4103688"/>
          <p14:tracePt t="133342" x="5214938" y="4103688"/>
          <p14:tracePt t="133350" x="5049838" y="4103688"/>
          <p14:tracePt t="133358" x="4922838" y="4103688"/>
          <p14:tracePt t="133366" x="4813300" y="4103688"/>
          <p14:tracePt t="133374" x="4667250" y="4103688"/>
          <p14:tracePt t="133382" x="4576763" y="4103688"/>
          <p14:tracePt t="133391" x="4448175" y="4103688"/>
          <p14:tracePt t="133401" x="4357688" y="4103688"/>
          <p14:tracePt t="133407" x="4248150" y="4103688"/>
          <p14:tracePt t="133418" x="4175125" y="4103688"/>
          <p14:tracePt t="133423" x="4121150" y="4103688"/>
          <p14:tracePt t="133436" x="4029075" y="4103688"/>
          <p14:tracePt t="133438" x="4002088" y="4103688"/>
          <p14:tracePt t="133448" x="3956050" y="4103688"/>
          <p14:tracePt t="133454" x="3902075" y="4103688"/>
          <p14:tracePt t="133462" x="3846513" y="4103688"/>
          <p14:tracePt t="133470" x="3783013" y="4122738"/>
          <p14:tracePt t="133478" x="3709988" y="4122738"/>
          <p14:tracePt t="133486" x="3656013" y="4122738"/>
          <p14:tracePt t="133494" x="3582988" y="4122738"/>
          <p14:tracePt t="133502" x="3509963" y="4122738"/>
          <p14:tracePt t="133510" x="3455988" y="4122738"/>
          <p14:tracePt t="133518" x="3390900" y="4122738"/>
          <p14:tracePt t="133527" x="3363913" y="4122738"/>
          <p14:tracePt t="133533" x="3309938" y="4122738"/>
          <p14:tracePt t="133541" x="3281363" y="4122738"/>
          <p14:tracePt t="133549" x="3244850" y="4122738"/>
          <p14:tracePt t="133557" x="3236913" y="4122738"/>
          <p14:tracePt t="133565" x="3227388" y="4122738"/>
          <p14:tracePt t="133672" x="3217863" y="4122738"/>
          <p14:tracePt t="133679" x="3217863" y="4103688"/>
          <p14:tracePt t="133687" x="3217863" y="4076700"/>
          <p14:tracePt t="133695" x="3208338" y="4040188"/>
          <p14:tracePt t="133702" x="3200400" y="4013200"/>
          <p14:tracePt t="133711" x="3181350" y="3994150"/>
          <p14:tracePt t="133718" x="3171825" y="3976688"/>
          <p14:tracePt t="133726" x="3136900" y="3940175"/>
          <p14:tracePt t="133734" x="3117850" y="3940175"/>
          <p14:tracePt t="133742" x="3071813" y="3921125"/>
          <p14:tracePt t="133750" x="3035300" y="3911600"/>
          <p14:tracePt t="133759" x="2990850" y="3911600"/>
          <p14:tracePt t="133767" x="2962275" y="3911600"/>
          <p14:tracePt t="133775" x="2925763" y="3911600"/>
          <p14:tracePt t="133782" x="2917825" y="3911600"/>
          <p14:tracePt t="133789" x="2898775" y="3911600"/>
          <p14:tracePt t="133798" x="2889250" y="3911600"/>
          <p14:tracePt t="134079" x="2881313" y="3911600"/>
          <p14:tracePt t="136783" x="2889250" y="3921125"/>
          <p14:tracePt t="136791" x="2935288" y="3921125"/>
          <p14:tracePt t="136799" x="2971800" y="3921125"/>
          <p14:tracePt t="136807" x="2990850" y="3921125"/>
          <p14:tracePt t="136818" x="3035300" y="3921125"/>
          <p14:tracePt t="136823" x="3044825" y="3921125"/>
          <p14:tracePt t="136833" x="3081338" y="3921125"/>
          <p14:tracePt t="136838" x="3090863" y="3921125"/>
          <p14:tracePt t="137403" x="3117850" y="3921125"/>
          <p14:tracePt t="137408" x="3136900" y="3921125"/>
          <p14:tracePt t="137416" x="3163888" y="3921125"/>
          <p14:tracePt t="137423" x="3171825" y="3921125"/>
          <p14:tracePt t="137433" x="3181350" y="3921125"/>
          <p14:tracePt t="137568" x="3200400" y="3921125"/>
          <p14:tracePt t="137575" x="3208338" y="3930650"/>
          <p14:tracePt t="137583" x="3227388" y="3930650"/>
          <p14:tracePt t="137590" x="3254375" y="3940175"/>
          <p14:tracePt t="137598" x="3263900" y="3940175"/>
          <p14:tracePt t="137606" x="3281363" y="3948113"/>
          <p14:tracePt t="137615" x="3300413" y="3957638"/>
          <p14:tracePt t="137622" x="3317875" y="3957638"/>
          <p14:tracePt t="137631" x="3346450" y="3967163"/>
          <p14:tracePt t="137638" x="3382963" y="3976688"/>
          <p14:tracePt t="137647" x="3390900" y="3976688"/>
          <p14:tracePt t="137653" x="3409950" y="3976688"/>
          <p14:tracePt t="137661" x="3455988" y="3976688"/>
          <p14:tracePt t="137669" x="3482975" y="3984625"/>
          <p14:tracePt t="137677" x="3509963" y="3984625"/>
          <p14:tracePt t="137685" x="3563938" y="4013200"/>
          <p14:tracePt t="137694" x="3600450" y="4013200"/>
          <p14:tracePt t="137701" x="3636963" y="4021138"/>
          <p14:tracePt t="137710" x="3665538" y="4021138"/>
          <p14:tracePt t="137718" x="3729038" y="4030663"/>
          <p14:tracePt t="137725" x="3765550" y="4030663"/>
          <p14:tracePt t="137733" x="3810000" y="4040188"/>
          <p14:tracePt t="137742" x="3819525" y="4040188"/>
          <p14:tracePt t="137759" x="3838575" y="4040188"/>
          <p14:tracePt t="138350" x="3819525" y="4040188"/>
          <p14:tracePt t="138357" x="3765550" y="4040188"/>
          <p14:tracePt t="138366" x="3709988" y="4040188"/>
          <p14:tracePt t="138374" x="3636963" y="4040188"/>
          <p14:tracePt t="138383" x="3592513" y="4040188"/>
          <p14:tracePt t="138390" x="3563938" y="4040188"/>
          <p14:tracePt t="138397" x="3527425" y="4040188"/>
          <p14:tracePt t="138405" x="3482975" y="4040188"/>
          <p14:tracePt t="138414" x="3473450" y="4040188"/>
          <p14:tracePt t="138421" x="3455988" y="4021138"/>
          <p14:tracePt t="138530" x="3446463" y="4013200"/>
          <p14:tracePt t="138536" x="3427413" y="4003675"/>
          <p14:tracePt t="138542" x="3400425" y="3976688"/>
          <p14:tracePt t="138552" x="3390900" y="3967163"/>
          <p14:tracePt t="138558" x="3354388" y="3957638"/>
          <p14:tracePt t="138567" x="3336925" y="3940175"/>
          <p14:tracePt t="138574" x="3309938" y="3911600"/>
          <p14:tracePt t="138582" x="3281363" y="3894138"/>
          <p14:tracePt t="138589" x="3254375" y="3867150"/>
          <p14:tracePt t="138598" x="3236913" y="3848100"/>
          <p14:tracePt t="138606" x="3227388" y="3840163"/>
          <p14:tracePt t="138614" x="3217863" y="3830638"/>
          <p14:tracePt t="138621" x="3217863" y="3821113"/>
          <p14:tracePt t="138630" x="3217863" y="3811588"/>
          <p14:tracePt t="138637" x="3200400" y="3784600"/>
          <p14:tracePt t="138654" x="3200400" y="3767138"/>
          <p14:tracePt t="138661" x="3200400" y="3757613"/>
          <p14:tracePt t="138669" x="3200400" y="3748088"/>
          <p14:tracePt t="138678" x="3200400" y="3730625"/>
          <p14:tracePt t="138686" x="3200400" y="3711575"/>
          <p14:tracePt t="138693" x="3200400" y="3694113"/>
          <p14:tracePt t="138701" x="3200400" y="3684588"/>
          <p14:tracePt t="138710" x="3200400" y="3665538"/>
          <p14:tracePt t="138726" x="3200400" y="3657600"/>
          <p14:tracePt t="138734" x="3200400" y="3629025"/>
          <p14:tracePt t="138742" x="3200400" y="3611563"/>
          <p14:tracePt t="138750" x="3208338" y="3602038"/>
          <p14:tracePt t="138759" x="3236913" y="3575050"/>
          <p14:tracePt t="138765" x="3281363" y="3565525"/>
          <p14:tracePt t="138774" x="3300413" y="3556000"/>
          <p14:tracePt t="138783" x="3346450" y="3519488"/>
          <p14:tracePt t="138789" x="3382963" y="3511550"/>
          <p14:tracePt t="138797" x="3446463" y="3511550"/>
          <p14:tracePt t="138805" x="3500438" y="3511550"/>
          <p14:tracePt t="138814" x="3556000" y="3511550"/>
          <p14:tracePt t="138821" x="3609975" y="3511550"/>
          <p14:tracePt t="138830" x="3629025" y="3511550"/>
          <p14:tracePt t="138837" x="3702050" y="3511550"/>
          <p14:tracePt t="138847" x="3756025" y="3511550"/>
          <p14:tracePt t="138853" x="3865563" y="3529013"/>
          <p14:tracePt t="138862" x="3929063" y="3538538"/>
          <p14:tracePt t="138882" x="4029075" y="3548063"/>
          <p14:tracePt t="138885" x="4084638" y="3575050"/>
          <p14:tracePt t="138893" x="4102100" y="3575050"/>
          <p14:tracePt t="138902" x="4148138" y="3584575"/>
          <p14:tracePt t="138910" x="4157663" y="3584575"/>
          <p14:tracePt t="138935" x="4175125" y="3592513"/>
          <p14:tracePt t="139605" x="4230688" y="3592513"/>
          <p14:tracePt t="139638" x="4238625" y="3602038"/>
          <p14:tracePt t="139646" x="4238625" y="3611563"/>
          <p14:tracePt t="139935" x="4248150" y="3621088"/>
          <p14:tracePt t="139998" x="4257675" y="3629025"/>
          <p14:tracePt t="140006" x="4257675" y="3648075"/>
          <p14:tracePt t="140014" x="4248150" y="3675063"/>
          <p14:tracePt t="140022" x="4230688" y="3684588"/>
          <p14:tracePt t="140031" x="4194175" y="3694113"/>
          <p14:tracePt t="140039" x="4175125" y="3721100"/>
          <p14:tracePt t="140051" x="4165600" y="3721100"/>
          <p14:tracePt t="140055" x="4148138" y="3730625"/>
          <p14:tracePt t="140068" x="4129088" y="3757613"/>
          <p14:tracePt t="140073" x="4121150" y="3757613"/>
          <p14:tracePt t="140168" x="4102100" y="3757613"/>
          <p14:tracePt t="140175" x="4065588" y="3767138"/>
          <p14:tracePt t="140185" x="4057650" y="3767138"/>
          <p14:tracePt t="140191" x="4021138" y="3767138"/>
          <p14:tracePt t="140200" x="4011613" y="3767138"/>
          <p14:tracePt t="140455" x="4057650" y="3767138"/>
          <p14:tracePt t="140461" x="4121150" y="3738563"/>
          <p14:tracePt t="140469" x="4184650" y="3721100"/>
          <p14:tracePt t="140477" x="4248150" y="3665538"/>
          <p14:tracePt t="140485" x="4311650" y="3611563"/>
          <p14:tracePt t="140493" x="4357688" y="3592513"/>
          <p14:tracePt t="140501" x="4421188" y="3538538"/>
          <p14:tracePt t="140509" x="4457700" y="3502025"/>
          <p14:tracePt t="140518" x="4503738" y="3455988"/>
          <p14:tracePt t="140526" x="4549775" y="3402013"/>
          <p14:tracePt t="140534" x="4576763" y="3375025"/>
          <p14:tracePt t="140542" x="4586288" y="3328988"/>
          <p14:tracePt t="140552" x="4613275" y="3309938"/>
          <p14:tracePt t="140561" x="4630738" y="3282950"/>
          <p14:tracePt t="140566" x="4659313" y="3265488"/>
          <p14:tracePt t="140575" x="4667250" y="3219450"/>
          <p14:tracePt t="140585" x="4676775" y="3182938"/>
          <p14:tracePt t="140591" x="4713288" y="3127375"/>
          <p14:tracePt t="140600" x="4722813" y="3054350"/>
          <p14:tracePt t="140607" x="4730750" y="3009900"/>
          <p14:tracePt t="140617" x="4749800" y="2954338"/>
          <p14:tracePt t="140623" x="4767263" y="2909888"/>
          <p14:tracePt t="140633" x="4767263" y="2881313"/>
          <p14:tracePt t="140639" x="4795838" y="2817813"/>
          <p14:tracePt t="140649" x="4795838" y="2781300"/>
          <p14:tracePt t="140655" x="4795838" y="2735263"/>
          <p14:tracePt t="140663" x="4803775" y="2717800"/>
          <p14:tracePt t="140671" x="4803775" y="2690813"/>
          <p14:tracePt t="140679" x="4803775" y="2681288"/>
          <p14:tracePt t="140693" x="4803775" y="2671763"/>
          <p14:tracePt t="140791" x="4803775" y="2662238"/>
          <p14:tracePt t="140800" x="4803775" y="2635250"/>
          <p14:tracePt t="140807" x="4803775" y="2625725"/>
          <p14:tracePt t="140816" x="4803775" y="2617788"/>
          <p14:tracePt t="140823" x="4813300" y="2608263"/>
          <p14:tracePt t="140833" x="4813300" y="2589213"/>
          <p14:tracePt t="140839" x="4822825" y="2581275"/>
          <p14:tracePt t="140849" x="4822825" y="2554288"/>
          <p14:tracePt t="140863" x="4832350" y="2525713"/>
          <p14:tracePt t="140871" x="4832350" y="2517775"/>
          <p14:tracePt t="140879" x="4832350" y="2498725"/>
          <p14:tracePt t="140904" x="4832350" y="2435225"/>
          <p14:tracePt t="140911" x="4832350" y="2425700"/>
          <p14:tracePt t="140919" x="4840288" y="2416175"/>
          <p14:tracePt t="140927" x="4840288" y="2389188"/>
          <p14:tracePt t="140943" x="4840288" y="2379663"/>
          <p14:tracePt t="140959" x="4840288" y="2371725"/>
          <p14:tracePt t="141022" x="4849813" y="2362200"/>
          <p14:tracePt t="141248" x="4822825" y="2362200"/>
          <p14:tracePt t="141256" x="4722813" y="2408238"/>
          <p14:tracePt t="141264" x="4503738" y="2489200"/>
          <p14:tracePt t="141271" x="4202113" y="2571750"/>
          <p14:tracePt t="141280" x="3656013" y="2690813"/>
          <p14:tracePt t="141285" x="3190875" y="2735263"/>
          <p14:tracePt t="141293" x="2579688" y="2844800"/>
          <p14:tracePt t="141301" x="1960563" y="2946400"/>
          <p14:tracePt t="141310" x="1476375" y="2963863"/>
          <p14:tracePt t="141317" x="1047750" y="3009900"/>
          <p14:tracePt t="141325" x="692150" y="3073400"/>
          <p14:tracePt t="141334" x="446088" y="3109913"/>
          <p14:tracePt t="141341" x="163513" y="3146425"/>
          <p14:tracePt t="141349" x="17463" y="3163888"/>
          <p14:tracePt t="141795" x="182563" y="3027363"/>
          <p14:tracePt t="141798" x="292100" y="3017838"/>
          <p14:tracePt t="141806" x="401638" y="3000375"/>
          <p14:tracePt t="141814" x="547688" y="2982913"/>
          <p14:tracePt t="141822" x="711200" y="2954338"/>
          <p14:tracePt t="141831" x="893763" y="2954338"/>
          <p14:tracePt t="141838" x="1039813" y="2954338"/>
          <p14:tracePt t="141847" x="1185863" y="2954338"/>
          <p14:tracePt t="141854" x="1330325" y="2954338"/>
          <p14:tracePt t="141862" x="1476375" y="2954338"/>
          <p14:tracePt t="141870" x="1622425" y="2954338"/>
          <p14:tracePt t="141878" x="1751013" y="2954338"/>
          <p14:tracePt t="141905" x="2060575" y="2954338"/>
          <p14:tracePt t="141911" x="2151063" y="2954338"/>
          <p14:tracePt t="141919" x="2179638" y="2954338"/>
          <p14:tracePt t="141928" x="2197100" y="2954338"/>
          <p14:tracePt t="142013" x="2133600" y="2982913"/>
          <p14:tracePt t="142020" x="2070100" y="3009900"/>
          <p14:tracePt t="142025" x="2014538" y="3017838"/>
          <p14:tracePt t="142030" x="1968500" y="3027363"/>
          <p14:tracePt t="142038" x="1914525" y="3046413"/>
          <p14:tracePt t="142047" x="1868488" y="3063875"/>
          <p14:tracePt t="142053" x="1814513" y="3063875"/>
          <p14:tracePt t="142061" x="1795463" y="3063875"/>
          <p14:tracePt t="142070" x="1768475" y="3063875"/>
          <p14:tracePt t="142077" x="1758950" y="3063875"/>
          <p14:tracePt t="142117" x="1751013" y="3063875"/>
          <p14:tracePt t="142134" x="1731963" y="3063875"/>
          <p14:tracePt t="142150" x="1722438" y="3063875"/>
          <p14:tracePt t="142158" x="1704975" y="3063875"/>
          <p14:tracePt t="142166" x="1677988" y="3063875"/>
          <p14:tracePt t="142174" x="1658938" y="3063875"/>
          <p14:tracePt t="142183" x="1622425" y="3063875"/>
          <p14:tracePt t="142190" x="1576388" y="3063875"/>
          <p14:tracePt t="142197" x="1541463" y="3063875"/>
          <p14:tracePt t="142205" x="1522413" y="3063875"/>
          <p14:tracePt t="142214" x="1468438" y="3063875"/>
          <p14:tracePt t="142221" x="1458913" y="3063875"/>
          <p14:tracePt t="142231" x="1439863" y="3054350"/>
          <p14:tracePt t="142382" x="1431925" y="3046413"/>
          <p14:tracePt t="142525" x="1431925" y="3036888"/>
          <p14:tracePt t="142533" x="1431925" y="3027363"/>
          <p14:tracePt t="142565" x="1431925" y="3017838"/>
          <p14:tracePt t="142573" x="1422400" y="2990850"/>
          <p14:tracePt t="142597" x="1422400" y="2982913"/>
          <p14:tracePt t="142622" x="1412875" y="2963863"/>
          <p14:tracePt t="142629" x="1403350" y="2954338"/>
          <p14:tracePt t="142645" x="1385888" y="2936875"/>
          <p14:tracePt t="142695" x="1376363" y="2927350"/>
          <p14:tracePt t="142807" x="1358900" y="2927350"/>
          <p14:tracePt t="142839" x="1349375" y="2927350"/>
          <p14:tracePt t="142849" x="1330325" y="2927350"/>
          <p14:tracePt t="142858" x="1303338" y="2927350"/>
          <p14:tracePt t="142863" x="1293813" y="2927350"/>
          <p14:tracePt t="142871" x="1285875" y="2927350"/>
          <p14:tracePt t="142878" x="1276350" y="2927350"/>
          <p14:tracePt t="142900" x="1266825" y="2927350"/>
          <p14:tracePt t="143192" x="1276350" y="2909888"/>
          <p14:tracePt t="143199" x="1293813" y="2890838"/>
          <p14:tracePt t="143208" x="1322388" y="2890838"/>
          <p14:tracePt t="143216" x="1349375" y="2890838"/>
          <p14:tracePt t="143223" x="1395413" y="2890838"/>
          <p14:tracePt t="143239" x="1412875" y="2881313"/>
          <p14:tracePt t="143264" x="1431925" y="2873375"/>
          <p14:tracePt t="143271" x="1449388" y="2873375"/>
          <p14:tracePt t="143284" x="1485900" y="2873375"/>
          <p14:tracePt t="143286" x="1512888" y="2873375"/>
          <p14:tracePt t="143294" x="1585913" y="2873375"/>
          <p14:tracePt t="143302" x="1695450" y="2873375"/>
          <p14:tracePt t="143310" x="1804988" y="2873375"/>
          <p14:tracePt t="143318" x="1895475" y="2873375"/>
          <p14:tracePt t="143326" x="2005013" y="2873375"/>
          <p14:tracePt t="143334" x="2097088" y="2873375"/>
          <p14:tracePt t="143342" x="2233613" y="2890838"/>
          <p14:tracePt t="143350" x="2324100" y="2917825"/>
          <p14:tracePt t="143358" x="2443163" y="2954338"/>
          <p14:tracePt t="143366" x="2533650" y="2990850"/>
          <p14:tracePt t="143374" x="2616200" y="3009900"/>
          <p14:tracePt t="143384" x="2689225" y="3017838"/>
          <p14:tracePt t="143389" x="2771775" y="3054350"/>
          <p14:tracePt t="143400" x="2817813" y="3073400"/>
          <p14:tracePt t="143405" x="2871788" y="3082925"/>
          <p14:tracePt t="143414" x="2889250" y="3082925"/>
          <p14:tracePt t="143421" x="2944813" y="3100388"/>
          <p14:tracePt t="143431" x="3008313" y="3119438"/>
          <p14:tracePt t="143437" x="3081338" y="3119438"/>
          <p14:tracePt t="143446" x="3171825" y="3127375"/>
          <p14:tracePt t="143453" x="3273425" y="3146425"/>
          <p14:tracePt t="143464" x="3419475" y="3173413"/>
          <p14:tracePt t="143470" x="3546475" y="3182938"/>
          <p14:tracePt t="143477" x="3692525" y="3219450"/>
          <p14:tracePt t="143485" x="3856038" y="3219450"/>
          <p14:tracePt t="143493" x="4021138" y="3265488"/>
          <p14:tracePt t="143501" x="4202113" y="3273425"/>
          <p14:tracePt t="143510" x="4421188" y="3328988"/>
          <p14:tracePt t="143517" x="4640263" y="3328988"/>
          <p14:tracePt t="143525" x="5122863" y="3328988"/>
          <p14:tracePt t="143533" x="5278438" y="3355975"/>
          <p14:tracePt t="143542" x="5497513" y="3355975"/>
          <p14:tracePt t="143549" x="5661025" y="3375025"/>
          <p14:tracePt t="143557" x="5862638" y="3375025"/>
          <p14:tracePt t="143566" x="6007100" y="3375025"/>
          <p14:tracePt t="143573" x="6135688" y="3375025"/>
          <p14:tracePt t="143581" x="6245225" y="3375025"/>
          <p14:tracePt t="143589" x="6354763" y="3375025"/>
          <p14:tracePt t="143597" x="6445250" y="3375025"/>
          <p14:tracePt t="143606" x="6500813" y="3375025"/>
          <p14:tracePt t="143613" x="6537325" y="3375025"/>
          <p14:tracePt t="143621" x="6581775" y="3375025"/>
          <p14:tracePt t="143630" x="6591300" y="3375025"/>
          <p14:tracePt t="143637" x="6618288" y="3375025"/>
          <p14:tracePt t="143646" x="6637338" y="3392488"/>
          <p14:tracePt t="143670" x="6645275" y="3392488"/>
          <p14:tracePt t="143695" x="6654800" y="3392488"/>
          <p14:tracePt t="143703" x="6664325" y="3392488"/>
          <p14:tracePt t="143716" x="6681788" y="3392488"/>
          <p14:tracePt t="143718" x="6700838" y="3392488"/>
          <p14:tracePt t="143728" x="6718300" y="3392488"/>
          <p14:tracePt t="143734" x="6773863" y="3402013"/>
          <p14:tracePt t="143742" x="6819900" y="3402013"/>
          <p14:tracePt t="143750" x="6856413" y="3411538"/>
          <p14:tracePt t="143758" x="6919913" y="3419475"/>
          <p14:tracePt t="143766" x="6973888" y="3419475"/>
          <p14:tracePt t="143773" x="7037388" y="3446463"/>
          <p14:tracePt t="143782" x="7129463" y="3465513"/>
          <p14:tracePt t="143789" x="7165975" y="3465513"/>
          <p14:tracePt t="143798" x="7219950" y="3465513"/>
          <p14:tracePt t="143805" x="7319963" y="3492500"/>
          <p14:tracePt t="143813" x="7412038" y="3492500"/>
          <p14:tracePt t="143822" x="7494588" y="3511550"/>
          <p14:tracePt t="143830" x="7585075" y="3511550"/>
          <p14:tracePt t="143838" x="7675563" y="3529013"/>
          <p14:tracePt t="143847" x="7758113" y="3538538"/>
          <p14:tracePt t="143854" x="7794625" y="3538538"/>
          <p14:tracePt t="143862" x="7821613" y="3538538"/>
          <p14:tracePt t="143884" x="7894638" y="3538538"/>
          <p14:tracePt t="143885" x="7913688" y="3548063"/>
          <p14:tracePt t="143893" x="7940675" y="3548063"/>
          <p14:tracePt t="143901" x="7950200" y="3548063"/>
          <p14:tracePt t="143909" x="7958138" y="3548063"/>
          <p14:tracePt t="143933" x="7967663" y="3548063"/>
          <p14:tracePt t="143957" x="7977188" y="3556000"/>
          <p14:tracePt t="156255" x="7977188" y="3565525"/>
          <p14:tracePt t="161521" x="7967663" y="3575050"/>
          <p14:tracePt t="161527" x="7885113" y="3694113"/>
          <p14:tracePt t="161535" x="7767638" y="3784600"/>
          <p14:tracePt t="161542" x="7648575" y="3875088"/>
          <p14:tracePt t="161550" x="7512050" y="4013200"/>
          <p14:tracePt t="161558" x="7485063" y="4057650"/>
          <p14:tracePt t="161566" x="7402513" y="4159250"/>
          <p14:tracePt t="161574" x="7329488" y="4259263"/>
          <p14:tracePt t="161582" x="7275513" y="4340225"/>
          <p14:tracePt t="161590" x="7239000" y="4405313"/>
          <p14:tracePt t="161598" x="7212013" y="4468813"/>
          <p14:tracePt t="161607" x="7202488" y="4505325"/>
          <p14:tracePt t="161613" x="7183438" y="4541838"/>
          <p14:tracePt t="161621" x="7183438" y="4568825"/>
          <p14:tracePt t="161629" x="7183438" y="4578350"/>
          <p14:tracePt t="161791" x="7183438" y="4587875"/>
          <p14:tracePt t="161799" x="7129463" y="4632325"/>
          <p14:tracePt t="161807" x="6992938" y="4697413"/>
          <p14:tracePt t="161814" x="6883400" y="4741863"/>
          <p14:tracePt t="161823" x="6746875" y="4797425"/>
          <p14:tracePt t="161831" x="6627813" y="4841875"/>
          <p14:tracePt t="161838" x="6518275" y="4851400"/>
          <p14:tracePt t="161847" x="6464300" y="4870450"/>
          <p14:tracePt t="161854" x="6362700" y="4897438"/>
          <p14:tracePt t="161863" x="6291263" y="4906963"/>
          <p14:tracePt t="161872" x="6245225" y="4906963"/>
          <p14:tracePt t="161880" x="6189663" y="4906963"/>
          <p14:tracePt t="161888" x="6162675" y="4906963"/>
          <p14:tracePt t="161903" x="6145213" y="4906963"/>
          <p14:tracePt t="161910" x="6135688" y="4906963"/>
          <p14:tracePt t="161926" x="6126163" y="4906963"/>
          <p14:tracePt t="161936" x="6116638" y="4897438"/>
          <p14:tracePt t="161950" x="6116638" y="4878388"/>
          <p14:tracePt t="161957" x="6116638" y="4870450"/>
          <p14:tracePt t="161965" x="6108700" y="4851400"/>
          <p14:tracePt t="161973" x="6080125" y="4841875"/>
          <p14:tracePt t="161981" x="6062663" y="4824413"/>
          <p14:tracePt t="161989" x="6035675" y="4805363"/>
          <p14:tracePt t="162005" x="6026150" y="4797425"/>
          <p14:tracePt t="162014" x="6007100" y="4778375"/>
          <p14:tracePt t="162151" x="5999163" y="4768850"/>
          <p14:tracePt t="162157" x="5999163" y="4760913"/>
          <p14:tracePt t="162166" x="5999163" y="4741863"/>
          <p14:tracePt t="162174" x="5989638" y="4724400"/>
          <p14:tracePt t="162182" x="5980113" y="4714875"/>
          <p14:tracePt t="162190" x="5980113" y="4705350"/>
          <p14:tracePt t="162215" x="5962650" y="4687888"/>
          <p14:tracePt t="162360" x="5953125" y="4687888"/>
          <p14:tracePt t="162367" x="5926138" y="4687888"/>
          <p14:tracePt t="162376" x="5899150" y="4687888"/>
          <p14:tracePt t="162385" x="5889625" y="4697413"/>
          <p14:tracePt t="162391" x="5870575" y="4705350"/>
          <p14:tracePt t="162400" x="5862638" y="4724400"/>
          <p14:tracePt t="162406" x="5853113" y="4732338"/>
          <p14:tracePt t="162416" x="5843588" y="4732338"/>
          <p14:tracePt t="162422" x="5843588" y="4741863"/>
          <p14:tracePt t="162431" x="5843588" y="4760913"/>
          <p14:tracePt t="162438" x="5843588" y="4768850"/>
          <p14:tracePt t="162800" x="5862638" y="4768850"/>
          <p14:tracePt t="162808" x="5870575" y="4768850"/>
          <p14:tracePt t="162816" x="5880100" y="4760913"/>
          <p14:tracePt t="162823" x="5899150" y="4751388"/>
          <p14:tracePt t="162831" x="5926138" y="4751388"/>
          <p14:tracePt t="162837" x="5935663" y="4741863"/>
          <p14:tracePt t="162846" x="5962650" y="4724400"/>
          <p14:tracePt t="162853" x="5989638" y="4724400"/>
          <p14:tracePt t="162862" x="5999163" y="4724400"/>
          <p14:tracePt t="162896" x="6007100" y="4724400"/>
          <p14:tracePt t="163720" x="6043613" y="4724400"/>
          <p14:tracePt t="163727" x="6099175" y="4724400"/>
          <p14:tracePt t="163735" x="6153150" y="4724400"/>
          <p14:tracePt t="163742" x="6245225" y="4724400"/>
          <p14:tracePt t="163751" x="6354763" y="4724400"/>
          <p14:tracePt t="163759" x="6427788" y="4724400"/>
          <p14:tracePt t="163767" x="6537325" y="4741863"/>
          <p14:tracePt t="163781" x="6618288" y="4741863"/>
          <p14:tracePt t="163783" x="6691313" y="4760913"/>
          <p14:tracePt t="163791" x="6746875" y="4760913"/>
          <p14:tracePt t="163800" x="6773863" y="4768850"/>
          <p14:tracePt t="163808" x="6783388" y="4768850"/>
          <p14:tracePt t="163967" x="6791325" y="4778375"/>
          <p14:tracePt t="163994" x="6791325" y="4787900"/>
          <p14:tracePt t="164168" x="6791325" y="4797425"/>
          <p14:tracePt t="164408" x="6810375" y="4797425"/>
          <p14:tracePt t="164416" x="6846888" y="4787900"/>
          <p14:tracePt t="164423" x="6864350" y="4768850"/>
          <p14:tracePt t="164434" x="6883400" y="4760913"/>
          <p14:tracePt t="164438" x="6900863" y="4741863"/>
          <p14:tracePt t="164451" x="6910388" y="4732338"/>
          <p14:tracePt t="164453" x="6919913" y="4724400"/>
          <p14:tracePt t="165855" x="6900863" y="4732338"/>
          <p14:tracePt t="165864" x="6864350" y="4741863"/>
          <p14:tracePt t="165869" x="6827838" y="4751388"/>
          <p14:tracePt t="165878" x="6773863" y="4751388"/>
          <p14:tracePt t="165895" x="6654800" y="4751388"/>
          <p14:tracePt t="165901" x="6600825" y="4751388"/>
          <p14:tracePt t="165909" x="6545263" y="4751388"/>
          <p14:tracePt t="165918" x="6500813" y="4751388"/>
          <p14:tracePt t="165926" x="6464300" y="4751388"/>
          <p14:tracePt t="165934" x="6445250" y="4751388"/>
          <p14:tracePt t="165942" x="6435725" y="4751388"/>
          <p14:tracePt t="165950" x="6418263" y="4751388"/>
          <p14:tracePt t="166597" x="6408738" y="4741863"/>
          <p14:tracePt t="166606" x="6408738" y="4732338"/>
          <p14:tracePt t="166622" x="6408738" y="4705350"/>
          <p14:tracePt t="166646" x="6418263" y="4687888"/>
          <p14:tracePt t="166687" x="6427788" y="4660900"/>
          <p14:tracePt t="166694" x="6445250" y="4632325"/>
          <p14:tracePt t="166701" x="6454775" y="4632325"/>
          <p14:tracePt t="166709" x="6464300" y="4624388"/>
          <p14:tracePt t="166717" x="6481763" y="4605338"/>
          <p14:tracePt t="166725" x="6491288" y="4595813"/>
          <p14:tracePt t="166733" x="6508750" y="4587875"/>
          <p14:tracePt t="166743" x="6527800" y="4568825"/>
          <p14:tracePt t="166751" x="6545263" y="4568825"/>
          <p14:tracePt t="166760" x="6573838" y="4559300"/>
          <p14:tracePt t="166767" x="6600825" y="4551363"/>
          <p14:tracePt t="166775" x="6618288" y="4551363"/>
          <p14:tracePt t="166783" x="6637338" y="4551363"/>
          <p14:tracePt t="166791" x="6681788" y="4551363"/>
          <p14:tracePt t="166799" x="6718300" y="4551363"/>
          <p14:tracePt t="166807" x="6746875" y="4551363"/>
          <p14:tracePt t="166815" x="6800850" y="4551363"/>
          <p14:tracePt t="166823" x="6864350" y="4551363"/>
          <p14:tracePt t="166830" x="6919913" y="4532313"/>
          <p14:tracePt t="166838" x="6964363" y="4532313"/>
          <p14:tracePt t="166845" x="7019925" y="4532313"/>
          <p14:tracePt t="166854" x="7046913" y="4532313"/>
          <p14:tracePt t="166863" x="7065963" y="4532313"/>
          <p14:tracePt t="166870" x="7083425" y="4532313"/>
          <p14:tracePt t="166879" x="7092950" y="4532313"/>
          <p14:tracePt t="166998" x="7102475" y="4532313"/>
          <p14:tracePt t="167007" x="7102475" y="4551363"/>
          <p14:tracePt t="167023" x="7092950" y="4578350"/>
          <p14:tracePt t="167031" x="7073900" y="4605338"/>
          <p14:tracePt t="167039" x="7046913" y="4632325"/>
          <p14:tracePt t="167047" x="7019925" y="4641850"/>
          <p14:tracePt t="167055" x="7000875" y="4660900"/>
          <p14:tracePt t="167064" x="6983413" y="4668838"/>
          <p14:tracePt t="167071" x="6956425" y="4705350"/>
          <p14:tracePt t="167080" x="6910388" y="4714875"/>
          <p14:tracePt t="167087" x="6900863" y="4724400"/>
          <p14:tracePt t="167097" x="6892925" y="4724400"/>
          <p14:tracePt t="167103" x="6873875" y="4732338"/>
          <p14:tracePt t="167113" x="6856413" y="4732338"/>
          <p14:tracePt t="167119" x="6827838" y="4751388"/>
          <p14:tracePt t="167128" x="6819900" y="4751388"/>
          <p14:tracePt t="167134" x="6810375" y="4751388"/>
          <p14:tracePt t="167143" x="6783388" y="4751388"/>
          <p14:tracePt t="167150" x="6764338" y="4751388"/>
          <p14:tracePt t="167158" x="6754813" y="4751388"/>
          <p14:tracePt t="167174" x="6718300" y="4751388"/>
          <p14:tracePt t="167182" x="6681788" y="4751388"/>
          <p14:tracePt t="167190" x="6637338" y="4751388"/>
          <p14:tracePt t="167198" x="6581775" y="4732338"/>
          <p14:tracePt t="167206" x="6518275" y="4732338"/>
          <p14:tracePt t="167214" x="6464300" y="4724400"/>
          <p14:tracePt t="167222" x="6435725" y="4724400"/>
          <p14:tracePt t="167230" x="6391275" y="4724400"/>
          <p14:tracePt t="167237" x="6335713" y="4714875"/>
          <p14:tracePt t="167245" x="6308725" y="4705350"/>
          <p14:tracePt t="167253" x="6299200" y="4705350"/>
          <p14:tracePt t="167262" x="6291263" y="4705350"/>
          <p14:tracePt t="167277" x="6272213" y="4697413"/>
          <p14:tracePt t="167282" x="6262688" y="4697413"/>
          <p14:tracePt t="167367" x="6254750" y="4697413"/>
          <p14:tracePt t="167383" x="6208713" y="4687888"/>
          <p14:tracePt t="167391" x="6199188" y="4687888"/>
          <p14:tracePt t="167399" x="6145213" y="4687888"/>
          <p14:tracePt t="167406" x="6108700" y="4678363"/>
          <p14:tracePt t="167414" x="6072188" y="4651375"/>
          <p14:tracePt t="167422" x="6035675" y="4651375"/>
          <p14:tracePt t="167430" x="6007100" y="4641850"/>
          <p14:tracePt t="167438" x="5962650" y="4632325"/>
          <p14:tracePt t="167447" x="5935663" y="4632325"/>
          <p14:tracePt t="167453" x="5899150" y="4632325"/>
          <p14:tracePt t="167461" x="5862638" y="4624388"/>
          <p14:tracePt t="167470" x="5834063" y="4624388"/>
          <p14:tracePt t="167479" x="5807075" y="4624388"/>
          <p14:tracePt t="167485" x="5789613" y="4605338"/>
          <p14:tracePt t="167495" x="5761038" y="4605338"/>
          <p14:tracePt t="167502" x="5753100" y="4605338"/>
          <p14:tracePt t="167510" x="5743575" y="4605338"/>
          <p14:tracePt t="167542" x="5724525" y="4605338"/>
          <p14:tracePt t="167750" x="5716588" y="4595813"/>
          <p14:tracePt t="167758" x="5716588" y="4587875"/>
          <p14:tracePt t="167767" x="5716588" y="4551363"/>
          <p14:tracePt t="167775" x="5734050" y="4505325"/>
          <p14:tracePt t="167783" x="5734050" y="4495800"/>
          <p14:tracePt t="167791" x="5743575" y="4478338"/>
          <p14:tracePt t="167799" x="5770563" y="4432300"/>
          <p14:tracePt t="167807" x="5770563" y="4395788"/>
          <p14:tracePt t="167816" x="5780088" y="4368800"/>
          <p14:tracePt t="167823" x="5816600" y="4340225"/>
          <p14:tracePt t="167830" x="5834063" y="4303713"/>
          <p14:tracePt t="167839" x="5870575" y="4286250"/>
          <p14:tracePt t="167846" x="5889625" y="4268788"/>
          <p14:tracePt t="167854" x="5907088" y="4249738"/>
          <p14:tracePt t="167864" x="5916613" y="4240213"/>
          <p14:tracePt t="167871" x="5926138" y="4232275"/>
          <p14:tracePt t="168015" x="5943600" y="4213225"/>
          <p14:tracePt t="168022" x="5962650" y="4213225"/>
          <p14:tracePt t="168030" x="5989638" y="4213225"/>
          <p14:tracePt t="168037" x="6026150" y="4213225"/>
          <p14:tracePt t="168046" x="6053138" y="4213225"/>
          <p14:tracePt t="168054" x="6072188" y="4213225"/>
          <p14:tracePt t="168062" x="6116638" y="4232275"/>
          <p14:tracePt t="168070" x="6145213" y="4240213"/>
          <p14:tracePt t="168078" x="6172200" y="4268788"/>
          <p14:tracePt t="168085" x="6189663" y="4276725"/>
          <p14:tracePt t="168094" x="6226175" y="4313238"/>
          <p14:tracePt t="168101" x="6235700" y="4313238"/>
          <p14:tracePt t="168118" x="6235700" y="4322763"/>
          <p14:tracePt t="168390" x="6245225" y="4322763"/>
          <p14:tracePt t="168398" x="6299200" y="4322763"/>
          <p14:tracePt t="168406" x="6391275" y="4322763"/>
          <p14:tracePt t="168414" x="6518275" y="4322763"/>
          <p14:tracePt t="168422" x="6573838" y="4322763"/>
          <p14:tracePt t="168430" x="6718300" y="4322763"/>
          <p14:tracePt t="168438" x="6864350" y="4322763"/>
          <p14:tracePt t="168445" x="7010400" y="4322763"/>
          <p14:tracePt t="168453" x="7156450" y="4322763"/>
          <p14:tracePt t="168462" x="7312025" y="4322763"/>
          <p14:tracePt t="168469" x="7458075" y="4322763"/>
          <p14:tracePt t="168478" x="7548563" y="4322763"/>
          <p14:tracePt t="168486" x="7612063" y="4340225"/>
          <p14:tracePt t="168496" x="7639050" y="4340225"/>
          <p14:tracePt t="168501" x="7658100" y="4340225"/>
          <p14:tracePt t="168945" x="7667625" y="4340225"/>
          <p14:tracePt t="168959" x="7667625" y="4349750"/>
          <p14:tracePt t="168981" x="7667625" y="4359275"/>
          <p14:tracePt t="168989" x="7667625" y="4368800"/>
          <p14:tracePt t="169013" x="7667625" y="4386263"/>
          <p14:tracePt t="169029" x="7667625" y="4395788"/>
          <p14:tracePt t="169038" x="7667625" y="4405313"/>
          <p14:tracePt t="169054" x="7667625" y="4422775"/>
          <p14:tracePt t="169061" x="7667625" y="4432300"/>
          <p14:tracePt t="169069" x="7667625" y="4441825"/>
          <p14:tracePt t="169077" x="7667625" y="4449763"/>
          <p14:tracePt t="169085" x="7667625" y="4468813"/>
          <p14:tracePt t="169094" x="7675563" y="4468813"/>
          <p14:tracePt t="169110" x="7675563" y="4478338"/>
          <p14:tracePt t="169661" x="7658100" y="4486275"/>
          <p14:tracePt t="169669" x="7612063" y="4495800"/>
          <p14:tracePt t="169677" x="7558088" y="4522788"/>
          <p14:tracePt t="169685" x="7512050" y="4532313"/>
          <p14:tracePt t="169694" x="7429500" y="4551363"/>
          <p14:tracePt t="169701" x="7402513" y="4551363"/>
          <p14:tracePt t="169710" x="7356475" y="4568825"/>
          <p14:tracePt t="169718" x="7329488" y="4578350"/>
          <p14:tracePt t="169729" x="7302500" y="4578350"/>
          <p14:tracePt t="169736" x="7292975" y="4578350"/>
          <p14:tracePt t="169743" x="7275513" y="4578350"/>
          <p14:tracePt t="169751" x="7256463" y="4578350"/>
          <p14:tracePt t="169762" x="7256463" y="4587875"/>
          <p14:tracePt t="169791" x="7248525" y="4587875"/>
          <p14:tracePt t="212912" x="7239000" y="4522788"/>
          <p14:tracePt t="212917" x="7175500" y="4405313"/>
          <p14:tracePt t="212926" x="7102475" y="4303713"/>
          <p14:tracePt t="212934" x="7073900" y="4222750"/>
          <p14:tracePt t="212941" x="7010400" y="4140200"/>
          <p14:tracePt t="212949" x="6937375" y="4057650"/>
          <p14:tracePt t="212958" x="6883400" y="3976688"/>
          <p14:tracePt t="212965" x="6846888" y="3911600"/>
          <p14:tracePt t="212974" x="6819900" y="3867150"/>
          <p14:tracePt t="212982" x="6791325" y="3840163"/>
          <p14:tracePt t="212991" x="6791325" y="3821113"/>
          <p14:tracePt t="212998" x="6783388" y="3803650"/>
          <p14:tracePt t="213007" x="6773863" y="3794125"/>
          <p14:tracePt t="213029" x="6764338" y="3775075"/>
          <p14:tracePt t="213767" x="6764338" y="3757613"/>
          <p14:tracePt t="213775" x="6764338" y="3711575"/>
          <p14:tracePt t="213783" x="6783388" y="3694113"/>
          <p14:tracePt t="213793" x="6791325" y="3665538"/>
          <p14:tracePt t="213797" x="6810375" y="3648075"/>
          <p14:tracePt t="213807" x="6819900" y="3621088"/>
          <p14:tracePt t="213821" x="6827838" y="3584575"/>
          <p14:tracePt t="213831" x="6837363" y="3584575"/>
          <p14:tracePt t="213839" x="6837363" y="3575050"/>
          <p14:tracePt t="213847" x="6846888" y="3575050"/>
          <p14:tracePt t="213895" x="6856413" y="3565525"/>
          <p14:tracePt t="214063" x="6856413" y="3602038"/>
          <p14:tracePt t="214071" x="6856413" y="3629025"/>
          <p14:tracePt t="214079" x="6856413" y="3665538"/>
          <p14:tracePt t="214089" x="6856413" y="3711575"/>
          <p14:tracePt t="214094" x="6856413" y="3775075"/>
          <p14:tracePt t="214102" x="6856413" y="3840163"/>
          <p14:tracePt t="214110" x="6856413" y="3894138"/>
          <p14:tracePt t="214118" x="6900863" y="3957638"/>
          <p14:tracePt t="214126" x="6910388" y="4003675"/>
          <p14:tracePt t="214134" x="6946900" y="4067175"/>
          <p14:tracePt t="214143" x="6946900" y="4086225"/>
          <p14:tracePt t="214150" x="6946900" y="4113213"/>
          <p14:tracePt t="214157" x="6956425" y="4140200"/>
          <p14:tracePt t="214166" x="6956425" y="4159250"/>
          <p14:tracePt t="214175" x="6956425" y="4176713"/>
          <p14:tracePt t="214182" x="6956425" y="4203700"/>
          <p14:tracePt t="214191" x="6956425" y="4213225"/>
          <p14:tracePt t="214198" x="6956425" y="4222750"/>
          <p14:tracePt t="214208" x="6956425" y="4240213"/>
          <p14:tracePt t="214222" x="6956425" y="4249738"/>
          <p14:tracePt t="214253" x="6946900" y="4268788"/>
          <p14:tracePt t="214262" x="6929438" y="4286250"/>
          <p14:tracePt t="214269" x="6900863" y="4322763"/>
          <p14:tracePt t="214277" x="6864350" y="4340225"/>
          <p14:tracePt t="214285" x="6810375" y="4368800"/>
          <p14:tracePt t="214293" x="6746875" y="4405313"/>
          <p14:tracePt t="214301" x="6681788" y="4432300"/>
          <p14:tracePt t="214309" x="6654800" y="4441825"/>
          <p14:tracePt t="214317" x="6581775" y="4478338"/>
          <p14:tracePt t="214325" x="6537325" y="4486275"/>
          <p14:tracePt t="214333" x="6508750" y="4486275"/>
          <p14:tracePt t="214341" x="6481763" y="4495800"/>
          <p14:tracePt t="214349" x="6445250" y="4514850"/>
          <p14:tracePt t="214359" x="6445250" y="4522788"/>
          <p14:tracePt t="214365" x="6427788" y="4522788"/>
          <p14:tracePt t="214374" x="6418263" y="4522788"/>
          <p14:tracePt t="215463" x="6427788" y="4522788"/>
          <p14:tracePt t="215470" x="6445250" y="4514850"/>
          <p14:tracePt t="215477" x="6464300" y="4495800"/>
          <p14:tracePt t="215485" x="6481763" y="4478338"/>
          <p14:tracePt t="215493" x="6500813" y="4468813"/>
          <p14:tracePt t="215501" x="6518275" y="4449763"/>
          <p14:tracePt t="215509" x="6527800" y="4441825"/>
          <p14:tracePt t="215518" x="6537325" y="4432300"/>
          <p14:tracePt t="215687" x="6545263" y="4441825"/>
          <p14:tracePt t="215696" x="6545263" y="4468813"/>
          <p14:tracePt t="215703" x="6537325" y="4478338"/>
          <p14:tracePt t="215711" x="6500813" y="4514850"/>
          <p14:tracePt t="215718" x="6481763" y="4532313"/>
          <p14:tracePt t="215727" x="6454775" y="4559300"/>
          <p14:tracePt t="215734" x="6435725" y="4578350"/>
          <p14:tracePt t="215743" x="6372225" y="4624388"/>
          <p14:tracePt t="215750" x="6345238" y="4641850"/>
          <p14:tracePt t="215757" x="6318250" y="4651375"/>
          <p14:tracePt t="215765" x="6272213" y="4687888"/>
          <p14:tracePt t="215773" x="6235700" y="4697413"/>
          <p14:tracePt t="215781" x="6172200" y="4714875"/>
          <p14:tracePt t="215791" x="6108700" y="4714875"/>
          <p14:tracePt t="215797" x="6062663" y="4741863"/>
          <p14:tracePt t="215807" x="6026150" y="4760913"/>
          <p14:tracePt t="215813" x="5989638" y="4768850"/>
          <p14:tracePt t="215823" x="5916613" y="4787900"/>
          <p14:tracePt t="215830" x="5880100" y="4805363"/>
          <p14:tracePt t="215841" x="5834063" y="4814888"/>
          <p14:tracePt t="215846" x="5780088" y="4824413"/>
          <p14:tracePt t="215855" x="5716588" y="4851400"/>
          <p14:tracePt t="215863" x="5670550" y="4860925"/>
          <p14:tracePt t="215870" x="5616575" y="4870450"/>
          <p14:tracePt t="215880" x="5570538" y="4878388"/>
          <p14:tracePt t="215887" x="5524500" y="4906963"/>
          <p14:tracePt t="215911" x="5461000" y="4914900"/>
          <p14:tracePt t="215927" x="5451475" y="4914900"/>
          <p14:tracePt t="216047" x="5434013" y="4914900"/>
          <p14:tracePt t="216059" x="5424488" y="4897438"/>
          <p14:tracePt t="216063" x="5397500" y="4860925"/>
          <p14:tracePt t="216071" x="5387975" y="4841875"/>
          <p14:tracePt t="216079" x="5351463" y="4797425"/>
          <p14:tracePt t="216093" x="5341938" y="4768850"/>
          <p14:tracePt t="216095" x="5341938" y="4741863"/>
          <p14:tracePt t="216103" x="5341938" y="4714875"/>
          <p14:tracePt t="216111" x="5341938" y="4668838"/>
          <p14:tracePt t="216120" x="5341938" y="4651375"/>
          <p14:tracePt t="216126" x="5341938" y="4624388"/>
          <p14:tracePt t="216134" x="5341938" y="4605338"/>
          <p14:tracePt t="216142" x="5341938" y="4578350"/>
          <p14:tracePt t="216151" x="5351463" y="4559300"/>
          <p14:tracePt t="216159" x="5368925" y="4541838"/>
          <p14:tracePt t="216166" x="5378450" y="4522788"/>
          <p14:tracePt t="216174" x="5397500" y="4495800"/>
          <p14:tracePt t="216182" x="5405438" y="4495800"/>
          <p14:tracePt t="216192" x="5424488" y="4478338"/>
          <p14:tracePt t="216198" x="5441950" y="4468813"/>
          <p14:tracePt t="216214" x="5461000" y="4459288"/>
          <p14:tracePt t="216238" x="5478463" y="4459288"/>
          <p14:tracePt t="216245" x="5497513" y="4459288"/>
          <p14:tracePt t="216253" x="5524500" y="4459288"/>
          <p14:tracePt t="216261" x="5543550" y="4459288"/>
          <p14:tracePt t="216270" x="5597525" y="4459288"/>
          <p14:tracePt t="216277" x="5653088" y="4459288"/>
          <p14:tracePt t="216285" x="5724525" y="4459288"/>
          <p14:tracePt t="216294" x="5789613" y="4459288"/>
          <p14:tracePt t="216301" x="5843588" y="4459288"/>
          <p14:tracePt t="216309" x="5880100" y="4459288"/>
          <p14:tracePt t="216317" x="5926138" y="4459288"/>
          <p14:tracePt t="216325" x="5935663" y="4459288"/>
          <p14:tracePt t="216438" x="5943600" y="4459288"/>
          <p14:tracePt t="216447" x="5962650" y="4478338"/>
          <p14:tracePt t="216455" x="5980113" y="4505325"/>
          <p14:tracePt t="216462" x="6016625" y="4532313"/>
          <p14:tracePt t="216472" x="6026150" y="4551363"/>
          <p14:tracePt t="216479" x="6026150" y="4568825"/>
          <p14:tracePt t="216487" x="6043613" y="4587875"/>
          <p14:tracePt t="216494" x="6043613" y="4605338"/>
          <p14:tracePt t="216501" x="6043613" y="4624388"/>
          <p14:tracePt t="216509" x="6043613" y="4641850"/>
          <p14:tracePt t="216517" x="6062663" y="4660900"/>
          <p14:tracePt t="217853" x="6062663" y="4678363"/>
          <p14:tracePt t="217861" x="6053138" y="4705350"/>
          <p14:tracePt t="217877" x="6043613" y="4714875"/>
          <p14:tracePt t="217986" x="6035675" y="4724400"/>
          <p14:tracePt t="218840" x="6026150" y="4724400"/>
          <p14:tracePt t="218848" x="6026150" y="4705350"/>
          <p14:tracePt t="218855" x="6026150" y="4697413"/>
          <p14:tracePt t="218862" x="6026150" y="4660900"/>
          <p14:tracePt t="218869" x="6035675" y="4641850"/>
          <p14:tracePt t="218891" x="6035675" y="4605338"/>
          <p14:tracePt t="219013" x="6035675" y="4551363"/>
          <p14:tracePt t="219021" x="6035675" y="4514850"/>
          <p14:tracePt t="219029" x="6035675" y="4486275"/>
          <p14:tracePt t="219037" x="6035675" y="4468813"/>
          <p14:tracePt t="219045" x="6035675" y="4449763"/>
          <p14:tracePt t="219053" x="6035675" y="4432300"/>
          <p14:tracePt t="219061" x="6035675" y="4422775"/>
          <p14:tracePt t="219069" x="6016625" y="4386263"/>
          <p14:tracePt t="219077" x="5972175" y="4349750"/>
          <p14:tracePt t="219086" x="5907088" y="4313238"/>
          <p14:tracePt t="219094" x="5807075" y="4259263"/>
          <p14:tracePt t="219102" x="5743575" y="4213225"/>
          <p14:tracePt t="219110" x="5634038" y="4176713"/>
          <p14:tracePt t="219118" x="5551488" y="4149725"/>
          <p14:tracePt t="219126" x="5451475" y="4103688"/>
          <p14:tracePt t="219133" x="5360988" y="4076700"/>
          <p14:tracePt t="219141" x="5224463" y="4049713"/>
          <p14:tracePt t="219149" x="5132388" y="4030663"/>
          <p14:tracePt t="219157" x="4986338" y="3994150"/>
          <p14:tracePt t="219165" x="4868863" y="3957638"/>
          <p14:tracePt t="219174" x="4740275" y="3948113"/>
          <p14:tracePt t="219183" x="4640263" y="3903663"/>
          <p14:tracePt t="219192" x="4494213" y="3894138"/>
          <p14:tracePt t="219198" x="4348163" y="3875088"/>
          <p14:tracePt t="219209" x="4202113" y="3811588"/>
          <p14:tracePt t="219215" x="4084638" y="3784600"/>
          <p14:tracePt t="219225" x="3919538" y="3730625"/>
          <p14:tracePt t="219231" x="3756025" y="3684588"/>
          <p14:tracePt t="219239" x="3619500" y="3648075"/>
          <p14:tracePt t="219247" x="3500438" y="3592513"/>
          <p14:tracePt t="219255" x="3390900" y="3565525"/>
          <p14:tracePt t="219265" x="3290888" y="3519488"/>
          <p14:tracePt t="219271" x="3217863" y="3492500"/>
          <p14:tracePt t="219278" x="3117850" y="3438525"/>
          <p14:tracePt t="219286" x="3035300" y="3402013"/>
          <p14:tracePt t="219294" x="2971800" y="3346450"/>
          <p14:tracePt t="219302" x="2935288" y="3328988"/>
          <p14:tracePt t="219310" x="2908300" y="3309938"/>
          <p14:tracePt t="219318" x="2862263" y="3273425"/>
          <p14:tracePt t="219326" x="2844800" y="3255963"/>
          <p14:tracePt t="219334" x="2798763" y="3228975"/>
          <p14:tracePt t="219342" x="2771775" y="3219450"/>
          <p14:tracePt t="219350" x="2752725" y="3200400"/>
          <p14:tracePt t="219359" x="2716213" y="3173413"/>
          <p14:tracePt t="219365" x="2698750" y="3155950"/>
          <p14:tracePt t="219376" x="2689225" y="3119438"/>
          <p14:tracePt t="219381" x="2671763" y="3090863"/>
          <p14:tracePt t="219390" x="2662238" y="3046413"/>
          <p14:tracePt t="219398" x="2643188" y="3017838"/>
          <p14:tracePt t="219409" x="2616200" y="2963863"/>
          <p14:tracePt t="219415" x="2616200" y="2927350"/>
          <p14:tracePt t="219425" x="2616200" y="2909888"/>
          <p14:tracePt t="219432" x="2616200" y="2873375"/>
          <p14:tracePt t="219441" x="2606675" y="2854325"/>
          <p14:tracePt t="219447" x="2589213" y="2827338"/>
          <p14:tracePt t="219455" x="2579688" y="2808288"/>
          <p14:tracePt t="219463" x="2579688" y="2800350"/>
          <p14:tracePt t="219479" x="2562225" y="2781300"/>
          <p14:tracePt t="219618" x="2516188" y="2781300"/>
          <p14:tracePt t="219624" x="2498725" y="2771775"/>
          <p14:tracePt t="219637" x="2443163" y="2744788"/>
          <p14:tracePt t="219643" x="2397125" y="2727325"/>
          <p14:tracePt t="219647" x="2316163" y="2698750"/>
          <p14:tracePt t="219654" x="2260600" y="2690813"/>
          <p14:tracePt t="219662" x="2143125" y="2644775"/>
          <p14:tracePt t="219669" x="2087563" y="2635250"/>
          <p14:tracePt t="219678" x="2024063" y="2617788"/>
          <p14:tracePt t="219686" x="1960563" y="2589213"/>
          <p14:tracePt t="219694" x="1887538" y="2571750"/>
          <p14:tracePt t="219702" x="1841500" y="2571750"/>
          <p14:tracePt t="219710" x="1814513" y="2562225"/>
          <p14:tracePt t="219717" x="1768475" y="2535238"/>
          <p14:tracePt t="219733" x="1741488" y="2525713"/>
          <p14:tracePt t="219800" x="1731963" y="2517775"/>
          <p14:tracePt t="219805" x="1722438" y="2517775"/>
          <p14:tracePt t="219815" x="1695450" y="2508250"/>
          <p14:tracePt t="219822" x="1649413" y="2489200"/>
          <p14:tracePt t="219830" x="1595438" y="2481263"/>
          <p14:tracePt t="219837" x="1568450" y="2481263"/>
          <p14:tracePt t="219846" x="1476375" y="2462213"/>
          <p14:tracePt t="219853" x="1449388" y="2452688"/>
          <p14:tracePt t="219862" x="1431925" y="2452688"/>
          <p14:tracePt t="219869" x="1422400" y="2452688"/>
          <p14:tracePt t="219894" x="1412875" y="2452688"/>
          <p14:tracePt t="219933" x="1412875" y="2435225"/>
          <p14:tracePt t="219941" x="1495425" y="2425700"/>
          <p14:tracePt t="219949" x="1658938" y="2408238"/>
          <p14:tracePt t="219957" x="1895475" y="2362200"/>
          <p14:tracePt t="219965" x="2133600" y="2343150"/>
          <p14:tracePt t="219974" x="2352675" y="2343150"/>
          <p14:tracePt t="219981" x="2616200" y="2343150"/>
          <p14:tracePt t="219990" x="2798763" y="2343150"/>
          <p14:tracePt t="219998" x="2962275" y="2343150"/>
          <p14:tracePt t="220010" x="3108325" y="2343150"/>
          <p14:tracePt t="220013" x="3236913" y="2343150"/>
          <p14:tracePt t="220023" x="3363913" y="2343150"/>
          <p14:tracePt t="220029" x="3436938" y="2343150"/>
          <p14:tracePt t="220037" x="3509963" y="2343150"/>
          <p14:tracePt t="220045" x="3556000" y="2343150"/>
          <p14:tracePt t="220053" x="3592513" y="2335213"/>
          <p14:tracePt t="220061" x="3636963" y="2335213"/>
          <p14:tracePt t="220070" x="3656013" y="2325688"/>
          <p14:tracePt t="220077" x="3692525" y="2325688"/>
          <p14:tracePt t="220086" x="3738563" y="2325688"/>
          <p14:tracePt t="220094" x="3775075" y="2298700"/>
          <p14:tracePt t="220102" x="3819525" y="2298700"/>
          <p14:tracePt t="220110" x="3856038" y="2298700"/>
          <p14:tracePt t="220118" x="3911600" y="2298700"/>
          <p14:tracePt t="220126" x="3956050" y="2298700"/>
          <p14:tracePt t="220133" x="3992563" y="2298700"/>
          <p14:tracePt t="220141" x="4029075" y="2298700"/>
          <p14:tracePt t="220150" x="4065588" y="2298700"/>
          <p14:tracePt t="220160" x="4121150" y="2298700"/>
          <p14:tracePt t="220167" x="4175125" y="2298700"/>
          <p14:tracePt t="220177" x="4230688" y="2298700"/>
          <p14:tracePt t="220183" x="4294188" y="2298700"/>
          <p14:tracePt t="220192" x="4348163" y="2298700"/>
          <p14:tracePt t="220199" x="4403725" y="2298700"/>
          <p14:tracePt t="220208" x="4440238" y="2298700"/>
          <p14:tracePt t="220216" x="4457700" y="2298700"/>
          <p14:tracePt t="220224" x="4476750" y="2289175"/>
          <p14:tracePt t="220233" x="4484688" y="2289175"/>
          <p14:tracePt t="220407" x="4494213" y="2306638"/>
          <p14:tracePt t="220416" x="4494213" y="2389188"/>
          <p14:tracePt t="220425" x="4476750" y="2471738"/>
          <p14:tracePt t="220433" x="4467225" y="2544763"/>
          <p14:tracePt t="220439" x="4467225" y="2608263"/>
          <p14:tracePt t="220449" x="4457700" y="2681288"/>
          <p14:tracePt t="220453" x="4457700" y="2735263"/>
          <p14:tracePt t="220462" x="4457700" y="2808288"/>
          <p14:tracePt t="220471" x="4457700" y="2890838"/>
          <p14:tracePt t="220480" x="4457700" y="2917825"/>
          <p14:tracePt t="220487" x="4457700" y="2954338"/>
          <p14:tracePt t="220495" x="4457700" y="2982913"/>
          <p14:tracePt t="220503" x="4457700" y="2990850"/>
          <p14:tracePt t="220802" x="4503738" y="3000375"/>
          <p14:tracePt t="220809" x="4786313" y="3000375"/>
          <p14:tracePt t="220818" x="5114925" y="3000375"/>
          <p14:tracePt t="220826" x="5414963" y="3000375"/>
          <p14:tracePt t="220831" x="5753100" y="3000375"/>
          <p14:tracePt t="220838" x="6053138" y="3000375"/>
          <p14:tracePt t="220848" x="6318250" y="3000375"/>
          <p14:tracePt t="220853" x="6491288" y="3000375"/>
          <p14:tracePt t="220863" x="6637338" y="3000375"/>
          <p14:tracePt t="220869" x="6746875" y="3000375"/>
          <p14:tracePt t="220878" x="6810375" y="3000375"/>
          <p14:tracePt t="222094" x="6800850" y="3000375"/>
          <p14:tracePt t="222102" x="6600825" y="3017838"/>
          <p14:tracePt t="222110" x="6254750" y="3036888"/>
          <p14:tracePt t="222118" x="6043613" y="3073400"/>
          <p14:tracePt t="222126" x="5826125" y="3073400"/>
          <p14:tracePt t="222135" x="5643563" y="3073400"/>
          <p14:tracePt t="222142" x="5397500" y="3073400"/>
          <p14:tracePt t="222149" x="5195888" y="3073400"/>
          <p14:tracePt t="222157" x="5032375" y="3073400"/>
          <p14:tracePt t="222165" x="4868863" y="3073400"/>
          <p14:tracePt t="222173" x="4722813" y="3073400"/>
          <p14:tracePt t="222181" x="4630738" y="3063875"/>
          <p14:tracePt t="222189" x="4586288" y="3054350"/>
          <p14:tracePt t="222197" x="4567238" y="3054350"/>
          <p14:tracePt t="222373" x="4557713" y="3046413"/>
          <p14:tracePt t="222429" x="4557713" y="3036888"/>
          <p14:tracePt t="222438" x="4557713" y="2990850"/>
          <p14:tracePt t="222445" x="4557713" y="2963863"/>
          <p14:tracePt t="222453" x="4557713" y="2936875"/>
          <p14:tracePt t="222461" x="4557713" y="2890838"/>
          <p14:tracePt t="222469" x="4557713" y="2873375"/>
          <p14:tracePt t="222479" x="4557713" y="2836863"/>
          <p14:tracePt t="222485" x="4557713" y="2781300"/>
          <p14:tracePt t="222493" x="4557713" y="2763838"/>
          <p14:tracePt t="222501" x="4557713" y="2744788"/>
          <p14:tracePt t="222509" x="4557713" y="2717800"/>
          <p14:tracePt t="222517" x="4557713" y="2698750"/>
          <p14:tracePt t="222525" x="4557713" y="2690813"/>
          <p14:tracePt t="222533" x="4557713" y="2681288"/>
          <p14:tracePt t="222542" x="4557713" y="2671763"/>
          <p14:tracePt t="222549" x="4557713" y="2654300"/>
          <p14:tracePt t="222743" x="4540250" y="2654300"/>
          <p14:tracePt t="222751" x="4413250" y="2654300"/>
          <p14:tracePt t="222759" x="4230688" y="2654300"/>
          <p14:tracePt t="222767" x="3984625" y="2654300"/>
          <p14:tracePt t="222776" x="3756025" y="2654300"/>
          <p14:tracePt t="222782" x="3455988" y="2654300"/>
          <p14:tracePt t="222791" x="3044825" y="2654300"/>
          <p14:tracePt t="222799" x="2598738" y="2654300"/>
          <p14:tracePt t="222808" x="2260600" y="2654300"/>
          <p14:tracePt t="222815" x="1951038" y="2608263"/>
          <p14:tracePt t="222825" x="1751013" y="2598738"/>
          <p14:tracePt t="222830" x="1576388" y="2554288"/>
          <p14:tracePt t="222841" x="1468438" y="2535238"/>
          <p14:tracePt t="222847" x="1395413" y="2525713"/>
          <p14:tracePt t="222853" x="1376363" y="2498725"/>
          <p14:tracePt t="222861" x="1366838" y="2498725"/>
          <p14:tracePt t="223021" x="1358900" y="2498725"/>
          <p14:tracePt t="223038" x="1358900" y="2489200"/>
          <p14:tracePt t="223045" x="1366838" y="2462213"/>
          <p14:tracePt t="223053" x="1376363" y="2452688"/>
          <p14:tracePt t="223061" x="1385888" y="2444750"/>
          <p14:tracePt t="223069" x="1403350" y="2435225"/>
          <p14:tracePt t="226135" x="1376363" y="2435225"/>
          <p14:tracePt t="226143" x="1258888" y="2481263"/>
          <p14:tracePt t="226151" x="1166813" y="2508250"/>
          <p14:tracePt t="226159" x="1084263" y="2535238"/>
          <p14:tracePt t="226167" x="1057275" y="2535238"/>
          <p14:tracePt t="226175" x="1020763" y="2544763"/>
          <p14:tracePt t="226183" x="974725" y="2554288"/>
          <p14:tracePt t="226192" x="966788" y="2554288"/>
          <p14:tracePt t="226199" x="947738" y="2562225"/>
          <p14:tracePt t="226215" x="939800" y="2562225"/>
          <p14:tracePt t="226226" x="930275" y="2562225"/>
          <p14:tracePt t="226244" x="930275" y="2571750"/>
          <p14:tracePt t="226263" x="920750" y="2581275"/>
          <p14:tracePt t="226535" x="939800" y="2571750"/>
          <p14:tracePt t="226542" x="957263" y="2571750"/>
          <p14:tracePt t="226551" x="974725" y="2562225"/>
          <p14:tracePt t="226560" x="984250" y="2554288"/>
          <p14:tracePt t="226573" x="993775" y="2544763"/>
          <p14:tracePt t="226581" x="1003300" y="2544763"/>
          <p14:tracePt t="226590" x="1011238" y="2535238"/>
          <p14:tracePt t="226606" x="1020763" y="2525713"/>
          <p14:tracePt t="226622" x="1030288" y="2525713"/>
          <p14:tracePt t="226631" x="1057275" y="2517775"/>
          <p14:tracePt t="226642" x="1066800" y="2508250"/>
          <p14:tracePt t="226647" x="1076325" y="2498725"/>
          <p14:tracePt t="226665" x="1093788" y="2498725"/>
          <p14:tracePt t="226679" x="1103313" y="2489200"/>
          <p14:tracePt t="226695" x="1112838" y="2481263"/>
          <p14:tracePt t="226703" x="1130300" y="2481263"/>
          <p14:tracePt t="226712" x="1149350" y="2462213"/>
          <p14:tracePt t="226719" x="1166813" y="2462213"/>
          <p14:tracePt t="226726" x="1203325" y="2444750"/>
          <p14:tracePt t="226733" x="1222375" y="2444750"/>
          <p14:tracePt t="226741" x="1249363" y="2435225"/>
          <p14:tracePt t="226749" x="1276350" y="2435225"/>
          <p14:tracePt t="226757" x="1312863" y="2408238"/>
          <p14:tracePt t="226765" x="1322388" y="2408238"/>
          <p14:tracePt t="226773" x="1366838" y="2398713"/>
          <p14:tracePt t="226781" x="1395413" y="2389188"/>
          <p14:tracePt t="226790" x="1412875" y="2389188"/>
          <p14:tracePt t="226797" x="1431925" y="2379663"/>
          <p14:tracePt t="226806" x="1439863" y="2379663"/>
          <p14:tracePt t="226813" x="1458913" y="2379663"/>
          <p14:tracePt t="226822" x="1476375" y="2371725"/>
          <p14:tracePt t="226840" x="1485900" y="2362200"/>
          <p14:tracePt t="227319" x="1495425" y="2362200"/>
          <p14:tracePt t="227327" x="1495425" y="2398713"/>
          <p14:tracePt t="227335" x="1495425" y="2444750"/>
          <p14:tracePt t="227345" x="1495425" y="2452688"/>
          <p14:tracePt t="227351" x="1495425" y="2489200"/>
          <p14:tracePt t="227357" x="1495425" y="2498725"/>
          <p14:tracePt t="227373" x="1495425" y="2508250"/>
          <p14:tracePt t="227607" x="1522413" y="2517775"/>
          <p14:tracePt t="227617" x="1649413" y="2517775"/>
          <p14:tracePt t="227624" x="1814513" y="2517775"/>
          <p14:tracePt t="227631" x="2114550" y="2517775"/>
          <p14:tracePt t="227642" x="2452688" y="2517775"/>
          <p14:tracePt t="227646" x="2789238" y="2517775"/>
          <p14:tracePt t="227654" x="3163888" y="2517775"/>
          <p14:tracePt t="227662" x="3336925" y="2517775"/>
          <p14:tracePt t="227670" x="3519488" y="2517775"/>
          <p14:tracePt t="227678" x="3665538" y="2517775"/>
          <p14:tracePt t="227686" x="3756025" y="2517775"/>
          <p14:tracePt t="227694" x="3810000" y="2517775"/>
          <p14:tracePt t="227702" x="3829050" y="2517775"/>
          <p14:tracePt t="227710" x="3838575" y="2517775"/>
          <p14:tracePt t="227903" x="3875088" y="2517775"/>
          <p14:tracePt t="227911" x="3892550" y="2517775"/>
          <p14:tracePt t="227919" x="3919538" y="2517775"/>
          <p14:tracePt t="227927" x="3938588" y="2517775"/>
          <p14:tracePt t="228127" x="3948113" y="2525713"/>
          <p14:tracePt t="228133" x="3948113" y="2535238"/>
          <p14:tracePt t="228141" x="3948113" y="2554288"/>
          <p14:tracePt t="228149" x="3948113" y="2562225"/>
          <p14:tracePt t="228158" x="3956050" y="2571750"/>
          <p14:tracePt t="228166" x="3965575" y="2589213"/>
          <p14:tracePt t="228173" x="3984625" y="2598738"/>
          <p14:tracePt t="228181" x="3984625" y="2608263"/>
          <p14:tracePt t="228190" x="3992563" y="2617788"/>
          <p14:tracePt t="228352" x="4029075" y="2617788"/>
          <p14:tracePt t="228358" x="4138613" y="2617788"/>
          <p14:tracePt t="228366" x="4284663" y="2617788"/>
          <p14:tracePt t="228375" x="4448175" y="2635250"/>
          <p14:tracePt t="228382" x="4594225" y="2635250"/>
          <p14:tracePt t="228390" x="4849813" y="2644775"/>
          <p14:tracePt t="228398" x="5141913" y="2708275"/>
          <p14:tracePt t="228406" x="5451475" y="2744788"/>
          <p14:tracePt t="228413" x="5724525" y="2763838"/>
          <p14:tracePt t="228422" x="6053138" y="2827338"/>
          <p14:tracePt t="228430" x="6326188" y="2863850"/>
          <p14:tracePt t="228438" x="6518275" y="2890838"/>
          <p14:tracePt t="228446" x="6610350" y="2936875"/>
          <p14:tracePt t="228453" x="6700838" y="2936875"/>
          <p14:tracePt t="228461" x="6746875" y="2954338"/>
          <p14:tracePt t="228469" x="6764338" y="2954338"/>
          <p14:tracePt t="228477" x="6773863" y="2954338"/>
          <p14:tracePt t="230302" x="6783388" y="2963863"/>
          <p14:tracePt t="230325" x="6783388" y="3054350"/>
          <p14:tracePt t="230333" x="6783388" y="3082925"/>
          <p14:tracePt t="230341" x="6783388" y="3136900"/>
          <p14:tracePt t="230350" x="6810375" y="3192463"/>
          <p14:tracePt t="230357" x="6827838" y="3236913"/>
          <p14:tracePt t="230365" x="6856413" y="3302000"/>
          <p14:tracePt t="230373" x="6883400" y="3365500"/>
          <p14:tracePt t="230381" x="6900863" y="3392488"/>
          <p14:tracePt t="230389" x="6919913" y="3438525"/>
          <p14:tracePt t="230397" x="6937375" y="3475038"/>
          <p14:tracePt t="230405" x="6964363" y="3502025"/>
          <p14:tracePt t="230413" x="6983413" y="3529013"/>
          <p14:tracePt t="230422" x="6992938" y="3548063"/>
          <p14:tracePt t="230429" x="7010400" y="3584575"/>
          <p14:tracePt t="230438" x="7010400" y="3602038"/>
          <p14:tracePt t="230446" x="7019925" y="3629025"/>
          <p14:tracePt t="230455" x="7029450" y="3648075"/>
          <p14:tracePt t="230462" x="7029450" y="3675063"/>
          <p14:tracePt t="230471" x="7029450" y="3702050"/>
          <p14:tracePt t="230479" x="7029450" y="3721100"/>
          <p14:tracePt t="230487" x="7029450" y="3767138"/>
          <p14:tracePt t="230494" x="7029450" y="3821113"/>
          <p14:tracePt t="230503" x="7029450" y="3857625"/>
          <p14:tracePt t="230511" x="7029450" y="3903663"/>
          <p14:tracePt t="230521" x="7029450" y="3921125"/>
          <p14:tracePt t="230527" x="7019925" y="3976688"/>
          <p14:tracePt t="230536" x="7019925" y="4013200"/>
          <p14:tracePt t="230543" x="6992938" y="4076700"/>
          <p14:tracePt t="230550" x="6956425" y="4122738"/>
          <p14:tracePt t="230558" x="6910388" y="4186238"/>
          <p14:tracePt t="230567" x="6873875" y="4232275"/>
          <p14:tracePt t="230573" x="6837363" y="4268788"/>
          <p14:tracePt t="230582" x="6783388" y="4332288"/>
          <p14:tracePt t="230591" x="6764338" y="4376738"/>
          <p14:tracePt t="230599" x="6710363" y="4441825"/>
          <p14:tracePt t="230609" x="6681788" y="4459288"/>
          <p14:tracePt t="230615" x="6654800" y="4505325"/>
          <p14:tracePt t="230624" x="6627813" y="4541838"/>
          <p14:tracePt t="230631" x="6610350" y="4559300"/>
          <p14:tracePt t="230641" x="6518275" y="4605338"/>
          <p14:tracePt t="230647" x="6435725" y="4678363"/>
          <p14:tracePt t="230657" x="6318250" y="4751388"/>
          <p14:tracePt t="230663" x="6172200" y="4797425"/>
          <p14:tracePt t="230671" x="5972175" y="4878388"/>
          <p14:tracePt t="230679" x="5780088" y="4943475"/>
          <p14:tracePt t="230687" x="5551488" y="5016500"/>
          <p14:tracePt t="230694" x="5324475" y="5080000"/>
          <p14:tracePt t="230702" x="5159375" y="5116513"/>
          <p14:tracePt t="230710" x="5014913" y="5160963"/>
          <p14:tracePt t="230720" x="4876800" y="5189538"/>
          <p14:tracePt t="230727" x="4749800" y="5233988"/>
          <p14:tracePt t="230737" x="4622800" y="5243513"/>
          <p14:tracePt t="230745" x="4503738" y="5262563"/>
          <p14:tracePt t="230752" x="4430713" y="5262563"/>
          <p14:tracePt t="230760" x="4321175" y="5270500"/>
          <p14:tracePt t="230768" x="4248150" y="5270500"/>
          <p14:tracePt t="230775" x="4148138" y="5299075"/>
          <p14:tracePt t="230783" x="4057650" y="5299075"/>
          <p14:tracePt t="230791" x="3948113" y="5316538"/>
          <p14:tracePt t="230798" x="3875088" y="5316538"/>
          <p14:tracePt t="230805" x="3765550" y="5316538"/>
          <p14:tracePt t="230814" x="3673475" y="5316538"/>
          <p14:tracePt t="230822" x="3546475" y="5316538"/>
          <p14:tracePt t="230830" x="3419475" y="5316538"/>
          <p14:tracePt t="230839" x="3273425" y="5316538"/>
          <p14:tracePt t="230846" x="3144838" y="5307013"/>
          <p14:tracePt t="230854" x="2990850" y="5262563"/>
          <p14:tracePt t="230862" x="2898775" y="5226050"/>
          <p14:tracePt t="230870" x="2781300" y="5197475"/>
          <p14:tracePt t="230878" x="2671763" y="5153025"/>
          <p14:tracePt t="230891" x="2533650" y="5126038"/>
          <p14:tracePt t="230893" x="2406650" y="5080000"/>
          <p14:tracePt t="230902" x="2251075" y="5053013"/>
          <p14:tracePt t="230910" x="2124075" y="5006975"/>
          <p14:tracePt t="230918" x="2005013" y="4979988"/>
          <p14:tracePt t="230926" x="1914525" y="4914900"/>
          <p14:tracePt t="230935" x="1851025" y="4878388"/>
          <p14:tracePt t="230942" x="1787525" y="4851400"/>
          <p14:tracePt t="230950" x="1751013" y="4833938"/>
          <p14:tracePt t="230958" x="1722438" y="4805363"/>
          <p14:tracePt t="230967" x="1704975" y="4768850"/>
          <p14:tracePt t="230974" x="1695450" y="4741863"/>
          <p14:tracePt t="230985" x="1658938" y="4697413"/>
          <p14:tracePt t="230989" x="1622425" y="4632325"/>
          <p14:tracePt t="230997" x="1595438" y="4587875"/>
          <p14:tracePt t="231007" x="1558925" y="4522788"/>
          <p14:tracePt t="231015" x="1522413" y="4478338"/>
          <p14:tracePt t="231024" x="1495425" y="4413250"/>
          <p14:tracePt t="231029" x="1468438" y="4386263"/>
          <p14:tracePt t="231041" x="1431925" y="4322763"/>
          <p14:tracePt t="231047" x="1412875" y="4286250"/>
          <p14:tracePt t="231062" x="1349375" y="4186238"/>
          <p14:tracePt t="231069" x="1312863" y="4113213"/>
          <p14:tracePt t="231077" x="1303338" y="4067175"/>
          <p14:tracePt t="231086" x="1276350" y="4013200"/>
          <p14:tracePt t="231095" x="1249363" y="3911600"/>
          <p14:tracePt t="231103" x="1249363" y="3875088"/>
          <p14:tracePt t="231111" x="1249363" y="3803650"/>
          <p14:tracePt t="231119" x="1249363" y="3757613"/>
          <p14:tracePt t="231127" x="1249363" y="3702050"/>
          <p14:tracePt t="231135" x="1249363" y="3629025"/>
          <p14:tracePt t="231143" x="1249363" y="3538538"/>
          <p14:tracePt t="231150" x="1249363" y="3465513"/>
          <p14:tracePt t="231158" x="1249363" y="3411538"/>
          <p14:tracePt t="231167" x="1249363" y="3355975"/>
          <p14:tracePt t="231173" x="1249363" y="3282950"/>
          <p14:tracePt t="231183" x="1249363" y="3236913"/>
          <p14:tracePt t="231190" x="1249363" y="3192463"/>
          <p14:tracePt t="231197" x="1276350" y="3119438"/>
          <p14:tracePt t="231205" x="1312863" y="3073400"/>
          <p14:tracePt t="231213" x="1385888" y="2982913"/>
          <p14:tracePt t="231222" x="1449388" y="2917825"/>
          <p14:tracePt t="231229" x="1531938" y="2836863"/>
          <p14:tracePt t="231238" x="1612900" y="2790825"/>
          <p14:tracePt t="231246" x="1731963" y="2735263"/>
          <p14:tracePt t="231255" x="1887538" y="2662238"/>
          <p14:tracePt t="231262" x="2014538" y="2598738"/>
          <p14:tracePt t="231270" x="2170113" y="2544763"/>
          <p14:tracePt t="231278" x="2360613" y="2481263"/>
          <p14:tracePt t="231285" x="2543175" y="2444750"/>
          <p14:tracePt t="231293" x="2752725" y="2398713"/>
          <p14:tracePt t="231301" x="2998788" y="2362200"/>
          <p14:tracePt t="231309" x="3163888" y="2362200"/>
          <p14:tracePt t="231317" x="3436938" y="2343150"/>
          <p14:tracePt t="231325" x="3702050" y="2343150"/>
          <p14:tracePt t="231333" x="4002088" y="2343150"/>
          <p14:tracePt t="231341" x="4267200" y="2343150"/>
          <p14:tracePt t="231349" x="4484688" y="2343150"/>
          <p14:tracePt t="231357" x="4749800" y="2343150"/>
          <p14:tracePt t="231366" x="4913313" y="2343150"/>
          <p14:tracePt t="231373" x="5059363" y="2343150"/>
          <p14:tracePt t="231381" x="5168900" y="2343150"/>
          <p14:tracePt t="231389" x="5297488" y="2343150"/>
          <p14:tracePt t="231398" x="5378450" y="2379663"/>
          <p14:tracePt t="231405" x="5424488" y="2389188"/>
          <p14:tracePt t="231414" x="5478463" y="2398713"/>
          <p14:tracePt t="231423" x="5524500" y="2425700"/>
          <p14:tracePt t="231430" x="5543550" y="2444750"/>
          <p14:tracePt t="231439" x="5588000" y="2452688"/>
          <p14:tracePt t="231446" x="5607050" y="2471738"/>
          <p14:tracePt t="231456" x="5624513" y="2498725"/>
          <p14:tracePt t="231462" x="5661025" y="2535238"/>
          <p14:tracePt t="231469" x="5680075" y="2554288"/>
          <p14:tracePt t="231477" x="5697538" y="2598738"/>
          <p14:tracePt t="231485" x="5734050" y="2644775"/>
          <p14:tracePt t="231493" x="5780088" y="2744788"/>
          <p14:tracePt t="231501" x="5816600" y="2808288"/>
          <p14:tracePt t="231509" x="5870575" y="2890838"/>
          <p14:tracePt t="231517" x="5907088" y="2982913"/>
          <p14:tracePt t="231526" x="5962650" y="3054350"/>
          <p14:tracePt t="231534" x="6007100" y="3127375"/>
          <p14:tracePt t="231542" x="6026150" y="3192463"/>
          <p14:tracePt t="231550" x="6043613" y="3255963"/>
          <p14:tracePt t="231559" x="6062663" y="3309938"/>
          <p14:tracePt t="231567" x="6062663" y="3355975"/>
          <p14:tracePt t="231576" x="6080125" y="3411538"/>
          <p14:tracePt t="231584" x="6080125" y="3465513"/>
          <p14:tracePt t="231591" x="6080125" y="3529013"/>
          <p14:tracePt t="231601" x="6080125" y="3602038"/>
          <p14:tracePt t="231610" x="6080125" y="3657600"/>
          <p14:tracePt t="231615" x="6080125" y="3711575"/>
          <p14:tracePt t="231624" x="6080125" y="3784600"/>
          <p14:tracePt t="231631" x="6080125" y="3840163"/>
          <p14:tracePt t="231641" x="6080125" y="3903663"/>
          <p14:tracePt t="231647" x="6080125" y="3994150"/>
          <p14:tracePt t="231657" x="6080125" y="4021138"/>
          <p14:tracePt t="231663" x="6080125" y="4057650"/>
          <p14:tracePt t="231671" x="6080125" y="4103688"/>
          <p14:tracePt t="231679" x="6080125" y="4122738"/>
          <p14:tracePt t="231689" x="6080125" y="4149725"/>
          <p14:tracePt t="231694" x="6062663" y="4203700"/>
          <p14:tracePt t="231702" x="6043613" y="4249738"/>
          <p14:tracePt t="231710" x="5972175" y="4349750"/>
          <p14:tracePt t="231718" x="5899150" y="4422775"/>
          <p14:tracePt t="231726" x="5816600" y="4486275"/>
          <p14:tracePt t="231734" x="5716588" y="4578350"/>
          <p14:tracePt t="231741" x="5634038" y="4641850"/>
          <p14:tracePt t="231750" x="5497513" y="4724400"/>
          <p14:tracePt t="231758" x="5414963" y="4778375"/>
          <p14:tracePt t="231766" x="5314950" y="4833938"/>
          <p14:tracePt t="231774" x="5232400" y="4870450"/>
          <p14:tracePt t="231783" x="5132388" y="4933950"/>
          <p14:tracePt t="231789" x="5041900" y="4970463"/>
          <p14:tracePt t="231797" x="4959350" y="4997450"/>
          <p14:tracePt t="231808" x="4886325" y="5006975"/>
          <p14:tracePt t="231815" x="4803775" y="5053013"/>
          <p14:tracePt t="231824" x="4713288" y="5053013"/>
          <p14:tracePt t="231831" x="4630738" y="5060950"/>
          <p14:tracePt t="231841" x="4557713" y="5060950"/>
          <p14:tracePt t="231845" x="4503738" y="5060950"/>
          <p14:tracePt t="231853" x="4448175" y="5060950"/>
          <p14:tracePt t="231861" x="4394200" y="5060950"/>
          <p14:tracePt t="231869" x="4330700" y="5060950"/>
          <p14:tracePt t="231877" x="4303713" y="5060950"/>
          <p14:tracePt t="231890" x="4202113" y="5060950"/>
          <p14:tracePt t="231893" x="4094163" y="5060950"/>
          <p14:tracePt t="231901" x="3965575" y="5060950"/>
          <p14:tracePt t="231910" x="3819525" y="5016500"/>
          <p14:tracePt t="231918" x="3683000" y="4970463"/>
          <p14:tracePt t="231926" x="3573463" y="4943475"/>
          <p14:tracePt t="231934" x="3419475" y="4897438"/>
          <p14:tracePt t="231942" x="3273425" y="4870450"/>
          <p14:tracePt t="231950" x="3163888" y="4824413"/>
          <p14:tracePt t="231958" x="3044825" y="4797425"/>
          <p14:tracePt t="231966" x="2935288" y="4751388"/>
          <p14:tracePt t="231974" x="2889250" y="4724400"/>
          <p14:tracePt t="231988" x="2844800" y="4705350"/>
          <p14:tracePt t="231992" x="2789238" y="4660900"/>
          <p14:tracePt t="231999" x="2744788" y="4624388"/>
          <p14:tracePt t="232006" x="2698750" y="4568825"/>
          <p14:tracePt t="232014" x="2662238" y="4541838"/>
          <p14:tracePt t="232023" x="2598738" y="4486275"/>
          <p14:tracePt t="232029" x="2533650" y="4432300"/>
          <p14:tracePt t="232039" x="2433638" y="4359275"/>
          <p14:tracePt t="232045" x="2360613" y="4295775"/>
          <p14:tracePt t="232054" x="2260600" y="4222750"/>
          <p14:tracePt t="232061" x="2179638" y="4149725"/>
          <p14:tracePt t="232069" x="2078038" y="4086225"/>
          <p14:tracePt t="232077" x="1997075" y="4030663"/>
          <p14:tracePt t="232085" x="1951038" y="3994150"/>
          <p14:tracePt t="232093" x="1887538" y="3921125"/>
          <p14:tracePt t="232101" x="1814513" y="3857625"/>
          <p14:tracePt t="232109" x="1778000" y="3811588"/>
          <p14:tracePt t="232117" x="1695450" y="3721100"/>
          <p14:tracePt t="232125" x="1631950" y="3657600"/>
          <p14:tracePt t="232134" x="1576388" y="3611563"/>
          <p14:tracePt t="232141" x="1522413" y="3538538"/>
          <p14:tracePt t="232150" x="1485900" y="3475038"/>
          <p14:tracePt t="232157" x="1449388" y="3429000"/>
          <p14:tracePt t="232166" x="1431925" y="3382963"/>
          <p14:tracePt t="232174" x="1395413" y="3338513"/>
          <p14:tracePt t="232182" x="1366838" y="3273425"/>
          <p14:tracePt t="232191" x="1349375" y="3246438"/>
          <p14:tracePt t="232197" x="1339850" y="3219450"/>
          <p14:tracePt t="232206" x="1339850" y="3173413"/>
          <p14:tracePt t="232215" x="1303338" y="3127375"/>
          <p14:tracePt t="232224" x="1303338" y="3100388"/>
          <p14:tracePt t="232231" x="1303338" y="3054350"/>
          <p14:tracePt t="232241" x="1303338" y="3046413"/>
          <p14:tracePt t="232247" x="1303338" y="3000375"/>
          <p14:tracePt t="232257" x="1303338" y="2963863"/>
          <p14:tracePt t="232263" x="1303338" y="2909888"/>
          <p14:tracePt t="232271" x="1339850" y="2827338"/>
          <p14:tracePt t="232279" x="1376363" y="2763838"/>
          <p14:tracePt t="232291" x="1422400" y="2698750"/>
          <p14:tracePt t="232294" x="1512888" y="2608263"/>
          <p14:tracePt t="232302" x="1595438" y="2525713"/>
          <p14:tracePt t="232309" x="1649413" y="2471738"/>
          <p14:tracePt t="232317" x="1751013" y="2408238"/>
          <p14:tracePt t="232325" x="1860550" y="2335213"/>
          <p14:tracePt t="232333" x="1960563" y="2270125"/>
          <p14:tracePt t="232341" x="2041525" y="2216150"/>
          <p14:tracePt t="232349" x="2179638" y="2143125"/>
          <p14:tracePt t="232358" x="2316163" y="2097088"/>
          <p14:tracePt t="232365" x="2416175" y="2024063"/>
          <p14:tracePt t="232373" x="2543175" y="1997075"/>
          <p14:tracePt t="232381" x="2708275" y="1970088"/>
          <p14:tracePt t="232389" x="2889250" y="1924050"/>
          <p14:tracePt t="232397" x="3054350" y="1906588"/>
          <p14:tracePt t="232406" x="3281363" y="1906588"/>
          <p14:tracePt t="232413" x="3500438" y="1906588"/>
          <p14:tracePt t="232422" x="3765550" y="1906588"/>
          <p14:tracePt t="232429" x="4029075" y="1906588"/>
          <p14:tracePt t="232439" x="4330700" y="1906588"/>
          <p14:tracePt t="232445" x="4594225" y="1906588"/>
          <p14:tracePt t="232453" x="4922838" y="1906588"/>
          <p14:tracePt t="232461" x="5278438" y="1943100"/>
          <p14:tracePt t="232469" x="5661025" y="1960563"/>
          <p14:tracePt t="232478" x="5989638" y="2043113"/>
          <p14:tracePt t="232486" x="6272213" y="2079625"/>
          <p14:tracePt t="232494" x="6491288" y="2133600"/>
          <p14:tracePt t="232502" x="6691313" y="2143125"/>
          <p14:tracePt t="232510" x="6873875" y="2160588"/>
          <p14:tracePt t="232518" x="7019925" y="2189163"/>
          <p14:tracePt t="232526" x="7092950" y="2206625"/>
          <p14:tracePt t="232534" x="7138988" y="2206625"/>
          <p14:tracePt t="232617" x="7165975" y="2225675"/>
          <p14:tracePt t="232626" x="7183438" y="2233613"/>
          <p14:tracePt t="232632" x="7219950" y="2252663"/>
          <p14:tracePt t="232642" x="7239000" y="2270125"/>
          <p14:tracePt t="232646" x="7256463" y="2279650"/>
          <p14:tracePt t="232656" x="7275513" y="2306638"/>
          <p14:tracePt t="232662" x="7292975" y="2325688"/>
          <p14:tracePt t="232672" x="7302500" y="2343150"/>
          <p14:tracePt t="232678" x="7319963" y="2362200"/>
          <p14:tracePt t="232688" x="7339013" y="2379663"/>
          <p14:tracePt t="232693" x="7348538" y="2389188"/>
          <p14:tracePt t="232701" x="7356475" y="2408238"/>
          <p14:tracePt t="232709" x="7366000" y="2416175"/>
          <p14:tracePt t="232717" x="7375525" y="2425700"/>
          <p14:tracePt t="232725" x="7385050" y="2435225"/>
          <p14:tracePt t="232733" x="7385050" y="2444750"/>
          <p14:tracePt t="232741" x="7392988" y="2471738"/>
          <p14:tracePt t="232757" x="7392988" y="2481263"/>
          <p14:tracePt t="232766" x="7392988" y="2508250"/>
          <p14:tracePt t="232774" x="7392988" y="2525713"/>
          <p14:tracePt t="232782" x="7392988" y="2535238"/>
          <p14:tracePt t="232789" x="7392988" y="2562225"/>
          <p14:tracePt t="232797" x="7392988" y="2598738"/>
          <p14:tracePt t="232806" x="7392988" y="2625725"/>
          <p14:tracePt t="232813" x="7392988" y="2671763"/>
          <p14:tracePt t="232822" x="7392988" y="2708275"/>
          <p14:tracePt t="232829" x="7392988" y="2727325"/>
          <p14:tracePt t="232839" x="7392988" y="2771775"/>
          <p14:tracePt t="232845" x="7356475" y="2817813"/>
          <p14:tracePt t="232855" x="7348538" y="2863850"/>
          <p14:tracePt t="232861" x="7319963" y="2890838"/>
          <p14:tracePt t="232872" x="7302500" y="2936875"/>
          <p14:tracePt t="232889" x="7292975" y="2982913"/>
          <p14:tracePt t="232893" x="7292975" y="3009900"/>
          <p14:tracePt t="232901" x="7283450" y="3027363"/>
          <p14:tracePt t="232909" x="7283450" y="3063875"/>
          <p14:tracePt t="232917" x="7265988" y="3082925"/>
          <p14:tracePt t="232925" x="7256463" y="3119438"/>
          <p14:tracePt t="232933" x="7256463" y="3136900"/>
          <p14:tracePt t="232941" x="7256463" y="3163888"/>
          <p14:tracePt t="232950" x="7256463" y="3182938"/>
          <p14:tracePt t="232958" x="7248525" y="3200400"/>
          <p14:tracePt t="232966" x="7248525" y="3219450"/>
          <p14:tracePt t="232973" x="7239000" y="3246438"/>
          <p14:tracePt t="232981" x="7239000" y="3255963"/>
          <p14:tracePt t="232989" x="7229475" y="3273425"/>
          <p14:tracePt t="232997" x="7219950" y="3292475"/>
          <p14:tracePt t="233007" x="7219950" y="3302000"/>
          <p14:tracePt t="233013" x="7219950" y="3309938"/>
          <p14:tracePt t="233022" x="7212013" y="3338513"/>
          <p14:tracePt t="233039" x="7212013" y="3346450"/>
          <p14:tracePt t="233046" x="7212013" y="3355975"/>
          <p14:tracePt t="233058" x="7212013" y="3375025"/>
          <p14:tracePt t="233061" x="7202488" y="3392488"/>
          <p14:tracePt t="233071" x="7202488" y="3411538"/>
          <p14:tracePt t="233079" x="7202488" y="3438525"/>
          <p14:tracePt t="233091" x="7192963" y="3455988"/>
          <p14:tracePt t="233093" x="7192963" y="3482975"/>
          <p14:tracePt t="233101" x="7183438" y="3502025"/>
          <p14:tracePt t="233109" x="7175500" y="3519488"/>
          <p14:tracePt t="233117" x="7175500" y="3538538"/>
          <p14:tracePt t="233125" x="7156450" y="3575050"/>
          <p14:tracePt t="233133" x="7156450" y="3592513"/>
          <p14:tracePt t="233141" x="7156450" y="3621088"/>
          <p14:tracePt t="233149" x="7156450" y="3657600"/>
          <p14:tracePt t="233157" x="7156450" y="3675063"/>
          <p14:tracePt t="233166" x="7156450" y="3684588"/>
          <p14:tracePt t="233174" x="7156450" y="3702050"/>
          <p14:tracePt t="233182" x="7156450" y="3721100"/>
          <p14:tracePt t="233189" x="7156450" y="3748088"/>
          <p14:tracePt t="233198" x="7146925" y="3767138"/>
          <p14:tracePt t="233206" x="7138988" y="3794125"/>
          <p14:tracePt t="233214" x="7138988" y="3803650"/>
          <p14:tracePt t="233223" x="7138988" y="3821113"/>
          <p14:tracePt t="233239" x="7138988" y="3840163"/>
          <p14:tracePt t="233424" x="7138988" y="3848100"/>
          <p14:tracePt t="233429" x="7138988" y="3857625"/>
          <p14:tracePt t="233445" x="7138988" y="3875088"/>
          <p14:tracePt t="233454" x="7138988" y="3884613"/>
          <p14:tracePt t="233471" x="7138988" y="3894138"/>
          <p14:tracePt t="233477" x="7138988" y="3903663"/>
          <p14:tracePt t="255607" x="7046913" y="3967163"/>
          <p14:tracePt t="255615" x="6791325" y="4113213"/>
          <p14:tracePt t="255622" x="6564313" y="4186238"/>
          <p14:tracePt t="255629" x="6345238" y="4240213"/>
          <p14:tracePt t="255637" x="6218238" y="4276725"/>
          <p14:tracePt t="255645" x="6089650" y="4295775"/>
          <p14:tracePt t="255654" x="5943600" y="4313238"/>
          <p14:tracePt t="255661" x="5807075" y="4340225"/>
          <p14:tracePt t="255669" x="5680075" y="4349750"/>
          <p14:tracePt t="255677" x="5534025" y="4368800"/>
          <p14:tracePt t="255686" x="5387975" y="4386263"/>
          <p14:tracePt t="255695" x="5251450" y="4413250"/>
          <p14:tracePt t="255706" x="5178425" y="4413250"/>
          <p14:tracePt t="255711" x="5105400" y="4413250"/>
          <p14:tracePt t="255721" x="5078413" y="4413250"/>
          <p14:tracePt t="255727" x="5068888" y="4413250"/>
          <p14:tracePt t="255855" x="5049838" y="4413250"/>
          <p14:tracePt t="255871" x="5041900" y="4413250"/>
          <p14:tracePt t="255888" x="5014913" y="4413250"/>
          <p14:tracePt t="255895" x="4959350" y="4413250"/>
          <p14:tracePt t="255902" x="4932363" y="4413250"/>
          <p14:tracePt t="255912" x="4832350" y="4413250"/>
          <p14:tracePt t="255921" x="4749800" y="4405313"/>
          <p14:tracePt t="255927" x="4622800" y="4395788"/>
          <p14:tracePt t="255935" x="4530725" y="4376738"/>
          <p14:tracePt t="255944" x="4394200" y="4349750"/>
          <p14:tracePt t="255949" x="4248150" y="4340225"/>
          <p14:tracePt t="255957" x="4121150" y="4322763"/>
          <p14:tracePt t="255965" x="3992563" y="4303713"/>
          <p14:tracePt t="255974" x="3883025" y="4276725"/>
          <p14:tracePt t="255981" x="3802063" y="4249738"/>
          <p14:tracePt t="255990" x="3729038" y="4249738"/>
          <p14:tracePt t="255997" x="3702050" y="4240213"/>
          <p14:tracePt t="256005" x="3656013" y="4222750"/>
          <p14:tracePt t="256013" x="3646488" y="4222750"/>
          <p14:tracePt t="256022" x="3636963" y="4213225"/>
          <p14:tracePt t="256029" x="3619500" y="4203700"/>
          <p14:tracePt t="256054" x="3609975" y="4186238"/>
          <p14:tracePt t="256065" x="3600450" y="4176713"/>
          <p14:tracePt t="256070" x="3573463" y="4159250"/>
          <p14:tracePt t="256077" x="3563938" y="4149725"/>
          <p14:tracePt t="256086" x="3527425" y="4122738"/>
          <p14:tracePt t="256093" x="3482975" y="4103688"/>
          <p14:tracePt t="256102" x="3400425" y="4049713"/>
          <p14:tracePt t="256109" x="3281363" y="3984625"/>
          <p14:tracePt t="256118" x="3171825" y="3930650"/>
          <p14:tracePt t="256125" x="3054350" y="3884613"/>
          <p14:tracePt t="256133" x="2954338" y="3848100"/>
          <p14:tracePt t="256142" x="2881313" y="3821113"/>
          <p14:tracePt t="256150" x="2762250" y="3775075"/>
          <p14:tracePt t="256158" x="2708275" y="3775075"/>
          <p14:tracePt t="256166" x="2652713" y="3775075"/>
          <p14:tracePt t="256174" x="2589213" y="3767138"/>
          <p14:tracePt t="256182" x="2552700" y="3767138"/>
          <p14:tracePt t="256190" x="2533650" y="3767138"/>
          <p14:tracePt t="256199" x="2506663" y="3767138"/>
          <p14:tracePt t="256207" x="2498725" y="3767138"/>
          <p14:tracePt t="256215" x="2489200" y="3767138"/>
          <p14:tracePt t="256423" x="2562225" y="3767138"/>
          <p14:tracePt t="256429" x="2762250" y="3767138"/>
          <p14:tracePt t="256437" x="3063875" y="3767138"/>
          <p14:tracePt t="256447" x="3327400" y="3767138"/>
          <p14:tracePt t="256456" x="3665538" y="3767138"/>
          <p14:tracePt t="256463" x="4148138" y="3767138"/>
          <p14:tracePt t="256472" x="4413250" y="3767138"/>
          <p14:tracePt t="256479" x="4676775" y="3767138"/>
          <p14:tracePt t="256491" x="4849813" y="3748088"/>
          <p14:tracePt t="256495" x="5059363" y="3721100"/>
          <p14:tracePt t="256507" x="5224463" y="3684588"/>
          <p14:tracePt t="256509" x="5360988" y="3638550"/>
          <p14:tracePt t="256517" x="5470525" y="3611563"/>
          <p14:tracePt t="256525" x="5570538" y="3575050"/>
          <p14:tracePt t="256533" x="5624513" y="3556000"/>
          <p14:tracePt t="256541" x="5707063" y="3502025"/>
          <p14:tracePt t="256549" x="5716588" y="3502025"/>
          <p14:tracePt t="256557" x="5743575" y="3492500"/>
          <p14:tracePt t="256565" x="5761038" y="3482975"/>
          <p14:tracePt t="256573" x="5780088" y="3475038"/>
          <p14:tracePt t="256639" x="5789613" y="3475038"/>
          <p14:tracePt t="256647" x="5826125" y="3475038"/>
          <p14:tracePt t="256656" x="5880100" y="3475038"/>
          <p14:tracePt t="256663" x="5916613" y="3502025"/>
          <p14:tracePt t="256673" x="5972175" y="3511550"/>
          <p14:tracePt t="256679" x="6026150" y="3519488"/>
          <p14:tracePt t="256689" x="6089650" y="3529013"/>
          <p14:tracePt t="256694" x="6135688" y="3556000"/>
          <p14:tracePt t="256702" x="6189663" y="3565525"/>
          <p14:tracePt t="256709" x="6254750" y="3584575"/>
          <p14:tracePt t="256717" x="6291263" y="3584575"/>
          <p14:tracePt t="256725" x="6335713" y="3584575"/>
          <p14:tracePt t="256733" x="6391275" y="3592513"/>
          <p14:tracePt t="256741" x="6408738" y="3592513"/>
          <p14:tracePt t="256749" x="6435725" y="3592513"/>
          <p14:tracePt t="256757" x="6454775" y="3592513"/>
          <p14:tracePt t="256766" x="6481763" y="3592513"/>
          <p14:tracePt t="256776" x="6491288" y="3592513"/>
          <p14:tracePt t="258029" x="6500813" y="3592513"/>
          <p14:tracePt t="259141" x="6508750" y="3565525"/>
          <p14:tracePt t="259149" x="6508750" y="3511550"/>
          <p14:tracePt t="259157" x="6508750" y="3429000"/>
          <p14:tracePt t="259165" x="6508750" y="3338513"/>
          <p14:tracePt t="259173" x="6508750" y="3265488"/>
          <p14:tracePt t="259182" x="6508750" y="3173413"/>
          <p14:tracePt t="259190" x="6508750" y="3063875"/>
          <p14:tracePt t="259198" x="6472238" y="2963863"/>
          <p14:tracePt t="259205" x="6445250" y="2890838"/>
          <p14:tracePt t="259214" x="6408738" y="2808288"/>
          <p14:tracePt t="259221" x="6399213" y="2781300"/>
          <p14:tracePt t="259229" x="6391275" y="2717800"/>
          <p14:tracePt t="259237" x="6391275" y="2681288"/>
          <p14:tracePt t="259245" x="6391275" y="2671763"/>
          <p14:tracePt t="259253" x="6391275" y="2644775"/>
          <p14:tracePt t="259261" x="6391275" y="2625725"/>
          <p14:tracePt t="259269" x="6391275" y="2608263"/>
          <p14:tracePt t="259277" x="6391275" y="2598738"/>
          <p14:tracePt t="259567" x="6372225" y="2571750"/>
          <p14:tracePt t="259575" x="6362700" y="2554288"/>
          <p14:tracePt t="259591" x="6354763" y="2544763"/>
          <p14:tracePt t="259599" x="6354763" y="2525713"/>
          <p14:tracePt t="259615" x="6345238" y="2517775"/>
          <p14:tracePt t="259935" x="6345238" y="2508250"/>
          <p14:tracePt t="260741" x="6308725" y="2498725"/>
          <p14:tracePt t="260749" x="6145213" y="2498725"/>
          <p14:tracePt t="260757" x="6035675" y="2517775"/>
          <p14:tracePt t="260765" x="5853113" y="2535238"/>
          <p14:tracePt t="260773" x="5724525" y="2535238"/>
          <p14:tracePt t="260781" x="5597525" y="2535238"/>
          <p14:tracePt t="260789" x="5487988" y="2535238"/>
          <p14:tracePt t="260797" x="5397500" y="2535238"/>
          <p14:tracePt t="260805" x="5334000" y="2535238"/>
          <p14:tracePt t="260813" x="5260975" y="2535238"/>
          <p14:tracePt t="260821" x="5241925" y="2535238"/>
          <p14:tracePt t="260920" x="5224463" y="2535238"/>
          <p14:tracePt t="260927" x="5168900" y="2508250"/>
          <p14:tracePt t="260935" x="5141913" y="2498725"/>
          <p14:tracePt t="260967" x="5105400" y="2481263"/>
          <p14:tracePt t="260983" x="5086350" y="2462213"/>
          <p14:tracePt t="260990" x="5078413" y="2462213"/>
          <p14:tracePt t="260997" x="5059363" y="2462213"/>
          <p14:tracePt t="261005" x="5032375" y="2462213"/>
          <p14:tracePt t="261013" x="4995863" y="2462213"/>
          <p14:tracePt t="261021" x="4968875" y="2462213"/>
          <p14:tracePt t="261029" x="4922838" y="2462213"/>
          <p14:tracePt t="261039" x="4895850" y="2462213"/>
          <p14:tracePt t="261045" x="4876800" y="2462213"/>
          <p14:tracePt t="261054" x="4868863" y="2462213"/>
          <p14:tracePt t="261061" x="4849813" y="2462213"/>
          <p14:tracePt t="261413" x="4840288" y="2462213"/>
          <p14:tracePt t="261438" x="4832350" y="2462213"/>
          <p14:tracePt t="261671" x="4776788" y="2489200"/>
          <p14:tracePt t="261679" x="4613275" y="2535238"/>
          <p14:tracePt t="261689" x="4430713" y="2562225"/>
          <p14:tracePt t="261693" x="4267200" y="2581275"/>
          <p14:tracePt t="261703" x="4102100" y="2608263"/>
          <p14:tracePt t="261709" x="3911600" y="2654300"/>
          <p14:tracePt t="261719" x="3746500" y="2654300"/>
          <p14:tracePt t="261725" x="3636963" y="2654300"/>
          <p14:tracePt t="261733" x="3490913" y="2654300"/>
          <p14:tracePt t="261741" x="3354388" y="2654300"/>
          <p14:tracePt t="261749" x="3227388" y="2654300"/>
          <p14:tracePt t="261757" x="3144838" y="2654300"/>
          <p14:tracePt t="261765" x="3071813" y="2654300"/>
          <p14:tracePt t="261774" x="3008313" y="2608263"/>
          <p14:tracePt t="261782" x="2981325" y="2598738"/>
          <p14:tracePt t="261790" x="2935288" y="2562225"/>
          <p14:tracePt t="261798" x="2917825" y="2554288"/>
          <p14:tracePt t="261806" x="2898775" y="2535238"/>
          <p14:tracePt t="261814" x="2852738" y="2508250"/>
          <p14:tracePt t="261823" x="2817813" y="2498725"/>
          <p14:tracePt t="261829" x="2762250" y="2471738"/>
          <p14:tracePt t="261837" x="2698750" y="2444750"/>
          <p14:tracePt t="261845" x="2570163" y="2389188"/>
          <p14:tracePt t="261853" x="2433638" y="2362200"/>
          <p14:tracePt t="261861" x="2333625" y="2298700"/>
          <p14:tracePt t="261870" x="2187575" y="2270125"/>
          <p14:tracePt t="261877" x="2051050" y="2216150"/>
          <p14:tracePt t="261887" x="1924050" y="2152650"/>
          <p14:tracePt t="261903" x="1695450" y="2070100"/>
          <p14:tracePt t="261909" x="1576388" y="2006600"/>
          <p14:tracePt t="261919" x="1512888" y="1997075"/>
          <p14:tracePt t="261925" x="1431925" y="1943100"/>
          <p14:tracePt t="261933" x="1395413" y="1933575"/>
          <p14:tracePt t="261941" x="1376363" y="1924050"/>
          <p14:tracePt t="261949" x="1339850" y="1906588"/>
          <p14:tracePt t="261965" x="1330325" y="1906588"/>
          <p14:tracePt t="261998" x="1330325" y="1897063"/>
          <p14:tracePt t="262021" x="1330325" y="1887538"/>
          <p14:tracePt t="262029" x="1330325" y="1870075"/>
          <p14:tracePt t="262045" x="1330325" y="1860550"/>
          <p14:tracePt t="262057" x="1330325" y="1851025"/>
          <p14:tracePt t="262069" x="1330325" y="1833563"/>
          <p14:tracePt t="262079" x="1330325" y="1824038"/>
          <p14:tracePt t="262105" x="1330325" y="1814513"/>
          <p14:tracePt t="262230" x="1330325" y="1778000"/>
          <p14:tracePt t="262237" x="1322388" y="1760538"/>
          <p14:tracePt t="262245" x="1322388" y="1724025"/>
          <p14:tracePt t="262253" x="1322388" y="1687513"/>
          <p14:tracePt t="262261" x="1322388" y="1668463"/>
          <p14:tracePt t="262277" x="1322388" y="1641475"/>
          <p14:tracePt t="262285" x="1322388" y="1624013"/>
          <p14:tracePt t="262302" x="1322388" y="1604963"/>
          <p14:tracePt t="262310" x="1322388" y="1587500"/>
          <p14:tracePt t="262326" x="1322388" y="1558925"/>
          <p14:tracePt t="262334" x="1322388" y="1550988"/>
          <p14:tracePt t="262342" x="1322388" y="1531938"/>
          <p14:tracePt t="262352" x="1322388" y="1485900"/>
          <p14:tracePt t="262357" x="1339850" y="1477963"/>
          <p14:tracePt t="262367" x="1349375" y="1449388"/>
          <p14:tracePt t="262373" x="1376363" y="1422400"/>
          <p14:tracePt t="262381" x="1385888" y="1385888"/>
          <p14:tracePt t="262389" x="1395413" y="1358900"/>
          <p14:tracePt t="262397" x="1403350" y="1349375"/>
          <p14:tracePt t="262405" x="1403350" y="1339850"/>
          <p14:tracePt t="262454" x="1412875" y="1339850"/>
          <p14:tracePt t="262695" x="1422400" y="1339850"/>
          <p14:tracePt t="262706" x="1439863" y="1339850"/>
          <p14:tracePt t="262722" x="1468438" y="1339850"/>
          <p14:tracePt t="262729" x="1476375" y="1339850"/>
          <p14:tracePt t="262738" x="1504950" y="1339850"/>
          <p14:tracePt t="262743" x="1531938" y="1339850"/>
          <p14:tracePt t="262751" x="1585913" y="1339850"/>
          <p14:tracePt t="262758" x="1641475" y="1339850"/>
          <p14:tracePt t="262767" x="1695450" y="1339850"/>
          <p14:tracePt t="262774" x="1795463" y="1339850"/>
          <p14:tracePt t="262782" x="1824038" y="1339850"/>
          <p14:tracePt t="262790" x="1851025" y="1339850"/>
          <p14:tracePt t="262798" x="1905000" y="1339850"/>
          <p14:tracePt t="262806" x="1951038" y="1331913"/>
          <p14:tracePt t="262814" x="1978025" y="1322388"/>
          <p14:tracePt t="262822" x="2014538" y="1322388"/>
          <p14:tracePt t="262830" x="2051050" y="1322388"/>
          <p14:tracePt t="262838" x="2070100" y="1303338"/>
          <p14:tracePt t="262846" x="2078038" y="1303338"/>
          <p14:tracePt t="262862" x="2114550" y="1295400"/>
          <p14:tracePt t="262886" x="2124075" y="1285875"/>
          <p14:tracePt t="263301" x="2133600" y="1285875"/>
          <p14:tracePt t="263309" x="2187575" y="1276350"/>
          <p14:tracePt t="263318" x="2287588" y="1276350"/>
          <p14:tracePt t="263325" x="2397125" y="1276350"/>
          <p14:tracePt t="263333" x="2489200" y="1276350"/>
          <p14:tracePt t="263341" x="2562225" y="1276350"/>
          <p14:tracePt t="263349" x="2652713" y="1276350"/>
          <p14:tracePt t="263358" x="2725738" y="1276350"/>
          <p14:tracePt t="263365" x="2781300" y="1276350"/>
          <p14:tracePt t="263373" x="2835275" y="1276350"/>
          <p14:tracePt t="263381" x="2881313" y="1276350"/>
          <p14:tracePt t="263391" x="2889250" y="1276350"/>
          <p14:tracePt t="263397" x="2898775" y="1276350"/>
          <p14:tracePt t="263413" x="2925763" y="1268413"/>
          <p14:tracePt t="263422" x="2935288" y="1258888"/>
          <p14:tracePt t="263429" x="2944813" y="1249363"/>
          <p14:tracePt t="263437" x="2962275" y="1239838"/>
          <p14:tracePt t="263446" x="2990850" y="1212850"/>
          <p14:tracePt t="263454" x="2998788" y="1203325"/>
          <p14:tracePt t="263462" x="3017838" y="1195388"/>
          <p14:tracePt t="263471" x="3027363" y="1185863"/>
          <p14:tracePt t="263478" x="3063875" y="1166813"/>
          <p14:tracePt t="263487" x="3071813" y="1158875"/>
          <p14:tracePt t="263494" x="3081338" y="1149350"/>
          <p14:tracePt t="263505" x="3100388" y="1139825"/>
          <p14:tracePt t="263743" x="3108325" y="1139825"/>
          <p14:tracePt t="264014" x="3117850" y="1139825"/>
          <p14:tracePt t="264023" x="3117850" y="1158875"/>
          <p14:tracePt t="264031" x="3136900" y="1185863"/>
          <p14:tracePt t="264041" x="3163888" y="1222375"/>
          <p14:tracePt t="264048" x="3181350" y="1239838"/>
          <p14:tracePt t="264057" x="3200400" y="1239838"/>
          <p14:tracePt t="264062" x="3236913" y="1249363"/>
          <p14:tracePt t="264069" x="3273425" y="1258888"/>
          <p14:tracePt t="264078" x="3317875" y="1258888"/>
          <p14:tracePt t="264087" x="3382963" y="1258888"/>
          <p14:tracePt t="264094" x="3436938" y="1258888"/>
          <p14:tracePt t="264104" x="3500438" y="1258888"/>
          <p14:tracePt t="264110" x="3556000" y="1258888"/>
          <p14:tracePt t="264119" x="3592513" y="1258888"/>
          <p14:tracePt t="264126" x="3636963" y="1258888"/>
          <p14:tracePt t="264136" x="3673475" y="1258888"/>
          <p14:tracePt t="264141" x="3702050" y="1258888"/>
          <p14:tracePt t="264149" x="3746500" y="1268413"/>
          <p14:tracePt t="264157" x="3792538" y="1268413"/>
          <p14:tracePt t="264166" x="3802063" y="1268413"/>
          <p14:tracePt t="264174" x="3838575" y="1268413"/>
          <p14:tracePt t="264181" x="3846513" y="1268413"/>
          <p14:tracePt t="264189" x="3865563" y="1268413"/>
          <p14:tracePt t="264197" x="3875088" y="1268413"/>
          <p14:tracePt t="264206" x="3892550" y="1268413"/>
          <p14:tracePt t="264213" x="3938588" y="1268413"/>
          <p14:tracePt t="264221" x="3975100" y="1258888"/>
          <p14:tracePt t="264230" x="4021138" y="1249363"/>
          <p14:tracePt t="264237" x="4048125" y="1239838"/>
          <p14:tracePt t="264245" x="4111625" y="1212850"/>
          <p14:tracePt t="264253" x="4138613" y="1195388"/>
          <p14:tracePt t="264261" x="4157663" y="1185863"/>
          <p14:tracePt t="264270" x="4211638" y="1166813"/>
          <p14:tracePt t="264277" x="4257675" y="1149350"/>
          <p14:tracePt t="264285" x="4303713" y="1139825"/>
          <p14:tracePt t="264293" x="4311650" y="1139825"/>
          <p14:tracePt t="264302" x="4376738" y="1130300"/>
          <p14:tracePt t="264309" x="4430713" y="1103313"/>
          <p14:tracePt t="264318" x="4476750" y="1093788"/>
          <p14:tracePt t="264325" x="4503738" y="1085850"/>
          <p14:tracePt t="264334" x="4567238" y="1076325"/>
          <p14:tracePt t="264341" x="4603750" y="1049338"/>
          <p14:tracePt t="264349" x="4640263" y="1039813"/>
          <p14:tracePt t="264357" x="4676775" y="1030288"/>
          <p14:tracePt t="264365" x="4740275" y="1003300"/>
          <p14:tracePt t="264374" x="4759325" y="984250"/>
          <p14:tracePt t="264382" x="4795838" y="976313"/>
          <p14:tracePt t="264389" x="4795838" y="966788"/>
          <p14:tracePt t="264397" x="4813300" y="947738"/>
          <p14:tracePt t="264413" x="4832350" y="939800"/>
          <p14:tracePt t="264647" x="4840288" y="939800"/>
          <p14:tracePt t="264654" x="4886325" y="966788"/>
          <p14:tracePt t="264663" x="4949825" y="1020763"/>
          <p14:tracePt t="264672" x="5032375" y="1076325"/>
          <p14:tracePt t="264680" x="5151438" y="1139825"/>
          <p14:tracePt t="264688" x="5260975" y="1176338"/>
          <p14:tracePt t="264694" x="5378450" y="1239838"/>
          <p14:tracePt t="264703" x="5478463" y="1295400"/>
          <p14:tracePt t="264710" x="5588000" y="1322388"/>
          <p14:tracePt t="264720" x="5670550" y="1349375"/>
          <p14:tracePt t="264726" x="5724525" y="1358900"/>
          <p14:tracePt t="264735" x="5770563" y="1358900"/>
          <p14:tracePt t="264741" x="5807075" y="1368425"/>
          <p14:tracePt t="264757" x="5816600" y="1368425"/>
          <p14:tracePt t="264863" x="5870575" y="1368425"/>
          <p14:tracePt t="264870" x="5889625" y="1349375"/>
          <p14:tracePt t="264879" x="5943600" y="1339850"/>
          <p14:tracePt t="264888" x="5989638" y="1331913"/>
          <p14:tracePt t="264897" x="6043613" y="1303338"/>
          <p14:tracePt t="264903" x="6053138" y="1303338"/>
          <p14:tracePt t="264909" x="6089650" y="1295400"/>
          <p14:tracePt t="264919" x="6135688" y="1295400"/>
          <p14:tracePt t="264925" x="6172200" y="1285875"/>
          <p14:tracePt t="264933" x="6189663" y="1285875"/>
          <p14:tracePt t="264941" x="6235700" y="1285875"/>
          <p14:tracePt t="264949" x="6272213" y="1285875"/>
          <p14:tracePt t="264959" x="6308725" y="1276350"/>
          <p14:tracePt t="264965" x="6326188" y="1276350"/>
          <p14:tracePt t="264973" x="6354763" y="1276350"/>
          <p14:tracePt t="264981" x="6381750" y="1276350"/>
          <p14:tracePt t="264989" x="6427788" y="1249363"/>
          <p14:tracePt t="264997" x="6454775" y="1239838"/>
          <p14:tracePt t="265005" x="6481763" y="1239838"/>
          <p14:tracePt t="265013" x="6491288" y="1239838"/>
          <p14:tracePt t="265021" x="6500813" y="1239838"/>
          <p14:tracePt t="265029" x="6518275" y="1239838"/>
          <p14:tracePt t="311392" x="6527800" y="1239838"/>
          <p14:tracePt t="311397" x="6545263" y="1295400"/>
          <p14:tracePt t="311405" x="6554788" y="1385888"/>
          <p14:tracePt t="311414" x="6600825" y="1449388"/>
          <p14:tracePt t="311421" x="6610350" y="1495425"/>
          <p14:tracePt t="311431" x="6618288" y="1504950"/>
          <p14:tracePt t="311437" x="6618288" y="1522413"/>
          <p14:tracePt t="311445" x="6637338" y="1550988"/>
          <p14:tracePt t="311453" x="6654800" y="1568450"/>
          <p14:tracePt t="311461" x="6654800" y="1577975"/>
          <p14:tracePt t="311469" x="6664325" y="1587500"/>
          <p14:tracePt t="311479" x="6673850" y="1587500"/>
          <p14:tracePt t="311494" x="6673850" y="1595438"/>
          <p14:tracePt t="311696" x="6673850" y="1614488"/>
          <p14:tracePt t="311703" x="6654800" y="1641475"/>
          <p14:tracePt t="311714" x="6627813" y="1677988"/>
          <p14:tracePt t="311720" x="6573838" y="1704975"/>
          <p14:tracePt t="311730" x="6554788" y="1741488"/>
          <p14:tracePt t="311734" x="6537325" y="1760538"/>
          <p14:tracePt t="311742" x="6518275" y="1787525"/>
          <p14:tracePt t="311751" x="6508750" y="1797050"/>
          <p14:tracePt t="311758" x="6481763" y="1814513"/>
          <p14:tracePt t="311765" x="6464300" y="1833563"/>
          <p14:tracePt t="311774" x="6445250" y="1833563"/>
          <p14:tracePt t="311781" x="6435725" y="1841500"/>
          <p14:tracePt t="311790" x="6427788" y="1851025"/>
          <p14:tracePt t="311798" x="6408738" y="1860550"/>
          <p14:tracePt t="311806" x="6399213" y="1870075"/>
          <p14:tracePt t="311814" x="6372225" y="1887538"/>
          <p14:tracePt t="311821" x="6345238" y="1897063"/>
          <p14:tracePt t="311831" x="6335713" y="1914525"/>
          <p14:tracePt t="311837" x="6308725" y="1924050"/>
          <p14:tracePt t="311845" x="6254750" y="1951038"/>
          <p14:tracePt t="311853" x="6218238" y="1979613"/>
          <p14:tracePt t="311861" x="6162675" y="1987550"/>
          <p14:tracePt t="311869" x="6099175" y="2033588"/>
          <p14:tracePt t="311877" x="6053138" y="2043113"/>
          <p14:tracePt t="311885" x="6007100" y="2060575"/>
          <p14:tracePt t="311894" x="5943600" y="2097088"/>
          <p14:tracePt t="311901" x="5899150" y="2116138"/>
          <p14:tracePt t="311911" x="5853113" y="2143125"/>
          <p14:tracePt t="311917" x="5826125" y="2143125"/>
          <p14:tracePt t="311926" x="5770563" y="2170113"/>
          <p14:tracePt t="311936" x="5724525" y="2170113"/>
          <p14:tracePt t="311943" x="5670550" y="2179638"/>
          <p14:tracePt t="311952" x="5607050" y="2206625"/>
          <p14:tracePt t="311959" x="5597525" y="2206625"/>
          <p14:tracePt t="311967" x="5551488" y="2216150"/>
          <p14:tracePt t="311975" x="5507038" y="2216150"/>
          <p14:tracePt t="311984" x="5451475" y="2216150"/>
          <p14:tracePt t="311990" x="5414963" y="2225675"/>
          <p14:tracePt t="312000" x="5360988" y="2225675"/>
          <p14:tracePt t="312007" x="5297488" y="2225675"/>
          <p14:tracePt t="312018" x="5268913" y="2225675"/>
          <p14:tracePt t="312022" x="5232400" y="2225675"/>
          <p14:tracePt t="312033" x="5187950" y="2225675"/>
          <p14:tracePt t="312038" x="5168900" y="2225675"/>
          <p14:tracePt t="312048" x="5141913" y="2225675"/>
          <p14:tracePt t="312054" x="5122863" y="2225675"/>
          <p14:tracePt t="312062" x="5078413" y="2216150"/>
          <p14:tracePt t="312070" x="5032375" y="2189163"/>
          <p14:tracePt t="312079" x="5014913" y="2179638"/>
          <p14:tracePt t="312086" x="4941888" y="2133600"/>
          <p14:tracePt t="312094" x="4913313" y="2125663"/>
          <p14:tracePt t="312102" x="4840288" y="2070100"/>
          <p14:tracePt t="312109" x="4795838" y="2033588"/>
          <p14:tracePt t="312117" x="4759325" y="2016125"/>
          <p14:tracePt t="312125" x="4713288" y="1987550"/>
          <p14:tracePt t="312133" x="4686300" y="1960563"/>
          <p14:tracePt t="312141" x="4676775" y="1951038"/>
          <p14:tracePt t="312149" x="4649788" y="1924050"/>
          <p14:tracePt t="312157" x="4640263" y="1924050"/>
          <p14:tracePt t="312166" x="4630738" y="1906588"/>
          <p14:tracePt t="312174" x="4622800" y="1897063"/>
          <p14:tracePt t="312181" x="4613275" y="1878013"/>
          <p14:tracePt t="312190" x="4594225" y="1851025"/>
          <p14:tracePt t="312198" x="4594225" y="1814513"/>
          <p14:tracePt t="312206" x="4586288" y="1778000"/>
          <p14:tracePt t="312214" x="4586288" y="1751013"/>
          <p14:tracePt t="312222" x="4586288" y="1704975"/>
          <p14:tracePt t="312231" x="4586288" y="1677988"/>
          <p14:tracePt t="312238" x="4586288" y="1651000"/>
          <p14:tracePt t="312246" x="4586288" y="1631950"/>
          <p14:tracePt t="312254" x="4586288" y="1604963"/>
          <p14:tracePt t="312262" x="4586288" y="1587500"/>
          <p14:tracePt t="312270" x="4586288" y="1550988"/>
          <p14:tracePt t="312278" x="4586288" y="1541463"/>
          <p14:tracePt t="312286" x="4586288" y="1504950"/>
          <p14:tracePt t="312294" x="4586288" y="1485900"/>
          <p14:tracePt t="312302" x="4603750" y="1449388"/>
          <p14:tracePt t="312309" x="4622800" y="1422400"/>
          <p14:tracePt t="312317" x="4640263" y="1404938"/>
          <p14:tracePt t="312326" x="4659313" y="1385888"/>
          <p14:tracePt t="312333" x="4703763" y="1376363"/>
          <p14:tracePt t="312342" x="4722813" y="1358900"/>
          <p14:tracePt t="312349" x="4749800" y="1339850"/>
          <p14:tracePt t="312357" x="4776788" y="1331913"/>
          <p14:tracePt t="312366" x="4813300" y="1303338"/>
          <p14:tracePt t="312373" x="4822825" y="1295400"/>
          <p14:tracePt t="312382" x="4849813" y="1295400"/>
          <p14:tracePt t="312389" x="4886325" y="1276350"/>
          <p14:tracePt t="312397" x="4932363" y="1258888"/>
          <p14:tracePt t="312405" x="5005388" y="1258888"/>
          <p14:tracePt t="312414" x="5086350" y="1239838"/>
          <p14:tracePt t="312423" x="5159375" y="1239838"/>
          <p14:tracePt t="312433" x="5268913" y="1239838"/>
          <p14:tracePt t="312439" x="5360988" y="1239838"/>
          <p14:tracePt t="312449" x="5487988" y="1239838"/>
          <p14:tracePt t="312455" x="5588000" y="1258888"/>
          <p14:tracePt t="312463" x="5716588" y="1295400"/>
          <p14:tracePt t="312471" x="5789613" y="1322388"/>
          <p14:tracePt t="312479" x="5907088" y="1349375"/>
          <p14:tracePt t="312488" x="6007100" y="1385888"/>
          <p14:tracePt t="312494" x="6062663" y="1404938"/>
          <p14:tracePt t="312502" x="6108700" y="1412875"/>
          <p14:tracePt t="312511" x="6135688" y="1422400"/>
          <p14:tracePt t="312518" x="6153150" y="1431925"/>
          <p14:tracePt t="312528" x="6162675" y="1441450"/>
          <p14:tracePt t="312533" x="6172200" y="1449388"/>
          <p14:tracePt t="312549" x="6172200" y="1468438"/>
          <p14:tracePt t="312557" x="6172200" y="1477963"/>
          <p14:tracePt t="312565" x="6172200" y="1495425"/>
          <p14:tracePt t="312573" x="6172200" y="1522413"/>
          <p14:tracePt t="312581" x="6181725" y="1541463"/>
          <p14:tracePt t="312589" x="6189663" y="1568450"/>
          <p14:tracePt t="312597" x="6199188" y="1577975"/>
          <p14:tracePt t="312605" x="6199188" y="1604963"/>
          <p14:tracePt t="312614" x="6199188" y="1614488"/>
          <p14:tracePt t="312621" x="6199188" y="1631950"/>
          <p14:tracePt t="312631" x="6199188" y="1641475"/>
          <p14:tracePt t="312638" x="6199188" y="1651000"/>
          <p14:tracePt t="312696" x="6199188" y="1687513"/>
          <p14:tracePt t="312703" x="6199188" y="1704975"/>
          <p14:tracePt t="312716" x="6199188" y="1751013"/>
          <p14:tracePt t="312718" x="6199188" y="1768475"/>
          <p14:tracePt t="312728" x="6172200" y="1824038"/>
          <p14:tracePt t="312733" x="6162675" y="1851025"/>
          <p14:tracePt t="312741" x="6145213" y="1878013"/>
          <p14:tracePt t="312749" x="6116638" y="1906588"/>
          <p14:tracePt t="312767" x="6116638" y="1914525"/>
          <p14:tracePt t="312773" x="6108700" y="1914525"/>
          <p14:tracePt t="312983" x="6099175" y="1924050"/>
          <p14:tracePt t="313351" x="6108700" y="1951038"/>
          <p14:tracePt t="313359" x="6226175" y="1987550"/>
          <p14:tracePt t="313367" x="6354763" y="2060575"/>
          <p14:tracePt t="313376" x="6508750" y="2133600"/>
          <p14:tracePt t="313385" x="6627813" y="2197100"/>
          <p14:tracePt t="313390" x="6800850" y="2289175"/>
          <p14:tracePt t="313402" x="6946900" y="2352675"/>
          <p14:tracePt t="313405" x="7102475" y="2408238"/>
          <p14:tracePt t="313416" x="7265988" y="2452688"/>
          <p14:tracePt t="313423" x="7348538" y="2498725"/>
          <p14:tracePt t="313432" x="7412038" y="2508250"/>
          <p14:tracePt t="313439" x="7466013" y="2535238"/>
          <p14:tracePt t="313449" x="7502525" y="2554288"/>
          <p14:tracePt t="313454" x="7512050" y="2554288"/>
          <p14:tracePt t="316047" x="7512050" y="2562225"/>
          <p14:tracePt t="316058" x="7567613" y="2617788"/>
          <p14:tracePt t="316063" x="7667625" y="2671763"/>
          <p14:tracePt t="316072" x="7767638" y="2727325"/>
          <p14:tracePt t="316079" x="7785100" y="2735263"/>
          <p14:tracePt t="316089" x="7831138" y="2744788"/>
          <p14:tracePt t="316093" x="7850188" y="2744788"/>
          <p14:tracePt t="316109" x="7858125" y="2744788"/>
          <p14:tracePt t="316249" x="7867650" y="2754313"/>
          <p14:tracePt t="317965" x="7867650" y="2763838"/>
          <p14:tracePt t="317973" x="7913688" y="2800350"/>
          <p14:tracePt t="317981" x="7994650" y="2890838"/>
          <p14:tracePt t="317989" x="8059738" y="2927350"/>
          <p14:tracePt t="317999" x="8104188" y="2963863"/>
          <p14:tracePt t="318005" x="8204200" y="3036888"/>
          <p14:tracePt t="318013" x="8305800" y="3119438"/>
          <p14:tracePt t="318021" x="8405813" y="3182938"/>
          <p14:tracePt t="318030" x="8542338" y="3255963"/>
          <p14:tracePt t="318038" x="8624888" y="3309938"/>
          <p14:tracePt t="318046" x="8688388" y="3346450"/>
          <p14:tracePt t="318053" x="8751888" y="3382963"/>
          <p14:tracePt t="318061" x="8778875" y="3382963"/>
          <p14:tracePt t="318069" x="8788400" y="3392488"/>
          <p14:tracePt t="318078" x="8797925" y="3392488"/>
          <p14:tracePt t="318239" x="8815388" y="3402013"/>
          <p14:tracePt t="318247" x="8897938" y="3429000"/>
          <p14:tracePt t="318253" x="8997950" y="3438525"/>
          <p14:tracePt t="318261" x="9090025" y="34655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686800" cy="1143000"/>
          </a:xfrm>
        </p:spPr>
        <p:txBody>
          <a:bodyPr/>
          <a:lstStyle/>
          <a:p>
            <a:r>
              <a:rPr lang="ja-JP" altLang="en-US" sz="2800" dirty="0"/>
              <a:t>例題：</a:t>
            </a:r>
            <a:r>
              <a:rPr lang="en-US" altLang="ja-JP" sz="2800" dirty="0"/>
              <a:t>74AC00</a:t>
            </a:r>
            <a:r>
              <a:rPr lang="ja-JP" altLang="en-US" sz="2800" dirty="0"/>
              <a:t>を使った下の回路の最大遅延を求めよ</a:t>
            </a:r>
            <a:br>
              <a:rPr lang="en-US" altLang="ja-JP" sz="2800" dirty="0"/>
            </a:br>
            <a:r>
              <a:rPr lang="ja-JP" altLang="en-US" sz="2800" dirty="0"/>
              <a:t>ただし、電源は</a:t>
            </a:r>
            <a:r>
              <a:rPr lang="en-US" altLang="ja-JP" sz="2800" dirty="0"/>
              <a:t>3.3V</a:t>
            </a:r>
            <a:r>
              <a:rPr lang="ja-JP" altLang="en-US" sz="2800" dirty="0"/>
              <a:t>とする</a:t>
            </a:r>
            <a:r>
              <a:rPr lang="ja-JP" altLang="en-US" dirty="0"/>
              <a:t>　</a:t>
            </a:r>
            <a:endParaRPr lang="en-US" altLang="ja-JP" dirty="0"/>
          </a:p>
        </p:txBody>
      </p:sp>
      <p:grpSp>
        <p:nvGrpSpPr>
          <p:cNvPr id="27652" name="Group 4"/>
          <p:cNvGrpSpPr>
            <a:grpSpLocks/>
          </p:cNvGrpSpPr>
          <p:nvPr/>
        </p:nvGrpSpPr>
        <p:grpSpPr bwMode="auto">
          <a:xfrm>
            <a:off x="1116013" y="2349500"/>
            <a:ext cx="1008062" cy="504825"/>
            <a:chOff x="1208" y="1480"/>
            <a:chExt cx="635" cy="318"/>
          </a:xfrm>
        </p:grpSpPr>
        <p:grpSp>
          <p:nvGrpSpPr>
            <p:cNvPr id="27653" name="Group 5"/>
            <p:cNvGrpSpPr>
              <a:grpSpLocks/>
            </p:cNvGrpSpPr>
            <p:nvPr/>
          </p:nvGrpSpPr>
          <p:grpSpPr bwMode="auto">
            <a:xfrm>
              <a:off x="1322" y="1480"/>
              <a:ext cx="431" cy="318"/>
              <a:chOff x="1315" y="3521"/>
              <a:chExt cx="431" cy="318"/>
            </a:xfrm>
          </p:grpSpPr>
          <p:sp>
            <p:nvSpPr>
              <p:cNvPr id="27654" name="Line 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5" name="Line 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6" name="Freeform 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7" name="Line 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58" name="Line 10"/>
            <p:cNvSpPr>
              <a:spLocks noChangeShapeType="1"/>
            </p:cNvSpPr>
            <p:nvPr/>
          </p:nvSpPr>
          <p:spPr bwMode="auto">
            <a:xfrm>
              <a:off x="1208" y="1571"/>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59" name="Line 11"/>
            <p:cNvSpPr>
              <a:spLocks noChangeShapeType="1"/>
            </p:cNvSpPr>
            <p:nvPr/>
          </p:nvSpPr>
          <p:spPr bwMode="auto">
            <a:xfrm>
              <a:off x="1208" y="170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0" name="Line 12"/>
            <p:cNvSpPr>
              <a:spLocks noChangeShapeType="1"/>
            </p:cNvSpPr>
            <p:nvPr/>
          </p:nvSpPr>
          <p:spPr bwMode="auto">
            <a:xfrm>
              <a:off x="175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61" name="Oval 13"/>
            <p:cNvSpPr>
              <a:spLocks noChangeArrowheads="1"/>
            </p:cNvSpPr>
            <p:nvPr/>
          </p:nvSpPr>
          <p:spPr bwMode="auto">
            <a:xfrm flipH="1">
              <a:off x="1714" y="157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72" name="Group 24"/>
          <p:cNvGrpSpPr>
            <a:grpSpLocks/>
          </p:cNvGrpSpPr>
          <p:nvPr/>
        </p:nvGrpSpPr>
        <p:grpSpPr bwMode="auto">
          <a:xfrm>
            <a:off x="3635375" y="2589213"/>
            <a:ext cx="935038" cy="695325"/>
            <a:chOff x="3632" y="2097"/>
            <a:chExt cx="589" cy="438"/>
          </a:xfrm>
        </p:grpSpPr>
        <p:grpSp>
          <p:nvGrpSpPr>
            <p:cNvPr id="27673" name="Group 25"/>
            <p:cNvGrpSpPr>
              <a:grpSpLocks/>
            </p:cNvGrpSpPr>
            <p:nvPr/>
          </p:nvGrpSpPr>
          <p:grpSpPr bwMode="auto">
            <a:xfrm>
              <a:off x="3632" y="2097"/>
              <a:ext cx="499" cy="438"/>
              <a:chOff x="3152" y="3536"/>
              <a:chExt cx="499" cy="438"/>
            </a:xfrm>
          </p:grpSpPr>
          <p:sp>
            <p:nvSpPr>
              <p:cNvPr id="27674" name="Freeform 26"/>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5" name="Freeform 27"/>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6" name="Freeform 28"/>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77" name="Line 29"/>
            <p:cNvSpPr>
              <a:spLocks noChangeShapeType="1"/>
            </p:cNvSpPr>
            <p:nvPr/>
          </p:nvSpPr>
          <p:spPr bwMode="auto">
            <a:xfrm>
              <a:off x="4130" y="230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8" name="Line 30"/>
            <p:cNvSpPr>
              <a:spLocks noChangeShapeType="1"/>
            </p:cNvSpPr>
            <p:nvPr/>
          </p:nvSpPr>
          <p:spPr bwMode="auto">
            <a:xfrm>
              <a:off x="3676" y="226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79" name="Line 31"/>
            <p:cNvSpPr>
              <a:spLocks noChangeShapeType="1"/>
            </p:cNvSpPr>
            <p:nvPr/>
          </p:nvSpPr>
          <p:spPr bwMode="auto">
            <a:xfrm>
              <a:off x="3676" y="240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0" name="Oval 32"/>
            <p:cNvSpPr>
              <a:spLocks noChangeArrowheads="1"/>
            </p:cNvSpPr>
            <p:nvPr/>
          </p:nvSpPr>
          <p:spPr bwMode="auto">
            <a:xfrm flipH="1">
              <a:off x="3722" y="221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681" name="Oval 33"/>
            <p:cNvSpPr>
              <a:spLocks noChangeArrowheads="1"/>
            </p:cNvSpPr>
            <p:nvPr/>
          </p:nvSpPr>
          <p:spPr bwMode="auto">
            <a:xfrm flipH="1">
              <a:off x="3722" y="235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7682" name="Group 34"/>
          <p:cNvGrpSpPr>
            <a:grpSpLocks/>
          </p:cNvGrpSpPr>
          <p:nvPr/>
        </p:nvGrpSpPr>
        <p:grpSpPr bwMode="auto">
          <a:xfrm>
            <a:off x="5940425" y="2781300"/>
            <a:ext cx="1008063" cy="504825"/>
            <a:chOff x="1208" y="1480"/>
            <a:chExt cx="635" cy="318"/>
          </a:xfrm>
        </p:grpSpPr>
        <p:grpSp>
          <p:nvGrpSpPr>
            <p:cNvPr id="27683" name="Group 35"/>
            <p:cNvGrpSpPr>
              <a:grpSpLocks/>
            </p:cNvGrpSpPr>
            <p:nvPr/>
          </p:nvGrpSpPr>
          <p:grpSpPr bwMode="auto">
            <a:xfrm>
              <a:off x="1322" y="1480"/>
              <a:ext cx="431" cy="318"/>
              <a:chOff x="1315" y="3521"/>
              <a:chExt cx="431" cy="318"/>
            </a:xfrm>
          </p:grpSpPr>
          <p:sp>
            <p:nvSpPr>
              <p:cNvPr id="27684" name="Line 3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5" name="Line 3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6" name="Freeform 3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7" name="Line 3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688" name="Line 40"/>
            <p:cNvSpPr>
              <a:spLocks noChangeShapeType="1"/>
            </p:cNvSpPr>
            <p:nvPr/>
          </p:nvSpPr>
          <p:spPr bwMode="auto">
            <a:xfrm>
              <a:off x="1208" y="1571"/>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89" name="Line 41"/>
            <p:cNvSpPr>
              <a:spLocks noChangeShapeType="1"/>
            </p:cNvSpPr>
            <p:nvPr/>
          </p:nvSpPr>
          <p:spPr bwMode="auto">
            <a:xfrm>
              <a:off x="1208" y="170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0" name="Line 42"/>
            <p:cNvSpPr>
              <a:spLocks noChangeShapeType="1"/>
            </p:cNvSpPr>
            <p:nvPr/>
          </p:nvSpPr>
          <p:spPr bwMode="auto">
            <a:xfrm>
              <a:off x="175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1" name="Oval 43"/>
            <p:cNvSpPr>
              <a:spLocks noChangeArrowheads="1"/>
            </p:cNvSpPr>
            <p:nvPr/>
          </p:nvSpPr>
          <p:spPr bwMode="auto">
            <a:xfrm flipH="1">
              <a:off x="1714" y="157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7692" name="Line 44"/>
          <p:cNvSpPr>
            <a:spLocks noChangeShapeType="1"/>
          </p:cNvSpPr>
          <p:nvPr/>
        </p:nvSpPr>
        <p:spPr bwMode="auto">
          <a:xfrm>
            <a:off x="2124075" y="2565400"/>
            <a:ext cx="7191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3" name="Line 45"/>
          <p:cNvSpPr>
            <a:spLocks noChangeShapeType="1"/>
          </p:cNvSpPr>
          <p:nvPr/>
        </p:nvSpPr>
        <p:spPr bwMode="auto">
          <a:xfrm>
            <a:off x="2843213" y="256540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4" name="Line 46"/>
          <p:cNvSpPr>
            <a:spLocks noChangeShapeType="1"/>
          </p:cNvSpPr>
          <p:nvPr/>
        </p:nvSpPr>
        <p:spPr bwMode="auto">
          <a:xfrm>
            <a:off x="2843213" y="2852738"/>
            <a:ext cx="936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5" name="Line 47"/>
          <p:cNvSpPr>
            <a:spLocks noChangeShapeType="1"/>
          </p:cNvSpPr>
          <p:nvPr/>
        </p:nvSpPr>
        <p:spPr bwMode="auto">
          <a:xfrm>
            <a:off x="4500563" y="2924175"/>
            <a:ext cx="9350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6" name="Line 48"/>
          <p:cNvSpPr>
            <a:spLocks noChangeShapeType="1"/>
          </p:cNvSpPr>
          <p:nvPr/>
        </p:nvSpPr>
        <p:spPr bwMode="auto">
          <a:xfrm>
            <a:off x="5435600" y="2924175"/>
            <a:ext cx="0" cy="217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7" name="Line 49"/>
          <p:cNvSpPr>
            <a:spLocks noChangeShapeType="1"/>
          </p:cNvSpPr>
          <p:nvPr/>
        </p:nvSpPr>
        <p:spPr bwMode="auto">
          <a:xfrm>
            <a:off x="5435600" y="3141663"/>
            <a:ext cx="5048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698" name="Text Box 50"/>
          <p:cNvSpPr txBox="1">
            <a:spLocks noChangeArrowheads="1"/>
          </p:cNvSpPr>
          <p:nvPr/>
        </p:nvSpPr>
        <p:spPr bwMode="auto">
          <a:xfrm>
            <a:off x="1600200" y="17922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27699" name="Text Box 51"/>
          <p:cNvSpPr txBox="1">
            <a:spLocks noChangeArrowheads="1"/>
          </p:cNvSpPr>
          <p:nvPr/>
        </p:nvSpPr>
        <p:spPr bwMode="auto">
          <a:xfrm>
            <a:off x="4430713" y="241458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27700" name="Text Box 52"/>
          <p:cNvSpPr txBox="1">
            <a:spLocks noChangeArrowheads="1"/>
          </p:cNvSpPr>
          <p:nvPr/>
        </p:nvSpPr>
        <p:spPr bwMode="auto">
          <a:xfrm>
            <a:off x="6877050" y="2565400"/>
            <a:ext cx="717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27701" name="Text Box 53"/>
          <p:cNvSpPr txBox="1">
            <a:spLocks noChangeArrowheads="1"/>
          </p:cNvSpPr>
          <p:nvPr/>
        </p:nvSpPr>
        <p:spPr bwMode="auto">
          <a:xfrm>
            <a:off x="1619250" y="30686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27702" name="Text Box 54"/>
          <p:cNvSpPr txBox="1">
            <a:spLocks noChangeArrowheads="1"/>
          </p:cNvSpPr>
          <p:nvPr/>
        </p:nvSpPr>
        <p:spPr bwMode="auto">
          <a:xfrm>
            <a:off x="4427538" y="30686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L→H</a:t>
            </a:r>
          </a:p>
        </p:txBody>
      </p:sp>
      <p:sp>
        <p:nvSpPr>
          <p:cNvPr id="27703" name="Text Box 55"/>
          <p:cNvSpPr txBox="1">
            <a:spLocks noChangeArrowheads="1"/>
          </p:cNvSpPr>
          <p:nvPr/>
        </p:nvSpPr>
        <p:spPr bwMode="auto">
          <a:xfrm>
            <a:off x="6877050" y="314166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H→L</a:t>
            </a:r>
          </a:p>
        </p:txBody>
      </p:sp>
      <p:sp>
        <p:nvSpPr>
          <p:cNvPr id="27704" name="Text Box 56"/>
          <p:cNvSpPr txBox="1">
            <a:spLocks noChangeArrowheads="1"/>
          </p:cNvSpPr>
          <p:nvPr/>
        </p:nvSpPr>
        <p:spPr bwMode="auto">
          <a:xfrm>
            <a:off x="3348038" y="1989138"/>
            <a:ext cx="5391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tpLH</a:t>
            </a:r>
            <a:r>
              <a:rPr lang="en-US" altLang="ja-JP" b="1" dirty="0"/>
              <a:t> + </a:t>
            </a:r>
            <a:r>
              <a:rPr lang="en-US" altLang="ja-JP" b="1" dirty="0" err="1"/>
              <a:t>tpHL</a:t>
            </a:r>
            <a:r>
              <a:rPr lang="en-US" altLang="ja-JP" b="1" dirty="0"/>
              <a:t> + </a:t>
            </a:r>
            <a:r>
              <a:rPr lang="en-US" altLang="ja-JP" b="1" dirty="0" err="1"/>
              <a:t>tpLH</a:t>
            </a:r>
            <a:r>
              <a:rPr lang="ja-JP" altLang="en-US" b="1" dirty="0"/>
              <a:t>＝</a:t>
            </a:r>
            <a:r>
              <a:rPr lang="en-US" altLang="ja-JP" b="1" dirty="0"/>
              <a:t>12.9+12.9+12.9=38.7nsec</a:t>
            </a:r>
          </a:p>
        </p:txBody>
      </p:sp>
      <p:sp>
        <p:nvSpPr>
          <p:cNvPr id="27705" name="Text Box 57"/>
          <p:cNvSpPr txBox="1">
            <a:spLocks noChangeArrowheads="1"/>
          </p:cNvSpPr>
          <p:nvPr/>
        </p:nvSpPr>
        <p:spPr bwMode="auto">
          <a:xfrm>
            <a:off x="2555875" y="3500438"/>
            <a:ext cx="53245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err="1"/>
              <a:t>tpHL</a:t>
            </a:r>
            <a:r>
              <a:rPr lang="en-US" altLang="ja-JP" b="1" dirty="0"/>
              <a:t> + </a:t>
            </a:r>
            <a:r>
              <a:rPr lang="en-US" altLang="ja-JP" b="1" dirty="0" err="1"/>
              <a:t>tpLH</a:t>
            </a:r>
            <a:r>
              <a:rPr lang="en-US" altLang="ja-JP" b="1" dirty="0"/>
              <a:t> + </a:t>
            </a:r>
            <a:r>
              <a:rPr lang="en-US" altLang="ja-JP" b="1" dirty="0" err="1"/>
              <a:t>tpHL</a:t>
            </a:r>
            <a:r>
              <a:rPr lang="en-US" altLang="ja-JP" b="1" dirty="0"/>
              <a:t>=12.9+12.9+12.9=38.7nsec</a:t>
            </a:r>
          </a:p>
        </p:txBody>
      </p:sp>
      <p:sp>
        <p:nvSpPr>
          <p:cNvPr id="27706" name="Text Box 58"/>
          <p:cNvSpPr txBox="1">
            <a:spLocks noChangeArrowheads="1"/>
          </p:cNvSpPr>
          <p:nvPr/>
        </p:nvSpPr>
        <p:spPr bwMode="auto">
          <a:xfrm>
            <a:off x="5076825" y="3860800"/>
            <a:ext cx="282641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のうち大きい方を取る</a:t>
            </a:r>
            <a:endParaRPr lang="en-US" altLang="ja-JP" b="1" dirty="0"/>
          </a:p>
          <a:p>
            <a:r>
              <a:rPr lang="ja-JP" altLang="en-US" b="1" dirty="0"/>
              <a:t>この場合は同じなので簡単</a:t>
            </a:r>
            <a:endParaRPr lang="en-US" altLang="ja-JP" b="1" dirty="0"/>
          </a:p>
          <a:p>
            <a:endParaRPr lang="en-US" altLang="ja-JP" b="1" dirty="0"/>
          </a:p>
        </p:txBody>
      </p:sp>
      <p:pic>
        <p:nvPicPr>
          <p:cNvPr id="2" name="オーディオ 1">
            <a:hlinkClick r:id="" action="ppaction://media"/>
            <a:extLst>
              <a:ext uri="{FF2B5EF4-FFF2-40B4-BE49-F238E27FC236}">
                <a16:creationId xmlns:a16="http://schemas.microsoft.com/office/drawing/2014/main" id="{818A26A4-76F8-441E-8223-3945B7BCC2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9087063"/>
      </p:ext>
    </p:extLst>
  </p:cSld>
  <p:clrMapOvr>
    <a:masterClrMapping/>
  </p:clrMapOvr>
  <mc:AlternateContent xmlns:mc="http://schemas.openxmlformats.org/markup-compatibility/2006">
    <mc:Choice xmlns:p14="http://schemas.microsoft.com/office/powerpoint/2010/main" Requires="p14">
      <p:transition spd="slow" p14:dur="2000" advTm="58140"/>
    </mc:Choice>
    <mc:Fallback>
      <p:transition spd="slow" advTm="58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55" x="9097963" y="3273425"/>
          <p14:tracePt t="2163" x="9061450" y="3265488"/>
          <p14:tracePt t="2179" x="9017000" y="3246438"/>
          <p14:tracePt t="2187" x="9007475" y="3246438"/>
          <p14:tracePt t="2194" x="8980488" y="3236913"/>
          <p14:tracePt t="2202" x="8961438" y="3228975"/>
          <p14:tracePt t="2210" x="8934450" y="3228975"/>
          <p14:tracePt t="2218" x="8924925" y="3219450"/>
          <p14:tracePt t="2242" x="8897938" y="3200400"/>
          <p14:tracePt t="2258" x="8878888" y="3200400"/>
          <p14:tracePt t="2267" x="8834438" y="3192463"/>
          <p14:tracePt t="2274" x="8807450" y="3182938"/>
          <p14:tracePt t="2282" x="8751888" y="3182938"/>
          <p14:tracePt t="2291" x="8669338" y="3163888"/>
          <p14:tracePt t="2298" x="8615363" y="3136900"/>
          <p14:tracePt t="2307" x="8532813" y="3136900"/>
          <p14:tracePt t="2314" x="8459788" y="3127375"/>
          <p14:tracePt t="2324" x="8369300" y="3119438"/>
          <p14:tracePt t="2330" x="8286750" y="3100388"/>
          <p14:tracePt t="2339" x="8204200" y="3063875"/>
          <p14:tracePt t="2346" x="8150225" y="3046413"/>
          <p14:tracePt t="2355" x="8086725" y="3009900"/>
          <p14:tracePt t="2362" x="8040688" y="3000375"/>
          <p14:tracePt t="2371" x="8004175" y="2990850"/>
          <p14:tracePt t="2378" x="7986713" y="2982913"/>
          <p14:tracePt t="2387" x="7950200" y="2963863"/>
          <p14:tracePt t="2395" x="7931150" y="2946400"/>
          <p14:tracePt t="2404" x="7921625" y="2946400"/>
          <p14:tracePt t="2410" x="7904163" y="2936875"/>
          <p14:tracePt t="2429" x="7904163" y="2927350"/>
          <p14:tracePt t="2434" x="7894638" y="2917825"/>
          <p14:tracePt t="2541" x="7894638" y="2900363"/>
          <p14:tracePt t="2549" x="7894638" y="2863850"/>
          <p14:tracePt t="2557" x="7894638" y="2854325"/>
          <p14:tracePt t="2564" x="7894638" y="2827338"/>
          <p14:tracePt t="2572" x="7885113" y="2808288"/>
          <p14:tracePt t="2579" x="7885113" y="2790825"/>
          <p14:tracePt t="2589" x="7885113" y="2781300"/>
          <p14:tracePt t="2595" x="7885113" y="2771775"/>
          <p14:tracePt t="2603" x="7885113" y="2763838"/>
          <p14:tracePt t="2612" x="7885113" y="2744788"/>
          <p14:tracePt t="2621" x="7885113" y="2735263"/>
          <p14:tracePt t="2626" x="7885113" y="2698750"/>
          <p14:tracePt t="2634" x="7885113" y="2681288"/>
          <p14:tracePt t="2642" x="7885113" y="2644775"/>
          <p14:tracePt t="2650" x="7885113" y="2598738"/>
          <p14:tracePt t="2658" x="7885113" y="2571750"/>
          <p14:tracePt t="2666" x="7885113" y="2535238"/>
          <p14:tracePt t="2675" x="7885113" y="2481263"/>
          <p14:tracePt t="2682" x="7885113" y="2435225"/>
          <p14:tracePt t="2691" x="7885113" y="2398713"/>
          <p14:tracePt t="2698" x="7885113" y="2371725"/>
          <p14:tracePt t="2706" x="7885113" y="2335213"/>
          <p14:tracePt t="2714" x="7885113" y="2316163"/>
          <p14:tracePt t="2723" x="7885113" y="2306638"/>
          <p14:tracePt t="2730" x="7885113" y="2289175"/>
          <p14:tracePt t="2738" x="7885113" y="2279650"/>
          <p14:tracePt t="3148" x="7885113" y="2262188"/>
          <p14:tracePt t="3260" x="7885113" y="2243138"/>
          <p14:tracePt t="3268" x="7867650" y="2197100"/>
          <p14:tracePt t="3277" x="7794625" y="2160588"/>
          <p14:tracePt t="3284" x="7712075" y="2106613"/>
          <p14:tracePt t="3293" x="7631113" y="2052638"/>
          <p14:tracePt t="3300" x="7512050" y="1979613"/>
          <p14:tracePt t="3308" x="7485063" y="1914525"/>
          <p14:tracePt t="3315" x="7348538" y="1860550"/>
          <p14:tracePt t="3324" x="7265988" y="1814513"/>
          <p14:tracePt t="3331" x="7102475" y="1768475"/>
          <p14:tracePt t="3338" x="6956425" y="1741488"/>
          <p14:tracePt t="3347" x="6810375" y="1697038"/>
          <p14:tracePt t="3355" x="6654800" y="1631950"/>
          <p14:tracePt t="3363" x="6581775" y="1624013"/>
          <p14:tracePt t="3371" x="6481763" y="1595438"/>
          <p14:tracePt t="3379" x="6418263" y="1568450"/>
          <p14:tracePt t="3387" x="6381750" y="1558925"/>
          <p14:tracePt t="3395" x="6362700" y="1558925"/>
          <p14:tracePt t="3403" x="6354763" y="1558925"/>
          <p14:tracePt t="3410" x="6335713" y="1558925"/>
          <p14:tracePt t="3419" x="6308725" y="1550988"/>
          <p14:tracePt t="3435" x="6291263" y="1550988"/>
          <p14:tracePt t="3443" x="6272213" y="1550988"/>
          <p14:tracePt t="3451" x="6245225" y="1550988"/>
          <p14:tracePt t="3459" x="6189663" y="1550988"/>
          <p14:tracePt t="3467" x="6116638" y="1550988"/>
          <p14:tracePt t="3475" x="6035675" y="1550988"/>
          <p14:tracePt t="3482" x="5926138" y="1541463"/>
          <p14:tracePt t="3491" x="5797550" y="1504950"/>
          <p14:tracePt t="3498" x="5707063" y="1504950"/>
          <p14:tracePt t="3507" x="5580063" y="1495425"/>
          <p14:tracePt t="3514" x="5478463" y="1468438"/>
          <p14:tracePt t="3522" x="5397500" y="1441450"/>
          <p14:tracePt t="3530" x="5287963" y="1422400"/>
          <p14:tracePt t="3538" x="5214938" y="1422400"/>
          <p14:tracePt t="3547" x="5159375" y="1422400"/>
          <p14:tracePt t="3554" x="5078413" y="1412875"/>
          <p14:tracePt t="3563" x="5022850" y="1404938"/>
          <p14:tracePt t="3572" x="4968875" y="1404938"/>
          <p14:tracePt t="3581" x="4941888" y="1404938"/>
          <p14:tracePt t="3591" x="4905375" y="1376363"/>
          <p14:tracePt t="3596" x="4886325" y="1376363"/>
          <p14:tracePt t="3607" x="4876800" y="1376363"/>
          <p14:tracePt t="3611" x="4859338" y="1376363"/>
          <p14:tracePt t="3619" x="4849813" y="1376363"/>
          <p14:tracePt t="3627" x="4832350" y="1376363"/>
          <p14:tracePt t="3635" x="4803775" y="1376363"/>
          <p14:tracePt t="3643" x="4795838" y="1368425"/>
          <p14:tracePt t="3651" x="4786313" y="1358900"/>
          <p14:tracePt t="3659" x="4759325" y="1358900"/>
          <p14:tracePt t="3667" x="4740275" y="1358900"/>
          <p14:tracePt t="3675" x="4713288" y="1349375"/>
          <p14:tracePt t="3683" x="4703763" y="1339850"/>
          <p14:tracePt t="3691" x="4667250" y="1331913"/>
          <p14:tracePt t="3699" x="4649788" y="1331913"/>
          <p14:tracePt t="3707" x="4613275" y="1331913"/>
          <p14:tracePt t="3715" x="4567238" y="1322388"/>
          <p14:tracePt t="3723" x="4513263" y="1322388"/>
          <p14:tracePt t="3731" x="4467225" y="1312863"/>
          <p14:tracePt t="3739" x="4376738" y="1285875"/>
          <p14:tracePt t="3746" x="4330700" y="1285875"/>
          <p14:tracePt t="3755" x="4257675" y="1268413"/>
          <p14:tracePt t="3762" x="4184650" y="1268413"/>
          <p14:tracePt t="3771" x="4111625" y="1258888"/>
          <p14:tracePt t="3779" x="4029075" y="1239838"/>
          <p14:tracePt t="3788" x="3938588" y="1212850"/>
          <p14:tracePt t="3795" x="3892550" y="1212850"/>
          <p14:tracePt t="3802" x="3838575" y="1203325"/>
          <p14:tracePt t="3810" x="3802063" y="1203325"/>
          <p14:tracePt t="3818" x="3746500" y="1195388"/>
          <p14:tracePt t="3826" x="3683000" y="1195388"/>
          <p14:tracePt t="3834" x="3629025" y="1185863"/>
          <p14:tracePt t="3842" x="3573463" y="1185863"/>
          <p14:tracePt t="3850" x="3490913" y="1158875"/>
          <p14:tracePt t="3858" x="3436938" y="1149350"/>
          <p14:tracePt t="3866" x="3373438" y="1149350"/>
          <p14:tracePt t="3874" x="3300413" y="1130300"/>
          <p14:tracePt t="3882" x="3217863" y="1122363"/>
          <p14:tracePt t="3890" x="3127375" y="1122363"/>
          <p14:tracePt t="3898" x="3035300" y="1093788"/>
          <p14:tracePt t="3906" x="2954338" y="1076325"/>
          <p14:tracePt t="3916" x="2862263" y="1066800"/>
          <p14:tracePt t="3923" x="2771775" y="1049338"/>
          <p14:tracePt t="3932" x="2698750" y="1049338"/>
          <p14:tracePt t="3939" x="2635250" y="1030288"/>
          <p14:tracePt t="3948" x="2552700" y="1012825"/>
          <p14:tracePt t="3955" x="2479675" y="1012825"/>
          <p14:tracePt t="3962" x="2452688" y="1003300"/>
          <p14:tracePt t="3971" x="2397125" y="993775"/>
          <p14:tracePt t="3979" x="2352675" y="966788"/>
          <p14:tracePt t="3994" x="2324100" y="957263"/>
          <p14:tracePt t="4002" x="2316163" y="957263"/>
          <p14:tracePt t="4010" x="2297113" y="947738"/>
          <p14:tracePt t="4042" x="2279650" y="947738"/>
          <p14:tracePt t="4284" x="2270125" y="947738"/>
          <p14:tracePt t="4292" x="2270125" y="939800"/>
          <p14:tracePt t="4300" x="2279650" y="930275"/>
          <p14:tracePt t="4316" x="2287588" y="920750"/>
          <p14:tracePt t="4323" x="2297113" y="911225"/>
          <p14:tracePt t="4348" x="2297113" y="903288"/>
          <p14:tracePt t="4356" x="2306638" y="884238"/>
          <p14:tracePt t="4395" x="2324100" y="874713"/>
          <p14:tracePt t="4403" x="2333625" y="874713"/>
          <p14:tracePt t="4418" x="2343150" y="866775"/>
          <p14:tracePt t="4434" x="2352675" y="857250"/>
          <p14:tracePt t="4867" x="2389188" y="847725"/>
          <p14:tracePt t="4875" x="2479675" y="847725"/>
          <p14:tracePt t="4890" x="2606675" y="847725"/>
          <p14:tracePt t="4894" x="2771775" y="847725"/>
          <p14:tracePt t="4899" x="2971800" y="847725"/>
          <p14:tracePt t="4908" x="3154363" y="847725"/>
          <p14:tracePt t="4916" x="3373438" y="847725"/>
          <p14:tracePt t="4923" x="3636963" y="847725"/>
          <p14:tracePt t="4932" x="3829050" y="847725"/>
          <p14:tracePt t="4939" x="3992563" y="847725"/>
          <p14:tracePt t="4948" x="4138613" y="847725"/>
          <p14:tracePt t="4957" x="4230688" y="847725"/>
          <p14:tracePt t="4964" x="4284663" y="847725"/>
          <p14:tracePt t="4973" x="4303713" y="847725"/>
          <p14:tracePt t="6045" x="4311650" y="847725"/>
          <p14:tracePt t="6052" x="4311650" y="874713"/>
          <p14:tracePt t="6060" x="4311650" y="884238"/>
          <p14:tracePt t="6068" x="4311650" y="920750"/>
          <p14:tracePt t="6075" x="4311650" y="939800"/>
          <p14:tracePt t="6091" x="4311650" y="957263"/>
          <p14:tracePt t="6099" x="4321175" y="976313"/>
          <p14:tracePt t="6379" x="4330700" y="993775"/>
          <p14:tracePt t="6387" x="4330700" y="1003300"/>
          <p14:tracePt t="6403" x="4340225" y="1020763"/>
          <p14:tracePt t="7259" x="4357688" y="1030288"/>
          <p14:tracePt t="7267" x="4394200" y="1039813"/>
          <p14:tracePt t="7275" x="4421188" y="1076325"/>
          <p14:tracePt t="7283" x="4467225" y="1093788"/>
          <p14:tracePt t="7291" x="4484688" y="1112838"/>
          <p14:tracePt t="7299" x="4503738" y="1130300"/>
          <p14:tracePt t="7308" x="4513263" y="1139825"/>
          <p14:tracePt t="7315" x="4530725" y="1158875"/>
          <p14:tracePt t="7325" x="4540250" y="1166813"/>
          <p14:tracePt t="7331" x="4557713" y="1176338"/>
          <p14:tracePt t="7340" x="4576763" y="1185863"/>
          <p14:tracePt t="7347" x="4603750" y="1195388"/>
          <p14:tracePt t="7356" x="4613275" y="1203325"/>
          <p14:tracePt t="7363" x="4622800" y="1212850"/>
          <p14:tracePt t="7372" x="4640263" y="1231900"/>
          <p14:tracePt t="7379" x="4649788" y="1231900"/>
          <p14:tracePt t="7389" x="4659313" y="1239838"/>
          <p14:tracePt t="7395" x="4667250" y="1249363"/>
          <p14:tracePt t="7405" x="4686300" y="1249363"/>
          <p14:tracePt t="7411" x="4703763" y="1258888"/>
          <p14:tracePt t="7420" x="4722813" y="1258888"/>
          <p14:tracePt t="7427" x="4730750" y="1268413"/>
          <p14:tracePt t="7435" x="4759325" y="1285875"/>
          <p14:tracePt t="7443" x="4767263" y="1285875"/>
          <p14:tracePt t="7459" x="4776788" y="1285875"/>
          <p14:tracePt t="7467" x="4786313" y="1295400"/>
          <p14:tracePt t="7476" x="4803775" y="1303338"/>
          <p14:tracePt t="7485" x="4832350" y="1312863"/>
          <p14:tracePt t="7496" x="4859338" y="1331913"/>
          <p14:tracePt t="7500" x="4886325" y="1349375"/>
          <p14:tracePt t="7508" x="4932363" y="1358900"/>
          <p14:tracePt t="7515" x="4968875" y="1368425"/>
          <p14:tracePt t="7523" x="4995863" y="1385888"/>
          <p14:tracePt t="7530" x="5022850" y="1395413"/>
          <p14:tracePt t="7538" x="5032375" y="1404938"/>
          <p14:tracePt t="7546" x="5059363" y="1412875"/>
          <p14:tracePt t="9812" x="5068888" y="1449388"/>
          <p14:tracePt t="9823" x="5032375" y="1587500"/>
          <p14:tracePt t="9829" x="4959350" y="1668463"/>
          <p14:tracePt t="9837" x="4913313" y="1724025"/>
          <p14:tracePt t="9844" x="4849813" y="1851025"/>
          <p14:tracePt t="9851" x="4786313" y="1933575"/>
          <p14:tracePt t="9859" x="4740275" y="2033588"/>
          <p14:tracePt t="9867" x="4703763" y="2097088"/>
          <p14:tracePt t="9887" x="4667250" y="2206625"/>
          <p14:tracePt t="9891" x="4667250" y="2243138"/>
          <p14:tracePt t="9899" x="4667250" y="2279650"/>
          <p14:tracePt t="9906" x="4659313" y="2279650"/>
          <p14:tracePt t="10108" x="4630738" y="2298700"/>
          <p14:tracePt t="10118" x="4603750" y="2335213"/>
          <p14:tracePt t="10122" x="4576763" y="2335213"/>
          <p14:tracePt t="10130" x="4567238" y="2343150"/>
          <p14:tracePt t="10138" x="4540250" y="2352675"/>
          <p14:tracePt t="10146" x="4513263" y="2362200"/>
          <p14:tracePt t="10156" x="4476750" y="2371725"/>
          <p14:tracePt t="10162" x="4476750" y="2379663"/>
          <p14:tracePt t="10170" x="4448175" y="2389188"/>
          <p14:tracePt t="10178" x="4440238" y="2398713"/>
          <p14:tracePt t="10187" x="4413250" y="2408238"/>
          <p14:tracePt t="10194" x="4384675" y="2416175"/>
          <p14:tracePt t="10203" x="4376738" y="2425700"/>
          <p14:tracePt t="10210" x="4357688" y="2425700"/>
          <p14:tracePt t="10219" x="4340225" y="2425700"/>
          <p14:tracePt t="10226" x="4330700" y="2435225"/>
          <p14:tracePt t="10234" x="4311650" y="2435225"/>
          <p14:tracePt t="10243" x="4284663" y="2444750"/>
          <p14:tracePt t="10259" x="4267200" y="2444750"/>
          <p14:tracePt t="10268" x="4257675" y="2444750"/>
          <p14:tracePt t="10276" x="4248150" y="2444750"/>
          <p14:tracePt t="10284" x="4238625" y="2444750"/>
          <p14:tracePt t="10292" x="4230688" y="2444750"/>
          <p14:tracePt t="10330" x="4221163" y="2444750"/>
          <p14:tracePt t="10338" x="4211638" y="2444750"/>
          <p14:tracePt t="10346" x="4202113" y="2444750"/>
          <p14:tracePt t="10354" x="4175125" y="2452688"/>
          <p14:tracePt t="10362" x="4165600" y="2462213"/>
          <p14:tracePt t="10370" x="4138613" y="2462213"/>
          <p14:tracePt t="10378" x="4111625" y="2462213"/>
          <p14:tracePt t="10387" x="4029075" y="2462213"/>
          <p14:tracePt t="10394" x="4011613" y="2462213"/>
          <p14:tracePt t="10403" x="3938588" y="2462213"/>
          <p14:tracePt t="10410" x="3902075" y="2462213"/>
          <p14:tracePt t="10418" x="3829050" y="2462213"/>
          <p14:tracePt t="10426" x="3792538" y="2462213"/>
          <p14:tracePt t="10435" x="3765550" y="2462213"/>
          <p14:tracePt t="10442" x="3746500" y="2462213"/>
          <p14:tracePt t="10458" x="3738563" y="2462213"/>
          <p14:tracePt t="10466" x="3719513" y="2462213"/>
          <p14:tracePt t="10482" x="3709988" y="2462213"/>
          <p14:tracePt t="10532" x="3702050" y="2462213"/>
          <p14:tracePt t="10558" x="3692525" y="2471738"/>
          <p14:tracePt t="10564" x="3683000" y="2471738"/>
          <p14:tracePt t="10580" x="3673475" y="2471738"/>
          <p14:tracePt t="10780" x="3683000" y="2462213"/>
          <p14:tracePt t="10794" x="3692525" y="2444750"/>
          <p14:tracePt t="10812" x="3709988" y="2425700"/>
          <p14:tracePt t="10852" x="3709988" y="2416175"/>
          <p14:tracePt t="10868" x="3709988" y="2398713"/>
          <p14:tracePt t="10876" x="3719513" y="2379663"/>
          <p14:tracePt t="10891" x="3729038" y="2362200"/>
          <p14:tracePt t="10908" x="3738563" y="2343150"/>
          <p14:tracePt t="10924" x="3746500" y="2335213"/>
          <p14:tracePt t="11871" x="3775075" y="2335213"/>
          <p14:tracePt t="11877" x="3802063" y="2335213"/>
          <p14:tracePt t="11886" x="3810000" y="2343150"/>
          <p14:tracePt t="11908" x="3829050" y="2352675"/>
          <p14:tracePt t="12028" x="3838575" y="2352675"/>
          <p14:tracePt t="12141" x="3846513" y="2352675"/>
          <p14:tracePt t="12147" x="3938588" y="2362200"/>
          <p14:tracePt t="12155" x="4065588" y="2389188"/>
          <p14:tracePt t="12162" x="4211638" y="2408238"/>
          <p14:tracePt t="12171" x="4340225" y="2416175"/>
          <p14:tracePt t="12178" x="4494213" y="2462213"/>
          <p14:tracePt t="12187" x="4603750" y="2462213"/>
          <p14:tracePt t="12194" x="4749800" y="2481263"/>
          <p14:tracePt t="12203" x="4895850" y="2489200"/>
          <p14:tracePt t="12210" x="4986338" y="2489200"/>
          <p14:tracePt t="12220" x="5041900" y="2489200"/>
          <p14:tracePt t="12226" x="5068888" y="2489200"/>
          <p14:tracePt t="12234" x="5078413" y="2489200"/>
          <p14:tracePt t="12623" x="5086350" y="2489200"/>
          <p14:tracePt t="12628" x="5122863" y="2489200"/>
          <p14:tracePt t="12637" x="5168900" y="2489200"/>
          <p14:tracePt t="12643" x="5187950" y="2489200"/>
          <p14:tracePt t="12651" x="5214938" y="2489200"/>
          <p14:tracePt t="12658" x="5251450" y="2481263"/>
          <p14:tracePt t="12666" x="5268913" y="2471738"/>
          <p14:tracePt t="12674" x="5278438" y="2471738"/>
          <p14:tracePt t="12682" x="5305425" y="2471738"/>
          <p14:tracePt t="12698" x="5314950" y="2462213"/>
          <p14:tracePt t="13189" x="5324475" y="2435225"/>
          <p14:tracePt t="13198" x="5368925" y="2435225"/>
          <p14:tracePt t="13205" x="5405438" y="2435225"/>
          <p14:tracePt t="13213" x="5461000" y="2435225"/>
          <p14:tracePt t="13218" x="5497513" y="2435225"/>
          <p14:tracePt t="13226" x="5551488" y="2435225"/>
          <p14:tracePt t="13234" x="5588000" y="2435225"/>
          <p14:tracePt t="13242" x="5624513" y="2435225"/>
          <p14:tracePt t="13251" x="5634038" y="2435225"/>
          <p14:tracePt t="13258" x="5661025" y="2435225"/>
          <p14:tracePt t="13397" x="5670550" y="2435225"/>
          <p14:tracePt t="13410" x="5697538" y="2425700"/>
          <p14:tracePt t="13419" x="5707063" y="2416175"/>
          <p14:tracePt t="13434" x="5716588" y="2398713"/>
          <p14:tracePt t="13467" x="5734050" y="2389188"/>
          <p14:tracePt t="13495" x="5743575" y="2379663"/>
          <p14:tracePt t="13548" x="5761038" y="2371725"/>
          <p14:tracePt t="15250" x="5734050" y="2371725"/>
          <p14:tracePt t="15259" x="5634038" y="2371725"/>
          <p14:tracePt t="15267" x="5534025" y="2416175"/>
          <p14:tracePt t="15275" x="5441950" y="2425700"/>
          <p14:tracePt t="15283" x="5424488" y="2425700"/>
          <p14:tracePt t="15291" x="5368925" y="2425700"/>
          <p14:tracePt t="15298" x="5314950" y="2425700"/>
          <p14:tracePt t="15306" x="5251450" y="2425700"/>
          <p14:tracePt t="15316" x="5224463" y="2425700"/>
          <p14:tracePt t="15324" x="5205413" y="2425700"/>
          <p14:tracePt t="15346" x="5195888" y="2425700"/>
          <p14:tracePt t="15436" x="5151438" y="2425700"/>
          <p14:tracePt t="15444" x="5114925" y="2425700"/>
          <p14:tracePt t="15453" x="5078413" y="2435225"/>
          <p14:tracePt t="15460" x="5049838" y="2435225"/>
          <p14:tracePt t="15468" x="5014913" y="2435225"/>
          <p14:tracePt t="15475" x="4949825" y="2462213"/>
          <p14:tracePt t="15482" x="4913313" y="2462213"/>
          <p14:tracePt t="15490" x="4868863" y="2462213"/>
          <p14:tracePt t="15498" x="4840288" y="2462213"/>
          <p14:tracePt t="15507" x="4803775" y="2462213"/>
          <p14:tracePt t="15514" x="4759325" y="2462213"/>
          <p14:tracePt t="15522" x="4722813" y="2462213"/>
          <p14:tracePt t="15532" x="4695825" y="2462213"/>
          <p14:tracePt t="15540" x="4659313" y="2462213"/>
          <p14:tracePt t="15548" x="4649788" y="2452688"/>
          <p14:tracePt t="15555" x="4630738" y="2452688"/>
          <p14:tracePt t="15564" x="4613275" y="2444750"/>
          <p14:tracePt t="15653" x="4603750" y="2444750"/>
          <p14:tracePt t="15661" x="4586288" y="2444750"/>
          <p14:tracePt t="15669" x="4567238" y="2444750"/>
          <p14:tracePt t="15676" x="4557713" y="2444750"/>
          <p14:tracePt t="15684" x="4530725" y="2425700"/>
          <p14:tracePt t="15699" x="4521200" y="2425700"/>
          <p14:tracePt t="15987" x="4513263" y="2416175"/>
          <p14:tracePt t="15995" x="4513263" y="2398713"/>
          <p14:tracePt t="16003" x="4530725" y="2379663"/>
          <p14:tracePt t="16011" x="4540250" y="2371725"/>
          <p14:tracePt t="16020" x="4557713" y="2362200"/>
          <p14:tracePt t="16038" x="4567238" y="2362200"/>
          <p14:tracePt t="16044" x="4576763" y="2362200"/>
          <p14:tracePt t="16261" x="4613275" y="2362200"/>
          <p14:tracePt t="16268" x="4667250" y="2362200"/>
          <p14:tracePt t="16277" x="4759325" y="2362200"/>
          <p14:tracePt t="16284" x="4886325" y="2362200"/>
          <p14:tracePt t="16292" x="5014913" y="2362200"/>
          <p14:tracePt t="16299" x="5159375" y="2362200"/>
          <p14:tracePt t="16306" x="5287963" y="2379663"/>
          <p14:tracePt t="16314" x="5434013" y="2408238"/>
          <p14:tracePt t="16322" x="5543550" y="2408238"/>
          <p14:tracePt t="16330" x="5697538" y="2435225"/>
          <p14:tracePt t="16339" x="5789613" y="2435225"/>
          <p14:tracePt t="16349" x="5843588" y="2435225"/>
          <p14:tracePt t="16354" x="5899150" y="2435225"/>
          <p14:tracePt t="16362" x="5916613" y="2435225"/>
          <p14:tracePt t="16371" x="5926138" y="2435225"/>
          <p14:tracePt t="16453" x="5953125" y="2435225"/>
          <p14:tracePt t="16460" x="5972175" y="2435225"/>
          <p14:tracePt t="16469" x="5999163" y="2435225"/>
          <p14:tracePt t="16477" x="6043613" y="2435225"/>
          <p14:tracePt t="16484" x="6072188" y="2416175"/>
          <p14:tracePt t="16491" x="6116638" y="2379663"/>
          <p14:tracePt t="16499" x="6181725" y="2352675"/>
          <p14:tracePt t="16507" x="6208713" y="2343150"/>
          <p14:tracePt t="16515" x="6226175" y="2335213"/>
          <p14:tracePt t="16523" x="6254750" y="2325688"/>
          <p14:tracePt t="16530" x="6272213" y="2325688"/>
          <p14:tracePt t="16538" x="6318250" y="2325688"/>
          <p14:tracePt t="16546" x="6335713" y="2306638"/>
          <p14:tracePt t="16554" x="6362700" y="2298700"/>
          <p14:tracePt t="16562" x="6372225" y="2298700"/>
          <p14:tracePt t="16571" x="6399213" y="2289175"/>
          <p14:tracePt t="16579" x="6408738" y="2289175"/>
          <p14:tracePt t="16586" x="6418263" y="2289175"/>
          <p14:tracePt t="16595" x="6435725" y="2279650"/>
          <p14:tracePt t="16603" x="6445250" y="2279650"/>
          <p14:tracePt t="16610" x="6454775" y="2270125"/>
          <p14:tracePt t="16620" x="6464300" y="2262188"/>
          <p14:tracePt t="17653" x="6472238" y="2262188"/>
          <p14:tracePt t="17660" x="6427788" y="2279650"/>
          <p14:tracePt t="17669" x="6362700" y="2325688"/>
          <p14:tracePt t="17678" x="6272213" y="2335213"/>
          <p14:tracePt t="17682" x="6172200" y="2379663"/>
          <p14:tracePt t="17690" x="6116638" y="2389188"/>
          <p14:tracePt t="17698" x="6043613" y="2398713"/>
          <p14:tracePt t="17706" x="5980113" y="2398713"/>
          <p14:tracePt t="17714" x="5889625" y="2416175"/>
          <p14:tracePt t="17722" x="5862638" y="2435225"/>
          <p14:tracePt t="17730" x="5816600" y="2435225"/>
          <p14:tracePt t="17739" x="5789613" y="2435225"/>
          <p14:tracePt t="17746" x="5770563" y="2435225"/>
          <p14:tracePt t="17754" x="5724525" y="2444750"/>
          <p14:tracePt t="17771" x="5716588" y="2452688"/>
          <p14:tracePt t="17787" x="5697538" y="2452688"/>
          <p14:tracePt t="17794" x="5688013" y="2452688"/>
          <p14:tracePt t="17803" x="5670550" y="2452688"/>
          <p14:tracePt t="17810" x="5653088" y="2452688"/>
          <p14:tracePt t="17820" x="5643563" y="2452688"/>
          <p14:tracePt t="17826" x="5616575" y="2452688"/>
          <p14:tracePt t="17837" x="5580063" y="2452688"/>
          <p14:tracePt t="17842" x="5543550" y="2452688"/>
          <p14:tracePt t="17850" x="5487988" y="2452688"/>
          <p14:tracePt t="17859" x="5414963" y="2452688"/>
          <p14:tracePt t="17867" x="5360988" y="2452688"/>
          <p14:tracePt t="17874" x="5260975" y="2452688"/>
          <p14:tracePt t="17888" x="5187950" y="2452688"/>
          <p14:tracePt t="17890" x="5151438" y="2452688"/>
          <p14:tracePt t="17898" x="5105400" y="2452688"/>
          <p14:tracePt t="17906" x="5022850" y="2452688"/>
          <p14:tracePt t="17914" x="4932363" y="2452688"/>
          <p14:tracePt t="17922" x="4876800" y="2452688"/>
          <p14:tracePt t="17931" x="4822825" y="2452688"/>
          <p14:tracePt t="17939" x="4759325" y="2435225"/>
          <p14:tracePt t="17947" x="4730750" y="2435225"/>
          <p14:tracePt t="17955" x="4686300" y="2435225"/>
          <p14:tracePt t="17963" x="4676775" y="2435225"/>
          <p14:tracePt t="17971" x="4667250" y="2435225"/>
          <p14:tracePt t="17986" x="4649788" y="2435225"/>
          <p14:tracePt t="17995" x="4640263" y="2435225"/>
          <p14:tracePt t="18003" x="4622800" y="2435225"/>
          <p14:tracePt t="18011" x="4594225" y="2435225"/>
          <p14:tracePt t="18021" x="4586288" y="2425700"/>
          <p14:tracePt t="18029" x="4540250" y="2425700"/>
          <p14:tracePt t="18040" x="4513263" y="2425700"/>
          <p14:tracePt t="18045" x="4494213" y="2416175"/>
          <p14:tracePt t="18057" x="4448175" y="2416175"/>
          <p14:tracePt t="18060" x="4430713" y="2416175"/>
          <p14:tracePt t="18069" x="4384675" y="2389188"/>
          <p14:tracePt t="18084" x="4367213" y="2389188"/>
          <p14:tracePt t="18093" x="4357688" y="2389188"/>
          <p14:tracePt t="18452" x="4348163" y="2379663"/>
          <p14:tracePt t="18541" x="4348163" y="2352675"/>
          <p14:tracePt t="18547" x="4367213" y="2335213"/>
          <p14:tracePt t="18555" x="4376738" y="2325688"/>
          <p14:tracePt t="18563" x="4384675" y="2325688"/>
          <p14:tracePt t="18571" x="4403725" y="2316163"/>
          <p14:tracePt t="18589" x="4403725" y="2306638"/>
          <p14:tracePt t="18780" x="4413250" y="2298700"/>
          <p14:tracePt t="18980" x="4484688" y="2298700"/>
          <p14:tracePt t="18988" x="4703763" y="2298700"/>
          <p14:tracePt t="18996" x="4905375" y="2298700"/>
          <p14:tracePt t="19006" x="5078413" y="2298700"/>
          <p14:tracePt t="19012" x="5278438" y="2298700"/>
          <p14:tracePt t="19023" x="5478463" y="2298700"/>
          <p14:tracePt t="19027" x="5643563" y="2298700"/>
          <p14:tracePt t="19036" x="5770563" y="2298700"/>
          <p14:tracePt t="19043" x="5843588" y="2298700"/>
          <p14:tracePt t="19051" x="5889625" y="2298700"/>
          <p14:tracePt t="19332" x="5899150" y="2298700"/>
          <p14:tracePt t="19378" x="5916613" y="2289175"/>
          <p14:tracePt t="19387" x="5926138" y="2279650"/>
          <p14:tracePt t="19411" x="5935663" y="2279650"/>
          <p14:tracePt t="19420" x="5953125" y="2262188"/>
          <p14:tracePt t="19429" x="5962650" y="2252663"/>
          <p14:tracePt t="19434" x="5972175" y="2243138"/>
          <p14:tracePt t="19442" x="5989638" y="2243138"/>
          <p14:tracePt t="19451" x="6035675" y="2243138"/>
          <p14:tracePt t="19458" x="6072188" y="2243138"/>
          <p14:tracePt t="19467" x="6126163" y="2243138"/>
          <p14:tracePt t="19474" x="6189663" y="2262188"/>
          <p14:tracePt t="19482" x="6235700" y="2262188"/>
          <p14:tracePt t="19491" x="6254750" y="2270125"/>
          <p14:tracePt t="19498" x="6281738" y="2270125"/>
          <p14:tracePt t="19506" x="6291263" y="2270125"/>
          <p14:tracePt t="19514" x="6299200" y="2270125"/>
          <p14:tracePt t="19522" x="6308725" y="2279650"/>
          <p14:tracePt t="19531" x="6318250" y="2279650"/>
          <p14:tracePt t="19628" x="6326188" y="2279650"/>
          <p14:tracePt t="19650" x="6354763" y="2279650"/>
          <p14:tracePt t="19658" x="6372225" y="2270125"/>
          <p14:tracePt t="19667" x="6381750" y="2262188"/>
          <p14:tracePt t="19683" x="6408738" y="2262188"/>
          <p14:tracePt t="19690" x="6418263" y="2252663"/>
          <p14:tracePt t="20668" x="6345238" y="2279650"/>
          <p14:tracePt t="20676" x="6235700" y="2306638"/>
          <p14:tracePt t="20684" x="6135688" y="2335213"/>
          <p14:tracePt t="20692" x="6026150" y="2362200"/>
          <p14:tracePt t="20700" x="5880100" y="2379663"/>
          <p14:tracePt t="20708" x="5761038" y="2408238"/>
          <p14:tracePt t="20715" x="5653088" y="2452688"/>
          <p14:tracePt t="20723" x="5534025" y="2481263"/>
          <p14:tracePt t="20732" x="5441950" y="2489200"/>
          <p14:tracePt t="20738" x="5314950" y="2489200"/>
          <p14:tracePt t="20746" x="5205413" y="2489200"/>
          <p14:tracePt t="20754" x="5078413" y="2508250"/>
          <p14:tracePt t="20763" x="5014913" y="2517775"/>
          <p14:tracePt t="20770" x="4922838" y="2517775"/>
          <p14:tracePt t="20779" x="4849813" y="2544763"/>
          <p14:tracePt t="20787" x="4759325" y="2544763"/>
          <p14:tracePt t="20794" x="4659313" y="2544763"/>
          <p14:tracePt t="20802" x="4567238" y="2544763"/>
          <p14:tracePt t="20810" x="4494213" y="2544763"/>
          <p14:tracePt t="20819" x="4384675" y="2544763"/>
          <p14:tracePt t="20827" x="4311650" y="2544763"/>
          <p14:tracePt t="20836" x="4257675" y="2544763"/>
          <p14:tracePt t="20843" x="4202113" y="2544763"/>
          <p14:tracePt t="20850" x="4129088" y="2544763"/>
          <p14:tracePt t="20858" x="4084638" y="2544763"/>
          <p14:tracePt t="20866" x="4038600" y="2544763"/>
          <p14:tracePt t="20874" x="4021138" y="2535238"/>
          <p14:tracePt t="20887" x="3992563" y="2535238"/>
          <p14:tracePt t="20890" x="3984625" y="2535238"/>
          <p14:tracePt t="20898" x="3956050" y="2535238"/>
          <p14:tracePt t="20915" x="3948113" y="2535238"/>
          <p14:tracePt t="20931" x="3938588" y="2535238"/>
          <p14:tracePt t="20947" x="3919538" y="2535238"/>
          <p14:tracePt t="20972" x="3911600" y="2535238"/>
          <p14:tracePt t="21709" x="3956050" y="2498725"/>
          <p14:tracePt t="21717" x="4029075" y="2489200"/>
          <p14:tracePt t="21727" x="4157663" y="2471738"/>
          <p14:tracePt t="21733" x="4238625" y="2471738"/>
          <p14:tracePt t="21739" x="4330700" y="2471738"/>
          <p14:tracePt t="21747" x="4440238" y="2462213"/>
          <p14:tracePt t="21755" x="4567238" y="2462213"/>
          <p14:tracePt t="21763" x="4622800" y="2462213"/>
          <p14:tracePt t="21772" x="4667250" y="2462213"/>
          <p14:tracePt t="21787" x="4676775" y="2462213"/>
          <p14:tracePt t="22124" x="4686300" y="2452688"/>
          <p14:tracePt t="22133" x="4703763" y="2425700"/>
          <p14:tracePt t="22142" x="4795838" y="2389188"/>
          <p14:tracePt t="22147" x="4886325" y="2343150"/>
          <p14:tracePt t="22155" x="4986338" y="2306638"/>
          <p14:tracePt t="22163" x="5095875" y="2289175"/>
          <p14:tracePt t="22171" x="5214938" y="2252663"/>
          <p14:tracePt t="22179" x="5341938" y="2216150"/>
          <p14:tracePt t="22187" x="5441950" y="2206625"/>
          <p14:tracePt t="22195" x="5478463" y="2206625"/>
          <p14:tracePt t="22203" x="5524500" y="2206625"/>
          <p14:tracePt t="22219" x="5543550" y="2189163"/>
          <p14:tracePt t="22626" x="5561013" y="2189163"/>
          <p14:tracePt t="22635" x="5653088" y="2189163"/>
          <p14:tracePt t="22642" x="5707063" y="2189163"/>
          <p14:tracePt t="22652" x="5761038" y="2189163"/>
          <p14:tracePt t="22660" x="5797550" y="2189163"/>
          <p14:tracePt t="22666" x="5853113" y="2189163"/>
          <p14:tracePt t="22674" x="5916613" y="2189163"/>
          <p14:tracePt t="22682" x="5972175" y="2189163"/>
          <p14:tracePt t="22691" x="6016625" y="2197100"/>
          <p14:tracePt t="22698" x="6035675" y="2197100"/>
          <p14:tracePt t="22706" x="6053138" y="2197100"/>
          <p14:tracePt t="23092" x="6062663" y="2206625"/>
          <p14:tracePt t="23103" x="6062663" y="2243138"/>
          <p14:tracePt t="23110" x="6072188" y="2289175"/>
          <p14:tracePt t="23123" x="6126163" y="2335213"/>
          <p14:tracePt t="23131" x="6135688" y="2343150"/>
          <p14:tracePt t="23139" x="6162675" y="2352675"/>
          <p14:tracePt t="23148" x="6189663" y="2362200"/>
          <p14:tracePt t="23154" x="6208713" y="2362200"/>
          <p14:tracePt t="23162" x="6218238" y="2362200"/>
          <p14:tracePt t="23171" x="6226175" y="2362200"/>
          <p14:tracePt t="23219" x="6235700" y="2362200"/>
          <p14:tracePt t="23354" x="6245225" y="2362200"/>
          <p14:tracePt t="23362" x="6281738" y="2362200"/>
          <p14:tracePt t="23371" x="6308725" y="2362200"/>
          <p14:tracePt t="23378" x="6354763" y="2343150"/>
          <p14:tracePt t="23386" x="6362700" y="2335213"/>
          <p14:tracePt t="23395" x="6399213" y="2316163"/>
          <p14:tracePt t="23402" x="6454775" y="2279650"/>
          <p14:tracePt t="23410" x="6472238" y="2270125"/>
          <p14:tracePt t="23419" x="6508750" y="2252663"/>
          <p14:tracePt t="23426" x="6545263" y="2233613"/>
          <p14:tracePt t="23436" x="6545263" y="2225675"/>
          <p14:tracePt t="23443" x="6554788" y="2225675"/>
          <p14:tracePt t="23653" x="6581775" y="2243138"/>
          <p14:tracePt t="23660" x="6591300" y="2252663"/>
          <p14:tracePt t="23668" x="6610350" y="2270125"/>
          <p14:tracePt t="23684" x="6627813" y="2306638"/>
          <p14:tracePt t="23691" x="6637338" y="2306638"/>
          <p14:tracePt t="23731" x="6645275" y="2316163"/>
          <p14:tracePt t="23844" x="6673850" y="2316163"/>
          <p14:tracePt t="23852" x="6710363" y="2316163"/>
          <p14:tracePt t="23860" x="6746875" y="2316163"/>
          <p14:tracePt t="23871" x="6783388" y="2316163"/>
          <p14:tracePt t="23877" x="6837363" y="2316163"/>
          <p14:tracePt t="23888" x="6856413" y="2316163"/>
          <p14:tracePt t="23892" x="6900863" y="2306638"/>
          <p14:tracePt t="23899" x="6929438" y="2306638"/>
          <p14:tracePt t="23907" x="6956425" y="2306638"/>
          <p14:tracePt t="23916" x="6983413" y="2298700"/>
          <p14:tracePt t="23923" x="7000875" y="2298700"/>
          <p14:tracePt t="23934" x="7037388" y="2298700"/>
          <p14:tracePt t="23939" x="7056438" y="2289175"/>
          <p14:tracePt t="23946" x="7073900" y="2279650"/>
          <p14:tracePt t="23954" x="7083425" y="2279650"/>
          <p14:tracePt t="23962" x="7083425" y="2270125"/>
          <p14:tracePt t="23987" x="7092950" y="2262188"/>
          <p14:tracePt t="24324" x="7092950" y="2316163"/>
          <p14:tracePt t="24332" x="7092950" y="2335213"/>
          <p14:tracePt t="24340" x="7092950" y="2371725"/>
          <p14:tracePt t="24346" x="7092950" y="2389188"/>
          <p14:tracePt t="24354" x="7092950" y="2398713"/>
          <p14:tracePt t="24372" x="7092950" y="2408238"/>
          <p14:tracePt t="24380" x="7102475" y="2416175"/>
          <p14:tracePt t="24748" x="7102475" y="2444750"/>
          <p14:tracePt t="24756" x="7102475" y="2462213"/>
          <p14:tracePt t="24763" x="7102475" y="2498725"/>
          <p14:tracePt t="24773" x="7102475" y="2562225"/>
          <p14:tracePt t="24788" x="7102475" y="2589213"/>
          <p14:tracePt t="24796" x="7102475" y="2598738"/>
          <p14:tracePt t="25347" x="7083425" y="2617788"/>
          <p14:tracePt t="25362" x="7073900" y="2644775"/>
          <p14:tracePt t="25378" x="7073900" y="2654300"/>
          <p14:tracePt t="25386" x="7065963" y="2662238"/>
          <p14:tracePt t="25699" x="7119938" y="2671763"/>
          <p14:tracePt t="25706" x="7212013" y="2671763"/>
          <p14:tracePt t="25715" x="7302500" y="2671763"/>
          <p14:tracePt t="25723" x="7392988" y="2671763"/>
          <p14:tracePt t="25730" x="7458075" y="2671763"/>
          <p14:tracePt t="25739" x="7512050" y="2671763"/>
          <p14:tracePt t="25747" x="7548563" y="2671763"/>
          <p14:tracePt t="25755" x="7558088" y="2662238"/>
          <p14:tracePt t="25828" x="7567613" y="2654300"/>
          <p14:tracePt t="34028" x="7439025" y="2654300"/>
          <p14:tracePt t="34038" x="7192963" y="2654300"/>
          <p14:tracePt t="34042" x="6964363" y="2654300"/>
          <p14:tracePt t="34051" x="6645275" y="2617788"/>
          <p14:tracePt t="34058" x="6272213" y="2508250"/>
          <p14:tracePt t="34067" x="5880100" y="2444750"/>
          <p14:tracePt t="34074" x="5697538" y="2398713"/>
          <p14:tracePt t="34084" x="5478463" y="2325688"/>
          <p14:tracePt t="34092" x="5368925" y="2289175"/>
          <p14:tracePt t="34100" x="5334000" y="2279650"/>
          <p14:tracePt t="34109" x="5287963" y="2252663"/>
          <p14:tracePt t="34123" x="5287963" y="2243138"/>
          <p14:tracePt t="34132" x="5287963" y="2225675"/>
          <p14:tracePt t="34148" x="5305425" y="2216150"/>
          <p14:tracePt t="34604" x="5324475" y="2160588"/>
          <p14:tracePt t="34612" x="5360988" y="2060575"/>
          <p14:tracePt t="34621" x="5378450" y="1970088"/>
          <p14:tracePt t="34628" x="5387975" y="1914525"/>
          <p14:tracePt t="34638" x="5414963" y="1851025"/>
          <p14:tracePt t="34644" x="5414963" y="1804988"/>
          <p14:tracePt t="34653" x="5414963" y="1768475"/>
          <p14:tracePt t="34658" x="5414963" y="1751013"/>
          <p14:tracePt t="34668" x="5414963" y="1741488"/>
          <p14:tracePt t="34676" x="5414963" y="1724025"/>
          <p14:tracePt t="34682" x="5414963" y="1704975"/>
          <p14:tracePt t="34698" x="5414963" y="1687513"/>
          <p14:tracePt t="34706" x="5414963" y="1677988"/>
          <p14:tracePt t="34714" x="5414963" y="1668463"/>
          <p14:tracePt t="34722" x="5414963" y="1641475"/>
          <p14:tracePt t="34730" x="5424488" y="1631950"/>
          <p14:tracePt t="34748" x="5424488" y="1624013"/>
          <p14:tracePt t="34780" x="5424488" y="1604963"/>
          <p14:tracePt t="34788" x="5424488" y="1595438"/>
          <p14:tracePt t="35325" x="5461000" y="1587500"/>
          <p14:tracePt t="35330" x="5597525" y="1668463"/>
          <p14:tracePt t="35338" x="5816600" y="1751013"/>
          <p14:tracePt t="35346" x="6043613" y="1841500"/>
          <p14:tracePt t="35354" x="6254750" y="1951038"/>
          <p14:tracePt t="35363" x="6508750" y="2006600"/>
          <p14:tracePt t="35370" x="6710363" y="2070100"/>
          <p14:tracePt t="35378" x="6892925" y="2116138"/>
          <p14:tracePt t="35386" x="7019925" y="2143125"/>
          <p14:tracePt t="35394" x="7119938" y="2170113"/>
          <p14:tracePt t="35402" x="7156450" y="2179638"/>
          <p14:tracePt t="35410" x="7165975" y="2179638"/>
          <p14:tracePt t="35932" x="7175500" y="2179638"/>
          <p14:tracePt t="35939" x="7183438" y="2225675"/>
          <p14:tracePt t="35946" x="7219950" y="2289175"/>
          <p14:tracePt t="35955" x="7248525" y="2371725"/>
          <p14:tracePt t="35962" x="7283450" y="2435225"/>
          <p14:tracePt t="35971" x="7302500" y="2498725"/>
          <p14:tracePt t="35981" x="7302500" y="2535238"/>
          <p14:tracePt t="35986" x="7312025" y="2581275"/>
          <p14:tracePt t="35995" x="7329488" y="2598738"/>
          <p14:tracePt t="36002" x="7329488" y="2617788"/>
          <p14:tracePt t="36010" x="7339013" y="2625725"/>
          <p14:tracePt t="36018" x="7348538" y="2625725"/>
          <p14:tracePt t="38908" x="7366000" y="2608263"/>
          <p14:tracePt t="38924" x="7366000" y="2598738"/>
          <p14:tracePt t="38940" x="7375525" y="2589213"/>
          <p14:tracePt t="48028" x="7366000" y="2644775"/>
          <p14:tracePt t="48034" x="7229475" y="2781300"/>
          <p14:tracePt t="48042" x="7165975" y="2817813"/>
          <p14:tracePt t="48051" x="7083425" y="2890838"/>
          <p14:tracePt t="48058" x="6992938" y="2954338"/>
          <p14:tracePt t="48067" x="6964363" y="3009900"/>
          <p14:tracePt t="48074" x="6937375" y="3027363"/>
          <p14:tracePt t="48083" x="6929438" y="3046413"/>
          <p14:tracePt t="48091" x="6910388" y="3073400"/>
          <p14:tracePt t="48100" x="6900863" y="3090863"/>
          <p14:tracePt t="48106" x="6892925" y="3127375"/>
          <p14:tracePt t="48130" x="6883400" y="3136900"/>
          <p14:tracePt t="48155" x="6883400" y="3146425"/>
          <p14:tracePt t="48917" x="6883400" y="3136900"/>
          <p14:tracePt t="56332" x="6919913" y="3136900"/>
          <p14:tracePt t="56340" x="7183438" y="3109913"/>
          <p14:tracePt t="56348" x="7458075" y="3090863"/>
          <p14:tracePt t="56354" x="7748588" y="3090863"/>
          <p14:tracePt t="56362" x="7977188" y="3090863"/>
          <p14:tracePt t="56370" x="8140700" y="3090863"/>
          <p14:tracePt t="56378" x="8342313" y="3090863"/>
          <p14:tracePt t="56386" x="8523288" y="3090863"/>
          <p14:tracePt t="56394" x="8688388" y="3090863"/>
          <p14:tracePt t="56403" x="8797925" y="3090863"/>
          <p14:tracePt t="56411" x="8907463" y="3090863"/>
          <p14:tracePt t="56418" x="8924925" y="3090863"/>
          <p14:tracePt t="56692" x="8934450" y="3090863"/>
          <p14:tracePt t="56701" x="8970963" y="3090863"/>
          <p14:tracePt t="56708" x="9061450" y="309086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ja-JP" altLang="en-US"/>
              <a:t>立上がり立下り</a:t>
            </a:r>
          </a:p>
        </p:txBody>
      </p:sp>
      <p:sp>
        <p:nvSpPr>
          <p:cNvPr id="26627" name="Line 3"/>
          <p:cNvSpPr>
            <a:spLocks noChangeShapeType="1"/>
          </p:cNvSpPr>
          <p:nvPr/>
        </p:nvSpPr>
        <p:spPr bwMode="auto">
          <a:xfrm>
            <a:off x="323850" y="2852738"/>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28" name="Line 4"/>
          <p:cNvSpPr>
            <a:spLocks noChangeShapeType="1"/>
          </p:cNvSpPr>
          <p:nvPr/>
        </p:nvSpPr>
        <p:spPr bwMode="auto">
          <a:xfrm flipV="1">
            <a:off x="1765300" y="1773238"/>
            <a:ext cx="431800" cy="10795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29" name="Line 5"/>
          <p:cNvSpPr>
            <a:spLocks noChangeShapeType="1"/>
          </p:cNvSpPr>
          <p:nvPr/>
        </p:nvSpPr>
        <p:spPr bwMode="auto">
          <a:xfrm>
            <a:off x="2197100" y="1773238"/>
            <a:ext cx="2808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0" name="Line 6"/>
          <p:cNvSpPr>
            <a:spLocks noChangeShapeType="1"/>
          </p:cNvSpPr>
          <p:nvPr/>
        </p:nvSpPr>
        <p:spPr bwMode="auto">
          <a:xfrm>
            <a:off x="5005388" y="1773238"/>
            <a:ext cx="360362" cy="1150937"/>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1" name="Line 7"/>
          <p:cNvSpPr>
            <a:spLocks noChangeShapeType="1"/>
          </p:cNvSpPr>
          <p:nvPr/>
        </p:nvSpPr>
        <p:spPr bwMode="auto">
          <a:xfrm>
            <a:off x="5365750" y="2924175"/>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2" name="Line 8"/>
          <p:cNvSpPr>
            <a:spLocks noChangeShapeType="1"/>
          </p:cNvSpPr>
          <p:nvPr/>
        </p:nvSpPr>
        <p:spPr bwMode="auto">
          <a:xfrm>
            <a:off x="612775" y="4437063"/>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3" name="Line 9"/>
          <p:cNvSpPr>
            <a:spLocks noChangeShapeType="1"/>
          </p:cNvSpPr>
          <p:nvPr/>
        </p:nvSpPr>
        <p:spPr bwMode="auto">
          <a:xfrm>
            <a:off x="2413000" y="5589588"/>
            <a:ext cx="280828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4" name="Line 10"/>
          <p:cNvSpPr>
            <a:spLocks noChangeShapeType="1"/>
          </p:cNvSpPr>
          <p:nvPr/>
        </p:nvSpPr>
        <p:spPr bwMode="auto">
          <a:xfrm>
            <a:off x="5940425" y="4508500"/>
            <a:ext cx="144145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5" name="Freeform 11"/>
          <p:cNvSpPr>
            <a:spLocks/>
          </p:cNvSpPr>
          <p:nvPr/>
        </p:nvSpPr>
        <p:spPr bwMode="auto">
          <a:xfrm>
            <a:off x="5149850" y="4508500"/>
            <a:ext cx="792163" cy="1081088"/>
          </a:xfrm>
          <a:custGeom>
            <a:avLst/>
            <a:gdLst>
              <a:gd name="T0" fmla="*/ 0 w 499"/>
              <a:gd name="T1" fmla="*/ 681 h 681"/>
              <a:gd name="T2" fmla="*/ 227 w 499"/>
              <a:gd name="T3" fmla="*/ 635 h 681"/>
              <a:gd name="T4" fmla="*/ 363 w 499"/>
              <a:gd name="T5" fmla="*/ 409 h 681"/>
              <a:gd name="T6" fmla="*/ 499 w 499"/>
              <a:gd name="T7" fmla="*/ 0 h 681"/>
            </a:gdLst>
            <a:ahLst/>
            <a:cxnLst>
              <a:cxn ang="0">
                <a:pos x="T0" y="T1"/>
              </a:cxn>
              <a:cxn ang="0">
                <a:pos x="T2" y="T3"/>
              </a:cxn>
              <a:cxn ang="0">
                <a:pos x="T4" y="T5"/>
              </a:cxn>
              <a:cxn ang="0">
                <a:pos x="T6" y="T7"/>
              </a:cxn>
            </a:cxnLst>
            <a:rect l="0" t="0" r="r" b="b"/>
            <a:pathLst>
              <a:path w="499" h="681">
                <a:moveTo>
                  <a:pt x="0" y="681"/>
                </a:moveTo>
                <a:cubicBezTo>
                  <a:pt x="83" y="680"/>
                  <a:pt x="167" y="680"/>
                  <a:pt x="227" y="635"/>
                </a:cubicBezTo>
                <a:cubicBezTo>
                  <a:pt x="287" y="590"/>
                  <a:pt x="318" y="515"/>
                  <a:pt x="363" y="409"/>
                </a:cubicBezTo>
                <a:cubicBezTo>
                  <a:pt x="408" y="303"/>
                  <a:pt x="453" y="151"/>
                  <a:pt x="499" y="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6" name="Freeform 12"/>
          <p:cNvSpPr>
            <a:spLocks/>
          </p:cNvSpPr>
          <p:nvPr/>
        </p:nvSpPr>
        <p:spPr bwMode="auto">
          <a:xfrm>
            <a:off x="2052638" y="4437063"/>
            <a:ext cx="360362" cy="1176337"/>
          </a:xfrm>
          <a:custGeom>
            <a:avLst/>
            <a:gdLst>
              <a:gd name="T0" fmla="*/ 0 w 227"/>
              <a:gd name="T1" fmla="*/ 0 h 741"/>
              <a:gd name="T2" fmla="*/ 91 w 227"/>
              <a:gd name="T3" fmla="*/ 363 h 741"/>
              <a:gd name="T4" fmla="*/ 182 w 227"/>
              <a:gd name="T5" fmla="*/ 680 h 741"/>
              <a:gd name="T6" fmla="*/ 227 w 227"/>
              <a:gd name="T7" fmla="*/ 726 h 741"/>
            </a:gdLst>
            <a:ahLst/>
            <a:cxnLst>
              <a:cxn ang="0">
                <a:pos x="T0" y="T1"/>
              </a:cxn>
              <a:cxn ang="0">
                <a:pos x="T2" y="T3"/>
              </a:cxn>
              <a:cxn ang="0">
                <a:pos x="T4" y="T5"/>
              </a:cxn>
              <a:cxn ang="0">
                <a:pos x="T6" y="T7"/>
              </a:cxn>
            </a:cxnLst>
            <a:rect l="0" t="0" r="r" b="b"/>
            <a:pathLst>
              <a:path w="227" h="741">
                <a:moveTo>
                  <a:pt x="0" y="0"/>
                </a:moveTo>
                <a:cubicBezTo>
                  <a:pt x="30" y="125"/>
                  <a:pt x="61" y="250"/>
                  <a:pt x="91" y="363"/>
                </a:cubicBezTo>
                <a:cubicBezTo>
                  <a:pt x="121" y="476"/>
                  <a:pt x="159" y="619"/>
                  <a:pt x="182" y="680"/>
                </a:cubicBezTo>
                <a:cubicBezTo>
                  <a:pt x="205" y="741"/>
                  <a:pt x="216" y="733"/>
                  <a:pt x="227" y="726"/>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7" name="Line 13"/>
          <p:cNvSpPr>
            <a:spLocks noChangeShapeType="1"/>
          </p:cNvSpPr>
          <p:nvPr/>
        </p:nvSpPr>
        <p:spPr bwMode="auto">
          <a:xfrm>
            <a:off x="1260475" y="2349500"/>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8" name="Line 14"/>
          <p:cNvSpPr>
            <a:spLocks noChangeShapeType="1"/>
          </p:cNvSpPr>
          <p:nvPr/>
        </p:nvSpPr>
        <p:spPr bwMode="auto">
          <a:xfrm>
            <a:off x="4356100" y="2349500"/>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39" name="Line 15"/>
          <p:cNvSpPr>
            <a:spLocks noChangeShapeType="1"/>
          </p:cNvSpPr>
          <p:nvPr/>
        </p:nvSpPr>
        <p:spPr bwMode="auto">
          <a:xfrm>
            <a:off x="1620838" y="5445125"/>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0" name="Line 16"/>
          <p:cNvSpPr>
            <a:spLocks noChangeShapeType="1"/>
          </p:cNvSpPr>
          <p:nvPr/>
        </p:nvSpPr>
        <p:spPr bwMode="auto">
          <a:xfrm>
            <a:off x="5005388" y="5445125"/>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3" name="Text Box 19"/>
          <p:cNvSpPr txBox="1">
            <a:spLocks noChangeArrowheads="1"/>
          </p:cNvSpPr>
          <p:nvPr/>
        </p:nvSpPr>
        <p:spPr bwMode="auto">
          <a:xfrm>
            <a:off x="973138" y="4076700"/>
            <a:ext cx="67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VOH</a:t>
            </a:r>
          </a:p>
        </p:txBody>
      </p:sp>
      <p:sp>
        <p:nvSpPr>
          <p:cNvPr id="26644" name="Text Box 20"/>
          <p:cNvSpPr txBox="1">
            <a:spLocks noChangeArrowheads="1"/>
          </p:cNvSpPr>
          <p:nvPr/>
        </p:nvSpPr>
        <p:spPr bwMode="auto">
          <a:xfrm>
            <a:off x="2676525" y="507841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VOH</a:t>
            </a:r>
            <a:r>
              <a:rPr lang="ja-JP" altLang="en-US" b="1"/>
              <a:t>の</a:t>
            </a:r>
            <a:r>
              <a:rPr lang="en-US" altLang="ja-JP" b="1"/>
              <a:t>10</a:t>
            </a:r>
            <a:r>
              <a:rPr lang="ja-JP" altLang="en-US" b="1"/>
              <a:t>％</a:t>
            </a:r>
          </a:p>
        </p:txBody>
      </p:sp>
      <p:sp>
        <p:nvSpPr>
          <p:cNvPr id="26645" name="Line 21"/>
          <p:cNvSpPr>
            <a:spLocks noChangeShapeType="1"/>
          </p:cNvSpPr>
          <p:nvPr/>
        </p:nvSpPr>
        <p:spPr bwMode="auto">
          <a:xfrm>
            <a:off x="2049463" y="4581525"/>
            <a:ext cx="1587" cy="172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6" name="Line 22"/>
          <p:cNvSpPr>
            <a:spLocks noChangeShapeType="1"/>
          </p:cNvSpPr>
          <p:nvPr/>
        </p:nvSpPr>
        <p:spPr bwMode="auto">
          <a:xfrm>
            <a:off x="2268538" y="5446713"/>
            <a:ext cx="0" cy="8620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49" name="Line 25"/>
          <p:cNvSpPr>
            <a:spLocks noChangeShapeType="1"/>
          </p:cNvSpPr>
          <p:nvPr/>
        </p:nvSpPr>
        <p:spPr bwMode="auto">
          <a:xfrm>
            <a:off x="2052638" y="6021388"/>
            <a:ext cx="2159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0" name="Line 26"/>
          <p:cNvSpPr>
            <a:spLocks noChangeShapeType="1"/>
          </p:cNvSpPr>
          <p:nvPr/>
        </p:nvSpPr>
        <p:spPr bwMode="auto">
          <a:xfrm>
            <a:off x="5580063" y="6092825"/>
            <a:ext cx="36036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1" name="Text Box 27"/>
          <p:cNvSpPr txBox="1">
            <a:spLocks noChangeArrowheads="1"/>
          </p:cNvSpPr>
          <p:nvPr/>
        </p:nvSpPr>
        <p:spPr bwMode="auto">
          <a:xfrm>
            <a:off x="1979613" y="6113463"/>
            <a:ext cx="328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a:t>
            </a:r>
            <a:r>
              <a:rPr lang="ja-JP" altLang="en-US" b="1"/>
              <a:t>ｆ</a:t>
            </a:r>
          </a:p>
        </p:txBody>
      </p:sp>
      <p:sp>
        <p:nvSpPr>
          <p:cNvPr id="26652" name="Text Box 28"/>
          <p:cNvSpPr txBox="1">
            <a:spLocks noChangeArrowheads="1"/>
          </p:cNvSpPr>
          <p:nvPr/>
        </p:nvSpPr>
        <p:spPr bwMode="auto">
          <a:xfrm>
            <a:off x="5592763" y="6237288"/>
            <a:ext cx="347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t</a:t>
            </a:r>
            <a:r>
              <a:rPr lang="ja-JP" altLang="en-US" b="1"/>
              <a:t>ｒ</a:t>
            </a:r>
          </a:p>
        </p:txBody>
      </p:sp>
      <p:sp>
        <p:nvSpPr>
          <p:cNvPr id="26653" name="Text Box 29"/>
          <p:cNvSpPr txBox="1">
            <a:spLocks noChangeArrowheads="1"/>
          </p:cNvSpPr>
          <p:nvPr/>
        </p:nvSpPr>
        <p:spPr bwMode="auto">
          <a:xfrm>
            <a:off x="5724525" y="1557338"/>
            <a:ext cx="311308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600" b="1"/>
              <a:t>tf: </a:t>
            </a:r>
            <a:r>
              <a:rPr lang="ja-JP" altLang="en-US" sz="1600" b="1"/>
              <a:t>立下り時間、</a:t>
            </a:r>
            <a:r>
              <a:rPr lang="en-US" altLang="ja-JP" sz="1600" b="1"/>
              <a:t>tTHL</a:t>
            </a:r>
            <a:r>
              <a:rPr lang="ja-JP" altLang="en-US" sz="1600" b="1"/>
              <a:t>とも呼ばれる</a:t>
            </a:r>
          </a:p>
          <a:p>
            <a:r>
              <a:rPr lang="en-US" altLang="ja-JP" sz="1600" b="1"/>
              <a:t>tr:</a:t>
            </a:r>
            <a:r>
              <a:rPr lang="ja-JP" altLang="en-US" sz="1600" b="1"/>
              <a:t>立上り時間</a:t>
            </a:r>
            <a:r>
              <a:rPr lang="en-US" altLang="ja-JP" sz="1600" b="1"/>
              <a:t>,tTLH</a:t>
            </a:r>
            <a:r>
              <a:rPr lang="ja-JP" altLang="en-US" sz="1600" b="1"/>
              <a:t>とも呼ばれる</a:t>
            </a:r>
          </a:p>
        </p:txBody>
      </p:sp>
      <p:sp>
        <p:nvSpPr>
          <p:cNvPr id="26654" name="Text Box 30"/>
          <p:cNvSpPr txBox="1">
            <a:spLocks noChangeArrowheads="1"/>
          </p:cNvSpPr>
          <p:nvPr/>
        </p:nvSpPr>
        <p:spPr bwMode="auto">
          <a:xfrm>
            <a:off x="6084888" y="3424238"/>
            <a:ext cx="22939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b="1"/>
              <a:t>出力波形の良さ</a:t>
            </a:r>
          </a:p>
          <a:p>
            <a:r>
              <a:rPr lang="ja-JP" altLang="en-US" sz="1600" b="1"/>
              <a:t>あまり実際には使わない</a:t>
            </a:r>
          </a:p>
        </p:txBody>
      </p:sp>
      <p:sp>
        <p:nvSpPr>
          <p:cNvPr id="26655" name="Line 31"/>
          <p:cNvSpPr>
            <a:spLocks noChangeShapeType="1"/>
          </p:cNvSpPr>
          <p:nvPr/>
        </p:nvSpPr>
        <p:spPr bwMode="auto">
          <a:xfrm>
            <a:off x="1547813" y="4581525"/>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6" name="Text Box 32"/>
          <p:cNvSpPr txBox="1">
            <a:spLocks noChangeArrowheads="1"/>
          </p:cNvSpPr>
          <p:nvPr/>
        </p:nvSpPr>
        <p:spPr bwMode="auto">
          <a:xfrm>
            <a:off x="2627313" y="422116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VOH</a:t>
            </a:r>
            <a:r>
              <a:rPr lang="ja-JP" altLang="en-US" b="1" dirty="0"/>
              <a:t>の</a:t>
            </a:r>
            <a:r>
              <a:rPr lang="en-US" altLang="ja-JP" b="1" dirty="0"/>
              <a:t>90</a:t>
            </a:r>
            <a:r>
              <a:rPr lang="ja-JP" altLang="en-US" b="1" dirty="0"/>
              <a:t>％</a:t>
            </a:r>
          </a:p>
        </p:txBody>
      </p:sp>
      <p:sp>
        <p:nvSpPr>
          <p:cNvPr id="26657" name="Line 33"/>
          <p:cNvSpPr>
            <a:spLocks noChangeShapeType="1"/>
          </p:cNvSpPr>
          <p:nvPr/>
        </p:nvSpPr>
        <p:spPr bwMode="auto">
          <a:xfrm>
            <a:off x="5291138" y="4652963"/>
            <a:ext cx="13684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8" name="Line 34"/>
          <p:cNvSpPr>
            <a:spLocks noChangeShapeType="1"/>
          </p:cNvSpPr>
          <p:nvPr/>
        </p:nvSpPr>
        <p:spPr bwMode="auto">
          <a:xfrm>
            <a:off x="5580063" y="5445125"/>
            <a:ext cx="0" cy="8620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659" name="Text Box 35"/>
          <p:cNvSpPr txBox="1">
            <a:spLocks noChangeArrowheads="1"/>
          </p:cNvSpPr>
          <p:nvPr/>
        </p:nvSpPr>
        <p:spPr bwMode="auto">
          <a:xfrm>
            <a:off x="4189413" y="508476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VOH</a:t>
            </a:r>
            <a:r>
              <a:rPr lang="ja-JP" altLang="en-US" b="1"/>
              <a:t>の</a:t>
            </a:r>
            <a:r>
              <a:rPr lang="en-US" altLang="ja-JP" b="1"/>
              <a:t>10</a:t>
            </a:r>
            <a:r>
              <a:rPr lang="ja-JP" altLang="en-US" b="1"/>
              <a:t>％</a:t>
            </a:r>
          </a:p>
        </p:txBody>
      </p:sp>
      <p:sp>
        <p:nvSpPr>
          <p:cNvPr id="26660" name="Text Box 36"/>
          <p:cNvSpPr txBox="1">
            <a:spLocks noChangeArrowheads="1"/>
          </p:cNvSpPr>
          <p:nvPr/>
        </p:nvSpPr>
        <p:spPr bwMode="auto">
          <a:xfrm>
            <a:off x="4572000" y="4221163"/>
            <a:ext cx="139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VOH</a:t>
            </a:r>
            <a:r>
              <a:rPr lang="ja-JP" altLang="en-US" b="1"/>
              <a:t>の</a:t>
            </a:r>
            <a:r>
              <a:rPr lang="en-US" altLang="ja-JP" b="1"/>
              <a:t>90</a:t>
            </a:r>
            <a:r>
              <a:rPr lang="ja-JP" altLang="en-US" b="1"/>
              <a:t>％</a:t>
            </a:r>
          </a:p>
        </p:txBody>
      </p:sp>
      <p:sp>
        <p:nvSpPr>
          <p:cNvPr id="26661" name="Line 37"/>
          <p:cNvSpPr>
            <a:spLocks noChangeShapeType="1"/>
          </p:cNvSpPr>
          <p:nvPr/>
        </p:nvSpPr>
        <p:spPr bwMode="auto">
          <a:xfrm>
            <a:off x="5938838" y="4652963"/>
            <a:ext cx="1587" cy="172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 name="オーディオ 1">
            <a:hlinkClick r:id="" action="ppaction://media"/>
            <a:extLst>
              <a:ext uri="{FF2B5EF4-FFF2-40B4-BE49-F238E27FC236}">
                <a16:creationId xmlns:a16="http://schemas.microsoft.com/office/drawing/2014/main" id="{A3E9AED2-E3E8-44E7-9213-785127C08B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4071"/>
    </mc:Choice>
    <mc:Fallback>
      <p:transition spd="slow" advTm="84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81" x="8943975" y="3548063"/>
          <p14:tracePt t="1487" x="8878888" y="3548063"/>
          <p14:tracePt t="1494" x="8788400" y="3548063"/>
          <p14:tracePt t="1501" x="8678863" y="3548063"/>
          <p14:tracePt t="1509" x="8551863" y="3548063"/>
          <p14:tracePt t="1518" x="8442325" y="3548063"/>
          <p14:tracePt t="1525" x="8369300" y="3548063"/>
          <p14:tracePt t="1534" x="8313738" y="3548063"/>
          <p14:tracePt t="1541" x="8277225" y="3548063"/>
          <p14:tracePt t="1549" x="8259763" y="3548063"/>
          <p14:tracePt t="1557" x="8223250" y="3548063"/>
          <p14:tracePt t="1574" x="8213725" y="3548063"/>
          <p14:tracePt t="1711" x="8186738" y="3548063"/>
          <p14:tracePt t="1719" x="8132763" y="3548063"/>
          <p14:tracePt t="1727" x="8059738" y="3548063"/>
          <p14:tracePt t="1736" x="8013700" y="3548063"/>
          <p14:tracePt t="1743" x="7986713" y="3548063"/>
          <p14:tracePt t="1750" x="7950200" y="3548063"/>
          <p14:tracePt t="1758" x="7904163" y="3548063"/>
          <p14:tracePt t="1766" x="7885113" y="3548063"/>
          <p14:tracePt t="1774" x="7858125" y="3548063"/>
          <p14:tracePt t="1782" x="7850188" y="3548063"/>
          <p14:tracePt t="1790" x="7840663" y="3548063"/>
          <p14:tracePt t="1799" x="7821613" y="3548063"/>
          <p14:tracePt t="1878" x="7813675" y="3548063"/>
          <p14:tracePt t="1885" x="7804150" y="3548063"/>
          <p14:tracePt t="1894" x="7767638" y="3548063"/>
          <p14:tracePt t="1901" x="7740650" y="3548063"/>
          <p14:tracePt t="1910" x="7721600" y="3548063"/>
          <p14:tracePt t="1918" x="7712075" y="3556000"/>
          <p14:tracePt t="1926" x="7675563" y="3556000"/>
          <p14:tracePt t="1935" x="7667625" y="3556000"/>
          <p14:tracePt t="1942" x="7631113" y="3565525"/>
          <p14:tracePt t="1950" x="7621588" y="3565525"/>
          <p14:tracePt t="1958" x="7594600" y="3565525"/>
          <p14:tracePt t="1966" x="7575550" y="3565525"/>
          <p14:tracePt t="1974" x="7548563" y="3565525"/>
          <p14:tracePt t="1982" x="7531100" y="3565525"/>
          <p14:tracePt t="1989" x="7502525" y="3565525"/>
          <p14:tracePt t="1997" x="7485063" y="3565525"/>
          <p14:tracePt t="2007" x="7458075" y="3565525"/>
          <p14:tracePt t="2017" x="7439025" y="3565525"/>
          <p14:tracePt t="2022" x="7412038" y="3565525"/>
          <p14:tracePt t="2031" x="7392988" y="3565525"/>
          <p14:tracePt t="2041" x="7375525" y="3565525"/>
          <p14:tracePt t="2049" x="7366000" y="3565525"/>
          <p14:tracePt t="2063" x="7356475" y="3565525"/>
          <p14:tracePt t="11989" x="7239000" y="3592513"/>
          <p14:tracePt t="11997" x="6992938" y="3665538"/>
          <p14:tracePt t="12005" x="6827838" y="3694113"/>
          <p14:tracePt t="12014" x="6618288" y="3721100"/>
          <p14:tracePt t="12022" x="6508750" y="3767138"/>
          <p14:tracePt t="12036" x="6391275" y="3794125"/>
          <p14:tracePt t="12037" x="6226175" y="3794125"/>
          <p14:tracePt t="12045" x="6035675" y="3794125"/>
          <p14:tracePt t="12055" x="5780088" y="3784600"/>
          <p14:tracePt t="12062" x="5597525" y="3775075"/>
          <p14:tracePt t="12073" x="5414963" y="3757613"/>
          <p14:tracePt t="12078" x="5297488" y="3711575"/>
          <p14:tracePt t="12088" x="5241925" y="3711575"/>
          <p14:tracePt t="12094" x="5168900" y="3702050"/>
          <p14:tracePt t="12104" x="5095875" y="3702050"/>
          <p14:tracePt t="12110" x="5059363" y="3702050"/>
          <p14:tracePt t="12120" x="5022850" y="3702050"/>
          <p14:tracePt t="12126" x="4995863" y="3702050"/>
          <p14:tracePt t="12136" x="4978400" y="3694113"/>
          <p14:tracePt t="12367" x="4978400" y="3675063"/>
          <p14:tracePt t="12375" x="4978400" y="3657600"/>
          <p14:tracePt t="12384" x="4978400" y="3629025"/>
          <p14:tracePt t="12391" x="4995863" y="3611563"/>
          <p14:tracePt t="12399" x="5014913" y="3584575"/>
          <p14:tracePt t="12407" x="5032375" y="3565525"/>
          <p14:tracePt t="12415" x="5049838" y="3538538"/>
          <p14:tracePt t="12423" x="5078413" y="3519488"/>
          <p14:tracePt t="12430" x="5122863" y="3475038"/>
          <p14:tracePt t="12437" x="5151438" y="3438525"/>
          <p14:tracePt t="12445" x="5187950" y="3375025"/>
          <p14:tracePt t="12454" x="5232400" y="3273425"/>
          <p14:tracePt t="12461" x="5260975" y="3219450"/>
          <p14:tracePt t="12469" x="5278438" y="3136900"/>
          <p14:tracePt t="12477" x="5324475" y="3017838"/>
          <p14:tracePt t="12485" x="5368925" y="2927350"/>
          <p14:tracePt t="12493" x="5397500" y="2844800"/>
          <p14:tracePt t="12503" x="5424488" y="2717800"/>
          <p14:tracePt t="12509" x="5424488" y="2608263"/>
          <p14:tracePt t="12519" x="5424488" y="2535238"/>
          <p14:tracePt t="12525" x="5424488" y="2452688"/>
          <p14:tracePt t="12533" x="5424488" y="2379663"/>
          <p14:tracePt t="12541" x="5424488" y="2289175"/>
          <p14:tracePt t="12550" x="5424488" y="2216150"/>
          <p14:tracePt t="12557" x="5424488" y="2160588"/>
          <p14:tracePt t="12567" x="5424488" y="2089150"/>
          <p14:tracePt t="12574" x="5424488" y="2016125"/>
          <p14:tracePt t="12582" x="5424488" y="1951038"/>
          <p14:tracePt t="12590" x="5405438" y="1860550"/>
          <p14:tracePt t="12598" x="5397500" y="1833563"/>
          <p14:tracePt t="12606" x="5387975" y="1787525"/>
          <p14:tracePt t="12614" x="5387975" y="1751013"/>
          <p14:tracePt t="12622" x="5387975" y="1704975"/>
          <p14:tracePt t="12630" x="5378450" y="1687513"/>
          <p14:tracePt t="12638" x="5378450" y="1660525"/>
          <p14:tracePt t="12645" x="5378450" y="1641475"/>
          <p14:tracePt t="12653" x="5351463" y="1604963"/>
          <p14:tracePt t="12951" x="5360988" y="1614488"/>
          <p14:tracePt t="12959" x="5405438" y="1641475"/>
          <p14:tracePt t="12968" x="5434013" y="1641475"/>
          <p14:tracePt t="12976" x="5451475" y="1651000"/>
          <p14:tracePt t="12985" x="5461000" y="1651000"/>
          <p14:tracePt t="12991" x="5478463" y="1651000"/>
          <p14:tracePt t="12997" x="5487988" y="1651000"/>
          <p14:tracePt t="13005" x="5507038" y="1651000"/>
          <p14:tracePt t="13013" x="5524500" y="1651000"/>
          <p14:tracePt t="13037" x="5534025" y="1651000"/>
          <p14:tracePt t="13045" x="5543550" y="1651000"/>
          <p14:tracePt t="13061" x="5561013" y="1651000"/>
          <p14:tracePt t="13145" x="5588000" y="1651000"/>
          <p14:tracePt t="13149" x="5634038" y="1651000"/>
          <p14:tracePt t="13157" x="5661025" y="1651000"/>
          <p14:tracePt t="13166" x="5670550" y="1651000"/>
          <p14:tracePt t="13175" x="5688013" y="1651000"/>
          <p14:tracePt t="13186" x="5697538" y="1651000"/>
          <p14:tracePt t="13190" x="5707063" y="1651000"/>
          <p14:tracePt t="13198" x="5716588" y="1660525"/>
          <p14:tracePt t="13519" x="5716588" y="1704975"/>
          <p14:tracePt t="13527" x="5716588" y="1797050"/>
          <p14:tracePt t="13535" x="5716588" y="1887538"/>
          <p14:tracePt t="13544" x="5716588" y="1960563"/>
          <p14:tracePt t="13554" x="5716588" y="2052638"/>
          <p14:tracePt t="13561" x="5716588" y="2133600"/>
          <p14:tracePt t="13568" x="5716588" y="2189163"/>
          <p14:tracePt t="13574" x="5716588" y="2243138"/>
          <p14:tracePt t="13582" x="5743575" y="2325688"/>
          <p14:tracePt t="13591" x="5753100" y="2379663"/>
          <p14:tracePt t="13598" x="5780088" y="2408238"/>
          <p14:tracePt t="13606" x="5789613" y="2444750"/>
          <p14:tracePt t="14021" x="5797550" y="2452688"/>
          <p14:tracePt t="14045" x="5816600" y="2435225"/>
          <p14:tracePt t="14053" x="5826125" y="2416175"/>
          <p14:tracePt t="14086" x="5826125" y="2398713"/>
          <p14:tracePt t="15256" x="5826125" y="2389188"/>
          <p14:tracePt t="15270" x="5789613" y="2435225"/>
          <p14:tracePt t="15279" x="5697538" y="2554288"/>
          <p14:tracePt t="15285" x="5616575" y="2608263"/>
          <p14:tracePt t="15294" x="5534025" y="2671763"/>
          <p14:tracePt t="15303" x="5478463" y="2727325"/>
          <p14:tracePt t="15309" x="5397500" y="2800350"/>
          <p14:tracePt t="15318" x="5368925" y="2808288"/>
          <p14:tracePt t="15326" x="5324475" y="2854325"/>
          <p14:tracePt t="15334" x="5251450" y="2917825"/>
          <p14:tracePt t="15341" x="5187950" y="2954338"/>
          <p14:tracePt t="15350" x="5141913" y="2990850"/>
          <p14:tracePt t="15358" x="5095875" y="3027363"/>
          <p14:tracePt t="15369" x="5049838" y="3109913"/>
          <p14:tracePt t="15374" x="5005388" y="3155950"/>
          <p14:tracePt t="15385" x="4905375" y="3200400"/>
          <p14:tracePt t="15390" x="4822825" y="3273425"/>
          <p14:tracePt t="15401" x="4722813" y="3338513"/>
          <p14:tracePt t="15407" x="4640263" y="3402013"/>
          <p14:tracePt t="15415" x="4540250" y="3465513"/>
          <p14:tracePt t="15422" x="4457700" y="3511550"/>
          <p14:tracePt t="15430" x="4413250" y="3529013"/>
          <p14:tracePt t="15440" x="4330700" y="3584575"/>
          <p14:tracePt t="15446" x="4248150" y="3638550"/>
          <p14:tracePt t="15455" x="4165600" y="3665538"/>
          <p14:tracePt t="15461" x="4111625" y="3684588"/>
          <p14:tracePt t="15469" x="4011613" y="3738563"/>
          <p14:tracePt t="15477" x="3929063" y="3775075"/>
          <p14:tracePt t="15485" x="3883025" y="3803650"/>
          <p14:tracePt t="15493" x="3792538" y="3830638"/>
          <p14:tracePt t="15501" x="3729038" y="3867150"/>
          <p14:tracePt t="15509" x="3665538" y="3903663"/>
          <p14:tracePt t="15517" x="3619500" y="3940175"/>
          <p14:tracePt t="15525" x="3519488" y="3994150"/>
          <p14:tracePt t="15533" x="3436938" y="4049713"/>
          <p14:tracePt t="15541" x="3363913" y="4103688"/>
          <p14:tracePt t="15550" x="3309938" y="4130675"/>
          <p14:tracePt t="15559" x="3236913" y="4176713"/>
          <p14:tracePt t="15570" x="3181350" y="4203700"/>
          <p14:tracePt t="15575" x="3117850" y="4240213"/>
          <p14:tracePt t="15586" x="3035300" y="4286250"/>
          <p14:tracePt t="15592" x="2971800" y="4322763"/>
          <p14:tracePt t="15602" x="2889250" y="4376738"/>
          <p14:tracePt t="15608" x="2808288" y="4413250"/>
          <p14:tracePt t="15619" x="2725738" y="4459288"/>
          <p14:tracePt t="15626" x="2643188" y="4495800"/>
          <p14:tracePt t="15631" x="2606675" y="4505325"/>
          <p14:tracePt t="15641" x="2525713" y="4551363"/>
          <p14:tracePt t="15646" x="2479675" y="4568825"/>
          <p14:tracePt t="15654" x="2443163" y="4578350"/>
          <p14:tracePt t="15662" x="2406650" y="4595813"/>
          <p14:tracePt t="15670" x="2379663" y="4614863"/>
          <p14:tracePt t="15677" x="2352675" y="4624388"/>
          <p14:tracePt t="15693" x="2324100" y="4624388"/>
          <p14:tracePt t="15701" x="2316163" y="4624388"/>
          <p14:tracePt t="15709" x="2306638" y="4624388"/>
          <p14:tracePt t="15930" x="2279650" y="4632325"/>
          <p14:tracePt t="15936" x="2233613" y="4668838"/>
          <p14:tracePt t="15943" x="2179638" y="4678363"/>
          <p14:tracePt t="15952" x="2114550" y="4705350"/>
          <p14:tracePt t="15958" x="2070100" y="4732338"/>
          <p14:tracePt t="15970" x="2024063" y="4751388"/>
          <p14:tracePt t="15974" x="1968500" y="4760913"/>
          <p14:tracePt t="15985" x="1924050" y="4778375"/>
          <p14:tracePt t="15989" x="1860550" y="4797425"/>
          <p14:tracePt t="15997" x="1804988" y="4805363"/>
          <p14:tracePt t="16005" x="1768475" y="4814888"/>
          <p14:tracePt t="16013" x="1758950" y="4814888"/>
          <p14:tracePt t="16151" x="1758950" y="4805363"/>
          <p14:tracePt t="16206" x="1758950" y="4797425"/>
          <p14:tracePt t="16222" x="1758950" y="4760913"/>
          <p14:tracePt t="16248" x="1758950" y="4751388"/>
          <p14:tracePt t="16288" x="1758950" y="4741863"/>
          <p14:tracePt t="16299" x="1758950" y="4732338"/>
          <p14:tracePt t="16318" x="1758950" y="4724400"/>
          <p14:tracePt t="16342" x="1758950" y="4714875"/>
          <p14:tracePt t="16359" x="1758950" y="4705350"/>
          <p14:tracePt t="16374" x="1758950" y="4687888"/>
          <p14:tracePt t="16382" x="1758950" y="4678363"/>
          <p14:tracePt t="16406" x="1758950" y="4668838"/>
          <p14:tracePt t="16593" x="1768475" y="4651375"/>
          <p14:tracePt t="16607" x="1795463" y="4651375"/>
          <p14:tracePt t="16615" x="1831975" y="4632325"/>
          <p14:tracePt t="16631" x="1841500" y="4624388"/>
          <p14:tracePt t="16646" x="1851025" y="4624388"/>
          <p14:tracePt t="16654" x="1878013" y="4614863"/>
          <p14:tracePt t="16662" x="1887538" y="4614863"/>
          <p14:tracePt t="16670" x="1895475" y="4614863"/>
          <p14:tracePt t="16678" x="1905000" y="4605338"/>
          <p14:tracePt t="16694" x="1924050" y="4605338"/>
          <p14:tracePt t="16718" x="1941513" y="4587875"/>
          <p14:tracePt t="16742" x="1960563" y="4587875"/>
          <p14:tracePt t="16750" x="1968500" y="4587875"/>
          <p14:tracePt t="16758" x="1978025" y="4587875"/>
          <p14:tracePt t="16768" x="1987550" y="4587875"/>
          <p14:tracePt t="16774" x="2005013" y="4587875"/>
          <p14:tracePt t="16784" x="2024063" y="4587875"/>
          <p14:tracePt t="16790" x="2051050" y="4587875"/>
          <p14:tracePt t="16798" x="2060575" y="4587875"/>
          <p14:tracePt t="16806" x="2070100" y="4587875"/>
          <p14:tracePt t="16814" x="2114550" y="4587875"/>
          <p14:tracePt t="16822" x="2143125" y="4587875"/>
          <p14:tracePt t="16832" x="2151063" y="4587875"/>
          <p14:tracePt t="16837" x="2170113" y="4587875"/>
          <p14:tracePt t="17255" x="2214563" y="4641850"/>
          <p14:tracePt t="17265" x="2224088" y="4687888"/>
          <p14:tracePt t="17272" x="2260600" y="4751388"/>
          <p14:tracePt t="17278" x="2279650" y="4778375"/>
          <p14:tracePt t="17288" x="2297113" y="4824413"/>
          <p14:tracePt t="17295" x="2316163" y="4841875"/>
          <p14:tracePt t="17303" x="2324100" y="4870450"/>
          <p14:tracePt t="17309" x="2352675" y="4914900"/>
          <p14:tracePt t="17318" x="2370138" y="4979988"/>
          <p14:tracePt t="17326" x="2406650" y="5006975"/>
          <p14:tracePt t="17333" x="2425700" y="5033963"/>
          <p14:tracePt t="17341" x="2433638" y="5080000"/>
          <p14:tracePt t="17350" x="2462213" y="5143500"/>
          <p14:tracePt t="17358" x="2462213" y="5153025"/>
          <p14:tracePt t="17366" x="2489200" y="5189538"/>
          <p14:tracePt t="17373" x="2498725" y="5207000"/>
          <p14:tracePt t="17382" x="2506663" y="5226050"/>
          <p14:tracePt t="17389" x="2506663" y="5233988"/>
          <p14:tracePt t="17397" x="2516188" y="5243513"/>
          <p14:tracePt t="17405" x="2525713" y="5253038"/>
          <p14:tracePt t="17421" x="2533650" y="5253038"/>
          <p14:tracePt t="17438" x="2533650" y="5262563"/>
          <p14:tracePt t="17446" x="2543175" y="5280025"/>
          <p14:tracePt t="17462" x="2543175" y="5289550"/>
          <p14:tracePt t="17470" x="2543175" y="5307013"/>
          <p14:tracePt t="17478" x="2543175" y="5316538"/>
          <p14:tracePt t="17510" x="2543175" y="5326063"/>
          <p14:tracePt t="17599" x="2543175" y="5343525"/>
          <p14:tracePt t="17607" x="2543175" y="5362575"/>
          <p14:tracePt t="17614" x="2543175" y="5372100"/>
          <p14:tracePt t="17623" x="2543175" y="5389563"/>
          <p14:tracePt t="17631" x="2543175" y="5399088"/>
          <p14:tracePt t="17641" x="2543175" y="5408613"/>
          <p14:tracePt t="17879" x="2543175" y="5435600"/>
          <p14:tracePt t="17895" x="2525713" y="5445125"/>
          <p14:tracePt t="17902" x="2516188" y="5445125"/>
          <p14:tracePt t="17909" x="2489200" y="5445125"/>
          <p14:tracePt t="17917" x="2470150" y="5453063"/>
          <p14:tracePt t="17925" x="2452688" y="5453063"/>
          <p14:tracePt t="17935" x="2443163" y="5462588"/>
          <p14:tracePt t="17941" x="2406650" y="5462588"/>
          <p14:tracePt t="17950" x="2389188" y="5472113"/>
          <p14:tracePt t="17957" x="2379663" y="5481638"/>
          <p14:tracePt t="17967" x="2370138" y="5489575"/>
          <p14:tracePt t="18101" x="2352675" y="5489575"/>
          <p14:tracePt t="18109" x="2316163" y="5489575"/>
          <p14:tracePt t="18117" x="2297113" y="5472113"/>
          <p14:tracePt t="18125" x="2279650" y="5435600"/>
          <p14:tracePt t="18133" x="2270125" y="5435600"/>
          <p14:tracePt t="18141" x="2260600" y="5426075"/>
          <p14:tracePt t="18157" x="2251075" y="5416550"/>
          <p14:tracePt t="18343" x="2243138" y="5416550"/>
          <p14:tracePt t="18352" x="2243138" y="5426075"/>
          <p14:tracePt t="18359" x="2243138" y="5435600"/>
          <p14:tracePt t="18371" x="2243138" y="5445125"/>
          <p14:tracePt t="18375" x="2243138" y="5453063"/>
          <p14:tracePt t="18385" x="2243138" y="5481638"/>
          <p14:tracePt t="18390" x="2224088" y="5499100"/>
          <p14:tracePt t="18398" x="2206625" y="5526088"/>
          <p14:tracePt t="18406" x="2197100" y="5589588"/>
          <p14:tracePt t="18414" x="2179638" y="5608638"/>
          <p14:tracePt t="18422" x="2160588" y="5635625"/>
          <p14:tracePt t="18430" x="2151063" y="5691188"/>
          <p14:tracePt t="18438" x="2133600" y="5735638"/>
          <p14:tracePt t="18446" x="2114550" y="5781675"/>
          <p14:tracePt t="18454" x="2106613" y="5837238"/>
          <p14:tracePt t="18462" x="2097088" y="5873750"/>
          <p14:tracePt t="18469" x="2078038" y="5910263"/>
          <p14:tracePt t="18477" x="2041525" y="5954713"/>
          <p14:tracePt t="18485" x="2033588" y="6018213"/>
          <p14:tracePt t="18493" x="2024063" y="6064250"/>
          <p14:tracePt t="18501" x="2005013" y="6091238"/>
          <p14:tracePt t="18517" x="2005013" y="6119813"/>
          <p14:tracePt t="18525" x="2005013" y="6127750"/>
          <p14:tracePt t="18533" x="1997075" y="6137275"/>
          <p14:tracePt t="18679" x="2005013" y="6119813"/>
          <p14:tracePt t="18688" x="2024063" y="6073775"/>
          <p14:tracePt t="18695" x="2041525" y="6054725"/>
          <p14:tracePt t="18702" x="2070100" y="6027738"/>
          <p14:tracePt t="18711" x="2114550" y="5983288"/>
          <p14:tracePt t="18720" x="2160588" y="5927725"/>
          <p14:tracePt t="18726" x="2197100" y="5881688"/>
          <p14:tracePt t="18734" x="2270125" y="5800725"/>
          <p14:tracePt t="18742" x="2316163" y="5764213"/>
          <p14:tracePt t="18751" x="2343150" y="5745163"/>
          <p14:tracePt t="18758" x="2379663" y="5708650"/>
          <p14:tracePt t="18919" x="2379663" y="5745163"/>
          <p14:tracePt t="18927" x="2379663" y="5772150"/>
          <p14:tracePt t="18934" x="2379663" y="5818188"/>
          <p14:tracePt t="18943" x="2379663" y="5845175"/>
          <p14:tracePt t="18951" x="2352675" y="5873750"/>
          <p14:tracePt t="18958" x="2343150" y="5891213"/>
          <p14:tracePt t="18969" x="2343150" y="5910263"/>
          <p14:tracePt t="18974" x="2333625" y="5918200"/>
          <p14:tracePt t="18990" x="2333625" y="5937250"/>
          <p14:tracePt t="18998" x="2333625" y="5946775"/>
          <p14:tracePt t="19006" x="2333625" y="5954713"/>
          <p14:tracePt t="19022" x="2333625" y="5964238"/>
          <p14:tracePt t="19030" x="2316163" y="5983288"/>
          <p14:tracePt t="19046" x="2306638" y="6000750"/>
          <p14:tracePt t="19054" x="2306638" y="6018213"/>
          <p14:tracePt t="19062" x="2306638" y="6027738"/>
          <p14:tracePt t="19070" x="2306638" y="6054725"/>
          <p14:tracePt t="19077" x="2306638" y="6073775"/>
          <p14:tracePt t="19085" x="2297113" y="6091238"/>
          <p14:tracePt t="19093" x="2297113" y="6110288"/>
          <p14:tracePt t="19101" x="2297113" y="6119813"/>
          <p14:tracePt t="19117" x="2297113" y="6127750"/>
          <p14:tracePt t="19125" x="2297113" y="6164263"/>
          <p14:tracePt t="19134" x="2297113" y="6183313"/>
          <p14:tracePt t="19141" x="2297113" y="6200775"/>
          <p14:tracePt t="19150" x="2297113" y="6210300"/>
          <p14:tracePt t="19157" x="2316163" y="6246813"/>
          <p14:tracePt t="19168" x="2316163" y="6265863"/>
          <p14:tracePt t="19173" x="2360613" y="6310313"/>
          <p14:tracePt t="19182" x="2379663" y="6329363"/>
          <p14:tracePt t="19189" x="2389188" y="6338888"/>
          <p14:tracePt t="19197" x="2397125" y="6356350"/>
          <p14:tracePt t="19205" x="2406650" y="6365875"/>
          <p14:tracePt t="19266" x="2406650" y="6383338"/>
          <p14:tracePt t="19272" x="2406650" y="6392863"/>
          <p14:tracePt t="19288" x="2406650" y="6402388"/>
          <p14:tracePt t="19295" x="2406650" y="6411913"/>
          <p14:tracePt t="19302" x="2406650" y="6429375"/>
          <p14:tracePt t="19317" x="2406650" y="6446838"/>
          <p14:tracePt t="19333" x="2406650" y="6465888"/>
          <p14:tracePt t="19342" x="2406650" y="6475413"/>
          <p14:tracePt t="19351" x="2406650" y="6492875"/>
          <p14:tracePt t="19370" x="2397125" y="6511925"/>
          <p14:tracePt t="19375" x="2389188" y="6519863"/>
          <p14:tracePt t="19386" x="2370138" y="6529388"/>
          <p14:tracePt t="19402" x="2352675" y="6538913"/>
          <p14:tracePt t="19406" x="2333625" y="6548438"/>
          <p14:tracePt t="19415" x="2316163" y="6548438"/>
          <p14:tracePt t="19422" x="2279650" y="6556375"/>
          <p14:tracePt t="19431" x="2270125" y="6565900"/>
          <p14:tracePt t="19438" x="2260600" y="6565900"/>
          <p14:tracePt t="19447" x="2243138" y="6565900"/>
          <p14:tracePt t="19454" x="2233613" y="6565900"/>
          <p14:tracePt t="19462" x="2224088" y="6565900"/>
          <p14:tracePt t="19478" x="2206625" y="6565900"/>
          <p14:tracePt t="19486" x="2197100" y="6565900"/>
          <p14:tracePt t="19494" x="2179638" y="6565900"/>
          <p14:tracePt t="19502" x="2151063" y="6565900"/>
          <p14:tracePt t="19510" x="2106613" y="6565900"/>
          <p14:tracePt t="19518" x="2070100" y="6565900"/>
          <p14:tracePt t="19526" x="2024063" y="6565900"/>
          <p14:tracePt t="19534" x="1987550" y="6565900"/>
          <p14:tracePt t="19542" x="1931988" y="6565900"/>
          <p14:tracePt t="19552" x="1887538" y="6565900"/>
          <p14:tracePt t="19557" x="1851025" y="6538913"/>
          <p14:tracePt t="19568" x="1814513" y="6519863"/>
          <p14:tracePt t="19574" x="1795463" y="6511925"/>
          <p14:tracePt t="19585" x="1787525" y="6502400"/>
          <p14:tracePt t="19591" x="1778000" y="6502400"/>
          <p14:tracePt t="19602" x="1778000" y="6492875"/>
          <p14:tracePt t="19623" x="1778000" y="6483350"/>
          <p14:tracePt t="19639" x="1778000" y="6475413"/>
          <p14:tracePt t="19647" x="1778000" y="6446838"/>
          <p14:tracePt t="19654" x="1778000" y="6438900"/>
          <p14:tracePt t="19663" x="1778000" y="6429375"/>
          <p14:tracePt t="19679" x="1778000" y="6419850"/>
          <p14:tracePt t="19687" x="1778000" y="6402388"/>
          <p14:tracePt t="19703" x="1778000" y="6383338"/>
          <p14:tracePt t="19711" x="1787525" y="6375400"/>
          <p14:tracePt t="19718" x="1804988" y="6356350"/>
          <p14:tracePt t="19727" x="1824038" y="6346825"/>
          <p14:tracePt t="19735" x="1860550" y="6329363"/>
          <p14:tracePt t="19743" x="1895475" y="6302375"/>
          <p14:tracePt t="19753" x="1931988" y="6302375"/>
          <p14:tracePt t="19759" x="1951038" y="6292850"/>
          <p14:tracePt t="19770" x="1987550" y="6283325"/>
          <p14:tracePt t="19774" x="2024063" y="6273800"/>
          <p14:tracePt t="19785" x="2051050" y="6273800"/>
          <p14:tracePt t="19791" x="2097088" y="6256338"/>
          <p14:tracePt t="19802" x="2097088" y="6246813"/>
          <p14:tracePt t="19806" x="2124075" y="6246813"/>
          <p14:tracePt t="19818" x="2133600" y="6246813"/>
          <p14:tracePt t="19823" x="2160588" y="6246813"/>
          <p14:tracePt t="19831" x="2170113" y="6246813"/>
          <p14:tracePt t="19847" x="2187575" y="6246813"/>
          <p14:tracePt t="19854" x="2214563" y="6246813"/>
          <p14:tracePt t="19863" x="2233613" y="6246813"/>
          <p14:tracePt t="19871" x="2279650" y="6256338"/>
          <p14:tracePt t="19878" x="2279650" y="6265863"/>
          <p14:tracePt t="19886" x="2333625" y="6283325"/>
          <p14:tracePt t="19894" x="2360613" y="6319838"/>
          <p14:tracePt t="19904" x="2389188" y="6329363"/>
          <p14:tracePt t="19910" x="2406650" y="6346825"/>
          <p14:tracePt t="19918" x="2416175" y="6356350"/>
          <p14:tracePt t="19926" x="2425700" y="6375400"/>
          <p14:tracePt t="19933" x="2433638" y="6375400"/>
          <p14:tracePt t="19943" x="2443163" y="6383338"/>
          <p14:tracePt t="19952" x="2462213" y="6402388"/>
          <p14:tracePt t="19959" x="2470150" y="6419850"/>
          <p14:tracePt t="19971" x="2470150" y="6429375"/>
          <p14:tracePt t="19975" x="2479675" y="6465888"/>
          <p14:tracePt t="19985" x="2498725" y="6492875"/>
          <p14:tracePt t="19991" x="2498725" y="6511925"/>
          <p14:tracePt t="20003" x="2498725" y="6529388"/>
          <p14:tracePt t="20007" x="2498725" y="6565900"/>
          <p14:tracePt t="20014" x="2498725" y="6575425"/>
          <p14:tracePt t="20022" x="2498725" y="6611938"/>
          <p14:tracePt t="20030" x="2498725" y="6621463"/>
          <p14:tracePt t="20046" x="2498725" y="6638925"/>
          <p14:tracePt t="20054" x="2498725" y="6648450"/>
          <p14:tracePt t="20062" x="2498725" y="6657975"/>
          <p14:tracePt t="20102" x="2498725" y="6665913"/>
          <p14:tracePt t="20126" x="2479675" y="6665913"/>
          <p14:tracePt t="20134" x="2452688" y="6665913"/>
          <p14:tracePt t="20142" x="2406650" y="6665913"/>
          <p14:tracePt t="20150" x="2352675" y="6648450"/>
          <p14:tracePt t="20158" x="2306638" y="6629400"/>
          <p14:tracePt t="20167" x="2243138" y="6592888"/>
          <p14:tracePt t="20174" x="2214563" y="6575425"/>
          <p14:tracePt t="20183" x="2151063" y="6548438"/>
          <p14:tracePt t="20189" x="2124075" y="6519863"/>
          <p14:tracePt t="20197" x="2078038" y="6511925"/>
          <p14:tracePt t="20205" x="2033588" y="6475413"/>
          <p14:tracePt t="20213" x="2014538" y="6475413"/>
          <p14:tracePt t="20221" x="2005013" y="6465888"/>
          <p14:tracePt t="20281" x="1997075" y="6465888"/>
          <p14:tracePt t="20327" x="1997075" y="6446838"/>
          <p14:tracePt t="20334" x="1987550" y="6411913"/>
          <p14:tracePt t="20342" x="1978025" y="6383338"/>
          <p14:tracePt t="20350" x="1978025" y="6375400"/>
          <p14:tracePt t="20358" x="1978025" y="6346825"/>
          <p14:tracePt t="20374" x="1978025" y="6319838"/>
          <p14:tracePt t="20383" x="1978025" y="6310313"/>
          <p14:tracePt t="20390" x="1987550" y="6292850"/>
          <p14:tracePt t="20406" x="1997075" y="6265863"/>
          <p14:tracePt t="20414" x="2014538" y="6237288"/>
          <p14:tracePt t="20430" x="2024063" y="6237288"/>
          <p14:tracePt t="20446" x="2033588" y="6237288"/>
          <p14:tracePt t="20454" x="2070100" y="6229350"/>
          <p14:tracePt t="20551" x="2070100" y="6192838"/>
          <p14:tracePt t="20562" x="2070100" y="6137275"/>
          <p14:tracePt t="20569" x="2070100" y="6083300"/>
          <p14:tracePt t="20575" x="2097088" y="5991225"/>
          <p14:tracePt t="20585" x="2143125" y="5854700"/>
          <p14:tracePt t="20593" x="2143125" y="5764213"/>
          <p14:tracePt t="20601" x="2151063" y="5618163"/>
          <p14:tracePt t="20606" x="2170113" y="5508625"/>
          <p14:tracePt t="20613" x="2214563" y="5372100"/>
          <p14:tracePt t="20621" x="2224088" y="5226050"/>
          <p14:tracePt t="20629" x="2224088" y="5097463"/>
          <p14:tracePt t="20638" x="2224088" y="4970463"/>
          <p14:tracePt t="20646" x="2224088" y="4878388"/>
          <p14:tracePt t="20654" x="2224088" y="4751388"/>
          <p14:tracePt t="20661" x="2214563" y="4668838"/>
          <p14:tracePt t="20669" x="2197100" y="4614863"/>
          <p14:tracePt t="20678" x="2187575" y="4587875"/>
          <p14:tracePt t="20687" x="2179638" y="4551363"/>
          <p14:tracePt t="20694" x="2179638" y="4541838"/>
          <p14:tracePt t="20775" x="2179638" y="4532313"/>
          <p14:tracePt t="20784" x="2179638" y="4505325"/>
          <p14:tracePt t="20791" x="2179638" y="4478338"/>
          <p14:tracePt t="20800" x="2214563" y="4413250"/>
          <p14:tracePt t="20807" x="2224088" y="4359275"/>
          <p14:tracePt t="20814" x="2233613" y="4313238"/>
          <p14:tracePt t="20821" x="2260600" y="4286250"/>
          <p14:tracePt t="20829" x="2270125" y="4249738"/>
          <p14:tracePt t="20837" x="2270125" y="4232275"/>
          <p14:tracePt t="20845" x="2279650" y="4232275"/>
          <p14:tracePt t="20863" x="2279650" y="4222750"/>
          <p14:tracePt t="21143" x="2260600" y="4249738"/>
          <p14:tracePt t="21149" x="2197100" y="4268788"/>
          <p14:tracePt t="21157" x="2133600" y="4286250"/>
          <p14:tracePt t="21165" x="2087563" y="4303713"/>
          <p14:tracePt t="21173" x="2041525" y="4332288"/>
          <p14:tracePt t="21189" x="2014538" y="4340225"/>
          <p14:tracePt t="21197" x="1997075" y="4340225"/>
          <p14:tracePt t="21205" x="1987550" y="4340225"/>
          <p14:tracePt t="21503" x="1987550" y="4332288"/>
          <p14:tracePt t="21511" x="1951038" y="4322763"/>
          <p14:tracePt t="21519" x="1895475" y="4322763"/>
          <p14:tracePt t="21527" x="1878013" y="4313238"/>
          <p14:tracePt t="21533" x="1831975" y="4313238"/>
          <p14:tracePt t="21542" x="1787525" y="4286250"/>
          <p14:tracePt t="21550" x="1751013" y="4286250"/>
          <p14:tracePt t="21558" x="1731963" y="4286250"/>
          <p14:tracePt t="21566" x="1685925" y="4276725"/>
          <p14:tracePt t="21582" x="1658938" y="4276725"/>
          <p14:tracePt t="21589" x="1649413" y="4276725"/>
          <p14:tracePt t="21597" x="1622425" y="4276725"/>
          <p14:tracePt t="21605" x="1612900" y="4276725"/>
          <p14:tracePt t="21613" x="1595438" y="4268788"/>
          <p14:tracePt t="21621" x="1576388" y="4268788"/>
          <p14:tracePt t="21629" x="1549400" y="4259263"/>
          <p14:tracePt t="21638" x="1541463" y="4249738"/>
          <p14:tracePt t="21645" x="1512888" y="4232275"/>
          <p14:tracePt t="21661" x="1495425" y="4222750"/>
          <p14:tracePt t="21669" x="1468438" y="4213225"/>
          <p14:tracePt t="21677" x="1449388" y="4195763"/>
          <p14:tracePt t="21693" x="1412875" y="4195763"/>
          <p14:tracePt t="21701" x="1403350" y="4195763"/>
          <p14:tracePt t="21709" x="1385888" y="4195763"/>
          <p14:tracePt t="21734" x="1376363" y="4195763"/>
          <p14:tracePt t="21990" x="1376363" y="4186238"/>
          <p14:tracePt t="21997" x="1431925" y="4176713"/>
          <p14:tracePt t="22006" x="1568450" y="4167188"/>
          <p14:tracePt t="22013" x="1722438" y="4167188"/>
          <p14:tracePt t="22022" x="1905000" y="4167188"/>
          <p14:tracePt t="22029" x="2087563" y="4167188"/>
          <p14:tracePt t="22051" x="2452688" y="4167188"/>
          <p14:tracePt t="22053" x="2616200" y="4167188"/>
          <p14:tracePt t="22061" x="2725738" y="4195763"/>
          <p14:tracePt t="22069" x="2789238" y="4213225"/>
          <p14:tracePt t="22077" x="2808288" y="4213225"/>
          <p14:tracePt t="22319" x="2817813" y="4213225"/>
          <p14:tracePt t="22325" x="2817813" y="4295775"/>
          <p14:tracePt t="22333" x="2817813" y="4349750"/>
          <p14:tracePt t="22341" x="2817813" y="4441825"/>
          <p14:tracePt t="22350" x="2817813" y="4514850"/>
          <p14:tracePt t="22358" x="2817813" y="4624388"/>
          <p14:tracePt t="22366" x="2817813" y="4697413"/>
          <p14:tracePt t="22373" x="2817813" y="4787900"/>
          <p14:tracePt t="22382" x="2852738" y="4924425"/>
          <p14:tracePt t="22389" x="2871788" y="5016500"/>
          <p14:tracePt t="22397" x="2898775" y="5097463"/>
          <p14:tracePt t="22405" x="2935288" y="5189538"/>
          <p14:tracePt t="22413" x="2962275" y="5270500"/>
          <p14:tracePt t="22421" x="2990850" y="5372100"/>
          <p14:tracePt t="22430" x="3008313" y="5426075"/>
          <p14:tracePt t="22437" x="3017838" y="5499100"/>
          <p14:tracePt t="22445" x="3017838" y="5545138"/>
          <p14:tracePt t="22453" x="3017838" y="5599113"/>
          <p14:tracePt t="22461" x="3017838" y="5618163"/>
          <p14:tracePt t="22469" x="3017838" y="5654675"/>
          <p14:tracePt t="22477" x="3017838" y="5662613"/>
          <p14:tracePt t="22485" x="3017838" y="5691188"/>
          <p14:tracePt t="22493" x="3017838" y="5699125"/>
          <p14:tracePt t="22509" x="3017838" y="5708650"/>
          <p14:tracePt t="22872" x="3035300" y="5718175"/>
          <p14:tracePt t="22877" x="3136900" y="5718175"/>
          <p14:tracePt t="22885" x="3227388" y="5718175"/>
          <p14:tracePt t="22893" x="3336925" y="5718175"/>
          <p14:tracePt t="22901" x="3446463" y="5718175"/>
          <p14:tracePt t="22909" x="3536950" y="5718175"/>
          <p14:tracePt t="22917" x="3665538" y="5718175"/>
          <p14:tracePt t="22925" x="3792538" y="5764213"/>
          <p14:tracePt t="22933" x="3892550" y="5772150"/>
          <p14:tracePt t="22941" x="3984625" y="5781675"/>
          <p14:tracePt t="22949" x="4038600" y="5781675"/>
          <p14:tracePt t="22957" x="4102100" y="5827713"/>
          <p14:tracePt t="22966" x="4121150" y="5827713"/>
          <p14:tracePt t="22975" x="4129088" y="5827713"/>
          <p14:tracePt t="23267" x="4121150" y="5827713"/>
          <p14:tracePt t="23269" x="4057650" y="5827713"/>
          <p14:tracePt t="23277" x="3992563" y="5827713"/>
          <p14:tracePt t="23285" x="3919538" y="5827713"/>
          <p14:tracePt t="23294" x="3829050" y="5827713"/>
          <p14:tracePt t="23301" x="3802063" y="5827713"/>
          <p14:tracePt t="23309" x="3746500" y="5827713"/>
          <p14:tracePt t="23317" x="3692525" y="5827713"/>
          <p14:tracePt t="23325" x="3600450" y="5827713"/>
          <p14:tracePt t="23333" x="3536950" y="5837238"/>
          <p14:tracePt t="23341" x="3463925" y="5837238"/>
          <p14:tracePt t="23349" x="3409950" y="5837238"/>
          <p14:tracePt t="23358" x="3354388" y="5837238"/>
          <p14:tracePt t="23366" x="3309938" y="5837238"/>
          <p14:tracePt t="23374" x="3254375" y="5837238"/>
          <p14:tracePt t="23383" x="3181350" y="5837238"/>
          <p14:tracePt t="23390" x="3127375" y="5837238"/>
          <p14:tracePt t="23398" x="3063875" y="5845175"/>
          <p14:tracePt t="23406" x="2990850" y="5845175"/>
          <p14:tracePt t="23414" x="2954338" y="5845175"/>
          <p14:tracePt t="23422" x="2908300" y="5845175"/>
          <p14:tracePt t="23430" x="2862263" y="5873750"/>
          <p14:tracePt t="23438" x="2835275" y="5873750"/>
          <p14:tracePt t="23446" x="2781300" y="5873750"/>
          <p14:tracePt t="23453" x="2771775" y="5873750"/>
          <p14:tracePt t="23461" x="2735263" y="5881688"/>
          <p14:tracePt t="23477" x="2716213" y="5891213"/>
          <p14:tracePt t="23485" x="2698750" y="5891213"/>
          <p14:tracePt t="23493" x="2689225" y="5891213"/>
          <p14:tracePt t="23501" x="2662238" y="5900738"/>
          <p14:tracePt t="23509" x="2652713" y="5910263"/>
          <p14:tracePt t="23517" x="2643188" y="5918200"/>
          <p14:tracePt t="23727" x="2643188" y="5954713"/>
          <p14:tracePt t="23734" x="2643188" y="6010275"/>
          <p14:tracePt t="23743" x="2643188" y="6064250"/>
          <p14:tracePt t="23752" x="2643188" y="6110288"/>
          <p14:tracePt t="23759" x="2643188" y="6164263"/>
          <p14:tracePt t="23769" x="2635250" y="6192838"/>
          <p14:tracePt t="23775" x="2616200" y="6265863"/>
          <p14:tracePt t="23785" x="2616200" y="6292850"/>
          <p14:tracePt t="23791" x="2598738" y="6346825"/>
          <p14:tracePt t="23801" x="2579688" y="6411913"/>
          <p14:tracePt t="23807" x="2552700" y="6456363"/>
          <p14:tracePt t="23816" x="2533650" y="6502400"/>
          <p14:tracePt t="23822" x="2506663" y="6529388"/>
          <p14:tracePt t="23830" x="2479675" y="6565900"/>
          <p14:tracePt t="23838" x="2462213" y="6584950"/>
          <p14:tracePt t="23846" x="2443163" y="6592888"/>
          <p14:tracePt t="23854" x="2397125" y="6611938"/>
          <p14:tracePt t="23862" x="2379663" y="6621463"/>
          <p14:tracePt t="23870" x="2333625" y="6621463"/>
          <p14:tracePt t="23879" x="2297113" y="6621463"/>
          <p14:tracePt t="23885" x="2279650" y="6621463"/>
          <p14:tracePt t="23894" x="2251075" y="6621463"/>
          <p14:tracePt t="23903" x="2206625" y="6621463"/>
          <p14:tracePt t="23910" x="2179638" y="6621463"/>
          <p14:tracePt t="23919" x="2151063" y="6621463"/>
          <p14:tracePt t="23926" x="2106613" y="6621463"/>
          <p14:tracePt t="23934" x="2097088" y="6621463"/>
          <p14:tracePt t="23942" x="2051050" y="6621463"/>
          <p14:tracePt t="23951" x="2033588" y="6611938"/>
          <p14:tracePt t="23958" x="2005013" y="6611938"/>
          <p14:tracePt t="23970" x="1997075" y="6602413"/>
          <p14:tracePt t="23974" x="1968500" y="6602413"/>
          <p14:tracePt t="23984" x="1960563" y="6602413"/>
          <p14:tracePt t="24006" x="1951038" y="6602413"/>
          <p14:tracePt t="24046" x="1941513" y="6602413"/>
          <p14:tracePt t="24070" x="1914525" y="6584950"/>
          <p14:tracePt t="24078" x="1895475" y="6575425"/>
          <p14:tracePt t="24086" x="1878013" y="6556375"/>
          <p14:tracePt t="24094" x="1860550" y="6548438"/>
          <p14:tracePt t="24104" x="1841500" y="6538913"/>
          <p14:tracePt t="24110" x="1814513" y="6511925"/>
          <p14:tracePt t="24119" x="1804988" y="6492875"/>
          <p14:tracePt t="24125" x="1768475" y="6465888"/>
          <p14:tracePt t="24133" x="1758950" y="6438900"/>
          <p14:tracePt t="24141" x="1751013" y="6438900"/>
          <p14:tracePt t="24149" x="1751013" y="6419850"/>
          <p14:tracePt t="24173" x="1751013" y="6402388"/>
          <p14:tracePt t="24183" x="1751013" y="6392863"/>
          <p14:tracePt t="24189" x="1751013" y="6375400"/>
          <p14:tracePt t="24197" x="1751013" y="6346825"/>
          <p14:tracePt t="24205" x="1751013" y="6302375"/>
          <p14:tracePt t="24213" x="1768475" y="6283325"/>
          <p14:tracePt t="24221" x="1787525" y="6237288"/>
          <p14:tracePt t="24229" x="1824038" y="6219825"/>
          <p14:tracePt t="24237" x="1851025" y="6173788"/>
          <p14:tracePt t="24246" x="1851025" y="6164263"/>
          <p14:tracePt t="24254" x="1878013" y="6137275"/>
          <p14:tracePt t="24263" x="1905000" y="6110288"/>
          <p14:tracePt t="24269" x="1941513" y="6073775"/>
          <p14:tracePt t="24277" x="1960563" y="6064250"/>
          <p14:tracePt t="24285" x="1997075" y="6037263"/>
          <p14:tracePt t="24293" x="2014538" y="6027738"/>
          <p14:tracePt t="24301" x="2033588" y="6027738"/>
          <p14:tracePt t="24309" x="2060575" y="6027738"/>
          <p14:tracePt t="24317" x="2078038" y="6018213"/>
          <p14:tracePt t="24325" x="2106613" y="6018213"/>
          <p14:tracePt t="24333" x="2124075" y="6018213"/>
          <p14:tracePt t="24341" x="2151063" y="6018213"/>
          <p14:tracePt t="24350" x="2170113" y="6018213"/>
          <p14:tracePt t="24357" x="2214563" y="6027738"/>
          <p14:tracePt t="24365" x="2224088" y="6037263"/>
          <p14:tracePt t="24373" x="2251075" y="6054725"/>
          <p14:tracePt t="24382" x="2270125" y="6083300"/>
          <p14:tracePt t="24390" x="2297113" y="6146800"/>
          <p14:tracePt t="24397" x="2324100" y="6173788"/>
          <p14:tracePt t="24405" x="2333625" y="6200775"/>
          <p14:tracePt t="24413" x="2360613" y="6246813"/>
          <p14:tracePt t="24421" x="2379663" y="6265863"/>
          <p14:tracePt t="24429" x="2389188" y="6273800"/>
          <p14:tracePt t="24446" x="2397125" y="6292850"/>
          <p14:tracePt t="24546" x="2397125" y="6319838"/>
          <p14:tracePt t="24550" x="2397125" y="6329363"/>
          <p14:tracePt t="24558" x="2397125" y="6338888"/>
          <p14:tracePt t="24573" x="2397125" y="6346825"/>
          <p14:tracePt t="24589" x="2397125" y="6365875"/>
          <p14:tracePt t="24605" x="2397125" y="6375400"/>
          <p14:tracePt t="24621" x="2379663" y="6392863"/>
          <p14:tracePt t="24629" x="2360613" y="6411913"/>
          <p14:tracePt t="24638" x="2352675" y="6419850"/>
          <p14:tracePt t="24645" x="2343150" y="6419850"/>
          <p14:tracePt t="24653" x="2333625" y="6419850"/>
          <p14:tracePt t="24735" x="2324100" y="6429375"/>
          <p14:tracePt t="24831" x="2360613" y="6429375"/>
          <p14:tracePt t="24842" x="2406650" y="6429375"/>
          <p14:tracePt t="24847" x="2443163" y="6419850"/>
          <p14:tracePt t="24855" x="2506663" y="6392863"/>
          <p14:tracePt t="24862" x="2570163" y="6383338"/>
          <p14:tracePt t="24870" x="2652713" y="6338888"/>
          <p14:tracePt t="24880" x="2744788" y="6338888"/>
          <p14:tracePt t="24885" x="2835275" y="6329363"/>
          <p14:tracePt t="24894" x="2962275" y="6310313"/>
          <p14:tracePt t="24901" x="3090863" y="6283325"/>
          <p14:tracePt t="24909" x="3244850" y="6265863"/>
          <p14:tracePt t="24917" x="3390900" y="6265863"/>
          <p14:tracePt t="24925" x="3563938" y="6265863"/>
          <p14:tracePt t="24933" x="3729038" y="6265863"/>
          <p14:tracePt t="24942" x="3911600" y="6265863"/>
          <p14:tracePt t="24950" x="4094163" y="6265863"/>
          <p14:tracePt t="24957" x="4238625" y="6265863"/>
          <p14:tracePt t="24966" x="4367213" y="6256338"/>
          <p14:tracePt t="24973" x="4494213" y="6237288"/>
          <p14:tracePt t="24984" x="4603750" y="6229350"/>
          <p14:tracePt t="24990" x="4703763" y="6200775"/>
          <p14:tracePt t="25000" x="4767263" y="6183313"/>
          <p14:tracePt t="25005" x="4803775" y="6173788"/>
          <p14:tracePt t="25013" x="4840288" y="6156325"/>
          <p14:tracePt t="25034" x="4859338" y="6137275"/>
          <p14:tracePt t="25037" x="4868863" y="6127750"/>
          <p14:tracePt t="25061" x="4876800" y="6127750"/>
          <p14:tracePt t="25070" x="4886325" y="6119813"/>
          <p14:tracePt t="25087" x="4905375" y="6110288"/>
          <p14:tracePt t="25093" x="4913313" y="6100763"/>
          <p14:tracePt t="25109" x="4922838" y="6091238"/>
          <p14:tracePt t="25117" x="4941888" y="6083300"/>
          <p14:tracePt t="25125" x="4949825" y="6073775"/>
          <p14:tracePt t="25134" x="4959350" y="6064250"/>
          <p14:tracePt t="25141" x="4978400" y="6054725"/>
          <p14:tracePt t="25149" x="4986338" y="6046788"/>
          <p14:tracePt t="25158" x="5014913" y="6018213"/>
          <p14:tracePt t="25165" x="5059363" y="6000750"/>
          <p14:tracePt t="25174" x="5086350" y="5973763"/>
          <p14:tracePt t="25184" x="5168900" y="5910263"/>
          <p14:tracePt t="25190" x="5205413" y="5910263"/>
          <p14:tracePt t="25201" x="5260975" y="5854700"/>
          <p14:tracePt t="25207" x="5341938" y="5800725"/>
          <p14:tracePt t="25219" x="5405438" y="5745163"/>
          <p14:tracePt t="25223" x="5497513" y="5691188"/>
          <p14:tracePt t="25230" x="5543550" y="5654675"/>
          <p14:tracePt t="25238" x="5561013" y="5635625"/>
          <p14:tracePt t="25248" x="5588000" y="5626100"/>
          <p14:tracePt t="25256" x="5607050" y="5608638"/>
          <p14:tracePt t="25599" x="5597525" y="5608638"/>
          <p14:tracePt t="25607" x="5588000" y="5618163"/>
          <p14:tracePt t="25797" x="5588000" y="5608638"/>
          <p14:tracePt t="25829" x="5588000" y="5599113"/>
          <p14:tracePt t="26393" x="5588000" y="5589588"/>
          <p14:tracePt t="26399" x="5588000" y="5554663"/>
          <p14:tracePt t="26407" x="5588000" y="5526088"/>
          <p14:tracePt t="26420" x="5597525" y="5499100"/>
          <p14:tracePt t="26421" x="5607050" y="5481638"/>
          <p14:tracePt t="26430" x="5616575" y="5453063"/>
          <p14:tracePt t="26438" x="5624513" y="5435600"/>
          <p14:tracePt t="26446" x="5634038" y="5408613"/>
          <p14:tracePt t="26454" x="5643563" y="5399088"/>
          <p14:tracePt t="26462" x="5643563" y="5372100"/>
          <p14:tracePt t="26470" x="5653088" y="5372100"/>
          <p14:tracePt t="26478" x="5661025" y="5353050"/>
          <p14:tracePt t="26486" x="5661025" y="5335588"/>
          <p14:tracePt t="26494" x="5661025" y="5326063"/>
          <p14:tracePt t="26502" x="5670550" y="5299075"/>
          <p14:tracePt t="26510" x="5688013" y="5280025"/>
          <p14:tracePt t="26517" x="5697538" y="5270500"/>
          <p14:tracePt t="26525" x="5707063" y="5253038"/>
          <p14:tracePt t="26534" x="5716588" y="5226050"/>
          <p14:tracePt t="26541" x="5734050" y="5207000"/>
          <p14:tracePt t="26549" x="5734050" y="5189538"/>
          <p14:tracePt t="26557" x="5743575" y="5170488"/>
          <p14:tracePt t="26565" x="5753100" y="5133975"/>
          <p14:tracePt t="26573" x="5770563" y="5116513"/>
          <p14:tracePt t="26582" x="5789613" y="5089525"/>
          <p14:tracePt t="26589" x="5797550" y="5080000"/>
          <p14:tracePt t="26598" x="5797550" y="5053013"/>
          <p14:tracePt t="26606" x="5834063" y="5006975"/>
          <p14:tracePt t="26613" x="5843588" y="4987925"/>
          <p14:tracePt t="26621" x="5853113" y="4960938"/>
          <p14:tracePt t="26629" x="5870575" y="4914900"/>
          <p14:tracePt t="26637" x="5899150" y="4887913"/>
          <p14:tracePt t="26645" x="5907088" y="4851400"/>
          <p14:tracePt t="26653" x="5916613" y="4833938"/>
          <p14:tracePt t="26661" x="5926138" y="4814888"/>
          <p14:tracePt t="26669" x="5935663" y="4797425"/>
          <p14:tracePt t="26679" x="5943600" y="4787900"/>
          <p14:tracePt t="26799" x="5943600" y="4760913"/>
          <p14:tracePt t="26807" x="5953125" y="4741863"/>
          <p14:tracePt t="26816" x="5962650" y="4705350"/>
          <p14:tracePt t="26831" x="5972175" y="4687888"/>
          <p14:tracePt t="26840" x="5980113" y="4668838"/>
          <p14:tracePt t="26854" x="5989638" y="4651375"/>
          <p14:tracePt t="27071" x="5989638" y="4641850"/>
          <p14:tracePt t="27093" x="5989638" y="4632325"/>
          <p14:tracePt t="27117" x="5989638" y="4624388"/>
          <p14:tracePt t="27133" x="5989638" y="4614863"/>
          <p14:tracePt t="27142" x="5999163" y="4605338"/>
          <p14:tracePt t="27150" x="5999163" y="4587875"/>
          <p14:tracePt t="27165" x="5999163" y="4578350"/>
          <p14:tracePt t="27415" x="6007100" y="4578350"/>
          <p14:tracePt t="27447" x="6026150" y="4559300"/>
          <p14:tracePt t="27455" x="6053138" y="4551363"/>
          <p14:tracePt t="27463" x="6108700" y="4522788"/>
          <p14:tracePt t="27471" x="6135688" y="4522788"/>
          <p14:tracePt t="27478" x="6199188" y="4514850"/>
          <p14:tracePt t="27486" x="6226175" y="4514850"/>
          <p14:tracePt t="27494" x="6254750" y="4514850"/>
          <p14:tracePt t="27502" x="6272213" y="4514850"/>
          <p14:tracePt t="27704" x="6235700" y="4541838"/>
          <p14:tracePt t="27711" x="6172200" y="4551363"/>
          <p14:tracePt t="27719" x="6135688" y="4559300"/>
          <p14:tracePt t="27725" x="6072188" y="4595813"/>
          <p14:tracePt t="27733" x="5999163" y="4595813"/>
          <p14:tracePt t="27741" x="5935663" y="4605338"/>
          <p14:tracePt t="27750" x="5916613" y="4605338"/>
          <p14:tracePt t="27757" x="5880100" y="4605338"/>
          <p14:tracePt t="27765" x="5843588" y="4624388"/>
          <p14:tracePt t="27863" x="5834063" y="4624388"/>
          <p14:tracePt t="28456" x="5853113" y="4624388"/>
          <p14:tracePt t="28461" x="5907088" y="4641850"/>
          <p14:tracePt t="28469" x="5935663" y="4660900"/>
          <p14:tracePt t="28477" x="6007100" y="4678363"/>
          <p14:tracePt t="28486" x="6072188" y="4714875"/>
          <p14:tracePt t="28493" x="6135688" y="4741863"/>
          <p14:tracePt t="28501" x="6181725" y="4760913"/>
          <p14:tracePt t="28509" x="6235700" y="4768850"/>
          <p14:tracePt t="28518" x="6254750" y="4778375"/>
          <p14:tracePt t="28525" x="6272213" y="4778375"/>
          <p14:tracePt t="28615" x="6281738" y="4787900"/>
          <p14:tracePt t="28629" x="6281738" y="4805363"/>
          <p14:tracePt t="28637" x="6281738" y="4860925"/>
          <p14:tracePt t="28645" x="6254750" y="4906963"/>
          <p14:tracePt t="28653" x="6218238" y="4987925"/>
          <p14:tracePt t="28661" x="6208713" y="5033963"/>
          <p14:tracePt t="28669" x="6172200" y="5097463"/>
          <p14:tracePt t="28677" x="6126163" y="5170488"/>
          <p14:tracePt t="28686" x="6108700" y="5216525"/>
          <p14:tracePt t="28693" x="6072188" y="5280025"/>
          <p14:tracePt t="28701" x="6026150" y="5343525"/>
          <p14:tracePt t="28709" x="5972175" y="5445125"/>
          <p14:tracePt t="28717" x="5943600" y="5508625"/>
          <p14:tracePt t="28725" x="5935663" y="5572125"/>
          <p14:tracePt t="28733" x="5899150" y="5645150"/>
          <p14:tracePt t="28741" x="5880100" y="5708650"/>
          <p14:tracePt t="28750" x="5862638" y="5791200"/>
          <p14:tracePt t="28757" x="5834063" y="5837238"/>
          <p14:tracePt t="28765" x="5826125" y="5891213"/>
          <p14:tracePt t="28773" x="5789613" y="5937250"/>
          <p14:tracePt t="28781" x="5789613" y="5973763"/>
          <p14:tracePt t="28789" x="5780088" y="6000750"/>
          <p14:tracePt t="28798" x="5780088" y="6027738"/>
          <p14:tracePt t="28806" x="5780088" y="6046788"/>
          <p14:tracePt t="28814" x="5780088" y="6073775"/>
          <p14:tracePt t="28822" x="5780088" y="6091238"/>
          <p14:tracePt t="28830" x="5780088" y="6110288"/>
          <p14:tracePt t="28838" x="5780088" y="6127750"/>
          <p14:tracePt t="28846" x="5780088" y="6156325"/>
          <p14:tracePt t="28854" x="5780088" y="6173788"/>
          <p14:tracePt t="28862" x="5780088" y="6183313"/>
          <p14:tracePt t="28870" x="5780088" y="6200775"/>
          <p14:tracePt t="28878" x="5780088" y="6219825"/>
          <p14:tracePt t="28894" x="5780088" y="6229350"/>
          <p14:tracePt t="28903" x="5780088" y="6237288"/>
          <p14:tracePt t="28911" x="5780088" y="6256338"/>
          <p14:tracePt t="28927" x="5780088" y="6292850"/>
          <p14:tracePt t="28934" x="5780088" y="6302375"/>
          <p14:tracePt t="28949" x="5780088" y="6310313"/>
          <p14:tracePt t="28958" x="5780088" y="6329363"/>
          <p14:tracePt t="28966" x="5780088" y="6338888"/>
          <p14:tracePt t="29029" x="5780088" y="6346825"/>
          <p14:tracePt t="29037" x="5789613" y="6375400"/>
          <p14:tracePt t="29045" x="5789613" y="6392863"/>
          <p14:tracePt t="29053" x="5789613" y="6419850"/>
          <p14:tracePt t="29061" x="5789613" y="6429375"/>
          <p14:tracePt t="29069" x="5789613" y="6438900"/>
          <p14:tracePt t="29093" x="5789613" y="6456363"/>
          <p14:tracePt t="29102" x="5789613" y="6465888"/>
          <p14:tracePt t="29110" x="5789613" y="6475413"/>
          <p14:tracePt t="29118" x="5789613" y="6483350"/>
          <p14:tracePt t="29126" x="5789613" y="6502400"/>
          <p14:tracePt t="29134" x="5789613" y="6519863"/>
          <p14:tracePt t="29149" x="5780088" y="6529388"/>
          <p14:tracePt t="29158" x="5770563" y="6529388"/>
          <p14:tracePt t="29174" x="5743575" y="6548438"/>
          <p14:tracePt t="29182" x="5724525" y="6548438"/>
          <p14:tracePt t="29189" x="5688013" y="6556375"/>
          <p14:tracePt t="29199" x="5624513" y="6556375"/>
          <p14:tracePt t="29205" x="5588000" y="6556375"/>
          <p14:tracePt t="29214" x="5570538" y="6556375"/>
          <p14:tracePt t="29222" x="5514975" y="6556375"/>
          <p14:tracePt t="29230" x="5487988" y="6548438"/>
          <p14:tracePt t="29238" x="5470525" y="6538913"/>
          <p14:tracePt t="29246" x="5451475" y="6538913"/>
          <p14:tracePt t="29254" x="5441950" y="6529388"/>
          <p14:tracePt t="29343" x="5441950" y="6475413"/>
          <p14:tracePt t="29350" x="5441950" y="6402388"/>
          <p14:tracePt t="29358" x="5441950" y="6346825"/>
          <p14:tracePt t="29366" x="5441950" y="6329363"/>
          <p14:tracePt t="29374" x="5441950" y="6292850"/>
          <p14:tracePt t="29383" x="5451475" y="6246813"/>
          <p14:tracePt t="29389" x="5461000" y="6229350"/>
          <p14:tracePt t="29399" x="5487988" y="6183313"/>
          <p14:tracePt t="29406" x="5507038" y="6164263"/>
          <p14:tracePt t="29417" x="5534025" y="6127750"/>
          <p14:tracePt t="29422" x="5543550" y="6127750"/>
          <p14:tracePt t="29431" x="5580063" y="6119813"/>
          <p14:tracePt t="29438" x="5597525" y="6091238"/>
          <p14:tracePt t="29446" x="5634038" y="6073775"/>
          <p14:tracePt t="29462" x="5661025" y="6064250"/>
          <p14:tracePt t="29472" x="5680075" y="6064250"/>
          <p14:tracePt t="29478" x="5707063" y="6064250"/>
          <p14:tracePt t="29488" x="5716588" y="6064250"/>
          <p14:tracePt t="29493" x="5724525" y="6064250"/>
          <p14:tracePt t="29501" x="5734050" y="6064250"/>
          <p14:tracePt t="29509" x="5753100" y="6064250"/>
          <p14:tracePt t="29517" x="5761038" y="6064250"/>
          <p14:tracePt t="29525" x="5770563" y="6064250"/>
          <p14:tracePt t="29533" x="5789613" y="6064250"/>
          <p14:tracePt t="29541" x="5826125" y="6064250"/>
          <p14:tracePt t="29549" x="5870575" y="6091238"/>
          <p14:tracePt t="29557" x="5926138" y="6119813"/>
          <p14:tracePt t="29566" x="5980113" y="6146800"/>
          <p14:tracePt t="29575" x="5999163" y="6156325"/>
          <p14:tracePt t="29587" x="6026150" y="6183313"/>
          <p14:tracePt t="29592" x="6043613" y="6200775"/>
          <p14:tracePt t="29600" x="6053138" y="6210300"/>
          <p14:tracePt t="29622" x="6072188" y="6229350"/>
          <p14:tracePt t="29637" x="6072188" y="6237288"/>
          <p14:tracePt t="29645" x="6080125" y="6256338"/>
          <p14:tracePt t="29653" x="6080125" y="6273800"/>
          <p14:tracePt t="29661" x="6080125" y="6292850"/>
          <p14:tracePt t="29669" x="6080125" y="6302375"/>
          <p14:tracePt t="29677" x="6080125" y="6319838"/>
          <p14:tracePt t="29687" x="6080125" y="6329363"/>
          <p14:tracePt t="29693" x="6080125" y="6338888"/>
          <p14:tracePt t="29709" x="6080125" y="6375400"/>
          <p14:tracePt t="29839" x="6080125" y="6392863"/>
          <p14:tracePt t="29847" x="6080125" y="6402388"/>
          <p14:tracePt t="29855" x="6072188" y="6429375"/>
          <p14:tracePt t="29864" x="6026150" y="6438900"/>
          <p14:tracePt t="29872" x="6016625" y="6438900"/>
          <p14:tracePt t="29879" x="5980113" y="6446838"/>
          <p14:tracePt t="29894" x="5962650" y="6456363"/>
          <p14:tracePt t="29903" x="5953125" y="6465888"/>
          <p14:tracePt t="29909" x="5935663" y="6465888"/>
          <p14:tracePt t="29941" x="5926138" y="6465888"/>
          <p14:tracePt t="29957" x="5907088" y="6465888"/>
          <p14:tracePt t="29982" x="5899150" y="6465888"/>
          <p14:tracePt t="29989" x="5889625" y="6465888"/>
          <p14:tracePt t="29998" x="5862638" y="6465888"/>
          <p14:tracePt t="30005" x="5807075" y="6465888"/>
          <p14:tracePt t="30013" x="5753100" y="6446838"/>
          <p14:tracePt t="30021" x="5670550" y="6402388"/>
          <p14:tracePt t="30029" x="5607050" y="6365875"/>
          <p14:tracePt t="30050" x="5441950" y="6302375"/>
          <p14:tracePt t="30054" x="5341938" y="6246813"/>
          <p14:tracePt t="30062" x="5268913" y="6200775"/>
          <p14:tracePt t="30070" x="5232400" y="6183313"/>
          <p14:tracePt t="30078" x="5187950" y="6156325"/>
          <p14:tracePt t="30086" x="5168900" y="6137275"/>
          <p14:tracePt t="30093" x="5159375" y="6127750"/>
          <p14:tracePt t="30133" x="5159375" y="6110288"/>
          <p14:tracePt t="30141" x="5159375" y="6054725"/>
          <p14:tracePt t="30149" x="5159375" y="6037263"/>
          <p14:tracePt t="30157" x="5168900" y="6000750"/>
          <p14:tracePt t="30165" x="5195888" y="5973763"/>
          <p14:tracePt t="30173" x="5260975" y="5918200"/>
          <p14:tracePt t="30181" x="5305425" y="5910263"/>
          <p14:tracePt t="30189" x="5387975" y="5873750"/>
          <p14:tracePt t="30203" x="5461000" y="5854700"/>
          <p14:tracePt t="30206" x="5524500" y="5845175"/>
          <p14:tracePt t="30213" x="5616575" y="5827713"/>
          <p14:tracePt t="30221" x="5670550" y="5818188"/>
          <p14:tracePt t="30229" x="5770563" y="5818188"/>
          <p14:tracePt t="30237" x="5843588" y="5818188"/>
          <p14:tracePt t="30246" x="5916613" y="5818188"/>
          <p14:tracePt t="30253" x="5989638" y="5818188"/>
          <p14:tracePt t="30262" x="6089650" y="5837238"/>
          <p14:tracePt t="30269" x="6116638" y="5845175"/>
          <p14:tracePt t="30277" x="6172200" y="5873750"/>
          <p14:tracePt t="30285" x="6181725" y="5881688"/>
          <p14:tracePt t="30293" x="6208713" y="5900738"/>
          <p14:tracePt t="30301" x="6226175" y="5918200"/>
          <p14:tracePt t="30309" x="6245225" y="5937250"/>
          <p14:tracePt t="30317" x="6254750" y="5954713"/>
          <p14:tracePt t="30325" x="6262688" y="5973763"/>
          <p14:tracePt t="30333" x="6272213" y="6000750"/>
          <p14:tracePt t="30341" x="6272213" y="6018213"/>
          <p14:tracePt t="30349" x="6299200" y="6064250"/>
          <p14:tracePt t="30357" x="6299200" y="6083300"/>
          <p14:tracePt t="30365" x="6299200" y="6100763"/>
          <p14:tracePt t="30373" x="6299200" y="6119813"/>
          <p14:tracePt t="30382" x="6308725" y="6127750"/>
          <p14:tracePt t="30389" x="6308725" y="6137275"/>
          <p14:tracePt t="30398" x="6308725" y="6156325"/>
          <p14:tracePt t="30405" x="6308725" y="6164263"/>
          <p14:tracePt t="30413" x="6299200" y="6200775"/>
          <p14:tracePt t="30421" x="6291263" y="6219825"/>
          <p14:tracePt t="30429" x="6272213" y="6237288"/>
          <p14:tracePt t="30438" x="6262688" y="6265863"/>
          <p14:tracePt t="30445" x="6245225" y="6283325"/>
          <p14:tracePt t="30453" x="6235700" y="6302375"/>
          <p14:tracePt t="30461" x="6218238" y="6319838"/>
          <p14:tracePt t="30469" x="6199188" y="6346825"/>
          <p14:tracePt t="30477" x="6189663" y="6356350"/>
          <p14:tracePt t="30485" x="6172200" y="6383338"/>
          <p14:tracePt t="30493" x="6145213" y="6402388"/>
          <p14:tracePt t="30501" x="6080125" y="6438900"/>
          <p14:tracePt t="30509" x="6053138" y="6446838"/>
          <p14:tracePt t="30517" x="5999163" y="6456363"/>
          <p14:tracePt t="30525" x="5953125" y="6475413"/>
          <p14:tracePt t="30533" x="5907088" y="6492875"/>
          <p14:tracePt t="30541" x="5880100" y="6492875"/>
          <p14:tracePt t="30550" x="5843588" y="6492875"/>
          <p14:tracePt t="30558" x="5826125" y="6492875"/>
          <p14:tracePt t="30566" x="5807075" y="6492875"/>
          <p14:tracePt t="31039" x="5716588" y="6492875"/>
          <p14:tracePt t="31047" x="5588000" y="6475413"/>
          <p14:tracePt t="31055" x="5580063" y="6465888"/>
          <p14:tracePt t="31351" x="5570538" y="6456363"/>
          <p14:tracePt t="38503" x="5607050" y="6419850"/>
          <p14:tracePt t="38509" x="6189663" y="6083300"/>
          <p14:tracePt t="38517" x="6956425" y="5681663"/>
          <p14:tracePt t="38525" x="7667625" y="5380038"/>
          <p14:tracePt t="38533" x="8515350" y="5153025"/>
          <p14:tracePt t="39000" x="8907463" y="2079625"/>
          <p14:tracePt t="39006" x="8815388" y="2079625"/>
          <p14:tracePt t="39016" x="8778875" y="2079625"/>
          <p14:tracePt t="39021" x="8688388" y="2089150"/>
          <p14:tracePt t="39031" x="8615363" y="2089150"/>
          <p14:tracePt t="39051" x="8442325" y="2170113"/>
          <p14:tracePt t="39055" x="8359775" y="2179638"/>
          <p14:tracePt t="39063" x="8269288" y="2225675"/>
          <p14:tracePt t="39070" x="8186738" y="2252663"/>
          <p14:tracePt t="39078" x="8077200" y="2252663"/>
          <p14:tracePt t="39086" x="7986713" y="2262188"/>
          <p14:tracePt t="39094" x="7885113" y="2262188"/>
          <p14:tracePt t="39102" x="7831138" y="2262188"/>
          <p14:tracePt t="39110" x="7758113" y="2262188"/>
          <p14:tracePt t="39118" x="7731125" y="2262188"/>
          <p14:tracePt t="39126" x="7704138" y="2262188"/>
          <p14:tracePt t="39134" x="7675563" y="2262188"/>
          <p14:tracePt t="39142" x="7639050" y="2279650"/>
          <p14:tracePt t="39151" x="7602538" y="2279650"/>
          <p14:tracePt t="39158" x="7548563" y="2279650"/>
          <p14:tracePt t="39165" x="7429500" y="2298700"/>
          <p14:tracePt t="39173" x="7339013" y="2306638"/>
          <p14:tracePt t="39182" x="7265988" y="2325688"/>
          <p14:tracePt t="39191" x="7146925" y="2335213"/>
          <p14:tracePt t="39198" x="7092950" y="2362200"/>
          <p14:tracePt t="39205" x="7010400" y="2371725"/>
          <p14:tracePt t="39217" x="6937375" y="2389188"/>
          <p14:tracePt t="39221" x="6856413" y="2416175"/>
          <p14:tracePt t="39230" x="6791325" y="2435225"/>
          <p14:tracePt t="39237" x="6783388" y="2435225"/>
          <p14:tracePt t="39247" x="6773863" y="2435225"/>
          <p14:tracePt t="39447" x="6764338" y="2435225"/>
          <p14:tracePt t="39455" x="6737350" y="2408238"/>
          <p14:tracePt t="39463" x="6700838" y="2379663"/>
          <p14:tracePt t="39472" x="6673850" y="2362200"/>
          <p14:tracePt t="39479" x="6627813" y="2335213"/>
          <p14:tracePt t="39486" x="6600825" y="2306638"/>
          <p14:tracePt t="39494" x="6581775" y="2298700"/>
          <p14:tracePt t="39502" x="6564313" y="2279650"/>
          <p14:tracePt t="39510" x="6518275" y="2252663"/>
          <p14:tracePt t="39518" x="6491288" y="2252663"/>
          <p14:tracePt t="39526" x="6464300" y="2243138"/>
          <p14:tracePt t="39534" x="6435725" y="2243138"/>
          <p14:tracePt t="39543" x="6399213" y="2243138"/>
          <p14:tracePt t="39566" x="6391275" y="2243138"/>
          <p14:tracePt t="39847" x="6381750" y="2233613"/>
          <p14:tracePt t="39855" x="6381750" y="2216150"/>
          <p14:tracePt t="39863" x="6381750" y="2179638"/>
          <p14:tracePt t="39873" x="6381750" y="2143125"/>
          <p14:tracePt t="39878" x="6381750" y="2125663"/>
          <p14:tracePt t="39886" x="6381750" y="2079625"/>
          <p14:tracePt t="39894" x="6372225" y="2043113"/>
          <p14:tracePt t="39901" x="6362700" y="2016125"/>
          <p14:tracePt t="39910" x="6362700" y="1979613"/>
          <p14:tracePt t="39919" x="6345238" y="1960563"/>
          <p14:tracePt t="39925" x="6335713" y="1933575"/>
          <p14:tracePt t="39941" x="6335713" y="1914525"/>
          <p14:tracePt t="39949" x="6326188" y="1897063"/>
          <p14:tracePt t="39965" x="6326188" y="1878013"/>
          <p14:tracePt t="39973" x="6318250" y="1870075"/>
          <p14:tracePt t="39989" x="6318250" y="1851025"/>
          <p14:tracePt t="40375" x="6308725" y="1851025"/>
          <p14:tracePt t="40383" x="6272213" y="1851025"/>
          <p14:tracePt t="40391" x="6208713" y="1914525"/>
          <p14:tracePt t="40399" x="6162675" y="1933575"/>
          <p14:tracePt t="40407" x="6145213" y="1979613"/>
          <p14:tracePt t="40415" x="6116638" y="2016125"/>
          <p14:tracePt t="40421" x="6116638" y="2070100"/>
          <p14:tracePt t="40430" x="6108700" y="2089150"/>
          <p14:tracePt t="40437" x="6108700" y="2097088"/>
          <p14:tracePt t="40445" x="6099175" y="2143125"/>
          <p14:tracePt t="40453" x="6099175" y="2170113"/>
          <p14:tracePt t="40461" x="6080125" y="2189163"/>
          <p14:tracePt t="40470" x="6080125" y="2197100"/>
          <p14:tracePt t="40477" x="6080125" y="2206625"/>
          <p14:tracePt t="40485" x="6080125" y="2216150"/>
          <p14:tracePt t="40718" x="6080125" y="2243138"/>
          <p14:tracePt t="40726" x="6145213" y="2243138"/>
          <p14:tracePt t="40739" x="6235700" y="2225675"/>
          <p14:tracePt t="40742" x="6335713" y="2152650"/>
          <p14:tracePt t="40754" x="6454775" y="2106613"/>
          <p14:tracePt t="40758" x="6581775" y="2079625"/>
          <p14:tracePt t="40767" x="6718300" y="2033588"/>
          <p14:tracePt t="40773" x="6864350" y="2006600"/>
          <p14:tracePt t="40781" x="6992938" y="1979613"/>
          <p14:tracePt t="40789" x="7083425" y="1979613"/>
          <p14:tracePt t="40799" x="7129463" y="1970088"/>
          <p14:tracePt t="40805" x="7175500" y="1951038"/>
          <p14:tracePt t="40975" x="7183438" y="1951038"/>
          <p14:tracePt t="40982" x="7212013" y="1943100"/>
          <p14:tracePt t="40989" x="7229475" y="1924050"/>
          <p14:tracePt t="40999" x="7239000" y="1914525"/>
          <p14:tracePt t="41015" x="7248525" y="1906588"/>
          <p14:tracePt t="41023" x="7265988" y="1887538"/>
          <p14:tracePt t="41053" x="7283450" y="1870075"/>
          <p14:tracePt t="41070" x="7292975" y="1860550"/>
          <p14:tracePt t="41103" x="7302500" y="1851025"/>
          <p14:tracePt t="41168" x="7302500" y="1841500"/>
          <p14:tracePt t="41173" x="7302500" y="1814513"/>
          <p14:tracePt t="41189" x="7302500" y="1797050"/>
          <p14:tracePt t="41197" x="7302500" y="1787525"/>
          <p14:tracePt t="41205" x="7302500" y="1768475"/>
          <p14:tracePt t="41375" x="7292975" y="1768475"/>
          <p14:tracePt t="41399" x="7283450" y="1778000"/>
          <p14:tracePt t="41647" x="7302500" y="1778000"/>
          <p14:tracePt t="41664" x="7312025" y="1778000"/>
          <p14:tracePt t="41671" x="7329488" y="1778000"/>
          <p14:tracePt t="41679" x="7339013" y="1778000"/>
          <p14:tracePt t="43010" x="7348538" y="1778000"/>
          <p14:tracePt t="43014" x="7375525" y="1751013"/>
          <p14:tracePt t="43022" x="7385050" y="1741488"/>
          <p14:tracePt t="43038" x="7392988" y="1724025"/>
          <p14:tracePt t="43626" x="7385050" y="1724025"/>
          <p14:tracePt t="43634" x="7319963" y="1731963"/>
          <p14:tracePt t="43643" x="7292975" y="1768475"/>
          <p14:tracePt t="43646" x="7275513" y="1778000"/>
          <p14:tracePt t="43654" x="7239000" y="1787525"/>
          <p14:tracePt t="43661" x="7219950" y="1814513"/>
          <p14:tracePt t="43669" x="7212013" y="1833563"/>
          <p14:tracePt t="44029" x="7229475" y="1824038"/>
          <p14:tracePt t="44037" x="7239000" y="1814513"/>
          <p14:tracePt t="44047" x="7248525" y="1804988"/>
          <p14:tracePt t="44070" x="7256463" y="1804988"/>
          <p14:tracePt t="44314" x="7265988" y="1804988"/>
          <p14:tracePt t="44320" x="7275513" y="1804988"/>
          <p14:tracePt t="44327" x="7292975" y="1804988"/>
          <p14:tracePt t="44334" x="7302500" y="1804988"/>
          <p14:tracePt t="44887" x="7312025" y="1804988"/>
          <p14:tracePt t="44991" x="7312025" y="1814513"/>
          <p14:tracePt t="44999" x="7312025" y="1824038"/>
          <p14:tracePt t="45007" x="7339013" y="1841500"/>
          <p14:tracePt t="45016" x="7356475" y="1841500"/>
          <p14:tracePt t="45023" x="7402513" y="1841500"/>
          <p14:tracePt t="45035" x="7421563" y="1860550"/>
          <p14:tracePt t="45038" x="7429500" y="1860550"/>
          <p14:tracePt t="45048" x="7439025" y="1860550"/>
          <p14:tracePt t="45061" x="7448550" y="1860550"/>
          <p14:tracePt t="45077" x="7466013" y="1860550"/>
          <p14:tracePt t="45085" x="7485063" y="1851025"/>
          <p14:tracePt t="45117" x="7494588" y="1841500"/>
          <p14:tracePt t="45367" x="7521575" y="1814513"/>
          <p14:tracePt t="45375" x="7539038" y="1804988"/>
          <p14:tracePt t="45383" x="7585075" y="1768475"/>
          <p14:tracePt t="45391" x="7594600" y="1768475"/>
          <p14:tracePt t="45399" x="7612063" y="1760538"/>
          <p14:tracePt t="45407" x="7621588" y="1751013"/>
          <p14:tracePt t="45415" x="7631113" y="1751013"/>
          <p14:tracePt t="45422" x="7631113" y="1741488"/>
          <p14:tracePt t="45567" x="7612063" y="1760538"/>
          <p14:tracePt t="45575" x="7602538" y="1787525"/>
          <p14:tracePt t="45582" x="7558088" y="1824038"/>
          <p14:tracePt t="45591" x="7539038" y="1851025"/>
          <p14:tracePt t="45599" x="7521575" y="1887538"/>
          <p14:tracePt t="45606" x="7494588" y="1933575"/>
          <p14:tracePt t="45615" x="7466013" y="1960563"/>
          <p14:tracePt t="45623" x="7448550" y="1979613"/>
          <p14:tracePt t="45632" x="7439025" y="1987550"/>
          <p14:tracePt t="45638" x="7421563" y="1997075"/>
          <p14:tracePt t="45648" x="7412038" y="2006600"/>
          <p14:tracePt t="45654" x="7402513" y="2016125"/>
          <p14:tracePt t="45678" x="7402513" y="2024063"/>
          <p14:tracePt t="45752" x="7385050" y="2033588"/>
          <p14:tracePt t="45759" x="7375525" y="2052638"/>
          <p14:tracePt t="45767" x="7366000" y="2060575"/>
          <p14:tracePt t="45774" x="7356475" y="2070100"/>
          <p14:tracePt t="45781" x="7348538" y="2079625"/>
          <p14:tracePt t="45790" x="7339013" y="2089150"/>
          <p14:tracePt t="45805" x="7319963" y="2106613"/>
          <p14:tracePt t="46661" x="7329488" y="2106613"/>
          <p14:tracePt t="46669" x="7348538" y="2106613"/>
          <p14:tracePt t="46678" x="7366000" y="2106613"/>
          <p14:tracePt t="46686" x="7385050" y="2106613"/>
          <p14:tracePt t="46694" x="7412038" y="2106613"/>
          <p14:tracePt t="46702" x="7421563" y="2106613"/>
          <p14:tracePt t="46710" x="7429500" y="2106613"/>
          <p14:tracePt t="46726" x="7439025" y="2106613"/>
          <p14:tracePt t="47031" x="7439025" y="2116138"/>
          <p14:tracePt t="47047" x="7421563" y="2125663"/>
          <p14:tracePt t="47055" x="7402513" y="2152650"/>
          <p14:tracePt t="47063" x="7375525" y="2160588"/>
          <p14:tracePt t="47079" x="7366000" y="2170113"/>
          <p14:tracePt t="47095" x="7339013" y="2170113"/>
          <p14:tracePt t="47103" x="7339013" y="2179638"/>
          <p14:tracePt t="47119" x="7329488" y="2189163"/>
          <p14:tracePt t="47447" x="7292975" y="2189163"/>
          <p14:tracePt t="47455" x="7265988" y="2179638"/>
          <p14:tracePt t="47463" x="7229475" y="2170113"/>
          <p14:tracePt t="47470" x="7202488" y="2152650"/>
          <p14:tracePt t="47479" x="7183438" y="2143125"/>
          <p14:tracePt t="47487" x="7175500" y="2133600"/>
          <p14:tracePt t="47551" x="7156450" y="2125663"/>
          <p14:tracePt t="47566" x="7146925" y="2116138"/>
          <p14:tracePt t="47583" x="7146925" y="2097088"/>
          <p14:tracePt t="47592" x="7146925" y="2089150"/>
          <p14:tracePt t="47607" x="7146925" y="2079625"/>
          <p14:tracePt t="47623" x="7146925" y="2070100"/>
          <p14:tracePt t="47631" x="7146925" y="2060575"/>
          <p14:tracePt t="47783" x="7146925" y="2052638"/>
          <p14:tracePt t="47791" x="7156450" y="2024063"/>
          <p14:tracePt t="47798" x="7175500" y="1979613"/>
          <p14:tracePt t="47807" x="7219950" y="1943100"/>
          <p14:tracePt t="47816" x="7256463" y="1914525"/>
          <p14:tracePt t="47822" x="7275513" y="1897063"/>
          <p14:tracePt t="47832" x="7319963" y="1870075"/>
          <p14:tracePt t="47838" x="7339013" y="1851025"/>
          <p14:tracePt t="47848" x="7356475" y="1833563"/>
          <p14:tracePt t="47854" x="7366000" y="1824038"/>
          <p14:tracePt t="47870" x="7392988" y="1814513"/>
          <p14:tracePt t="47960" x="7412038" y="1814513"/>
          <p14:tracePt t="47970" x="7458075" y="1814513"/>
          <p14:tracePt t="47976" x="7512050" y="1814513"/>
          <p14:tracePt t="47983" x="7585075" y="1814513"/>
          <p14:tracePt t="47990" x="7621588" y="1814513"/>
          <p14:tracePt t="47999" x="7667625" y="1814513"/>
          <p14:tracePt t="48006" x="7704138" y="1814513"/>
          <p14:tracePt t="48015" x="7721600" y="1814513"/>
          <p14:tracePt t="48034" x="7748588" y="1814513"/>
          <p14:tracePt t="48070" x="7758113" y="1814513"/>
          <p14:tracePt t="48129" x="7767638" y="1824038"/>
          <p14:tracePt t="48175" x="7767638" y="1841500"/>
          <p14:tracePt t="48191" x="7767638" y="1860550"/>
          <p14:tracePt t="48198" x="7767638" y="1870075"/>
          <p14:tracePt t="48207" x="7767638" y="1878013"/>
          <p14:tracePt t="48217" x="7767638" y="1897063"/>
          <p14:tracePt t="48232" x="7767638" y="1906588"/>
          <p14:tracePt t="48238" x="7767638" y="1924050"/>
          <p14:tracePt t="48254" x="7767638" y="1933575"/>
          <p14:tracePt t="48269" x="7767638" y="1943100"/>
          <p14:tracePt t="48277" x="7767638" y="1951038"/>
          <p14:tracePt t="48285" x="7767638" y="1997075"/>
          <p14:tracePt t="48293" x="7767638" y="2006600"/>
          <p14:tracePt t="48301" x="7758113" y="2024063"/>
          <p14:tracePt t="48309" x="7748588" y="2024063"/>
          <p14:tracePt t="48317" x="7740650" y="2043113"/>
          <p14:tracePt t="48325" x="7721600" y="2052638"/>
          <p14:tracePt t="48333" x="7721600" y="2060575"/>
          <p14:tracePt t="48342" x="7712075" y="2079625"/>
          <p14:tracePt t="48358" x="7704138" y="2089150"/>
          <p14:tracePt t="48369" x="7694613" y="2106613"/>
          <p14:tracePt t="49039" x="7694613" y="2097088"/>
          <p14:tracePt t="49048" x="7694613" y="2079625"/>
          <p14:tracePt t="49054" x="7694613" y="2070100"/>
          <p14:tracePt t="49181" x="7704138" y="2060575"/>
          <p14:tracePt t="49189" x="7712075" y="2060575"/>
          <p14:tracePt t="49197" x="7721600" y="2052638"/>
          <p14:tracePt t="49205" x="7721600" y="2043113"/>
          <p14:tracePt t="49222" x="7721600" y="2033588"/>
          <p14:tracePt t="49232" x="7731125" y="2024063"/>
          <p14:tracePt t="49249" x="7731125" y="2016125"/>
          <p14:tracePt t="50119" x="7758113" y="1979613"/>
          <p14:tracePt t="50126" x="7758113" y="1951038"/>
          <p14:tracePt t="50135" x="7758113" y="1933575"/>
          <p14:tracePt t="50150" x="7758113" y="1906588"/>
          <p14:tracePt t="50165" x="7758113" y="1897063"/>
          <p14:tracePt t="50173" x="7767638" y="1887538"/>
          <p14:tracePt t="50328" x="7767638" y="1870075"/>
          <p14:tracePt t="50343" x="7777163" y="1860550"/>
          <p14:tracePt t="51182" x="7740650" y="1851025"/>
          <p14:tracePt t="51190" x="7639050" y="1860550"/>
          <p14:tracePt t="51198" x="7585075" y="1860550"/>
          <p14:tracePt t="51206" x="7558088" y="1870075"/>
          <p14:tracePt t="51216" x="7512050" y="1878013"/>
          <p14:tracePt t="51221" x="7458075" y="1878013"/>
          <p14:tracePt t="51230" x="7412038" y="1887538"/>
          <p14:tracePt t="51237" x="7402513" y="1887538"/>
          <p14:tracePt t="51247" x="7366000" y="1887538"/>
          <p14:tracePt t="51253" x="7329488" y="1887538"/>
          <p14:tracePt t="51278" x="7319963" y="1887538"/>
          <p14:tracePt t="51445" x="7312025" y="1878013"/>
          <p14:tracePt t="51454" x="7312025" y="1870075"/>
          <p14:tracePt t="51462" x="7312025" y="1851025"/>
          <p14:tracePt t="51470" x="7312025" y="1841500"/>
          <p14:tracePt t="51478" x="7319963" y="1833563"/>
          <p14:tracePt t="51486" x="7319963" y="1824038"/>
          <p14:tracePt t="51494" x="7319963" y="1814513"/>
          <p14:tracePt t="51502" x="7329488" y="1804988"/>
          <p14:tracePt t="51518" x="7329488" y="1797050"/>
          <p14:tracePt t="51526" x="7329488" y="1787525"/>
          <p14:tracePt t="51550" x="7339013" y="1787525"/>
          <p14:tracePt t="51573" x="7339013" y="1778000"/>
          <p14:tracePt t="51581" x="7339013" y="1760538"/>
          <p14:tracePt t="51589" x="7339013" y="1751013"/>
          <p14:tracePt t="51597" x="7339013" y="1741488"/>
          <p14:tracePt t="51605" x="7339013" y="1731963"/>
          <p14:tracePt t="51613" x="7348538" y="1714500"/>
          <p14:tracePt t="51621" x="7356475" y="1697038"/>
          <p14:tracePt t="51637" x="7366000" y="1697038"/>
          <p14:tracePt t="51646" x="7385050" y="1668463"/>
          <p14:tracePt t="51653" x="7402513" y="1660525"/>
          <p14:tracePt t="51669" x="7402513" y="1651000"/>
          <p14:tracePt t="51678" x="7412038" y="1631950"/>
          <p14:tracePt t="51710" x="7421563" y="1614488"/>
          <p14:tracePt t="51734" x="7439025" y="1614488"/>
          <p14:tracePt t="51743" x="7448550" y="1604963"/>
          <p14:tracePt t="51758" x="7448550" y="1587500"/>
          <p14:tracePt t="51767" x="7466013" y="1568450"/>
          <p14:tracePt t="51781" x="7475538" y="1558925"/>
          <p14:tracePt t="51790" x="7485063" y="1550988"/>
          <p14:tracePt t="51799" x="7502525" y="1541463"/>
          <p14:tracePt t="51806" x="7502525" y="1531938"/>
          <p14:tracePt t="51815" x="7521575" y="1531938"/>
          <p14:tracePt t="51822" x="7539038" y="1522413"/>
          <p14:tracePt t="51832" x="7558088" y="1514475"/>
          <p14:tracePt t="51838" x="7567613" y="1514475"/>
          <p14:tracePt t="51848" x="7575550" y="1514475"/>
          <p14:tracePt t="51854" x="7621588" y="1514475"/>
          <p14:tracePt t="51864" x="7639050" y="1514475"/>
          <p14:tracePt t="51874" x="7667625" y="1514475"/>
          <p14:tracePt t="51877" x="7704138" y="1514475"/>
          <p14:tracePt t="51885" x="7721600" y="1514475"/>
          <p14:tracePt t="51893" x="7758113" y="1514475"/>
          <p14:tracePt t="51909" x="7767638" y="1514475"/>
          <p14:tracePt t="51918" x="7785100" y="1514475"/>
          <p14:tracePt t="51933" x="7794625" y="1514475"/>
          <p14:tracePt t="51974" x="7804150" y="1514475"/>
          <p14:tracePt t="52007" x="7804150" y="1522413"/>
          <p14:tracePt t="52031" x="7804150" y="1531938"/>
          <p14:tracePt t="52039" x="7804150" y="1541463"/>
          <p14:tracePt t="52048" x="7804150" y="1550988"/>
          <p14:tracePt t="52058" x="7804150" y="1568450"/>
          <p14:tracePt t="52070" x="7794625" y="1595438"/>
          <p14:tracePt t="52080" x="7794625" y="1604963"/>
          <p14:tracePt t="52086" x="7785100" y="1614488"/>
          <p14:tracePt t="52097" x="7767638" y="1631950"/>
          <p14:tracePt t="52102" x="7748588" y="1660525"/>
          <p14:tracePt t="52111" x="7740650" y="1668463"/>
          <p14:tracePt t="52118" x="7721600" y="1697038"/>
          <p14:tracePt t="52127" x="7704138" y="1714500"/>
          <p14:tracePt t="52144" x="7685088" y="1724025"/>
          <p14:tracePt t="52150" x="7675563" y="1724025"/>
          <p14:tracePt t="52159" x="7667625" y="1731963"/>
          <p14:tracePt t="52214" x="7667625" y="1741488"/>
          <p14:tracePt t="52222" x="7658100" y="1741488"/>
          <p14:tracePt t="52238" x="7648575" y="1751013"/>
          <p14:tracePt t="52248" x="7639050" y="1760538"/>
          <p14:tracePt t="52254" x="7631113" y="1768475"/>
          <p14:tracePt t="52286" x="7631113" y="1778000"/>
          <p14:tracePt t="52873" x="7621588" y="1787525"/>
          <p14:tracePt t="52887" x="7612063" y="1797050"/>
          <p14:tracePt t="52925" x="7602538" y="1797050"/>
          <p14:tracePt t="53039" x="7594600" y="1797050"/>
          <p14:tracePt t="53055" x="7585075" y="1804988"/>
          <p14:tracePt t="53090" x="7585075" y="1814513"/>
          <p14:tracePt t="53095" x="7585075" y="1824038"/>
          <p14:tracePt t="53118" x="7575550" y="1833563"/>
          <p14:tracePt t="53133" x="7567613" y="1841500"/>
          <p14:tracePt t="53142" x="7558088" y="1851025"/>
          <p14:tracePt t="53159" x="7548563" y="1851025"/>
          <p14:tracePt t="60399" x="7421563" y="1878013"/>
          <p14:tracePt t="60407" x="7046913" y="1951038"/>
          <p14:tracePt t="60414" x="6819900" y="1970088"/>
          <p14:tracePt t="60422" x="6627813" y="2006600"/>
          <p14:tracePt t="60429" x="6464300" y="2033588"/>
          <p14:tracePt t="60439" x="6354763" y="2052638"/>
          <p14:tracePt t="60445" x="6245225" y="2060575"/>
          <p14:tracePt t="60453" x="6181725" y="2097088"/>
          <p14:tracePt t="60462" x="6116638" y="2116138"/>
          <p14:tracePt t="60469" x="6089650" y="2125663"/>
          <p14:tracePt t="60477" x="6035675" y="2143125"/>
          <p14:tracePt t="60485" x="5972175" y="2170113"/>
          <p14:tracePt t="60493" x="5870575" y="2225675"/>
          <p14:tracePt t="60501" x="5753100" y="2270125"/>
          <p14:tracePt t="60509" x="5551488" y="2389188"/>
          <p14:tracePt t="60517" x="5387975" y="2462213"/>
          <p14:tracePt t="60525" x="5168900" y="2554288"/>
          <p14:tracePt t="60533" x="4913313" y="2598738"/>
          <p14:tracePt t="60541" x="4586288" y="2662238"/>
          <p14:tracePt t="60549" x="4348163" y="2681288"/>
          <p14:tracePt t="60557" x="4111625" y="2698750"/>
          <p14:tracePt t="60565" x="3892550" y="2698750"/>
          <p14:tracePt t="60574" x="3665538" y="2698750"/>
          <p14:tracePt t="60582" x="3500438" y="2698750"/>
          <p14:tracePt t="60590" x="3409950" y="2698750"/>
          <p14:tracePt t="60598" x="3354388" y="2698750"/>
          <p14:tracePt t="60606" x="3327400" y="2698750"/>
          <p14:tracePt t="60613" x="3309938" y="2698750"/>
          <p14:tracePt t="60689" x="3263900" y="2698750"/>
          <p14:tracePt t="60693" x="3163888" y="2698750"/>
          <p14:tracePt t="60701" x="3044825" y="2744788"/>
          <p14:tracePt t="60710" x="2935288" y="2771775"/>
          <p14:tracePt t="60718" x="2817813" y="2817813"/>
          <p14:tracePt t="60726" x="2725738" y="2844800"/>
          <p14:tracePt t="60734" x="2625725" y="2890838"/>
          <p14:tracePt t="60743" x="2562225" y="2909888"/>
          <p14:tracePt t="60752" x="2516188" y="2936875"/>
          <p14:tracePt t="60758" x="2489200" y="2954338"/>
          <p14:tracePt t="60770" x="2462213" y="2973388"/>
          <p14:tracePt t="60774" x="2452688" y="2990850"/>
          <p14:tracePt t="60784" x="2433638" y="3009900"/>
          <p14:tracePt t="60791" x="2425700" y="3017838"/>
          <p14:tracePt t="60798" x="2416175" y="3046413"/>
          <p14:tracePt t="60806" x="2416175" y="3063875"/>
          <p14:tracePt t="60815" x="2416175" y="3082925"/>
          <p14:tracePt t="60822" x="2406650" y="3090863"/>
          <p14:tracePt t="60831" x="2406650" y="3119438"/>
          <p14:tracePt t="60838" x="2397125" y="3136900"/>
          <p14:tracePt t="60846" x="2379663" y="3155950"/>
          <p14:tracePt t="60854" x="2352675" y="3182938"/>
          <p14:tracePt t="60863" x="2324100" y="3246438"/>
          <p14:tracePt t="60870" x="2297113" y="3273425"/>
          <p14:tracePt t="60879" x="2270125" y="3319463"/>
          <p14:tracePt t="60886" x="2251075" y="3338513"/>
          <p14:tracePt t="60894" x="2214563" y="3365500"/>
          <p14:tracePt t="60903" x="2197100" y="3392488"/>
          <p14:tracePt t="60910" x="2179638" y="3411538"/>
          <p14:tracePt t="60919" x="2143125" y="3438525"/>
          <p14:tracePt t="60926" x="2097088" y="3511550"/>
          <p14:tracePt t="60935" x="2024063" y="3592513"/>
          <p14:tracePt t="60941" x="1951038" y="3675063"/>
          <p14:tracePt t="60949" x="1905000" y="3738563"/>
          <p14:tracePt t="60957" x="1814513" y="3840163"/>
          <p14:tracePt t="60965" x="1778000" y="3894138"/>
          <p14:tracePt t="60973" x="1751013" y="3921125"/>
          <p14:tracePt t="60981" x="1722438" y="3948113"/>
          <p14:tracePt t="60989" x="1704975" y="3984625"/>
          <p14:tracePt t="60998" x="1704975" y="4003675"/>
          <p14:tracePt t="61005" x="1695450" y="4021138"/>
          <p14:tracePt t="61014" x="1695450" y="4057650"/>
          <p14:tracePt t="61021" x="1677988" y="4094163"/>
          <p14:tracePt t="61030" x="1668463" y="4122738"/>
          <p14:tracePt t="61037" x="1641475" y="4149725"/>
          <p14:tracePt t="61045" x="1622425" y="4195763"/>
          <p14:tracePt t="61054" x="1612900" y="4213225"/>
          <p14:tracePt t="61063" x="1604963" y="4240213"/>
          <p14:tracePt t="61070" x="1595438" y="4276725"/>
          <p14:tracePt t="61081" x="1568450" y="4322763"/>
          <p14:tracePt t="61087" x="1549400" y="4340225"/>
          <p14:tracePt t="61096" x="1541463" y="4368800"/>
          <p14:tracePt t="61108" x="1531938" y="4386263"/>
          <p14:tracePt t="61109" x="1522413" y="4405313"/>
          <p14:tracePt t="61130" x="1522413" y="4413250"/>
          <p14:tracePt t="61215" x="1568450" y="4422775"/>
          <p14:tracePt t="61223" x="1641475" y="4422775"/>
          <p14:tracePt t="61230" x="1714500" y="4422775"/>
          <p14:tracePt t="61239" x="1768475" y="4422775"/>
          <p14:tracePt t="61249" x="1860550" y="4422775"/>
          <p14:tracePt t="61255" x="1914525" y="4422775"/>
          <p14:tracePt t="61265" x="1968500" y="4422775"/>
          <p14:tracePt t="61270" x="1987550" y="4422775"/>
          <p14:tracePt t="61281" x="2033588" y="4422775"/>
          <p14:tracePt t="61287" x="2041525" y="4422775"/>
          <p14:tracePt t="61297" x="2051050" y="4422775"/>
          <p14:tracePt t="61367" x="2060575" y="4422775"/>
          <p14:tracePt t="61614" x="2070100" y="4441825"/>
          <p14:tracePt t="61621" x="2070100" y="4495800"/>
          <p14:tracePt t="61629" x="2070100" y="4551363"/>
          <p14:tracePt t="61637" x="2070100" y="4605338"/>
          <p14:tracePt t="61646" x="2070100" y="4668838"/>
          <p14:tracePt t="61653" x="2070100" y="4741863"/>
          <p14:tracePt t="61662" x="2070100" y="4814888"/>
          <p14:tracePt t="61669" x="2070100" y="4943475"/>
          <p14:tracePt t="61677" x="2087563" y="5016500"/>
          <p14:tracePt t="61685" x="2087563" y="5126038"/>
          <p14:tracePt t="61693" x="2087563" y="5197475"/>
          <p14:tracePt t="61701" x="2087563" y="5280025"/>
          <p14:tracePt t="61709" x="2087563" y="5316538"/>
          <p14:tracePt t="61717" x="2087563" y="5362575"/>
          <p14:tracePt t="61725" x="2087563" y="5389563"/>
          <p14:tracePt t="61733" x="2087563" y="5408613"/>
          <p14:tracePt t="61741" x="2087563" y="5416550"/>
          <p14:tracePt t="61749" x="2087563" y="5426075"/>
          <p14:tracePt t="61758" x="2087563" y="5462588"/>
          <p14:tracePt t="61774" x="2087563" y="5472113"/>
          <p14:tracePt t="61781" x="2087563" y="5489575"/>
          <p14:tracePt t="61789" x="2087563" y="5499100"/>
          <p14:tracePt t="61797" x="2097088" y="5508625"/>
          <p14:tracePt t="61815" x="2097088" y="5518150"/>
          <p14:tracePt t="61822" x="2097088" y="5526088"/>
          <p14:tracePt t="62079" x="2151063" y="5545138"/>
          <p14:tracePt t="62087" x="2279650" y="5545138"/>
          <p14:tracePt t="62093" x="2352675" y="5545138"/>
          <p14:tracePt t="62101" x="2533650" y="5545138"/>
          <p14:tracePt t="62109" x="2698750" y="5545138"/>
          <p14:tracePt t="62117" x="2862263" y="5545138"/>
          <p14:tracePt t="62125" x="3054350" y="5545138"/>
          <p14:tracePt t="62133" x="3254375" y="5554663"/>
          <p14:tracePt t="62141" x="3509963" y="5554663"/>
          <p14:tracePt t="62149" x="3802063" y="5554663"/>
          <p14:tracePt t="62158" x="4065588" y="5554663"/>
          <p14:tracePt t="62165" x="4267200" y="5554663"/>
          <p14:tracePt t="62173" x="4467225" y="5554663"/>
          <p14:tracePt t="62181" x="4630738" y="5554663"/>
          <p14:tracePt t="62189" x="4776788" y="5554663"/>
          <p14:tracePt t="62197" x="4868863" y="5554663"/>
          <p14:tracePt t="62205" x="4959350" y="5554663"/>
          <p14:tracePt t="62213" x="4986338" y="5554663"/>
          <p14:tracePt t="62221" x="5005388" y="5554663"/>
          <p14:tracePt t="62230" x="5014913" y="5554663"/>
          <p14:tracePt t="62255" x="5022850" y="5554663"/>
          <p14:tracePt t="62271" x="5049838" y="5554663"/>
          <p14:tracePt t="62283" x="5095875" y="5554663"/>
          <p14:tracePt t="62286" x="5151438" y="5554663"/>
          <p14:tracePt t="62299" x="5224463" y="5554663"/>
          <p14:tracePt t="62302" x="5278438" y="5554663"/>
          <p14:tracePt t="62310" x="5334000" y="5554663"/>
          <p14:tracePt t="62318" x="5397500" y="5554663"/>
          <p14:tracePt t="62326" x="5451475" y="5554663"/>
          <p14:tracePt t="62334" x="5487988" y="5554663"/>
          <p14:tracePt t="62341" x="5507038" y="5554663"/>
          <p14:tracePt t="62349" x="5514975" y="5554663"/>
          <p14:tracePt t="62647" x="5534025" y="5554663"/>
          <p14:tracePt t="62655" x="5570538" y="5508625"/>
          <p14:tracePt t="62664" x="5607050" y="5445125"/>
          <p14:tracePt t="62672" x="5634038" y="5362575"/>
          <p14:tracePt t="62681" x="5670550" y="5262563"/>
          <p14:tracePt t="62686" x="5688013" y="5170488"/>
          <p14:tracePt t="62695" x="5697538" y="5060950"/>
          <p14:tracePt t="62702" x="5743575" y="4943475"/>
          <p14:tracePt t="62710" x="5770563" y="4851400"/>
          <p14:tracePt t="62718" x="5797550" y="4768850"/>
          <p14:tracePt t="62726" x="5807075" y="4732338"/>
          <p14:tracePt t="62734" x="5826125" y="4632325"/>
          <p14:tracePt t="62742" x="5843588" y="4605338"/>
          <p14:tracePt t="62750" x="5843588" y="4559300"/>
          <p14:tracePt t="62758" x="5880100" y="4514850"/>
          <p14:tracePt t="62766" x="5889625" y="4495800"/>
          <p14:tracePt t="62774" x="5889625" y="4478338"/>
          <p14:tracePt t="62790" x="5899150" y="4468813"/>
          <p14:tracePt t="63151" x="5907088" y="4468813"/>
          <p14:tracePt t="63159" x="5962650" y="4468813"/>
          <p14:tracePt t="63167" x="5980113" y="4459288"/>
          <p14:tracePt t="63178" x="6026150" y="4459288"/>
          <p14:tracePt t="63181" x="6062663" y="4449763"/>
          <p14:tracePt t="63189" x="6108700" y="4422775"/>
          <p14:tracePt t="63197" x="6126163" y="4422775"/>
          <p14:tracePt t="63205" x="6162675" y="4422775"/>
          <p14:tracePt t="63213" x="6181725" y="4413250"/>
          <p14:tracePt t="63221" x="6199188" y="4413250"/>
          <p14:tracePt t="63229" x="6218238" y="4405313"/>
          <p14:tracePt t="63253" x="6226175" y="4405313"/>
          <p14:tracePt t="63383" x="6199188" y="4405313"/>
          <p14:tracePt t="63391" x="6145213" y="4468813"/>
          <p14:tracePt t="63400" x="6089650" y="4532313"/>
          <p14:tracePt t="63407" x="5989638" y="4614863"/>
          <p14:tracePt t="63416" x="5907088" y="4705350"/>
          <p14:tracePt t="63423" x="5816600" y="4768850"/>
          <p14:tracePt t="63432" x="5734050" y="4860925"/>
          <p14:tracePt t="63438" x="5634038" y="4933950"/>
          <p14:tracePt t="63446" x="5534025" y="5033963"/>
          <p14:tracePt t="63454" x="5441950" y="5133975"/>
          <p14:tracePt t="63463" x="5414963" y="5216525"/>
          <p14:tracePt t="63469" x="5378450" y="5280025"/>
          <p14:tracePt t="63478" x="5351463" y="5372100"/>
          <p14:tracePt t="63485" x="5314950" y="5435600"/>
          <p14:tracePt t="63493" x="5305425" y="5453063"/>
          <p14:tracePt t="63501" x="5297488" y="5489575"/>
          <p14:tracePt t="64085" x="5305425" y="5499100"/>
          <p14:tracePt t="64094" x="5360988" y="5499100"/>
          <p14:tracePt t="64101" x="5434013" y="5499100"/>
          <p14:tracePt t="64109" x="5507038" y="5499100"/>
          <p14:tracePt t="64117" x="5580063" y="5499100"/>
          <p14:tracePt t="64125" x="5634038" y="5499100"/>
          <p14:tracePt t="64134" x="5680075" y="5499100"/>
          <p14:tracePt t="64141" x="5688013" y="5499100"/>
          <p14:tracePt t="64374" x="5688013" y="5489575"/>
          <p14:tracePt t="64384" x="5688013" y="5462588"/>
          <p14:tracePt t="64389" x="5688013" y="5445125"/>
          <p14:tracePt t="64398" x="5688013" y="5389563"/>
          <p14:tracePt t="64405" x="5688013" y="5353050"/>
          <p14:tracePt t="64413" x="5688013" y="5307013"/>
          <p14:tracePt t="64421" x="5688013" y="5253038"/>
          <p14:tracePt t="64429" x="5688013" y="5197475"/>
          <p14:tracePt t="64437" x="5688013" y="5153025"/>
          <p14:tracePt t="64445" x="5707063" y="5116513"/>
          <p14:tracePt t="64453" x="5716588" y="5070475"/>
          <p14:tracePt t="64462" x="5716588" y="5033963"/>
          <p14:tracePt t="64469" x="5716588" y="5024438"/>
          <p14:tracePt t="64478" x="5716588" y="4997450"/>
          <p14:tracePt t="64485" x="5716588" y="4979988"/>
          <p14:tracePt t="64494" x="5716588" y="4951413"/>
          <p14:tracePt t="64503" x="5716588" y="4943475"/>
          <p14:tracePt t="64509" x="5716588" y="4914900"/>
          <p14:tracePt t="64518" x="5716588" y="4906963"/>
          <p14:tracePt t="64533" x="5716588" y="4897438"/>
          <p14:tracePt t="64557" x="5716588" y="4878388"/>
          <p14:tracePt t="64566" x="5716588" y="4870450"/>
          <p14:tracePt t="64573" x="5716588" y="4860925"/>
          <p14:tracePt t="64582" x="5716588" y="4851400"/>
          <p14:tracePt t="64598" x="5716588" y="4833938"/>
          <p14:tracePt t="64613" x="5716588" y="4824413"/>
          <p14:tracePt t="64623" x="5716588" y="4814888"/>
          <p14:tracePt t="64639" x="5716588" y="4797425"/>
          <p14:tracePt t="64647" x="5716588" y="4778375"/>
          <p14:tracePt t="64662" x="5707063" y="4768850"/>
          <p14:tracePt t="64709" x="5697538" y="4760913"/>
          <p14:tracePt t="64717" x="5697538" y="4751388"/>
          <p14:tracePt t="64847" x="5697538" y="4732338"/>
          <p14:tracePt t="64863" x="5716588" y="4714875"/>
          <p14:tracePt t="64871" x="5734050" y="4687888"/>
          <p14:tracePt t="64887" x="5753100" y="4687888"/>
          <p14:tracePt t="64895" x="5770563" y="4687888"/>
          <p14:tracePt t="64902" x="5789613" y="4678363"/>
          <p14:tracePt t="64911" x="5807075" y="4678363"/>
          <p14:tracePt t="64919" x="5816600" y="4678363"/>
          <p14:tracePt t="64927" x="5843588" y="4678363"/>
          <p14:tracePt t="64943" x="5853113" y="4678363"/>
          <p14:tracePt t="64991" x="5862638" y="4678363"/>
          <p14:tracePt t="65007" x="5880100" y="4678363"/>
          <p14:tracePt t="65021" x="5889625" y="4678363"/>
          <p14:tracePt t="65029" x="5907088" y="4678363"/>
          <p14:tracePt t="65046" x="5943600" y="4668838"/>
          <p14:tracePt t="65053" x="5953125" y="4668838"/>
          <p14:tracePt t="65062" x="5972175" y="4668838"/>
          <p14:tracePt t="65085" x="5980113" y="4668838"/>
          <p14:tracePt t="65138" x="5989638" y="4668838"/>
          <p14:tracePt t="65152" x="5999163" y="4660900"/>
          <p14:tracePt t="65160" x="6007100" y="4660900"/>
          <p14:tracePt t="65431" x="6016625" y="4660900"/>
          <p14:tracePt t="65446" x="6007100" y="4668838"/>
          <p14:tracePt t="65453" x="6007100" y="4678363"/>
          <p14:tracePt t="65461" x="5999163" y="4687888"/>
          <p14:tracePt t="65469" x="5999163" y="4697413"/>
          <p14:tracePt t="65478" x="5972175" y="4724400"/>
          <p14:tracePt t="65485" x="5953125" y="4751388"/>
          <p14:tracePt t="65493" x="5916613" y="4787900"/>
          <p14:tracePt t="65501" x="5789613" y="4870450"/>
          <p14:tracePt t="65509" x="5653088" y="4951413"/>
          <p14:tracePt t="65517" x="5451475" y="5053013"/>
          <p14:tracePt t="65525" x="5178425" y="5143500"/>
          <p14:tracePt t="65533" x="4876800" y="5243513"/>
          <p14:tracePt t="65541" x="4613275" y="5316538"/>
          <p14:tracePt t="65549" x="4311650" y="5416550"/>
          <p14:tracePt t="65557" x="4129088" y="5453063"/>
          <p14:tracePt t="65565" x="3948113" y="5481638"/>
          <p14:tracePt t="65574" x="3719513" y="5518150"/>
          <p14:tracePt t="65581" x="3536950" y="5526088"/>
          <p14:tracePt t="65590" x="3346450" y="5562600"/>
          <p14:tracePt t="65599" x="3127375" y="5581650"/>
          <p14:tracePt t="65607" x="2944813" y="5589588"/>
          <p14:tracePt t="65615" x="2752725" y="5635625"/>
          <p14:tracePt t="65623" x="2570163" y="5654675"/>
          <p14:tracePt t="65631" x="2406650" y="5681663"/>
          <p14:tracePt t="65640" x="2197100" y="5735638"/>
          <p14:tracePt t="65646" x="2051050" y="5745163"/>
          <p14:tracePt t="65654" x="1887538" y="5791200"/>
          <p14:tracePt t="65663" x="1804988" y="5837238"/>
          <p14:tracePt t="65670" x="1685925" y="5873750"/>
          <p14:tracePt t="65679" x="1631950" y="5891213"/>
          <p14:tracePt t="65685" x="1595438" y="5918200"/>
          <p14:tracePt t="65702" x="1595438" y="5927725"/>
          <p14:tracePt t="65799" x="1595438" y="5937250"/>
          <p14:tracePt t="65807" x="1576388" y="5973763"/>
          <p14:tracePt t="65815" x="1576388" y="5983288"/>
          <p14:tracePt t="65822" x="1576388" y="6010275"/>
          <p14:tracePt t="65829" x="1576388" y="6027738"/>
          <p14:tracePt t="65838" x="1576388" y="6046788"/>
          <p14:tracePt t="65854" x="1576388" y="6064250"/>
          <p14:tracePt t="65863" x="1576388" y="6083300"/>
          <p14:tracePt t="65880" x="1576388" y="6091238"/>
          <p14:tracePt t="65886" x="1576388" y="6100763"/>
          <p14:tracePt t="65895" x="1576388" y="6110288"/>
          <p14:tracePt t="65919" x="1585913" y="6127750"/>
          <p14:tracePt t="65934" x="1595438" y="6156325"/>
          <p14:tracePt t="65942" x="1612900" y="6164263"/>
          <p14:tracePt t="65950" x="1631950" y="6183313"/>
          <p14:tracePt t="65958" x="1649413" y="6192838"/>
          <p14:tracePt t="65966" x="1695450" y="6219825"/>
          <p14:tracePt t="65974" x="1741488" y="6246813"/>
          <p14:tracePt t="65984" x="1787525" y="6265863"/>
          <p14:tracePt t="65989" x="1831975" y="6273800"/>
          <p14:tracePt t="65997" x="1868488" y="6292850"/>
          <p14:tracePt t="66005" x="1914525" y="6302375"/>
          <p14:tracePt t="66013" x="1941513" y="6310313"/>
          <p14:tracePt t="66030" x="1997075" y="6310313"/>
          <p14:tracePt t="66037" x="2005013" y="6310313"/>
          <p14:tracePt t="66045" x="2033588" y="6329363"/>
          <p14:tracePt t="66066" x="2070100" y="6338888"/>
          <p14:tracePt t="66071" x="2078038" y="6338888"/>
          <p14:tracePt t="66349" x="2078038" y="6356350"/>
          <p14:tracePt t="66357" x="2251075" y="6375400"/>
          <p14:tracePt t="66365" x="2598738" y="6429375"/>
          <p14:tracePt t="66373" x="3090863" y="6446838"/>
          <p14:tracePt t="66381" x="3527425" y="6446838"/>
          <p14:tracePt t="66389" x="4048125" y="6446838"/>
          <p14:tracePt t="66397" x="4494213" y="6446838"/>
          <p14:tracePt t="66406" x="4941888" y="6446838"/>
          <p14:tracePt t="66413" x="5314950" y="6446838"/>
          <p14:tracePt t="66422" x="5543550" y="6446838"/>
          <p14:tracePt t="66429" x="5743575" y="6446838"/>
          <p14:tracePt t="66437" x="5870575" y="6446838"/>
          <p14:tracePt t="66446" x="5926138" y="6446838"/>
          <p14:tracePt t="66453" x="5943600" y="6446838"/>
          <p14:tracePt t="66581" x="5999163" y="6446838"/>
          <p14:tracePt t="66591" x="6053138" y="6446838"/>
          <p14:tracePt t="66598" x="6108700" y="6446838"/>
          <p14:tracePt t="66606" x="6181725" y="6446838"/>
          <p14:tracePt t="66613" x="6235700" y="6446838"/>
          <p14:tracePt t="66622" x="6335713" y="6446838"/>
          <p14:tracePt t="66630" x="6408738" y="6446838"/>
          <p14:tracePt t="66637" x="6445250" y="6446838"/>
          <p14:tracePt t="66645" x="6491288" y="6446838"/>
          <p14:tracePt t="66653" x="6508750" y="6446838"/>
          <p14:tracePt t="66919" x="6481763" y="6438900"/>
          <p14:tracePt t="66927" x="6399213" y="6419850"/>
          <p14:tracePt t="66935" x="6308725" y="6419850"/>
          <p14:tracePt t="66943" x="6245225" y="6402388"/>
          <p14:tracePt t="66950" x="6135688" y="6375400"/>
          <p14:tracePt t="66958" x="6053138" y="6346825"/>
          <p14:tracePt t="66966" x="5999163" y="6338888"/>
          <p14:tracePt t="66974" x="5953125" y="6310313"/>
          <p14:tracePt t="66981" x="5907088" y="6302375"/>
          <p14:tracePt t="66989" x="5899150" y="6292850"/>
          <p14:tracePt t="66997" x="5889625" y="6292850"/>
          <p14:tracePt t="67143" x="5880100" y="6273800"/>
          <p14:tracePt t="67159" x="5880100" y="6265863"/>
          <p14:tracePt t="67165" x="5880100" y="6256338"/>
          <p14:tracePt t="67173" x="5880100" y="6246813"/>
          <p14:tracePt t="67181" x="5880100" y="6229350"/>
          <p14:tracePt t="67189" x="5880100" y="6192838"/>
          <p14:tracePt t="67197" x="5880100" y="6173788"/>
          <p14:tracePt t="67205" x="5880100" y="6164263"/>
          <p14:tracePt t="67215" x="5889625" y="6146800"/>
          <p14:tracePt t="67223" x="5889625" y="6137275"/>
          <p14:tracePt t="67232" x="5899150" y="6119813"/>
          <p14:tracePt t="67926" x="5907088" y="6091238"/>
          <p14:tracePt t="67933" x="5907088" y="6083300"/>
          <p14:tracePt t="67941" x="5907088" y="6073775"/>
          <p14:tracePt t="68503" x="5907088" y="6054725"/>
          <p14:tracePt t="68511" x="5907088" y="6046788"/>
          <p14:tracePt t="68523" x="5907088" y="6037263"/>
          <p14:tracePt t="68526" x="5907088" y="6018213"/>
          <p14:tracePt t="68534" x="5907088" y="6010275"/>
          <p14:tracePt t="68552" x="5907088" y="6000750"/>
          <p14:tracePt t="68558" x="5907088" y="5991225"/>
          <p14:tracePt t="68568" x="5907088" y="5983288"/>
          <p14:tracePt t="68583" x="5907088" y="5973763"/>
          <p14:tracePt t="68600" x="5907088" y="5964238"/>
          <p14:tracePt t="68638" x="5907088" y="5954713"/>
          <p14:tracePt t="68837" x="5907088" y="5918200"/>
          <p14:tracePt t="68845" x="5935663" y="5873750"/>
          <p14:tracePt t="68853" x="5943600" y="5854700"/>
          <p14:tracePt t="68861" x="5953125" y="5827713"/>
          <p14:tracePt t="68870" x="5953125" y="5818188"/>
          <p14:tracePt t="68880" x="5953125" y="5791200"/>
          <p14:tracePt t="68886" x="5962650" y="5772150"/>
          <p14:tracePt t="68896" x="5972175" y="5754688"/>
          <p14:tracePt t="68902" x="5972175" y="5735638"/>
          <p14:tracePt t="68910" x="5972175" y="5727700"/>
          <p14:tracePt t="69152" x="5943600" y="5735638"/>
          <p14:tracePt t="69157" x="5907088" y="5735638"/>
          <p14:tracePt t="69165" x="5889625" y="5745163"/>
          <p14:tracePt t="69173" x="5843588" y="5745163"/>
          <p14:tracePt t="69181" x="5789613" y="5745163"/>
          <p14:tracePt t="69189" x="5734050" y="5745163"/>
          <p14:tracePt t="69197" x="5688013" y="5745163"/>
          <p14:tracePt t="69205" x="5653088" y="5754688"/>
          <p14:tracePt t="69213" x="5607050" y="5781675"/>
          <p14:tracePt t="69221" x="5588000" y="5781675"/>
          <p14:tracePt t="69229" x="5570538" y="5781675"/>
          <p14:tracePt t="69237" x="5551488" y="5781675"/>
          <p14:tracePt t="69246" x="5543550" y="5781675"/>
          <p14:tracePt t="69253" x="5534025" y="5781675"/>
          <p14:tracePt t="69545" x="5514975" y="5781675"/>
          <p14:tracePt t="69552" x="5497513" y="5781675"/>
          <p14:tracePt t="69567" x="5478463" y="5781675"/>
          <p14:tracePt t="69581" x="5470525" y="5772150"/>
          <p14:tracePt t="69590" x="5461000" y="5764213"/>
          <p14:tracePt t="69613" x="5461000" y="5754688"/>
          <p14:tracePt t="69622" x="5461000" y="5745163"/>
          <p14:tracePt t="69640" x="5461000" y="5718175"/>
          <p14:tracePt t="69647" x="5461000" y="5708650"/>
          <p14:tracePt t="69654" x="5461000" y="5699125"/>
          <p14:tracePt t="69664" x="5461000" y="5691188"/>
          <p14:tracePt t="69670" x="5461000" y="5672138"/>
          <p14:tracePt t="69695" x="5461000" y="5662613"/>
          <p14:tracePt t="69718" x="5461000" y="5654675"/>
          <p14:tracePt t="69941" x="5461000" y="5635625"/>
          <p14:tracePt t="69949" x="5461000" y="5626100"/>
          <p14:tracePt t="69957" x="5461000" y="5618163"/>
          <p14:tracePt t="69965" x="5461000" y="5608638"/>
          <p14:tracePt t="69973" x="5470525" y="5608638"/>
          <p14:tracePt t="69981" x="5470525" y="5589588"/>
          <p14:tracePt t="69989" x="5497513" y="5581650"/>
          <p14:tracePt t="70014" x="5507038" y="5562600"/>
          <p14:tracePt t="70030" x="5514975" y="5545138"/>
          <p14:tracePt t="76127" x="5514975" y="5535613"/>
          <p14:tracePt t="76137" x="5514975" y="5526088"/>
          <p14:tracePt t="76143" x="5514975" y="5499100"/>
          <p14:tracePt t="76154" x="5524500" y="5481638"/>
          <p14:tracePt t="78647" x="5524500" y="5426075"/>
          <p14:tracePt t="78654" x="5514975" y="5316538"/>
          <p14:tracePt t="78662" x="5487988" y="5216525"/>
          <p14:tracePt t="78670" x="5478463" y="5106988"/>
          <p14:tracePt t="78679" x="5461000" y="5016500"/>
          <p14:tracePt t="78686" x="5405438" y="4878388"/>
          <p14:tracePt t="78697" x="5387975" y="4697413"/>
          <p14:tracePt t="78702" x="5314950" y="4559300"/>
          <p14:tracePt t="78712" x="5297488" y="4395788"/>
          <p14:tracePt t="78718" x="5251450" y="4232275"/>
          <p14:tracePt t="78728" x="5232400" y="4086225"/>
          <p14:tracePt t="78735" x="5232400" y="3976688"/>
          <p14:tracePt t="78742" x="5232400" y="3848100"/>
          <p14:tracePt t="78750" x="5232400" y="3775075"/>
          <p14:tracePt t="78757" x="5232400" y="3711575"/>
          <p14:tracePt t="78765" x="5268913" y="3648075"/>
          <p14:tracePt t="78774" x="5305425" y="3584575"/>
          <p14:tracePt t="78783" x="5341938" y="3538538"/>
          <p14:tracePt t="78790" x="5368925" y="3511550"/>
          <p14:tracePt t="78799" x="5405438" y="3455988"/>
          <p14:tracePt t="78807" x="5470525" y="3419475"/>
          <p14:tracePt t="78816" x="5551488" y="3392488"/>
          <p14:tracePt t="78822" x="5634038" y="3355975"/>
          <p14:tracePt t="78831" x="5707063" y="3328988"/>
          <p14:tracePt t="78838" x="5843588" y="3302000"/>
          <p14:tracePt t="78845" x="5972175" y="3273425"/>
          <p14:tracePt t="78854" x="6099175" y="3255963"/>
          <p14:tracePt t="78863" x="6254750" y="3209925"/>
          <p14:tracePt t="78870" x="6408738" y="3209925"/>
          <p14:tracePt t="78879" x="6564313" y="3200400"/>
          <p14:tracePt t="78886" x="6691313" y="3182938"/>
          <p14:tracePt t="78896" x="6837363" y="3182938"/>
          <p14:tracePt t="78902" x="6946900" y="3182938"/>
          <p14:tracePt t="78912" x="7056438" y="3182938"/>
          <p14:tracePt t="78918" x="7129463" y="3182938"/>
          <p14:tracePt t="78928" x="7183438" y="3182938"/>
          <p14:tracePt t="78934" x="7202488" y="3182938"/>
          <p14:tracePt t="78943" x="7219950" y="3182938"/>
          <p14:tracePt t="78958" x="7229475" y="3182938"/>
          <p14:tracePt t="78966" x="7248525" y="3192463"/>
          <p14:tracePt t="78973" x="7248525" y="3209925"/>
          <p14:tracePt t="78981" x="7256463" y="3282950"/>
          <p14:tracePt t="78989" x="7256463" y="3411538"/>
          <p14:tracePt t="78997" x="7256463" y="3556000"/>
          <p14:tracePt t="79006" x="7256463" y="3711575"/>
          <p14:tracePt t="79013" x="7256463" y="3857625"/>
          <p14:tracePt t="79021" x="7283450" y="4013200"/>
          <p14:tracePt t="79032" x="7283450" y="4159250"/>
          <p14:tracePt t="79039" x="7283450" y="4286250"/>
          <p14:tracePt t="79047" x="7283450" y="4413250"/>
          <p14:tracePt t="79055" x="7283450" y="4522788"/>
          <p14:tracePt t="79062" x="7283450" y="4614863"/>
          <p14:tracePt t="79071" x="7256463" y="4697413"/>
          <p14:tracePt t="79079" x="7202488" y="4760913"/>
          <p14:tracePt t="79086" x="7175500" y="4787900"/>
          <p14:tracePt t="79096" x="7146925" y="4833938"/>
          <p14:tracePt t="79102" x="7138988" y="4851400"/>
          <p14:tracePt t="79112" x="7110413" y="4887913"/>
          <p14:tracePt t="79118" x="7046913" y="4924425"/>
          <p14:tracePt t="79128" x="7000875" y="4943475"/>
          <p14:tracePt t="79134" x="6919913" y="4997450"/>
          <p14:tracePt t="79143" x="6819900" y="5024438"/>
          <p14:tracePt t="79149" x="6737350" y="5070475"/>
          <p14:tracePt t="79157" x="6627813" y="5126038"/>
          <p14:tracePt t="79165" x="6508750" y="5153025"/>
          <p14:tracePt t="79173" x="6362700" y="5170488"/>
          <p14:tracePt t="79181" x="6281738" y="5197475"/>
          <p14:tracePt t="79189" x="6208713" y="5207000"/>
          <p14:tracePt t="79197" x="6108700" y="5253038"/>
          <p14:tracePt t="79205" x="6053138" y="5253038"/>
          <p14:tracePt t="79213" x="5999163" y="5253038"/>
          <p14:tracePt t="79221" x="5972175" y="5253038"/>
          <p14:tracePt t="79229" x="5935663" y="5253038"/>
          <p14:tracePt t="79237" x="5907088" y="5253038"/>
          <p14:tracePt t="79246" x="5880100" y="5253038"/>
          <p14:tracePt t="79254" x="5816600" y="5197475"/>
          <p14:tracePt t="79265" x="5770563" y="5160963"/>
          <p14:tracePt t="79269" x="5724525" y="5116513"/>
          <p14:tracePt t="79280" x="5661025" y="5060950"/>
          <p14:tracePt t="79285" x="5570538" y="4979988"/>
          <p14:tracePt t="79294" x="5487988" y="4924425"/>
          <p14:tracePt t="79301" x="5405438" y="4851400"/>
          <p14:tracePt t="79310" x="5360988" y="4814888"/>
          <p14:tracePt t="79317" x="5287963" y="4751388"/>
          <p14:tracePt t="79325" x="5224463" y="4668838"/>
          <p14:tracePt t="79333" x="5132388" y="4568825"/>
          <p14:tracePt t="79342" x="5078413" y="4495800"/>
          <p14:tracePt t="79349" x="5041900" y="4386263"/>
          <p14:tracePt t="79357" x="4995863" y="4303713"/>
          <p14:tracePt t="79365" x="4941888" y="4186238"/>
          <p14:tracePt t="79373" x="4913313" y="4094163"/>
          <p14:tracePt t="79381" x="4868863" y="3957638"/>
          <p14:tracePt t="79390" x="4868863" y="3884613"/>
          <p14:tracePt t="79397" x="4868863" y="3794125"/>
          <p14:tracePt t="79406" x="4868863" y="3702050"/>
          <p14:tracePt t="79413" x="4868863" y="3648075"/>
          <p14:tracePt t="79421" x="4868863" y="3602038"/>
          <p14:tracePt t="79429" x="4886325" y="3548063"/>
          <p14:tracePt t="79437" x="4905375" y="3519488"/>
          <p14:tracePt t="79447" x="4922838" y="3482975"/>
          <p14:tracePt t="79455" x="4941888" y="3438525"/>
          <p14:tracePt t="79463" x="4968875" y="3411538"/>
          <p14:tracePt t="79469" x="4995863" y="3382963"/>
          <p14:tracePt t="79477" x="5032375" y="3355975"/>
          <p14:tracePt t="79485" x="5068888" y="3328988"/>
          <p14:tracePt t="79493" x="5105400" y="3319463"/>
          <p14:tracePt t="79501" x="5159375" y="3302000"/>
          <p14:tracePt t="79510" x="5260975" y="3265488"/>
          <p14:tracePt t="79517" x="5368925" y="3246438"/>
          <p14:tracePt t="79525" x="5461000" y="3219450"/>
          <p14:tracePt t="79533" x="5561013" y="3219450"/>
          <p14:tracePt t="79542" x="5688013" y="3192463"/>
          <p14:tracePt t="79549" x="5780088" y="3192463"/>
          <p14:tracePt t="79557" x="5889625" y="3192463"/>
          <p14:tracePt t="79566" x="5962650" y="3192463"/>
          <p14:tracePt t="79573" x="6053138" y="3192463"/>
          <p14:tracePt t="79582" x="6162675" y="3192463"/>
          <p14:tracePt t="79590" x="6218238" y="3192463"/>
          <p14:tracePt t="79597" x="6299200" y="3209925"/>
          <p14:tracePt t="79605" x="6326188" y="3228975"/>
          <p14:tracePt t="79613" x="6372225" y="3265488"/>
          <p14:tracePt t="79621" x="6472238" y="3292475"/>
          <p14:tracePt t="79629" x="6537325" y="3319463"/>
          <p14:tracePt t="79637" x="6618288" y="3375025"/>
          <p14:tracePt t="79645" x="6700838" y="3411538"/>
          <p14:tracePt t="79653" x="6746875" y="3446463"/>
          <p14:tracePt t="79662" x="6791325" y="3492500"/>
          <p14:tracePt t="79669" x="6810375" y="3511550"/>
          <p14:tracePt t="79677" x="6846888" y="3556000"/>
          <p14:tracePt t="79686" x="6856413" y="3621088"/>
          <p14:tracePt t="79696" x="6873875" y="3675063"/>
          <p14:tracePt t="79702" x="6873875" y="3738563"/>
          <p14:tracePt t="79712" x="6873875" y="3811588"/>
          <p14:tracePt t="79718" x="6873875" y="3903663"/>
          <p14:tracePt t="79728" x="6873875" y="3976688"/>
          <p14:tracePt t="79734" x="6873875" y="4067175"/>
          <p14:tracePt t="79743" x="6873875" y="4122738"/>
          <p14:tracePt t="79750" x="6864350" y="4203700"/>
          <p14:tracePt t="79758" x="6827838" y="4249738"/>
          <p14:tracePt t="79766" x="6819900" y="4295775"/>
          <p14:tracePt t="79774" x="6783388" y="4359275"/>
          <p14:tracePt t="79782" x="6746875" y="4422775"/>
          <p14:tracePt t="79790" x="6710363" y="4449763"/>
          <p14:tracePt t="79798" x="6691313" y="4468813"/>
          <p14:tracePt t="79806" x="6654800" y="4514850"/>
          <p14:tracePt t="79814" x="6618288" y="4578350"/>
          <p14:tracePt t="79822" x="6591300" y="4595813"/>
          <p14:tracePt t="79832" x="6564313" y="4624388"/>
          <p14:tracePt t="79847" x="6554788" y="4624388"/>
          <p14:tracePt t="79943" x="6545263" y="4632325"/>
          <p14:tracePt t="79969" x="6545263" y="4641850"/>
          <p14:tracePt t="80111" x="6545263" y="4632325"/>
          <p14:tracePt t="80119" x="6554788" y="4605338"/>
          <p14:tracePt t="80127" x="6618288" y="4568825"/>
          <p14:tracePt t="80135" x="6691313" y="4532313"/>
          <p14:tracePt t="80143" x="6773863" y="4478338"/>
          <p14:tracePt t="80151" x="6819900" y="4449763"/>
          <p14:tracePt t="80159" x="6873875" y="4413250"/>
          <p14:tracePt t="80166" x="6892925" y="4395788"/>
          <p14:tracePt t="80173" x="6910388" y="4395788"/>
          <p14:tracePt t="80213" x="6919913" y="4395788"/>
          <p14:tracePt t="80221" x="6929438" y="4395788"/>
          <p14:tracePt t="80229" x="6956425" y="4395788"/>
          <p14:tracePt t="80237" x="6973888" y="4395788"/>
          <p14:tracePt t="80247" x="7000875" y="4395788"/>
          <p14:tracePt t="80253" x="7010400" y="4395788"/>
          <p14:tracePt t="80261" x="7029450" y="4395788"/>
          <p14:tracePt t="80269" x="7046913" y="4395788"/>
          <p14:tracePt t="80278" x="7056438" y="4395788"/>
          <p14:tracePt t="80383" x="7073900" y="4395788"/>
          <p14:tracePt t="80391" x="7092950" y="4368800"/>
          <p14:tracePt t="80399" x="7110413" y="4349750"/>
          <p14:tracePt t="80406" x="7119938" y="4322763"/>
          <p14:tracePt t="80414" x="7138988" y="4303713"/>
          <p14:tracePt t="80421" x="7138988" y="4295775"/>
          <p14:tracePt t="80429" x="7146925" y="4295775"/>
          <p14:tracePt t="80454" x="7146925" y="4286250"/>
          <p14:tracePt t="80863" x="7146925" y="4222750"/>
          <p14:tracePt t="80869" x="7146925" y="4149725"/>
          <p14:tracePt t="80877" x="7146925" y="4113213"/>
          <p14:tracePt t="80885" x="7146925" y="4076700"/>
          <p14:tracePt t="80894" x="7146925" y="4067175"/>
          <p14:tracePt t="80901" x="7146925" y="4057650"/>
          <p14:tracePt t="81165" x="7102475" y="4076700"/>
          <p14:tracePt t="81173" x="7092950" y="4086225"/>
          <p14:tracePt t="81181" x="7083425" y="4086225"/>
          <p14:tracePt t="81959" x="7156450" y="4086225"/>
          <p14:tracePt t="81970" x="7283450" y="4086225"/>
          <p14:tracePt t="81975" x="7448550" y="4086225"/>
          <p14:tracePt t="81982" x="7667625" y="4086225"/>
          <p14:tracePt t="81991" x="7831138" y="4086225"/>
          <p14:tracePt t="81998" x="8086725" y="4086225"/>
          <p14:tracePt t="82006" x="8378825" y="40862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ja-JP" altLang="en-US" dirty="0"/>
              <a:t>消費電力（ダイナミック電力）</a:t>
            </a:r>
          </a:p>
        </p:txBody>
      </p:sp>
      <p:sp>
        <p:nvSpPr>
          <p:cNvPr id="28675" name="Rectangle 3"/>
          <p:cNvSpPr>
            <a:spLocks noGrp="1" noChangeArrowheads="1"/>
          </p:cNvSpPr>
          <p:nvPr>
            <p:ph type="body" idx="1"/>
          </p:nvPr>
        </p:nvSpPr>
        <p:spPr>
          <a:xfrm>
            <a:off x="457200" y="1341438"/>
            <a:ext cx="8229600" cy="4525962"/>
          </a:xfrm>
        </p:spPr>
        <p:txBody>
          <a:bodyPr/>
          <a:lstStyle/>
          <a:p>
            <a:pPr>
              <a:lnSpc>
                <a:spcPct val="90000"/>
              </a:lnSpc>
              <a:buFontTx/>
              <a:buNone/>
            </a:pPr>
            <a:endParaRPr lang="en-US" altLang="ja-JP" sz="2800" dirty="0"/>
          </a:p>
          <a:p>
            <a:pPr lvl="1">
              <a:lnSpc>
                <a:spcPct val="90000"/>
              </a:lnSpc>
            </a:pPr>
            <a:r>
              <a:rPr lang="en-US" altLang="ja-JP" sz="2400" dirty="0"/>
              <a:t>CMOS</a:t>
            </a:r>
            <a:r>
              <a:rPr lang="ja-JP" altLang="en-US" sz="2400" dirty="0"/>
              <a:t>のスイッチングとその伝搬に必要な電力</a:t>
            </a:r>
          </a:p>
          <a:p>
            <a:pPr lvl="1">
              <a:lnSpc>
                <a:spcPct val="90000"/>
              </a:lnSpc>
            </a:pPr>
            <a:r>
              <a:rPr lang="en-US" altLang="ja-JP" sz="2400" dirty="0"/>
              <a:t>½</a:t>
            </a:r>
            <a:r>
              <a:rPr lang="ja-JP" altLang="en-US" sz="2400" dirty="0"/>
              <a:t>　容量　</a:t>
            </a:r>
            <a:r>
              <a:rPr lang="en-US" altLang="ja-JP" sz="2400" dirty="0"/>
              <a:t>×</a:t>
            </a:r>
            <a:r>
              <a:rPr lang="ja-JP" altLang="en-US" sz="2400" dirty="0"/>
              <a:t>　電源電圧の</a:t>
            </a:r>
            <a:r>
              <a:rPr lang="en-US" altLang="ja-JP" sz="2400" dirty="0"/>
              <a:t>2</a:t>
            </a:r>
            <a:r>
              <a:rPr lang="ja-JP" altLang="en-US" sz="2400" dirty="0"/>
              <a:t>乗　</a:t>
            </a:r>
            <a:r>
              <a:rPr lang="en-US" altLang="ja-JP" sz="2400" dirty="0"/>
              <a:t>×</a:t>
            </a:r>
            <a:r>
              <a:rPr lang="ja-JP" altLang="en-US" sz="2400" dirty="0"/>
              <a:t>スイッチング率</a:t>
            </a:r>
          </a:p>
          <a:p>
            <a:pPr lvl="1">
              <a:lnSpc>
                <a:spcPct val="90000"/>
              </a:lnSpc>
            </a:pPr>
            <a:r>
              <a:rPr lang="ja-JP" altLang="en-US" sz="2400" dirty="0"/>
              <a:t>スイッチング率は通常動作周波数に比例</a:t>
            </a:r>
          </a:p>
          <a:p>
            <a:pPr lvl="1">
              <a:lnSpc>
                <a:spcPct val="90000"/>
              </a:lnSpc>
            </a:pPr>
            <a:r>
              <a:rPr lang="ja-JP" altLang="en-US" sz="2400" dirty="0"/>
              <a:t>容量は、ドライブする側とされる側、配線容量を含む</a:t>
            </a:r>
          </a:p>
          <a:p>
            <a:pPr lvl="1">
              <a:lnSpc>
                <a:spcPct val="90000"/>
              </a:lnSpc>
            </a:pPr>
            <a:r>
              <a:rPr lang="ja-JP" altLang="en-US" sz="2400" dirty="0"/>
              <a:t>電圧を下げるのが最も効く</a:t>
            </a:r>
          </a:p>
          <a:p>
            <a:pPr lvl="2">
              <a:lnSpc>
                <a:spcPct val="90000"/>
              </a:lnSpc>
            </a:pPr>
            <a:r>
              <a:rPr lang="ja-JP" altLang="en-US" sz="2000" dirty="0"/>
              <a:t>５</a:t>
            </a:r>
            <a:r>
              <a:rPr lang="en-US" altLang="ja-JP" sz="2000" dirty="0"/>
              <a:t>V→3.3V→2.4V→1.5V→1.0V(</a:t>
            </a:r>
            <a:r>
              <a:rPr lang="ja-JP" altLang="en-US" sz="2000" dirty="0"/>
              <a:t>これより下げるのが困難</a:t>
            </a:r>
          </a:p>
          <a:p>
            <a:pPr marL="457200" lvl="1" indent="0">
              <a:lnSpc>
                <a:spcPct val="90000"/>
              </a:lnSpc>
              <a:buNone/>
            </a:pPr>
            <a:endParaRPr lang="en-US" altLang="ja-JP" dirty="0"/>
          </a:p>
          <a:p>
            <a:pPr lvl="1">
              <a:lnSpc>
                <a:spcPct val="90000"/>
              </a:lnSpc>
            </a:pPr>
            <a:endParaRPr lang="en-US" altLang="ja-JP" sz="2400" dirty="0"/>
          </a:p>
          <a:p>
            <a:pPr lvl="1">
              <a:lnSpc>
                <a:spcPct val="90000"/>
              </a:lnSpc>
            </a:pPr>
            <a:endParaRPr lang="en-US" altLang="ja-JP" sz="2400" dirty="0"/>
          </a:p>
        </p:txBody>
      </p:sp>
      <p:pic>
        <p:nvPicPr>
          <p:cNvPr id="2" name="オーディオ 1">
            <a:hlinkClick r:id="" action="ppaction://media"/>
            <a:extLst>
              <a:ext uri="{FF2B5EF4-FFF2-40B4-BE49-F238E27FC236}">
                <a16:creationId xmlns:a16="http://schemas.microsoft.com/office/drawing/2014/main" id="{ED119CDC-F17F-42A8-9365-8312D3DB51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3869"/>
    </mc:Choice>
    <mc:Fallback>
      <p:transition spd="slow" advTm="31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749" x="8359775" y="4459288"/>
          <p14:tracePt t="1757" x="7913688" y="4578350"/>
          <p14:tracePt t="1765" x="7548563" y="4660900"/>
          <p14:tracePt t="1776" x="7083425" y="4732338"/>
          <p14:tracePt t="1779" x="6654800" y="4797425"/>
          <p14:tracePt t="1787" x="6299200" y="4841875"/>
          <p14:tracePt t="1795" x="6043613" y="4897438"/>
          <p14:tracePt t="1804" x="5916613" y="4906963"/>
          <p14:tracePt t="1812" x="5843588" y="4906963"/>
          <p14:tracePt t="1820" x="5816600" y="4906963"/>
          <p14:tracePt t="1830" x="5807075" y="4914900"/>
          <p14:tracePt t="2427" x="5797550" y="4906963"/>
          <p14:tracePt t="2435" x="5797550" y="4824413"/>
          <p14:tracePt t="2443" x="5816600" y="4751388"/>
          <p14:tracePt t="2451" x="5834063" y="4705350"/>
          <p14:tracePt t="2459" x="5843588" y="4660900"/>
          <p14:tracePt t="2467" x="5899150" y="4614863"/>
          <p14:tracePt t="2475" x="5935663" y="4559300"/>
          <p14:tracePt t="2483" x="5953125" y="4532313"/>
          <p14:tracePt t="2491" x="5989638" y="4468813"/>
          <p14:tracePt t="2499" x="6007100" y="4449763"/>
          <p14:tracePt t="2507" x="6016625" y="4441825"/>
          <p14:tracePt t="2515" x="6035675" y="4422775"/>
          <p14:tracePt t="2524" x="6043613" y="4395788"/>
          <p14:tracePt t="2531" x="6053138" y="4395788"/>
          <p14:tracePt t="2539" x="6062663" y="4386263"/>
          <p14:tracePt t="2547" x="6062663" y="4376738"/>
          <p14:tracePt t="2571" x="6062663" y="4368800"/>
          <p14:tracePt t="2916" x="6072188" y="4359275"/>
          <p14:tracePt t="3592" x="6072188" y="4340225"/>
          <p14:tracePt t="3598" x="6080125" y="4286250"/>
          <p14:tracePt t="3605" x="6099175" y="4240213"/>
          <p14:tracePt t="3614" x="6126163" y="4213225"/>
          <p14:tracePt t="3621" x="6145213" y="4176713"/>
          <p14:tracePt t="3637" x="6181725" y="4159250"/>
          <p14:tracePt t="3646" x="6189663" y="4140200"/>
          <p14:tracePt t="4366" x="6189663" y="4130675"/>
          <p14:tracePt t="4373" x="6189663" y="4122738"/>
          <p14:tracePt t="4390" x="6189663" y="4113213"/>
          <p14:tracePt t="4397" x="6126163" y="4076700"/>
          <p14:tracePt t="4405" x="6062663" y="4040188"/>
          <p14:tracePt t="4417" x="6043613" y="4013200"/>
          <p14:tracePt t="4420" x="5999163" y="3967163"/>
          <p14:tracePt t="4428" x="5972175" y="3940175"/>
          <p14:tracePt t="4436" x="5953125" y="3903663"/>
          <p14:tracePt t="4445" x="5907088" y="3821113"/>
          <p14:tracePt t="4452" x="5899150" y="3775075"/>
          <p14:tracePt t="4462" x="5880100" y="3711575"/>
          <p14:tracePt t="4467" x="5853113" y="3638550"/>
          <p14:tracePt t="4475" x="5843588" y="3611563"/>
          <p14:tracePt t="4483" x="5816600" y="3548063"/>
          <p14:tracePt t="4491" x="5789613" y="3482975"/>
          <p14:tracePt t="4499" x="5780088" y="3465513"/>
          <p14:tracePt t="4508" x="5761038" y="3438525"/>
          <p14:tracePt t="4516" x="5743575" y="3419475"/>
          <p14:tracePt t="4524" x="5724525" y="3402013"/>
          <p14:tracePt t="4531" x="5716588" y="3392488"/>
          <p14:tracePt t="4539" x="5697538" y="3382963"/>
          <p14:tracePt t="4547" x="5653088" y="3346450"/>
          <p14:tracePt t="4556" x="5634038" y="3328988"/>
          <p14:tracePt t="4564" x="5607050" y="3309938"/>
          <p14:tracePt t="4572" x="5570538" y="3292475"/>
          <p14:tracePt t="4579" x="5551488" y="3282950"/>
          <p14:tracePt t="4588" x="5524500" y="3246438"/>
          <p14:tracePt t="4596" x="5514975" y="3219450"/>
          <p14:tracePt t="4603" x="5478463" y="3173413"/>
          <p14:tracePt t="4612" x="5451475" y="3127375"/>
          <p14:tracePt t="4619" x="5434013" y="3100388"/>
          <p14:tracePt t="4628" x="5387975" y="3036888"/>
          <p14:tracePt t="4635" x="5360988" y="3009900"/>
          <p14:tracePt t="4644" x="5305425" y="2954338"/>
          <p14:tracePt t="4651" x="5241925" y="2917825"/>
          <p14:tracePt t="4660" x="5195888" y="2881313"/>
          <p14:tracePt t="4668" x="5151438" y="2863850"/>
          <p14:tracePt t="4676" x="5122863" y="2836863"/>
          <p14:tracePt t="4684" x="5078413" y="2808288"/>
          <p14:tracePt t="4692" x="5022850" y="2771775"/>
          <p14:tracePt t="4699" x="4978400" y="2717800"/>
          <p14:tracePt t="4707" x="4949825" y="2698750"/>
          <p14:tracePt t="4715" x="4905375" y="2654300"/>
          <p14:tracePt t="4723" x="4876800" y="2635250"/>
          <p14:tracePt t="4731" x="4832350" y="2598738"/>
          <p14:tracePt t="4740" x="4803775" y="2571750"/>
          <p14:tracePt t="4748" x="4759325" y="2544763"/>
          <p14:tracePt t="4755" x="4695825" y="2489200"/>
          <p14:tracePt t="4763" x="4640263" y="2444750"/>
          <p14:tracePt t="4771" x="4576763" y="2389188"/>
          <p14:tracePt t="4779" x="4530725" y="2343150"/>
          <p14:tracePt t="4788" x="4476750" y="2289175"/>
          <p14:tracePt t="4797" x="4440238" y="2243138"/>
          <p14:tracePt t="4806" x="4413250" y="2216150"/>
          <p14:tracePt t="4813" x="4384675" y="2179638"/>
          <p14:tracePt t="4822" x="4348163" y="2152650"/>
          <p14:tracePt t="4830" x="4311650" y="2097088"/>
          <p14:tracePt t="4837" x="4303713" y="2097088"/>
          <p14:tracePt t="4847" x="4294188" y="2089150"/>
          <p14:tracePt t="4853" x="4294188" y="2070100"/>
          <p14:tracePt t="4861" x="4294188" y="2060575"/>
          <p14:tracePt t="4869" x="4284663" y="2052638"/>
          <p14:tracePt t="4878" x="4275138" y="2043113"/>
          <p14:tracePt t="4885" x="4248150" y="2016125"/>
          <p14:tracePt t="4894" x="4230688" y="1997075"/>
          <p14:tracePt t="4900" x="4184650" y="1951038"/>
          <p14:tracePt t="4907" x="4148138" y="1943100"/>
          <p14:tracePt t="4915" x="4094163" y="1924050"/>
          <p14:tracePt t="4929" x="4048125" y="1897063"/>
          <p14:tracePt t="4931" x="3984625" y="1870075"/>
          <p14:tracePt t="4939" x="3902075" y="1833563"/>
          <p14:tracePt t="4947" x="3856038" y="1804988"/>
          <p14:tracePt t="4955" x="3819525" y="1787525"/>
          <p14:tracePt t="4963" x="3775075" y="1768475"/>
          <p14:tracePt t="4971" x="3756025" y="1760538"/>
          <p14:tracePt t="4979" x="3719513" y="1741488"/>
          <p14:tracePt t="4987" x="3709988" y="1741488"/>
          <p14:tracePt t="5003" x="3702050" y="1731963"/>
          <p14:tracePt t="5012" x="3683000" y="1731963"/>
          <p14:tracePt t="5022" x="3673475" y="1724025"/>
          <p14:tracePt t="5031" x="3646488" y="1724025"/>
          <p14:tracePt t="5037" x="3629025" y="1714500"/>
          <p14:tracePt t="5048" x="3582988" y="1677988"/>
          <p14:tracePt t="5053" x="3556000" y="1668463"/>
          <p14:tracePt t="5064" x="3509963" y="1651000"/>
          <p14:tracePt t="5069" x="3482975" y="1624013"/>
          <p14:tracePt t="5076" x="3436938" y="1604963"/>
          <p14:tracePt t="5084" x="3400425" y="1577975"/>
          <p14:tracePt t="5091" x="3346450" y="1550988"/>
          <p14:tracePt t="5100" x="3281363" y="1514475"/>
          <p14:tracePt t="5107" x="3217863" y="1495425"/>
          <p14:tracePt t="5116" x="3181350" y="1485900"/>
          <p14:tracePt t="5123" x="3100388" y="1477963"/>
          <p14:tracePt t="5132" x="3081338" y="1468438"/>
          <p14:tracePt t="5140" x="3063875" y="1458913"/>
          <p14:tracePt t="5149" x="3054350" y="1458913"/>
          <p14:tracePt t="5155" x="3035300" y="1449388"/>
          <p14:tracePt t="5163" x="3027363" y="1449388"/>
          <p14:tracePt t="5188" x="3017838" y="1441450"/>
          <p14:tracePt t="5405" x="3008313" y="1431925"/>
          <p14:tracePt t="5413" x="3008313" y="1412875"/>
          <p14:tracePt t="5421" x="3027363" y="1404938"/>
          <p14:tracePt t="5430" x="3044825" y="1395413"/>
          <p14:tracePt t="5435" x="3090863" y="1358900"/>
          <p14:tracePt t="5444" x="3117850" y="1349375"/>
          <p14:tracePt t="5451" x="3144838" y="1339850"/>
          <p14:tracePt t="5459" x="3217863" y="1322388"/>
          <p14:tracePt t="5467" x="3309938" y="1322388"/>
          <p14:tracePt t="5475" x="3436938" y="1322388"/>
          <p14:tracePt t="5483" x="3563938" y="1322388"/>
          <p14:tracePt t="5491" x="3692525" y="1322388"/>
          <p14:tracePt t="5499" x="3802063" y="1322388"/>
          <p14:tracePt t="5508" x="3892550" y="1322388"/>
          <p14:tracePt t="5515" x="3956050" y="1322388"/>
          <p14:tracePt t="5523" x="3992563" y="1322388"/>
          <p14:tracePt t="5532" x="4038600" y="1322388"/>
          <p14:tracePt t="5540" x="4057650" y="1322388"/>
          <p14:tracePt t="5829" x="4075113" y="1322388"/>
          <p14:tracePt t="6128" x="4121150" y="1339850"/>
          <p14:tracePt t="6134" x="4148138" y="1349375"/>
          <p14:tracePt t="6141" x="4194175" y="1368425"/>
          <p14:tracePt t="6151" x="4221163" y="1368425"/>
          <p14:tracePt t="6157" x="4248150" y="1376363"/>
          <p14:tracePt t="6169" x="4275138" y="1385888"/>
          <p14:tracePt t="6171" x="4284663" y="1385888"/>
          <p14:tracePt t="6179" x="4311650" y="1404938"/>
          <p14:tracePt t="6196" x="4321175" y="1404938"/>
          <p14:tracePt t="6253" x="4330700" y="1404938"/>
          <p14:tracePt t="6405" x="4376738" y="1404938"/>
          <p14:tracePt t="6416" x="4440238" y="1404938"/>
          <p14:tracePt t="6421" x="4530725" y="1376363"/>
          <p14:tracePt t="6430" x="4586288" y="1339850"/>
          <p14:tracePt t="6437" x="4659313" y="1312863"/>
          <p14:tracePt t="6446" x="4740275" y="1285875"/>
          <p14:tracePt t="6455" x="4767263" y="1276350"/>
          <p14:tracePt t="6461" x="4832350" y="1258888"/>
          <p14:tracePt t="6471" x="4868863" y="1231900"/>
          <p14:tracePt t="6477" x="4913313" y="1222375"/>
          <p14:tracePt t="6486" x="4932363" y="1212850"/>
          <p14:tracePt t="6493" x="4959350" y="1203325"/>
          <p14:tracePt t="6503" x="4968875" y="1203325"/>
          <p14:tracePt t="6508" x="5005388" y="1203325"/>
          <p14:tracePt t="6516" x="5014913" y="1195388"/>
          <p14:tracePt t="6524" x="5022850" y="1185863"/>
          <p14:tracePt t="6532" x="5041900" y="1185863"/>
          <p14:tracePt t="6540" x="5049838" y="1176338"/>
          <p14:tracePt t="6587" x="5059363" y="1166813"/>
          <p14:tracePt t="8201" x="5049838" y="1176338"/>
          <p14:tracePt t="8206" x="4986338" y="1203325"/>
          <p14:tracePt t="8214" x="4922838" y="1239838"/>
          <p14:tracePt t="8221" x="4876800" y="1268413"/>
          <p14:tracePt t="8231" x="4813300" y="1312863"/>
          <p14:tracePt t="8238" x="4749800" y="1339850"/>
          <p14:tracePt t="8248" x="4703763" y="1376363"/>
          <p14:tracePt t="8252" x="4676775" y="1385888"/>
          <p14:tracePt t="8260" x="4586288" y="1441450"/>
          <p14:tracePt t="8268" x="4576763" y="1441450"/>
          <p14:tracePt t="8277" x="4549775" y="1477963"/>
          <p14:tracePt t="8284" x="4457700" y="1504950"/>
          <p14:tracePt t="8292" x="4376738" y="1558925"/>
          <p14:tracePt t="8299" x="4275138" y="1587500"/>
          <p14:tracePt t="8307" x="4148138" y="1641475"/>
          <p14:tracePt t="8315" x="4011613" y="1704975"/>
          <p14:tracePt t="8323" x="3856038" y="1760538"/>
          <p14:tracePt t="8331" x="3729038" y="1787525"/>
          <p14:tracePt t="8340" x="3582988" y="1833563"/>
          <p14:tracePt t="8347" x="3463925" y="1860550"/>
          <p14:tracePt t="8355" x="3354388" y="1906588"/>
          <p14:tracePt t="8363" x="3254375" y="1924050"/>
          <p14:tracePt t="8372" x="3163888" y="1951038"/>
          <p14:tracePt t="8379" x="3063875" y="1987550"/>
          <p14:tracePt t="8387" x="2954338" y="2006600"/>
          <p14:tracePt t="8395" x="2844800" y="2016125"/>
          <p14:tracePt t="8403" x="2725738" y="2060575"/>
          <p14:tracePt t="8412" x="2598738" y="2079625"/>
          <p14:tracePt t="8419" x="2462213" y="2116138"/>
          <p14:tracePt t="8428" x="2352675" y="2143125"/>
          <p14:tracePt t="8436" x="2243138" y="2160588"/>
          <p14:tracePt t="8444" x="2106613" y="2189163"/>
          <p14:tracePt t="8452" x="1997075" y="2206625"/>
          <p14:tracePt t="8461" x="1887538" y="2216150"/>
          <p14:tracePt t="8468" x="1804988" y="2233613"/>
          <p14:tracePt t="8476" x="1677988" y="2262188"/>
          <p14:tracePt t="8484" x="1631950" y="2262188"/>
          <p14:tracePt t="8492" x="1585913" y="2262188"/>
          <p14:tracePt t="8500" x="1576388" y="2270125"/>
          <p14:tracePt t="8508" x="1568450" y="2270125"/>
          <p14:tracePt t="8820" x="1576388" y="2270125"/>
          <p14:tracePt t="8827" x="1641475" y="2270125"/>
          <p14:tracePt t="8835" x="1778000" y="2252663"/>
          <p14:tracePt t="8846" x="1887538" y="2252663"/>
          <p14:tracePt t="8853" x="2051050" y="2233613"/>
          <p14:tracePt t="8863" x="2179638" y="2233613"/>
          <p14:tracePt t="8869" x="2324100" y="2216150"/>
          <p14:tracePt t="8877" x="2433638" y="2216150"/>
          <p14:tracePt t="8885" x="2498725" y="2179638"/>
          <p14:tracePt t="8893" x="2533650" y="2179638"/>
          <p14:tracePt t="8901" x="2543175" y="2179638"/>
          <p14:tracePt t="9125" x="2570163" y="2179638"/>
          <p14:tracePt t="9133" x="2579688" y="2179638"/>
          <p14:tracePt t="9141" x="2598738" y="2179638"/>
          <p14:tracePt t="9151" x="2616200" y="2179638"/>
          <p14:tracePt t="9164" x="2635250" y="2179638"/>
          <p14:tracePt t="9172" x="2652713" y="2179638"/>
          <p14:tracePt t="9182" x="2662238" y="2179638"/>
          <p14:tracePt t="9196" x="2671763" y="2179638"/>
          <p14:tracePt t="9203" x="2698750" y="2179638"/>
          <p14:tracePt t="9212" x="2752725" y="2179638"/>
          <p14:tracePt t="9219" x="2825750" y="2179638"/>
          <p14:tracePt t="9228" x="2954338" y="2179638"/>
          <p14:tracePt t="9235" x="3063875" y="2170113"/>
          <p14:tracePt t="9244" x="3171825" y="2160588"/>
          <p14:tracePt t="9251" x="3290888" y="2143125"/>
          <p14:tracePt t="9260" x="3400425" y="2116138"/>
          <p14:tracePt t="9268" x="3455988" y="2116138"/>
          <p14:tracePt t="9276" x="3500438" y="2106613"/>
          <p14:tracePt t="9284" x="3536950" y="2106613"/>
          <p14:tracePt t="9293" x="3546475" y="2106613"/>
          <p14:tracePt t="9323" x="3556000" y="2097088"/>
          <p14:tracePt t="9749" x="3600450" y="2097088"/>
          <p14:tracePt t="9758" x="3692525" y="2097088"/>
          <p14:tracePt t="9764" x="3792538" y="2097088"/>
          <p14:tracePt t="9772" x="3829050" y="2097088"/>
          <p14:tracePt t="9779" x="3883025" y="2097088"/>
          <p14:tracePt t="9787" x="3938588" y="2089150"/>
          <p14:tracePt t="9795" x="4002088" y="2060575"/>
          <p14:tracePt t="9804" x="4021138" y="2060575"/>
          <p14:tracePt t="9811" x="4048125" y="2060575"/>
          <p14:tracePt t="9828" x="4057650" y="2052638"/>
          <p14:tracePt t="9928" x="4065588" y="2052638"/>
          <p14:tracePt t="9935" x="4075113" y="2052638"/>
          <p14:tracePt t="9942" x="4094163" y="2060575"/>
          <p14:tracePt t="9966" x="4094163" y="2070100"/>
          <p14:tracePt t="9973" x="4102100" y="2089150"/>
          <p14:tracePt t="9982" x="4102100" y="2097088"/>
          <p14:tracePt t="9988" x="4111625" y="2106613"/>
          <p14:tracePt t="9996" x="4121150" y="2125663"/>
          <p14:tracePt t="10012" x="4121150" y="2133600"/>
          <p14:tracePt t="10019" x="4121150" y="2143125"/>
          <p14:tracePt t="10028" x="4121150" y="2152650"/>
          <p14:tracePt t="10045" x="4121150" y="2170113"/>
          <p14:tracePt t="10160" x="4148138" y="2179638"/>
          <p14:tracePt t="10166" x="4202113" y="2179638"/>
          <p14:tracePt t="10176" x="4257675" y="2179638"/>
          <p14:tracePt t="10181" x="4275138" y="2179638"/>
          <p14:tracePt t="10191" x="4348163" y="2179638"/>
          <p14:tracePt t="10197" x="4440238" y="2152650"/>
          <p14:tracePt t="10204" x="4484688" y="2116138"/>
          <p14:tracePt t="10213" x="4494213" y="2106613"/>
          <p14:tracePt t="10221" x="4549775" y="2106613"/>
          <p14:tracePt t="10229" x="4549775" y="2097088"/>
          <p14:tracePt t="10236" x="4567238" y="2097088"/>
          <p14:tracePt t="10246" x="4576763" y="2097088"/>
          <p14:tracePt t="10253" x="4594225" y="2079625"/>
          <p14:tracePt t="10484" x="4613275" y="2079625"/>
          <p14:tracePt t="10491" x="4622800" y="2079625"/>
          <p14:tracePt t="10499" x="4649788" y="2079625"/>
          <p14:tracePt t="10507" x="4667250" y="2089150"/>
          <p14:tracePt t="10523" x="4686300" y="2097088"/>
          <p14:tracePt t="10531" x="4713288" y="2125663"/>
          <p14:tracePt t="10539" x="4730750" y="2143125"/>
          <p14:tracePt t="10547" x="4776788" y="2152650"/>
          <p14:tracePt t="10555" x="4795838" y="2152650"/>
          <p14:tracePt t="10563" x="4822825" y="2170113"/>
          <p14:tracePt t="10572" x="4868863" y="2170113"/>
          <p14:tracePt t="10582" x="4905375" y="2170113"/>
          <p14:tracePt t="10590" x="4932363" y="2179638"/>
          <p14:tracePt t="10595" x="4978400" y="2179638"/>
          <p14:tracePt t="10606" x="4986338" y="2179638"/>
          <p14:tracePt t="10612" x="5022850" y="2179638"/>
          <p14:tracePt t="10619" x="5059363" y="2179638"/>
          <p14:tracePt t="10628" x="5086350" y="2179638"/>
          <p14:tracePt t="10635" x="5122863" y="2179638"/>
          <p14:tracePt t="10644" x="5151438" y="2179638"/>
          <p14:tracePt t="10651" x="5159375" y="2179638"/>
          <p14:tracePt t="10660" x="5168900" y="2179638"/>
          <p14:tracePt t="10717" x="5187950" y="2179638"/>
          <p14:tracePt t="10733" x="5195888" y="2179638"/>
          <p14:tracePt t="10741" x="5205413" y="2179638"/>
          <p14:tracePt t="10757" x="5214938" y="2179638"/>
          <p14:tracePt t="10764" x="5232400" y="2179638"/>
          <p14:tracePt t="10781" x="5241925" y="2179638"/>
          <p14:tracePt t="10790" x="5251450" y="2179638"/>
          <p14:tracePt t="10795" x="5268913" y="2179638"/>
          <p14:tracePt t="10804" x="5287963" y="2179638"/>
          <p14:tracePt t="10814" x="5314950" y="2179638"/>
          <p14:tracePt t="10821" x="5334000" y="2179638"/>
          <p14:tracePt t="10829" x="5360988" y="2179638"/>
          <p14:tracePt t="10836" x="5387975" y="2189163"/>
          <p14:tracePt t="10846" x="5434013" y="2189163"/>
          <p14:tracePt t="10852" x="5470525" y="2189163"/>
          <p14:tracePt t="10862" x="5534025" y="2197100"/>
          <p14:tracePt t="10868" x="5588000" y="2225675"/>
          <p14:tracePt t="10876" x="5634038" y="2225675"/>
          <p14:tracePt t="10884" x="5688013" y="2225675"/>
          <p14:tracePt t="10892" x="5743575" y="2225675"/>
          <p14:tracePt t="10900" x="5797550" y="2225675"/>
          <p14:tracePt t="10907" x="5862638" y="2233613"/>
          <p14:tracePt t="10915" x="5889625" y="2233613"/>
          <p14:tracePt t="10923" x="5926138" y="2233613"/>
          <p14:tracePt t="10931" x="5972175" y="2233613"/>
          <p14:tracePt t="10945" x="5989638" y="2233613"/>
          <p14:tracePt t="10947" x="6007100" y="2233613"/>
          <p14:tracePt t="10955" x="6016625" y="2233613"/>
          <p14:tracePt t="11461" x="6108700" y="2233613"/>
          <p14:tracePt t="11469" x="6235700" y="2233613"/>
          <p14:tracePt t="11478" x="6362700" y="2206625"/>
          <p14:tracePt t="11485" x="6537325" y="2170113"/>
          <p14:tracePt t="11493" x="6645275" y="2143125"/>
          <p14:tracePt t="11501" x="6791325" y="2133600"/>
          <p14:tracePt t="11513" x="6900863" y="2116138"/>
          <p14:tracePt t="11518" x="7000875" y="2089150"/>
          <p14:tracePt t="11524" x="7037388" y="2089150"/>
          <p14:tracePt t="11532" x="7046913" y="2089150"/>
          <p14:tracePt t="11548" x="7056438" y="2079625"/>
          <p14:tracePt t="12356" x="7056438" y="2089150"/>
          <p14:tracePt t="12364" x="7056438" y="2133600"/>
          <p14:tracePt t="12372" x="7029450" y="2152650"/>
          <p14:tracePt t="12381" x="6983413" y="2179638"/>
          <p14:tracePt t="12389" x="6900863" y="2206625"/>
          <p14:tracePt t="12396" x="6819900" y="2252663"/>
          <p14:tracePt t="12403" x="6783388" y="2262188"/>
          <p14:tracePt t="12411" x="6710363" y="2316163"/>
          <p14:tracePt t="12419" x="6618288" y="2352675"/>
          <p14:tracePt t="12427" x="6518275" y="2379663"/>
          <p14:tracePt t="12435" x="6427788" y="2408238"/>
          <p14:tracePt t="12444" x="6291263" y="2452688"/>
          <p14:tracePt t="12451" x="6145213" y="2481263"/>
          <p14:tracePt t="12461" x="5926138" y="2571750"/>
          <p14:tracePt t="12467" x="5724525" y="2581275"/>
          <p14:tracePt t="12475" x="5514975" y="2635250"/>
          <p14:tracePt t="12483" x="5195888" y="2671763"/>
          <p14:tracePt t="12491" x="4840288" y="2735263"/>
          <p14:tracePt t="12500" x="4340225" y="2781300"/>
          <p14:tracePt t="12509" x="4057650" y="2836863"/>
          <p14:tracePt t="12515" x="3709988" y="2863850"/>
          <p14:tracePt t="12525" x="3300413" y="2863850"/>
          <p14:tracePt t="12531" x="3035300" y="2863850"/>
          <p14:tracePt t="12540" x="2808288" y="2863850"/>
          <p14:tracePt t="12547" x="2625725" y="2863850"/>
          <p14:tracePt t="12555" x="2452688" y="2863850"/>
          <p14:tracePt t="12563" x="2343150" y="2863850"/>
          <p14:tracePt t="12571" x="2279650" y="2863850"/>
          <p14:tracePt t="12580" x="2243138" y="2863850"/>
          <p14:tracePt t="12588" x="2214563" y="2863850"/>
          <p14:tracePt t="13325" x="2206625" y="2863850"/>
          <p14:tracePt t="13617" x="2197100" y="2854325"/>
          <p14:tracePt t="13622" x="2197100" y="2844800"/>
          <p14:tracePt t="13635" x="2197100" y="2817813"/>
          <p14:tracePt t="13644" x="2197100" y="2808288"/>
          <p14:tracePt t="14077" x="2197100" y="2800350"/>
          <p14:tracePt t="14087" x="2206625" y="2800350"/>
          <p14:tracePt t="14093" x="2206625" y="2781300"/>
          <p14:tracePt t="14101" x="2206625" y="2771775"/>
          <p14:tracePt t="14111" x="2206625" y="2763838"/>
          <p14:tracePt t="14317" x="2206625" y="2754313"/>
          <p14:tracePt t="14325" x="2160588" y="2754313"/>
          <p14:tracePt t="14333" x="2078038" y="2771775"/>
          <p14:tracePt t="14339" x="2033588" y="2771775"/>
          <p14:tracePt t="14347" x="1997075" y="2781300"/>
          <p14:tracePt t="14356" x="1968500" y="2781300"/>
          <p14:tracePt t="14363" x="1931988" y="2781300"/>
          <p14:tracePt t="14371" x="1931988" y="2790825"/>
          <p14:tracePt t="14387" x="1924050" y="2790825"/>
          <p14:tracePt t="14478" x="1905000" y="2790825"/>
          <p14:tracePt t="14496" x="1887538" y="2790825"/>
          <p14:tracePt t="14693" x="1878013" y="2781300"/>
          <p14:tracePt t="14701" x="1878013" y="2763838"/>
          <p14:tracePt t="14709" x="1878013" y="2744788"/>
          <p14:tracePt t="14718" x="1878013" y="2727325"/>
          <p14:tracePt t="14724" x="1887538" y="2698750"/>
          <p14:tracePt t="14732" x="1895475" y="2681288"/>
          <p14:tracePt t="14740" x="1905000" y="2654300"/>
          <p14:tracePt t="14748" x="1914525" y="2625725"/>
          <p14:tracePt t="14756" x="1924050" y="2608263"/>
          <p14:tracePt t="14764" x="1931988" y="2608263"/>
          <p14:tracePt t="14772" x="1941513" y="2598738"/>
          <p14:tracePt t="14845" x="1951038" y="2589213"/>
          <p14:tracePt t="14863" x="1968500" y="2581275"/>
          <p14:tracePt t="14871" x="1987550" y="2571750"/>
          <p14:tracePt t="14885" x="2005013" y="2554288"/>
          <p14:tracePt t="14894" x="2014538" y="2544763"/>
          <p14:tracePt t="14909" x="2024063" y="2535238"/>
          <p14:tracePt t="14929" x="2033588" y="2525713"/>
          <p14:tracePt t="15437" x="2033588" y="2535238"/>
          <p14:tracePt t="15448" x="2033588" y="2544763"/>
          <p14:tracePt t="15453" x="2033588" y="2554288"/>
          <p14:tracePt t="15462" x="2033588" y="2562225"/>
          <p14:tracePt t="15468" x="2041525" y="2589213"/>
          <p14:tracePt t="15477" x="2070100" y="2608263"/>
          <p14:tracePt t="15484" x="2078038" y="2625725"/>
          <p14:tracePt t="15492" x="2078038" y="2644775"/>
          <p14:tracePt t="15509" x="2078038" y="2654300"/>
          <p14:tracePt t="16100" x="2097088" y="2635250"/>
          <p14:tracePt t="16108" x="2124075" y="2625725"/>
          <p14:tracePt t="16116" x="2179638" y="2608263"/>
          <p14:tracePt t="16125" x="2224088" y="2571750"/>
          <p14:tracePt t="16133" x="2287588" y="2562225"/>
          <p14:tracePt t="16140" x="2316163" y="2554288"/>
          <p14:tracePt t="16150" x="2343150" y="2525713"/>
          <p14:tracePt t="16156" x="2389188" y="2525713"/>
          <p14:tracePt t="16164" x="2406650" y="2517775"/>
          <p14:tracePt t="16172" x="2433638" y="2517775"/>
          <p14:tracePt t="16181" x="2443163" y="2508250"/>
          <p14:tracePt t="16188" x="2452688" y="2508250"/>
          <p14:tracePt t="16198" x="2479675" y="2508250"/>
          <p14:tracePt t="16212" x="2489200" y="2508250"/>
          <p14:tracePt t="16219" x="2506663" y="2508250"/>
          <p14:tracePt t="16227" x="2525713" y="2498725"/>
          <p14:tracePt t="16235" x="2533650" y="2498725"/>
          <p14:tracePt t="16244" x="2562225" y="2498725"/>
          <p14:tracePt t="16251" x="2570163" y="2498725"/>
          <p14:tracePt t="16260" x="2579688" y="2498725"/>
          <p14:tracePt t="16267" x="2589213" y="2498725"/>
          <p14:tracePt t="16275" x="2606675" y="2498725"/>
          <p14:tracePt t="16291" x="2625725" y="2498725"/>
          <p14:tracePt t="16299" x="2635250" y="2498725"/>
          <p14:tracePt t="16670" x="2643188" y="2498725"/>
          <p14:tracePt t="16678" x="2689225" y="2498725"/>
          <p14:tracePt t="16686" x="2762250" y="2498725"/>
          <p14:tracePt t="16694" x="2871788" y="2498725"/>
          <p14:tracePt t="16701" x="2908300" y="2498725"/>
          <p14:tracePt t="16708" x="2998788" y="2498725"/>
          <p14:tracePt t="16716" x="3136900" y="2508250"/>
          <p14:tracePt t="16724" x="3244850" y="2535238"/>
          <p14:tracePt t="16732" x="3390900" y="2554288"/>
          <p14:tracePt t="16740" x="3500438" y="2554288"/>
          <p14:tracePt t="16748" x="3573463" y="2554288"/>
          <p14:tracePt t="16756" x="3629025" y="2554288"/>
          <p14:tracePt t="16764" x="3673475" y="2554288"/>
          <p14:tracePt t="17501" x="3692525" y="2554288"/>
          <p14:tracePt t="17509" x="3765550" y="2535238"/>
          <p14:tracePt t="17519" x="3838575" y="2525713"/>
          <p14:tracePt t="17529" x="3902075" y="2508250"/>
          <p14:tracePt t="17533" x="3975100" y="2481263"/>
          <p14:tracePt t="17540" x="3992563" y="2481263"/>
          <p14:tracePt t="17548" x="4048125" y="2471738"/>
          <p14:tracePt t="17556" x="4094163" y="2462213"/>
          <p14:tracePt t="17564" x="4111625" y="2452688"/>
          <p14:tracePt t="17572" x="4121150" y="2452688"/>
          <p14:tracePt t="17884" x="4138613" y="2452688"/>
          <p14:tracePt t="17892" x="4175125" y="2452688"/>
          <p14:tracePt t="17900" x="4248150" y="2452688"/>
          <p14:tracePt t="17908" x="4357688" y="2452688"/>
          <p14:tracePt t="17916" x="4448175" y="2452688"/>
          <p14:tracePt t="17923" x="4557713" y="2462213"/>
          <p14:tracePt t="17945" x="4730750" y="2498725"/>
          <p14:tracePt t="17947" x="4786313" y="2498725"/>
          <p14:tracePt t="17956" x="4849813" y="2508250"/>
          <p14:tracePt t="17963" x="4876800" y="2508250"/>
          <p14:tracePt t="17973" x="4886325" y="2508250"/>
          <p14:tracePt t="17989" x="4895850" y="2508250"/>
          <p14:tracePt t="18590" x="4913313" y="2508250"/>
          <p14:tracePt t="18597" x="5005388" y="2508250"/>
          <p14:tracePt t="18605" x="5132388" y="2508250"/>
          <p14:tracePt t="18613" x="5297488" y="2508250"/>
          <p14:tracePt t="18621" x="5441950" y="2508250"/>
          <p14:tracePt t="18629" x="5643563" y="2508250"/>
          <p14:tracePt t="18635" x="5789613" y="2508250"/>
          <p14:tracePt t="18644" x="5935663" y="2508250"/>
          <p14:tracePt t="18651" x="6080125" y="2508250"/>
          <p14:tracePt t="18660" x="6172200" y="2508250"/>
          <p14:tracePt t="18667" x="6208713" y="2508250"/>
          <p14:tracePt t="18676" x="6254750" y="2508250"/>
          <p14:tracePt t="18691" x="6262688" y="2508250"/>
          <p14:tracePt t="33133" x="6272213" y="2517775"/>
          <p14:tracePt t="124350" x="6189663" y="2517775"/>
          <p14:tracePt t="124357" x="5943600" y="2517775"/>
          <p14:tracePt t="124365" x="5643563" y="2517775"/>
          <p14:tracePt t="124373" x="5086350" y="2517775"/>
          <p14:tracePt t="124381" x="4567238" y="2517775"/>
          <p14:tracePt t="124389" x="4011613" y="2517775"/>
          <p14:tracePt t="124397" x="3346450" y="2517775"/>
          <p14:tracePt t="124408" x="2635250" y="2498725"/>
          <p14:tracePt t="124412" x="1987550" y="2398713"/>
          <p14:tracePt t="124420" x="1258888" y="2262188"/>
          <p14:tracePt t="124428" x="793750" y="2189163"/>
          <p14:tracePt t="124436" x="428625" y="2125663"/>
          <p14:tracePt t="124444" x="265113" y="2070100"/>
          <p14:tracePt t="124453" x="127000" y="2024063"/>
          <p14:tracePt t="124460" x="90488" y="1997075"/>
          <p14:tracePt t="124467" x="82550" y="1997075"/>
          <p14:tracePt t="124475" x="73025" y="1987550"/>
          <p14:tracePt t="124501" x="73025" y="1960563"/>
          <p14:tracePt t="124507" x="109538" y="1914525"/>
          <p14:tracePt t="124517" x="136525" y="1897063"/>
          <p14:tracePt t="124524" x="163513" y="1860550"/>
          <p14:tracePt t="124536" x="173038" y="1851025"/>
          <p14:tracePt t="124540" x="200025" y="1833563"/>
          <p14:tracePt t="124551" x="209550" y="1814513"/>
          <p14:tracePt t="124556" x="209550" y="1804988"/>
          <p14:tracePt t="124564" x="219075" y="1804988"/>
          <p14:tracePt t="124573" x="219075" y="1797050"/>
          <p14:tracePt t="124580" x="228600" y="1787525"/>
          <p14:tracePt t="124645" x="236538" y="1778000"/>
          <p14:tracePt t="124672" x="246063" y="1768475"/>
          <p14:tracePt t="124773" x="292100" y="1778000"/>
          <p14:tracePt t="124781" x="309563" y="1804988"/>
          <p14:tracePt t="124790" x="373063" y="1851025"/>
          <p14:tracePt t="124797" x="419100" y="1897063"/>
          <p14:tracePt t="124806" x="474663" y="1951038"/>
          <p14:tracePt t="124813" x="519113" y="1987550"/>
          <p14:tracePt t="124822" x="584200" y="2052638"/>
          <p14:tracePt t="124828" x="628650" y="2089150"/>
          <p14:tracePt t="124838" x="665163" y="2097088"/>
          <p14:tracePt t="124844" x="720725" y="2116138"/>
          <p14:tracePt t="124853" x="738188" y="2143125"/>
          <p14:tracePt t="124860" x="765175" y="2143125"/>
          <p14:tracePt t="124868" x="801688" y="2152650"/>
          <p14:tracePt t="124875" x="820738" y="2160588"/>
          <p14:tracePt t="124884" x="857250" y="2170113"/>
          <p14:tracePt t="124891" x="874713" y="2189163"/>
          <p14:tracePt t="124904" x="884238" y="2189163"/>
          <p14:tracePt t="124907" x="893763" y="2197100"/>
          <p14:tracePt t="124955" x="911225" y="2206625"/>
          <p14:tracePt t="124963" x="930275" y="2206625"/>
          <p14:tracePt t="124971" x="974725" y="2233613"/>
          <p14:tracePt t="124979" x="1003300" y="2252663"/>
          <p14:tracePt t="124987" x="1047750" y="2262188"/>
          <p14:tracePt t="124995" x="1076325" y="2279650"/>
          <p14:tracePt t="125003" x="1120775" y="2316163"/>
          <p14:tracePt t="125011" x="1149350" y="2325688"/>
          <p14:tracePt t="125019" x="1185863" y="2352675"/>
          <p14:tracePt t="125027" x="1212850" y="2362200"/>
          <p14:tracePt t="125043" x="1258888" y="2371725"/>
          <p14:tracePt t="125060" x="1276350" y="2379663"/>
          <p14:tracePt t="125068" x="1303338" y="2408238"/>
          <p14:tracePt t="125075" x="1312863" y="2416175"/>
          <p14:tracePt t="125084" x="1330325" y="2416175"/>
          <p14:tracePt t="125091" x="1358900" y="2435225"/>
          <p14:tracePt t="125100" x="1366838" y="2444750"/>
          <p14:tracePt t="125108" x="1385888" y="2452688"/>
          <p14:tracePt t="125115" x="1395413" y="2452688"/>
          <p14:tracePt t="125123" x="1403350" y="2452688"/>
          <p14:tracePt t="125131" x="1412875" y="2462213"/>
          <p14:tracePt t="125344" x="1431925" y="2462213"/>
          <p14:tracePt t="125351" x="1522413" y="2425700"/>
          <p14:tracePt t="125357" x="1585913" y="2352675"/>
          <p14:tracePt t="125366" x="1612900" y="2335213"/>
          <p14:tracePt t="125372" x="1641475" y="2289175"/>
          <p14:tracePt t="125380" x="1704975" y="2270125"/>
          <p14:tracePt t="125388" x="1787525" y="2225675"/>
          <p14:tracePt t="125396" x="1824038" y="2225675"/>
          <p14:tracePt t="125403" x="1868488" y="2216150"/>
          <p14:tracePt t="125413" x="1905000" y="2216150"/>
          <p14:tracePt t="125421" x="1924050" y="2216150"/>
          <p14:tracePt t="125438" x="1941513" y="2216150"/>
          <p14:tracePt t="125511" x="1951038" y="2216150"/>
          <p14:tracePt t="125515" x="1960563" y="2216150"/>
          <p14:tracePt t="125523" x="1997075" y="2216150"/>
          <p14:tracePt t="125531" x="2033588" y="2262188"/>
          <p14:tracePt t="125539" x="2051050" y="2306638"/>
          <p14:tracePt t="125547" x="2078038" y="2352675"/>
          <p14:tracePt t="125555" x="2133600" y="2416175"/>
          <p14:tracePt t="125563" x="2151063" y="2444750"/>
          <p14:tracePt t="125571" x="2187575" y="2498725"/>
          <p14:tracePt t="125579" x="2206625" y="2525713"/>
          <p14:tracePt t="125588" x="2251075" y="2589213"/>
          <p14:tracePt t="125596" x="2260600" y="2598738"/>
          <p14:tracePt t="125604" x="2270125" y="2617788"/>
          <p14:tracePt t="125612" x="2279650" y="2625725"/>
          <p14:tracePt t="125653" x="2279650" y="2635250"/>
          <p14:tracePt t="125661" x="2279650" y="2681288"/>
          <p14:tracePt t="125670" x="2243138" y="2708275"/>
          <p14:tracePt t="125677" x="2224088" y="2717800"/>
          <p14:tracePt t="125688" x="2214563" y="2735263"/>
          <p14:tracePt t="125693" x="2187575" y="2754313"/>
          <p14:tracePt t="125702" x="2179638" y="2754313"/>
          <p14:tracePt t="125711" x="2170113" y="2763838"/>
          <p14:tracePt t="125716" x="2143125" y="2763838"/>
          <p14:tracePt t="125725" x="2124075" y="2763838"/>
          <p14:tracePt t="125731" x="2114550" y="2763838"/>
          <p14:tracePt t="125821" x="2124075" y="2727325"/>
          <p14:tracePt t="125827" x="2160588" y="2662238"/>
          <p14:tracePt t="125837" x="2187575" y="2598738"/>
          <p14:tracePt t="125845" x="2206625" y="2535238"/>
          <p14:tracePt t="125852" x="2233613" y="2489200"/>
          <p14:tracePt t="125861" x="2270125" y="2444750"/>
          <p14:tracePt t="125868" x="2287588" y="2425700"/>
          <p14:tracePt t="125876" x="2306638" y="2408238"/>
          <p14:tracePt t="125887" x="2343150" y="2371725"/>
          <p14:tracePt t="125893" x="2343150" y="2362200"/>
          <p14:tracePt t="125902" x="2360613" y="2362200"/>
          <p14:tracePt t="125918" x="2379663" y="2362200"/>
          <p14:tracePt t="125933" x="2389188" y="2335213"/>
          <p14:tracePt t="126495" x="2433638" y="2325688"/>
          <p14:tracePt t="126500" x="2562225" y="2335213"/>
          <p14:tracePt t="126507" x="2635250" y="2343150"/>
          <p14:tracePt t="126515" x="2771775" y="2362200"/>
          <p14:tracePt t="126523" x="2917825" y="2408238"/>
          <p14:tracePt t="126531" x="3081338" y="2452688"/>
          <p14:tracePt t="126539" x="3236913" y="2498725"/>
          <p14:tracePt t="126547" x="3363913" y="2525713"/>
          <p14:tracePt t="126555" x="3500438" y="2571750"/>
          <p14:tracePt t="126563" x="3592513" y="2608263"/>
          <p14:tracePt t="126571" x="3636963" y="2635250"/>
          <p14:tracePt t="126579" x="3673475" y="2644775"/>
          <p14:tracePt t="127067" x="3683000" y="2644775"/>
          <p14:tracePt t="127075" x="3729038" y="2617788"/>
          <p14:tracePt t="127084" x="3756025" y="2598738"/>
          <p14:tracePt t="127091" x="3810000" y="2554288"/>
          <p14:tracePt t="127100" x="3856038" y="2517775"/>
          <p14:tracePt t="127107" x="3911600" y="2481263"/>
          <p14:tracePt t="127117" x="3938588" y="2462213"/>
          <p14:tracePt t="127123" x="3984625" y="2425700"/>
          <p14:tracePt t="127131" x="4029075" y="2389188"/>
          <p14:tracePt t="127139" x="4111625" y="2362200"/>
          <p14:tracePt t="127147" x="4138613" y="2343150"/>
          <p14:tracePt t="127155" x="4184650" y="2335213"/>
          <p14:tracePt t="127165" x="4211638" y="2325688"/>
          <p14:tracePt t="127171" x="4248150" y="2325688"/>
          <p14:tracePt t="127180" x="4284663" y="2316163"/>
          <p14:tracePt t="127187" x="4303713" y="2316163"/>
          <p14:tracePt t="127198" x="4330700" y="2316163"/>
          <p14:tracePt t="127203" x="4348163" y="2316163"/>
          <p14:tracePt t="127221" x="4357688" y="2316163"/>
          <p14:tracePt t="127253" x="4394200" y="2325688"/>
          <p14:tracePt t="127261" x="4403725" y="2352675"/>
          <p14:tracePt t="127268" x="4413250" y="2371725"/>
          <p14:tracePt t="127277" x="4430713" y="2416175"/>
          <p14:tracePt t="127285" x="4457700" y="2444750"/>
          <p14:tracePt t="127292" x="4457700" y="2489200"/>
          <p14:tracePt t="127302" x="4484688" y="2535238"/>
          <p14:tracePt t="127309" x="4494213" y="2562225"/>
          <p14:tracePt t="127318" x="4513263" y="2608263"/>
          <p14:tracePt t="127324" x="4513263" y="2635250"/>
          <p14:tracePt t="127332" x="4513263" y="2644775"/>
          <p14:tracePt t="127349" x="4513263" y="2654300"/>
          <p14:tracePt t="127357" x="4513263" y="2671763"/>
          <p14:tracePt t="127365" x="4513263" y="2681288"/>
          <p14:tracePt t="127372" x="4513263" y="2690813"/>
          <p14:tracePt t="127381" x="4513263" y="2698750"/>
          <p14:tracePt t="127397" x="4513263" y="2717800"/>
          <p14:tracePt t="127405" x="4503738" y="2744788"/>
          <p14:tracePt t="127412" x="4476750" y="2754313"/>
          <p14:tracePt t="127421" x="4421188" y="2771775"/>
          <p14:tracePt t="127429" x="4357688" y="2800350"/>
          <p14:tracePt t="127438" x="4303713" y="2800350"/>
          <p14:tracePt t="127445" x="4257675" y="2808288"/>
          <p14:tracePt t="127455" x="4202113" y="2808288"/>
          <p14:tracePt t="127460" x="4157663" y="2808288"/>
          <p14:tracePt t="127470" x="4121150" y="2808288"/>
          <p14:tracePt t="127477" x="4111625" y="2808288"/>
          <p14:tracePt t="127486" x="4102100" y="2808288"/>
          <p14:tracePt t="127492" x="4084638" y="2800350"/>
          <p14:tracePt t="127503" x="4065588" y="2771775"/>
          <p14:tracePt t="127509" x="4057650" y="2727325"/>
          <p14:tracePt t="127518" x="4057650" y="2698750"/>
          <p14:tracePt t="127524" x="4057650" y="2671763"/>
          <p14:tracePt t="127532" x="4057650" y="2635250"/>
          <p14:tracePt t="127540" x="4057650" y="2589213"/>
          <p14:tracePt t="127548" x="4057650" y="2581275"/>
          <p14:tracePt t="127556" x="4057650" y="2571750"/>
          <p14:tracePt t="127564" x="4057650" y="2562225"/>
          <p14:tracePt t="127572" x="4057650" y="2544763"/>
          <p14:tracePt t="127580" x="4057650" y="2498725"/>
          <p14:tracePt t="127588" x="4065588" y="2489200"/>
          <p14:tracePt t="127595" x="4075113" y="2481263"/>
          <p14:tracePt t="127603" x="4084638" y="2471738"/>
          <p14:tracePt t="127611" x="4111625" y="2444750"/>
          <p14:tracePt t="127619" x="4121150" y="2444750"/>
          <p14:tracePt t="127627" x="4138613" y="2435225"/>
          <p14:tracePt t="127635" x="4157663" y="2416175"/>
          <p14:tracePt t="127643" x="4157663" y="2408238"/>
          <p14:tracePt t="127652" x="4175125" y="2398713"/>
          <p14:tracePt t="127660" x="4184650" y="2398713"/>
          <p14:tracePt t="127733" x="4202113" y="2398713"/>
          <p14:tracePt t="127741" x="4238625" y="2398713"/>
          <p14:tracePt t="127749" x="4311650" y="2398713"/>
          <p14:tracePt t="127757" x="4440238" y="2398713"/>
          <p14:tracePt t="127765" x="4513263" y="2398713"/>
          <p14:tracePt t="127773" x="4630738" y="2444750"/>
          <p14:tracePt t="127781" x="4667250" y="2444750"/>
          <p14:tracePt t="127789" x="4730750" y="2489200"/>
          <p14:tracePt t="127797" x="4740275" y="2498725"/>
          <p14:tracePt t="127804" x="4767263" y="2517775"/>
          <p14:tracePt t="127812" x="4776788" y="2535238"/>
          <p14:tracePt t="127820" x="4786313" y="2544763"/>
          <p14:tracePt t="132108" x="4786313" y="2554288"/>
          <p14:tracePt t="132116" x="4813300" y="2525713"/>
          <p14:tracePt t="132123" x="4822825" y="2462213"/>
          <p14:tracePt t="132132" x="4840288" y="2444750"/>
          <p14:tracePt t="132139" x="4849813" y="2416175"/>
          <p14:tracePt t="132150" x="4859338" y="2389188"/>
          <p14:tracePt t="132155" x="4876800" y="2362200"/>
          <p14:tracePt t="132164" x="4886325" y="2362200"/>
          <p14:tracePt t="132541" x="4886325" y="2343150"/>
          <p14:tracePt t="132613" x="4886325" y="2335213"/>
          <p14:tracePt t="132627" x="4895850" y="2316163"/>
          <p14:tracePt t="132644" x="4895850" y="2298700"/>
          <p14:tracePt t="132651" x="4895850" y="2289175"/>
          <p14:tracePt t="132659" x="4895850" y="2279650"/>
          <p14:tracePt t="132667" x="4905375" y="2279650"/>
          <p14:tracePt t="132683" x="4905375" y="2262188"/>
          <p14:tracePt t="134173" x="4905375" y="2252663"/>
          <p14:tracePt t="134180" x="4868863" y="2270125"/>
          <p14:tracePt t="134189" x="4832350" y="2306638"/>
          <p14:tracePt t="134199" x="4813300" y="2316163"/>
          <p14:tracePt t="134204" x="4786313" y="2325688"/>
          <p14:tracePt t="134212" x="4740275" y="2343150"/>
          <p14:tracePt t="134221" x="4730750" y="2352675"/>
          <p14:tracePt t="134333" x="4722813" y="2362200"/>
          <p14:tracePt t="134342" x="4703763" y="2362200"/>
          <p14:tracePt t="134349" x="4695825" y="2371725"/>
          <p14:tracePt t="134638" x="4686300" y="2371725"/>
          <p14:tracePt t="138909" x="4749800" y="2325688"/>
          <p14:tracePt t="138918" x="4913313" y="2325688"/>
          <p14:tracePt t="138925" x="5114925" y="2325688"/>
          <p14:tracePt t="138937" x="5297488" y="2325688"/>
          <p14:tracePt t="138940" x="5424488" y="2325688"/>
          <p14:tracePt t="138948" x="5580063" y="2325688"/>
          <p14:tracePt t="138955" x="5697538" y="2325688"/>
          <p14:tracePt t="138963" x="5789613" y="2325688"/>
          <p14:tracePt t="138971" x="5843588" y="2325688"/>
          <p14:tracePt t="138979" x="5870575" y="2325688"/>
          <p14:tracePt t="139683" x="5880100" y="2325688"/>
          <p14:tracePt t="139715" x="5880100" y="2352675"/>
          <p14:tracePt t="139723" x="5880100" y="2379663"/>
          <p14:tracePt t="139732" x="5880100" y="2389188"/>
          <p14:tracePt t="139739" x="5880100" y="2425700"/>
          <p14:tracePt t="139747" x="5862638" y="2444750"/>
          <p14:tracePt t="139757" x="5853113" y="2471738"/>
          <p14:tracePt t="139765" x="5826125" y="2489200"/>
          <p14:tracePt t="139773" x="5816600" y="2517775"/>
          <p14:tracePt t="139791" x="5807075" y="2535238"/>
          <p14:tracePt t="140316" x="5807075" y="2554288"/>
          <p14:tracePt t="140323" x="5807075" y="2562225"/>
          <p14:tracePt t="140334" x="5789613" y="2581275"/>
          <p14:tracePt t="140357" x="5780088" y="2598738"/>
          <p14:tracePt t="140628" x="5770563" y="2608263"/>
          <p14:tracePt t="140635" x="5761038" y="2617788"/>
          <p14:tracePt t="140659" x="5753100" y="2625725"/>
          <p14:tracePt t="140675" x="5743575" y="2625725"/>
          <p14:tracePt t="140699" x="5724525" y="2635250"/>
          <p14:tracePt t="140739" x="5724525" y="2644775"/>
          <p14:tracePt t="140755" x="5724525" y="2654300"/>
          <p14:tracePt t="140771" x="5716588" y="2671763"/>
          <p14:tracePt t="140780" x="5716588" y="2681288"/>
          <p14:tracePt t="140805" x="5716588" y="2690813"/>
          <p14:tracePt t="140971" x="5707063" y="2690813"/>
          <p14:tracePt t="140979" x="5697538" y="2698750"/>
          <p14:tracePt t="140996" x="5697538" y="2717800"/>
          <p14:tracePt t="141012" x="5697538" y="2727325"/>
          <p14:tracePt t="141020" x="5697538" y="2735263"/>
          <p14:tracePt t="141037" x="5697538" y="2744788"/>
          <p14:tracePt t="141045" x="5697538" y="2763838"/>
          <p14:tracePt t="145678" x="5643563" y="2744788"/>
          <p14:tracePt t="145684" x="5597525" y="2708275"/>
          <p14:tracePt t="145693" x="5551488" y="2690813"/>
          <p14:tracePt t="145701" x="5524500" y="2654300"/>
          <p14:tracePt t="145711" x="5470525" y="2608263"/>
          <p14:tracePt t="145718" x="5451475" y="2589213"/>
          <p14:tracePt t="145727" x="5424488" y="2554288"/>
          <p14:tracePt t="145734" x="5397500" y="2489200"/>
          <p14:tracePt t="145743" x="5360988" y="2462213"/>
          <p14:tracePt t="145749" x="5351463" y="2444750"/>
          <p14:tracePt t="145758" x="5324475" y="2398713"/>
          <p14:tracePt t="145788" x="5314950" y="2389188"/>
          <p14:tracePt t="145797" x="5314950" y="2379663"/>
          <p14:tracePt t="145928" x="5305425" y="2371725"/>
          <p14:tracePt t="145933" x="5278438" y="2371725"/>
          <p14:tracePt t="145943" x="5224463" y="2335213"/>
          <p14:tracePt t="145953" x="5178425" y="2325688"/>
          <p14:tracePt t="145958" x="5151438" y="2306638"/>
          <p14:tracePt t="145968" x="5105400" y="2289175"/>
          <p14:tracePt t="170909" x="5168900" y="2362200"/>
          <p14:tracePt t="170917" x="5387975" y="2608263"/>
          <p14:tracePt t="170925" x="5597525" y="2790825"/>
          <p14:tracePt t="170935" x="5680075" y="2881313"/>
          <p14:tracePt t="170953" x="5724525" y="2946400"/>
          <p14:tracePt t="170955" x="5724525" y="2973388"/>
          <p14:tracePt t="170964" x="5724525" y="2990850"/>
          <p14:tracePt t="170971" x="5724525" y="3017838"/>
          <p14:tracePt t="170979" x="5724525" y="3036888"/>
          <p14:tracePt t="170987" x="5724525" y="3046413"/>
          <p14:tracePt t="171067" x="5743575" y="3054350"/>
          <p14:tracePt t="171075" x="5807075" y="2990850"/>
          <p14:tracePt t="171083" x="5907088" y="2763838"/>
          <p14:tracePt t="171091" x="6016625" y="2517775"/>
          <p14:tracePt t="171099" x="6099175" y="2352675"/>
          <p14:tracePt t="171107" x="6172200" y="2179638"/>
          <p14:tracePt t="171115" x="6254750" y="2016125"/>
          <p14:tracePt t="171124" x="6308725" y="1878013"/>
          <p14:tracePt t="171132" x="6335713" y="1797050"/>
          <p14:tracePt t="171140" x="6381750" y="1704975"/>
          <p14:tracePt t="171150" x="6391275" y="1641475"/>
          <p14:tracePt t="171155" x="6399213" y="1614488"/>
          <p14:tracePt t="171277" x="6399213" y="1704975"/>
          <p14:tracePt t="171285" x="6335713" y="1851025"/>
          <p14:tracePt t="171294" x="6153150" y="2097088"/>
          <p14:tracePt t="171301" x="5926138" y="2335213"/>
          <p14:tracePt t="171309" x="5661025" y="2644775"/>
          <p14:tracePt t="171316" x="5424488" y="2927350"/>
          <p14:tracePt t="171324" x="5251450" y="3155950"/>
          <p14:tracePt t="171334" x="5159375" y="3309938"/>
          <p14:tracePt t="171340" x="5086350" y="3411538"/>
          <p14:tracePt t="171349" x="5032375" y="3492500"/>
          <p14:tracePt t="171357" x="5014913" y="3519488"/>
          <p14:tracePt t="171363" x="5014913" y="3529013"/>
          <p14:tracePt t="171420" x="5014913" y="3465513"/>
          <p14:tracePt t="171427" x="5105400" y="3292475"/>
          <p14:tracePt t="171435" x="5159375" y="3155950"/>
          <p14:tracePt t="171443" x="5232400" y="3017838"/>
          <p14:tracePt t="171451" x="5287963" y="2936875"/>
          <p14:tracePt t="171460" x="5351463" y="2808288"/>
          <p14:tracePt t="171468" x="5397500" y="2671763"/>
          <p14:tracePt t="171477" x="5441950" y="2544763"/>
          <p14:tracePt t="171485" x="5470525" y="2408238"/>
          <p14:tracePt t="171494" x="5507038" y="2298700"/>
          <p14:tracePt t="171501" x="5534025" y="2197100"/>
          <p14:tracePt t="171509" x="5551488" y="2125663"/>
          <p14:tracePt t="171517" x="5561013" y="2079625"/>
          <p14:tracePt t="171526" x="5570538" y="2043113"/>
          <p14:tracePt t="171534" x="5570538" y="2024063"/>
          <p14:tracePt t="171540" x="5570538" y="2006600"/>
          <p14:tracePt t="171621" x="5551488" y="2143125"/>
          <p14:tracePt t="171629" x="5461000" y="2279650"/>
          <p14:tracePt t="171635" x="5387975" y="2444750"/>
          <p14:tracePt t="171643" x="5305425" y="2635250"/>
          <p14:tracePt t="171651" x="5224463" y="2844800"/>
          <p14:tracePt t="171659" x="5159375" y="2973388"/>
          <p14:tracePt t="171667" x="5132388" y="3054350"/>
          <p14:tracePt t="171675" x="5105400" y="3163888"/>
          <p14:tracePt t="171683" x="5095875" y="3228975"/>
          <p14:tracePt t="171691" x="5086350" y="3246438"/>
          <p14:tracePt t="171699" x="5078413" y="3273425"/>
          <p14:tracePt t="171755" x="5078413" y="3219450"/>
          <p14:tracePt t="171763" x="5078413" y="3090863"/>
          <p14:tracePt t="171772" x="5078413" y="2963863"/>
          <p14:tracePt t="171779" x="5114925" y="2827338"/>
          <p14:tracePt t="171787" x="5114925" y="2735263"/>
          <p14:tracePt t="171796" x="5141913" y="2608263"/>
          <p14:tracePt t="171803" x="5187950" y="2471738"/>
          <p14:tracePt t="171812" x="5214938" y="2379663"/>
          <p14:tracePt t="171820" x="5224463" y="2243138"/>
          <p14:tracePt t="171827" x="5260975" y="2116138"/>
          <p14:tracePt t="171836" x="5287963" y="2006600"/>
          <p14:tracePt t="171843" x="5297488" y="1887538"/>
          <p14:tracePt t="171852" x="5297488" y="1833563"/>
          <p14:tracePt t="171859" x="5324475" y="1768475"/>
          <p14:tracePt t="171875" x="5324475" y="1741488"/>
          <p14:tracePt t="171958" x="5324475" y="1787525"/>
          <p14:tracePt t="171967" x="5287963" y="1914525"/>
          <p14:tracePt t="171973" x="5214938" y="2070100"/>
          <p14:tracePt t="171982" x="5151438" y="2216150"/>
          <p14:tracePt t="171989" x="5095875" y="2352675"/>
          <p14:tracePt t="171999" x="5059363" y="2462213"/>
          <p14:tracePt t="172005" x="5022850" y="2581275"/>
          <p14:tracePt t="172014" x="5005388" y="2671763"/>
          <p14:tracePt t="172021" x="4995863" y="2717800"/>
          <p14:tracePt t="172037" x="4995863" y="2727325"/>
          <p14:tracePt t="172091" x="4995863" y="2698750"/>
          <p14:tracePt t="172099" x="4995863" y="2617788"/>
          <p14:tracePt t="172108" x="5005388" y="2517775"/>
          <p14:tracePt t="172116" x="5032375" y="2425700"/>
          <p14:tracePt t="172123" x="5032375" y="2352675"/>
          <p14:tracePt t="172131" x="5041900" y="2270125"/>
          <p14:tracePt t="172139" x="5041900" y="2179638"/>
          <p14:tracePt t="172148" x="5041900" y="2089150"/>
          <p14:tracePt t="172155" x="5049838" y="2016125"/>
          <p14:tracePt t="172163" x="5049838" y="1943100"/>
          <p14:tracePt t="172171" x="5068888" y="1878013"/>
          <p14:tracePt t="172179" x="5068888" y="1804988"/>
          <p14:tracePt t="172187" x="5068888" y="1760538"/>
          <p14:tracePt t="172199" x="5068888" y="1731963"/>
          <p14:tracePt t="172203" x="5068888" y="1714500"/>
          <p14:tracePt t="172213" x="5068888" y="1704975"/>
          <p14:tracePt t="172285" x="5032375" y="1741488"/>
          <p14:tracePt t="172293" x="4959350" y="1841500"/>
          <p14:tracePt t="172301" x="4895850" y="1943100"/>
          <p14:tracePt t="172311" x="4822825" y="2024063"/>
          <p14:tracePt t="172317" x="4767263" y="2125663"/>
          <p14:tracePt t="172325" x="4740275" y="2206625"/>
          <p14:tracePt t="172334" x="4713288" y="2279650"/>
          <p14:tracePt t="172340" x="4695825" y="2316163"/>
          <p14:tracePt t="172349" x="4695825" y="2343150"/>
          <p14:tracePt t="172358" x="4695825" y="2362200"/>
          <p14:tracePt t="172485" x="4667250" y="2298700"/>
          <p14:tracePt t="172497" x="4640263" y="2179638"/>
          <p14:tracePt t="172501" x="4613275" y="2089150"/>
          <p14:tracePt t="172509" x="4594225" y="1979613"/>
          <p14:tracePt t="172516" x="4594225" y="1906588"/>
          <p14:tracePt t="172524" x="4576763" y="1841500"/>
          <p14:tracePt t="172532" x="4557713" y="1760538"/>
          <p14:tracePt t="172540" x="4557713" y="1731963"/>
          <p14:tracePt t="172548" x="4549775" y="1704975"/>
          <p14:tracePt t="172563" x="4549775" y="1697038"/>
          <p14:tracePt t="172661" x="4549775" y="1778000"/>
          <p14:tracePt t="172669" x="4513263" y="1860550"/>
          <p14:tracePt t="172677" x="4494213" y="1943100"/>
          <p14:tracePt t="172685" x="4467225" y="2033588"/>
          <p14:tracePt t="172693" x="4440238" y="2116138"/>
          <p14:tracePt t="172703" x="4430713" y="2170113"/>
          <p14:tracePt t="172709" x="4421188" y="2270125"/>
          <p14:tracePt t="172719" x="4421188" y="2325688"/>
          <p14:tracePt t="172725" x="4421188" y="2362200"/>
          <p14:tracePt t="172732" x="4421188" y="2389188"/>
          <p14:tracePt t="172740" x="4421188" y="2398713"/>
          <p14:tracePt t="172893" x="4421188" y="2316163"/>
          <p14:tracePt t="172903" x="4421188" y="2262188"/>
          <p14:tracePt t="172909" x="4421188" y="2189163"/>
          <p14:tracePt t="172917" x="4421188" y="2143125"/>
          <p14:tracePt t="172924" x="4421188" y="2089150"/>
          <p14:tracePt t="172933" x="4421188" y="2033588"/>
          <p14:tracePt t="172940" x="4421188" y="2006600"/>
          <p14:tracePt t="172949" x="4421188" y="1951038"/>
          <p14:tracePt t="172956" x="4421188" y="1933575"/>
          <p14:tracePt t="172965" x="4421188" y="1924050"/>
          <p14:tracePt t="172972" x="4421188" y="1914525"/>
          <p14:tracePt t="173109" x="4421188" y="1906588"/>
          <p14:tracePt t="173116" x="4384675" y="1979613"/>
          <p14:tracePt t="173124" x="4376738" y="2052638"/>
          <p14:tracePt t="173132" x="4348163" y="2170113"/>
          <p14:tracePt t="173139" x="4321175" y="2262188"/>
          <p14:tracePt t="173148" x="4321175" y="2335213"/>
          <p14:tracePt t="173157" x="4303713" y="2435225"/>
          <p14:tracePt t="173164" x="4294188" y="2489200"/>
          <p14:tracePt t="173172" x="4294188" y="2508250"/>
          <p14:tracePt t="173182" x="4294188" y="2535238"/>
          <p14:tracePt t="173190" x="4294188" y="2544763"/>
          <p14:tracePt t="173341" x="4294188" y="2535238"/>
          <p14:tracePt t="173358" x="4294188" y="2517775"/>
          <p14:tracePt t="173533" x="4202113" y="2498725"/>
          <p14:tracePt t="173541" x="3956050" y="2498725"/>
          <p14:tracePt t="173548" x="3656013" y="2498725"/>
          <p14:tracePt t="173559" x="3281363" y="2498725"/>
          <p14:tracePt t="173565" x="2781300" y="2408238"/>
          <p14:tracePt t="173572" x="2598738" y="2389188"/>
          <p14:tracePt t="173579" x="2389188" y="2362200"/>
          <p14:tracePt t="173589" x="2243138" y="2316163"/>
          <p14:tracePt t="173598" x="2124075" y="2298700"/>
          <p14:tracePt t="173605" x="2051050" y="2289175"/>
          <p14:tracePt t="173614" x="1968500" y="2262188"/>
          <p14:tracePt t="173621" x="1931988" y="2252663"/>
          <p14:tracePt t="173631" x="1905000" y="2252663"/>
          <p14:tracePt t="173638" x="1860550" y="2243138"/>
          <p14:tracePt t="173645" x="1851025" y="2243138"/>
          <p14:tracePt t="173653" x="1831975" y="2243138"/>
          <p14:tracePt t="173661" x="1824038" y="2243138"/>
          <p14:tracePt t="174005" x="1841500" y="2189163"/>
          <p14:tracePt t="174014" x="2078038" y="2143125"/>
          <p14:tracePt t="174022" x="2324100" y="2089150"/>
          <p14:tracePt t="174030" x="2606675" y="2043113"/>
          <p14:tracePt t="174037" x="2889250" y="2006600"/>
          <p14:tracePt t="174049" x="3144838" y="1951038"/>
          <p14:tracePt t="174052" x="3346450" y="1943100"/>
          <p14:tracePt t="174060" x="3509963" y="1924050"/>
          <p14:tracePt t="174067" x="3673475" y="1924050"/>
          <p14:tracePt t="174075" x="3783013" y="1914525"/>
          <p14:tracePt t="174083" x="3911600" y="1878013"/>
          <p14:tracePt t="174091" x="3956050" y="1878013"/>
          <p14:tracePt t="174099" x="3975100" y="1878013"/>
          <p14:tracePt t="174108" x="3992563" y="1878013"/>
          <p14:tracePt t="174202" x="4011613" y="1870075"/>
          <p14:tracePt t="174206" x="4057650" y="1860550"/>
          <p14:tracePt t="174214" x="4111625" y="1860550"/>
          <p14:tracePt t="174221" x="4165600" y="1860550"/>
          <p14:tracePt t="174231" x="4221163" y="1860550"/>
          <p14:tracePt t="174237" x="4303713" y="1860550"/>
          <p14:tracePt t="174249" x="4357688" y="1860550"/>
          <p14:tracePt t="174251" x="4394200" y="1860550"/>
          <p14:tracePt t="174262" x="4448175" y="1860550"/>
          <p14:tracePt t="174269" x="4494213" y="1860550"/>
          <p14:tracePt t="174277" x="4530725" y="1860550"/>
          <p14:tracePt t="174285" x="4557713" y="1860550"/>
          <p14:tracePt t="174295" x="4576763" y="1860550"/>
          <p14:tracePt t="174300" x="4594225" y="1860550"/>
          <p14:tracePt t="174316" x="4603750" y="1860550"/>
          <p14:tracePt t="174399" x="4630738" y="1860550"/>
          <p14:tracePt t="174406" x="4640263" y="1860550"/>
          <p14:tracePt t="174414" x="4667250" y="1860550"/>
          <p14:tracePt t="174421" x="4676775" y="1860550"/>
          <p14:tracePt t="174431" x="4695825" y="1870075"/>
          <p14:tracePt t="174437" x="4695825" y="1878013"/>
          <p14:tracePt t="174453" x="4703763" y="1878013"/>
          <p14:tracePt t="174477" x="4713288" y="1887538"/>
          <p14:tracePt t="174517" x="4722813" y="1897063"/>
          <p14:tracePt t="174526" x="4740275" y="1914525"/>
          <p14:tracePt t="174534" x="4759325" y="1924050"/>
          <p14:tracePt t="174541" x="4767263" y="1933575"/>
          <p14:tracePt t="174550" x="4776788" y="1933575"/>
          <p14:tracePt t="174556" x="4795838" y="1951038"/>
          <p14:tracePt t="174565" x="4822825" y="1979613"/>
          <p14:tracePt t="174572" x="4832350" y="1979613"/>
          <p14:tracePt t="174580" x="4859338" y="1997075"/>
          <p14:tracePt t="174589" x="4876800" y="2024063"/>
          <p14:tracePt t="174595" x="4886325" y="2024063"/>
          <p14:tracePt t="174603" x="4913313" y="2043113"/>
          <p14:tracePt t="174612" x="4941888" y="2070100"/>
          <p14:tracePt t="174619" x="4995863" y="2106613"/>
          <p14:tracePt t="174628" x="5059363" y="2125663"/>
          <p14:tracePt t="174635" x="5078413" y="2133600"/>
          <p14:tracePt t="174643" x="5151438" y="2170113"/>
          <p14:tracePt t="174651" x="5251450" y="2197100"/>
          <p14:tracePt t="174659" x="5314950" y="2233613"/>
          <p14:tracePt t="174669" x="5378450" y="2262188"/>
          <p14:tracePt t="174676" x="5397500" y="2262188"/>
          <p14:tracePt t="174685" x="5424488" y="2279650"/>
          <p14:tracePt t="174693" x="5434013" y="2279650"/>
          <p14:tracePt t="174955" x="5441950" y="2289175"/>
          <p14:tracePt t="175043" x="5441950" y="2343150"/>
          <p14:tracePt t="175051" x="5441950" y="2379663"/>
          <p14:tracePt t="175059" x="5441950" y="2398713"/>
          <p14:tracePt t="175067" x="5441950" y="2416175"/>
          <p14:tracePt t="175075" x="5441950" y="2435225"/>
          <p14:tracePt t="175083" x="5441950" y="2444750"/>
          <p14:tracePt t="175091" x="5441950" y="2462213"/>
          <p14:tracePt t="175107" x="5441950" y="2471738"/>
          <p14:tracePt t="210374" x="5434013" y="2489200"/>
          <p14:tracePt t="210389" x="5397500" y="2517775"/>
          <p14:tracePt t="210397" x="5334000" y="2525713"/>
          <p14:tracePt t="210405" x="5268913" y="2535238"/>
          <p14:tracePt t="210413" x="5214938" y="2544763"/>
          <p14:tracePt t="210421" x="5178425" y="2544763"/>
          <p14:tracePt t="210428" x="5141913" y="2544763"/>
          <p14:tracePt t="210436" x="5095875" y="2544763"/>
          <p14:tracePt t="210444" x="5059363" y="2544763"/>
          <p14:tracePt t="210452" x="5041900" y="2544763"/>
          <p14:tracePt t="210461" x="5014913" y="2544763"/>
          <p14:tracePt t="210479" x="5005388" y="2544763"/>
          <p14:tracePt t="210606" x="4978400" y="2562225"/>
          <p14:tracePt t="210613" x="4949825" y="2571750"/>
          <p14:tracePt t="210621" x="4859338" y="2589213"/>
          <p14:tracePt t="210630" x="4840288" y="2589213"/>
          <p14:tracePt t="210637" x="4803775" y="2598738"/>
          <p14:tracePt t="210644" x="4767263" y="2617788"/>
          <p14:tracePt t="210654" x="4759325" y="2617788"/>
          <p14:tracePt t="210660" x="4730750" y="2625725"/>
          <p14:tracePt t="210670" x="4703763" y="2635250"/>
          <p14:tracePt t="210677" x="4649788" y="2635250"/>
          <p14:tracePt t="210686" x="4594225" y="2654300"/>
          <p14:tracePt t="210694" x="4513263" y="2681288"/>
          <p14:tracePt t="210700" x="4457700" y="2690813"/>
          <p14:tracePt t="210708" x="4376738" y="2690813"/>
          <p14:tracePt t="210716" x="4321175" y="2698750"/>
          <p14:tracePt t="210723" x="4275138" y="2698750"/>
          <p14:tracePt t="210731" x="4248150" y="2708275"/>
          <p14:tracePt t="210739" x="4230688" y="2708275"/>
          <p14:tracePt t="210747" x="4194175" y="2708275"/>
          <p14:tracePt t="210755" x="4175125" y="2708275"/>
          <p14:tracePt t="210763" x="4157663" y="2717800"/>
          <p14:tracePt t="210779" x="4148138" y="2727325"/>
          <p14:tracePt t="210788" x="4138613" y="2727325"/>
          <p14:tracePt t="210795" x="4129088" y="2727325"/>
          <p14:tracePt t="210804" x="4111625" y="2727325"/>
          <p14:tracePt t="210820" x="4075113" y="2727325"/>
          <p14:tracePt t="210827" x="4048125" y="2727325"/>
          <p14:tracePt t="210835" x="4029075" y="2727325"/>
          <p14:tracePt t="210843" x="3984625" y="2735263"/>
          <p14:tracePt t="210851" x="3956050" y="2735263"/>
          <p14:tracePt t="210859" x="3929063" y="2735263"/>
          <p14:tracePt t="210867" x="3883025" y="2744788"/>
          <p14:tracePt t="210875" x="3856038" y="2744788"/>
          <p14:tracePt t="210883" x="3838575" y="2754313"/>
          <p14:tracePt t="210892" x="3792538" y="2754313"/>
          <p14:tracePt t="210899" x="3775075" y="2754313"/>
          <p14:tracePt t="210908" x="3738563" y="2754313"/>
          <p14:tracePt t="210916" x="3729038" y="2754313"/>
          <p14:tracePt t="210924" x="3702050" y="2771775"/>
          <p14:tracePt t="210932" x="3692525" y="2771775"/>
          <p14:tracePt t="210940" x="3683000" y="2771775"/>
          <p14:tracePt t="210948" x="3665538" y="2771775"/>
          <p14:tracePt t="210958" x="3629025" y="2771775"/>
          <p14:tracePt t="210963" x="3573463" y="2771775"/>
          <p14:tracePt t="210972" x="3536950" y="2771775"/>
          <p14:tracePt t="210979" x="3482975" y="2771775"/>
          <p14:tracePt t="210988" x="3390900" y="2771775"/>
          <p14:tracePt t="210995" x="3254375" y="2754313"/>
          <p14:tracePt t="211003" x="3144838" y="2754313"/>
          <p14:tracePt t="211012" x="3017838" y="2744788"/>
          <p14:tracePt t="211019" x="2871788" y="2698750"/>
          <p14:tracePt t="211027" x="2725738" y="2681288"/>
          <p14:tracePt t="211035" x="2570163" y="2635250"/>
          <p14:tracePt t="211043" x="2425700" y="2625725"/>
          <p14:tracePt t="211051" x="2279650" y="2608263"/>
          <p14:tracePt t="211060" x="2151063" y="2589213"/>
          <p14:tracePt t="211067" x="2033588" y="2554288"/>
          <p14:tracePt t="211075" x="2005013" y="2544763"/>
          <p14:tracePt t="211083" x="1931988" y="2508250"/>
          <p14:tracePt t="211092" x="1895475" y="2508250"/>
          <p14:tracePt t="211107" x="1887538" y="2508250"/>
          <p14:tracePt t="211478" x="1878013" y="2508250"/>
          <p14:tracePt t="211483" x="1851025" y="2508250"/>
          <p14:tracePt t="211492" x="1831975" y="2508250"/>
          <p14:tracePt t="211499" x="1814513" y="2508250"/>
          <p14:tracePt t="211507" x="1804988" y="2508250"/>
          <p14:tracePt t="211515" x="1795463" y="2508250"/>
          <p14:tracePt t="211524" x="1787525" y="2517775"/>
          <p14:tracePt t="211532" x="1778000" y="2517775"/>
          <p14:tracePt t="211541" x="1758950" y="2535238"/>
          <p14:tracePt t="211677" x="1768475" y="2535238"/>
          <p14:tracePt t="211685" x="1804988" y="2535238"/>
          <p14:tracePt t="211694" x="1878013" y="2535238"/>
          <p14:tracePt t="211701" x="1914525" y="2535238"/>
          <p14:tracePt t="211710" x="1987550" y="2535238"/>
          <p14:tracePt t="211717" x="2114550" y="2535238"/>
          <p14:tracePt t="211726" x="2206625" y="2535238"/>
          <p14:tracePt t="211733" x="2333625" y="2535238"/>
          <p14:tracePt t="211741" x="2462213" y="2535238"/>
          <p14:tracePt t="211749" x="2606675" y="2535238"/>
          <p14:tracePt t="211757" x="2735263" y="2535238"/>
          <p14:tracePt t="211765" x="2844800" y="2535238"/>
          <p14:tracePt t="211775" x="2935288" y="2535238"/>
          <p14:tracePt t="211781" x="3027363" y="2535238"/>
          <p14:tracePt t="211790" x="3100388" y="2535238"/>
          <p14:tracePt t="211796" x="3154363" y="2535238"/>
          <p14:tracePt t="211805" x="3217863" y="2535238"/>
          <p14:tracePt t="211812" x="3273425" y="2535238"/>
          <p14:tracePt t="211822" x="3363913" y="2535238"/>
          <p14:tracePt t="211828" x="3436938" y="2535238"/>
          <p14:tracePt t="211836" x="3490913" y="2535238"/>
          <p14:tracePt t="211844" x="3546475" y="2535238"/>
          <p14:tracePt t="211852" x="3609975" y="2535238"/>
          <p14:tracePt t="211861" x="3646488" y="2535238"/>
          <p14:tracePt t="211868" x="3673475" y="2535238"/>
          <p14:tracePt t="211876" x="3729038" y="2544763"/>
          <p14:tracePt t="211884" x="3792538" y="2562225"/>
          <p14:tracePt t="211893" x="3819525" y="2571750"/>
          <p14:tracePt t="211900" x="3865563" y="2571750"/>
          <p14:tracePt t="211909" x="3892550" y="2571750"/>
          <p14:tracePt t="211915" x="3948113" y="2571750"/>
          <p14:tracePt t="211923" x="3992563" y="2581275"/>
          <p14:tracePt t="211931" x="4029075" y="2589213"/>
          <p14:tracePt t="211939" x="4075113" y="2598738"/>
          <p14:tracePt t="211959" x="4184650" y="2617788"/>
          <p14:tracePt t="211963" x="4221163" y="2617788"/>
          <p14:tracePt t="211971" x="4275138" y="2625725"/>
          <p14:tracePt t="211979" x="4367213" y="2625725"/>
          <p14:tracePt t="211987" x="4440238" y="2625725"/>
          <p14:tracePt t="211995" x="4494213" y="2625725"/>
          <p14:tracePt t="212003" x="4567238" y="2625725"/>
          <p14:tracePt t="212011" x="4649788" y="2625725"/>
          <p14:tracePt t="212019" x="4740275" y="2625725"/>
          <p14:tracePt t="212027" x="4813300" y="2625725"/>
          <p14:tracePt t="212035" x="4886325" y="2625725"/>
          <p14:tracePt t="212043" x="4941888" y="2625725"/>
          <p14:tracePt t="212051" x="4995863" y="2625725"/>
          <p14:tracePt t="212059" x="5041900" y="2625725"/>
          <p14:tracePt t="212067" x="5078413" y="2625725"/>
          <p14:tracePt t="212075" x="5095875" y="2625725"/>
          <p14:tracePt t="212083" x="5141913" y="2625725"/>
          <p14:tracePt t="212092" x="5151438" y="2625725"/>
          <p14:tracePt t="212109" x="5159375" y="2625725"/>
          <p14:tracePt t="212116" x="5168900" y="2625725"/>
          <p14:tracePt t="212140" x="5178425" y="2625725"/>
          <p14:tracePt t="212165" x="5187950" y="2625725"/>
          <p14:tracePt t="212172" x="5195888" y="2625725"/>
          <p14:tracePt t="212180" x="5205413" y="2625725"/>
          <p14:tracePt t="212188" x="5214938" y="2625725"/>
          <p14:tracePt t="212317" x="5224463" y="2625725"/>
          <p14:tracePt t="212325" x="5268913" y="2625725"/>
          <p14:tracePt t="212333" x="5351463" y="2625725"/>
          <p14:tracePt t="212341" x="5441950" y="2625725"/>
          <p14:tracePt t="212349" x="5534025" y="2608263"/>
          <p14:tracePt t="212357" x="5580063" y="2581275"/>
          <p14:tracePt t="212364" x="5643563" y="2571750"/>
          <p14:tracePt t="212372" x="5716588" y="2562225"/>
          <p14:tracePt t="212380" x="5761038" y="2535238"/>
          <p14:tracePt t="212388" x="5816600" y="2535238"/>
          <p14:tracePt t="212396" x="5834063" y="2535238"/>
          <p14:tracePt t="212404" x="5853113" y="2535238"/>
          <p14:tracePt t="212412" x="5870575" y="2525713"/>
          <p14:tracePt t="212510" x="5880100" y="2525713"/>
          <p14:tracePt t="212517" x="5899150" y="2525713"/>
          <p14:tracePt t="212529" x="5916613" y="2525713"/>
          <p14:tracePt t="212534" x="5943600" y="2508250"/>
          <p14:tracePt t="212541" x="5972175" y="2489200"/>
          <p14:tracePt t="212571" x="5989638" y="2489200"/>
          <p14:tracePt t="212579" x="5999163" y="2489200"/>
          <p14:tracePt t="212588" x="6016625" y="2489200"/>
          <p14:tracePt t="212595" x="6043613" y="2489200"/>
          <p14:tracePt t="212603" x="6089650" y="2489200"/>
          <p14:tracePt t="212611" x="6116638" y="2489200"/>
          <p14:tracePt t="212619" x="6145213" y="2489200"/>
          <p14:tracePt t="212628" x="6162675" y="2489200"/>
          <p14:tracePt t="212636" x="6181725" y="2489200"/>
          <p14:tracePt t="213565" x="6189663" y="2489200"/>
          <p14:tracePt t="213575" x="6208713" y="2489200"/>
          <p14:tracePt t="213581" x="6235700" y="2498725"/>
          <p14:tracePt t="213591" x="6245225" y="2498725"/>
          <p14:tracePt t="213597" x="6254750" y="2498725"/>
          <p14:tracePt t="214936" x="6189663" y="2681288"/>
          <p14:tracePt t="214942" x="5972175" y="2808288"/>
          <p14:tracePt t="214949" x="5816600" y="2936875"/>
          <p14:tracePt t="214958" x="5616575" y="3027363"/>
          <p14:tracePt t="214964" x="5478463" y="3054350"/>
          <p14:tracePt t="214971" x="5405438" y="3082925"/>
          <p14:tracePt t="214979" x="5287963" y="3109913"/>
          <p14:tracePt t="214987" x="5195888" y="3119438"/>
          <p14:tracePt t="214995" x="5059363" y="3163888"/>
          <p14:tracePt t="215003" x="4895850" y="3192463"/>
          <p14:tracePt t="215011" x="4749800" y="3228975"/>
          <p14:tracePt t="215019" x="4603750" y="3228975"/>
          <p14:tracePt t="215027" x="4494213" y="3228975"/>
          <p14:tracePt t="215035" x="4421188" y="3228975"/>
          <p14:tracePt t="215043" x="4357688" y="3219450"/>
          <p14:tracePt t="215051" x="4348163" y="3219450"/>
          <p14:tracePt t="215317" x="4311650" y="3209925"/>
          <p14:tracePt t="215325" x="4221163" y="3163888"/>
          <p14:tracePt t="215333" x="4084638" y="3119438"/>
          <p14:tracePt t="215341" x="3938588" y="3063875"/>
          <p14:tracePt t="215349" x="3838575" y="3000375"/>
          <p14:tracePt t="215357" x="3738563" y="2946400"/>
          <p14:tracePt t="215365" x="3563938" y="2854325"/>
          <p14:tracePt t="215373" x="3482975" y="2800350"/>
          <p14:tracePt t="215382" x="3363913" y="2771775"/>
          <p14:tracePt t="215388" x="3254375" y="2735263"/>
          <p14:tracePt t="215396" x="3171825" y="2727325"/>
          <p14:tracePt t="215404" x="3117850" y="2727325"/>
          <p14:tracePt t="215411" x="3100388" y="2727325"/>
          <p14:tracePt t="215419" x="3100388" y="2717800"/>
          <p14:tracePt t="215725" x="3071813" y="2717800"/>
          <p14:tracePt t="215732" x="2971800" y="2717800"/>
          <p14:tracePt t="215741" x="2825750" y="2717800"/>
          <p14:tracePt t="215749" x="2662238" y="2717800"/>
          <p14:tracePt t="215759" x="2516188" y="2717800"/>
          <p14:tracePt t="215765" x="2370138" y="2708275"/>
          <p14:tracePt t="215777" x="2224088" y="2671763"/>
          <p14:tracePt t="215780" x="2087563" y="2644775"/>
          <p14:tracePt t="215791" x="1978025" y="2617788"/>
          <p14:tracePt t="215798" x="1878013" y="2589213"/>
          <p14:tracePt t="215805" x="1851025" y="2571750"/>
          <p14:tracePt t="215815" x="1804988" y="2535238"/>
          <p14:tracePt t="215822" x="1787525" y="2517775"/>
          <p14:tracePt t="215909" x="1778000" y="2517775"/>
          <p14:tracePt t="215917" x="1751013" y="2517775"/>
          <p14:tracePt t="215925" x="1695450" y="2517775"/>
          <p14:tracePt t="215933" x="1658938" y="2517775"/>
          <p14:tracePt t="215941" x="1631950" y="2517775"/>
          <p14:tracePt t="215949" x="1622425" y="2517775"/>
          <p14:tracePt t="215959" x="1612900" y="2517775"/>
          <p14:tracePt t="215991" x="1604963" y="2508250"/>
          <p14:tracePt t="215996" x="1604963" y="2481263"/>
          <p14:tracePt t="216007" x="1604963" y="2444750"/>
          <p14:tracePt t="216013" x="1604963" y="2398713"/>
          <p14:tracePt t="216021" x="1604963" y="2379663"/>
          <p14:tracePt t="216029" x="1595438" y="2343150"/>
          <p14:tracePt t="216038" x="1595438" y="2316163"/>
          <p14:tracePt t="216044" x="1568450" y="2270125"/>
          <p14:tracePt t="216053" x="1568450" y="2243138"/>
          <p14:tracePt t="216060" x="1568450" y="2197100"/>
          <p14:tracePt t="216069" x="1568450" y="2160588"/>
          <p14:tracePt t="216078" x="1568450" y="2125663"/>
          <p14:tracePt t="216084" x="1568450" y="2089150"/>
          <p14:tracePt t="216093" x="1568450" y="2060575"/>
          <p14:tracePt t="216100" x="1585913" y="2024063"/>
          <p14:tracePt t="216110" x="1612900" y="2006600"/>
          <p14:tracePt t="216116" x="1622425" y="1987550"/>
          <p14:tracePt t="216124" x="1649413" y="1970088"/>
          <p14:tracePt t="216132" x="1685925" y="1933575"/>
          <p14:tracePt t="216140" x="1751013" y="1914525"/>
          <p14:tracePt t="216148" x="1804988" y="1887538"/>
          <p14:tracePt t="216156" x="1887538" y="1860550"/>
          <p14:tracePt t="216164" x="1931988" y="1851025"/>
          <p14:tracePt t="216173" x="2024063" y="1851025"/>
          <p14:tracePt t="216180" x="2051050" y="1851025"/>
          <p14:tracePt t="216190" x="2070100" y="1851025"/>
          <p14:tracePt t="216211" x="2097088" y="1851025"/>
          <p14:tracePt t="216213" x="2106613" y="1860550"/>
          <p14:tracePt t="216236" x="2106613" y="1878013"/>
          <p14:tracePt t="216246" x="2133600" y="1906588"/>
          <p14:tracePt t="216259" x="2133600" y="1924050"/>
          <p14:tracePt t="216268" x="2143125" y="1951038"/>
          <p14:tracePt t="216277" x="2151063" y="1979613"/>
          <p14:tracePt t="216284" x="2151063" y="1987550"/>
          <p14:tracePt t="216293" x="2160588" y="2024063"/>
          <p14:tracePt t="216300" x="2170113" y="2033588"/>
          <p14:tracePt t="216316" x="2179638" y="2033588"/>
          <p14:tracePt t="216340" x="2187575" y="2033588"/>
          <p14:tracePt t="216365" x="2187575" y="2043113"/>
          <p14:tracePt t="216378" x="2187575" y="2052638"/>
          <p14:tracePt t="216381" x="2187575" y="2070100"/>
          <p14:tracePt t="216390" x="2187575" y="2097088"/>
          <p14:tracePt t="216397" x="2187575" y="2125663"/>
          <p14:tracePt t="216408" x="2187575" y="2160588"/>
          <p14:tracePt t="216413" x="2187575" y="2197100"/>
          <p14:tracePt t="216422" x="2179638" y="2262188"/>
          <p14:tracePt t="216428" x="2160588" y="2279650"/>
          <p14:tracePt t="216437" x="2160588" y="2298700"/>
          <p14:tracePt t="216445" x="2151063" y="2306638"/>
          <p14:tracePt t="216509" x="2143125" y="2343150"/>
          <p14:tracePt t="216517" x="2106613" y="2371725"/>
          <p14:tracePt t="216525" x="2041525" y="2425700"/>
          <p14:tracePt t="216533" x="1978025" y="2489200"/>
          <p14:tracePt t="216541" x="1914525" y="2544763"/>
          <p14:tracePt t="216549" x="1887538" y="2562225"/>
          <p14:tracePt t="216558" x="1860550" y="2598738"/>
          <p14:tracePt t="216565" x="1814513" y="2608263"/>
          <p14:tracePt t="216577" x="1804988" y="2617788"/>
          <p14:tracePt t="216580" x="1778000" y="2635250"/>
          <p14:tracePt t="216669" x="1768475" y="2625725"/>
          <p14:tracePt t="216678" x="1758950" y="2608263"/>
          <p14:tracePt t="216685" x="1758950" y="2598738"/>
          <p14:tracePt t="216695" x="1758950" y="2581275"/>
          <p14:tracePt t="216701" x="1751013" y="2554288"/>
          <p14:tracePt t="216711" x="1751013" y="2544763"/>
          <p14:tracePt t="216717" x="1751013" y="2517775"/>
          <p14:tracePt t="216726" x="1751013" y="2508250"/>
          <p14:tracePt t="216732" x="1751013" y="2498725"/>
          <p14:tracePt t="216741" x="1751013" y="2489200"/>
          <p14:tracePt t="216747" x="1751013" y="2462213"/>
          <p14:tracePt t="216771" x="1751013" y="2435225"/>
          <p14:tracePt t="216779" x="1751013" y="2416175"/>
          <p14:tracePt t="216787" x="1751013" y="2389188"/>
          <p14:tracePt t="216795" x="1751013" y="2379663"/>
          <p14:tracePt t="216803" x="1751013" y="2362200"/>
          <p14:tracePt t="216811" x="1758950" y="2316163"/>
          <p14:tracePt t="216820" x="1778000" y="2306638"/>
          <p14:tracePt t="216827" x="1824038" y="2270125"/>
          <p14:tracePt t="216836" x="1851025" y="2252663"/>
          <p14:tracePt t="216843" x="1895475" y="2233613"/>
          <p14:tracePt t="216851" x="1941513" y="2206625"/>
          <p14:tracePt t="216859" x="2005013" y="2189163"/>
          <p14:tracePt t="216867" x="2051050" y="2160588"/>
          <p14:tracePt t="216875" x="2087563" y="2152650"/>
          <p14:tracePt t="216883" x="2151063" y="2143125"/>
          <p14:tracePt t="216892" x="2197100" y="2133600"/>
          <p14:tracePt t="216899" x="2224088" y="2133600"/>
          <p14:tracePt t="216908" x="2279650" y="2133600"/>
          <p14:tracePt t="216915" x="2316163" y="2133600"/>
          <p14:tracePt t="216928" x="2333625" y="2133600"/>
          <p14:tracePt t="216931" x="2389188" y="2133600"/>
          <p14:tracePt t="216939" x="2416175" y="2133600"/>
          <p14:tracePt t="216947" x="2462213" y="2133600"/>
          <p14:tracePt t="216955" x="2489200" y="2133600"/>
          <p14:tracePt t="216963" x="2552700" y="2170113"/>
          <p14:tracePt t="216971" x="2579688" y="2189163"/>
          <p14:tracePt t="216979" x="2598738" y="2197100"/>
          <p14:tracePt t="216987" x="2625725" y="2216150"/>
          <p14:tracePt t="216995" x="2643188" y="2225675"/>
          <p14:tracePt t="217003" x="2662238" y="2233613"/>
          <p14:tracePt t="217020" x="2689225" y="2243138"/>
          <p14:tracePt t="217029" x="2689225" y="2252663"/>
          <p14:tracePt t="217035" x="2689225" y="2262188"/>
          <p14:tracePt t="217059" x="2689225" y="2270125"/>
          <p14:tracePt t="217091" x="2698750" y="2298700"/>
          <p14:tracePt t="217116" x="2698750" y="2335213"/>
          <p14:tracePt t="217124" x="2698750" y="2371725"/>
          <p14:tracePt t="217132" x="2679700" y="2408238"/>
          <p14:tracePt t="217140" x="2643188" y="2462213"/>
          <p14:tracePt t="217150" x="2606675" y="2508250"/>
          <p14:tracePt t="217156" x="2570163" y="2571750"/>
          <p14:tracePt t="217164" x="2533650" y="2598738"/>
          <p14:tracePt t="217172" x="2470150" y="2654300"/>
          <p14:tracePt t="217181" x="2425700" y="2681288"/>
          <p14:tracePt t="217188" x="2397125" y="2698750"/>
          <p14:tracePt t="217199" x="2379663" y="2708275"/>
          <p14:tracePt t="217203" x="2343150" y="2717800"/>
          <p14:tracePt t="217212" x="2324100" y="2735263"/>
          <p14:tracePt t="217220" x="2324100" y="2744788"/>
          <p14:tracePt t="217243" x="2306638" y="2744788"/>
          <p14:tracePt t="217309" x="2270125" y="2744788"/>
          <p14:tracePt t="217316" x="2224088" y="2744788"/>
          <p14:tracePt t="217325" x="2124075" y="2744788"/>
          <p14:tracePt t="217332" x="2033588" y="2744788"/>
          <p14:tracePt t="217341" x="1941513" y="2744788"/>
          <p14:tracePt t="217348" x="1851025" y="2727325"/>
          <p14:tracePt t="217357" x="1768475" y="2717800"/>
          <p14:tracePt t="217365" x="1677988" y="2690813"/>
          <p14:tracePt t="217372" x="1576388" y="2662238"/>
          <p14:tracePt t="217380" x="1541463" y="2644775"/>
          <p14:tracePt t="217389" x="1522413" y="2635250"/>
          <p14:tracePt t="217453" x="1512888" y="2635250"/>
          <p14:tracePt t="217460" x="1504950" y="2608263"/>
          <p14:tracePt t="217468" x="1504950" y="2562225"/>
          <p14:tracePt t="217478" x="1504950" y="2525713"/>
          <p14:tracePt t="217484" x="1504950" y="2517775"/>
          <p14:tracePt t="217495" x="1504950" y="2489200"/>
          <p14:tracePt t="217500" x="1504950" y="2471738"/>
          <p14:tracePt t="217509" x="1504950" y="2462213"/>
          <p14:tracePt t="217516" x="1512888" y="2435225"/>
          <p14:tracePt t="217526" x="1531938" y="2416175"/>
          <p14:tracePt t="217532" x="1541463" y="2408238"/>
          <p14:tracePt t="217548" x="1568450" y="2379663"/>
          <p14:tracePt t="217556" x="1585913" y="2362200"/>
          <p14:tracePt t="217564" x="1612900" y="2335213"/>
          <p14:tracePt t="217574" x="1641475" y="2306638"/>
          <p14:tracePt t="217580" x="1704975" y="2279650"/>
          <p14:tracePt t="217589" x="1731963" y="2252663"/>
          <p14:tracePt t="217596" x="1795463" y="2233613"/>
          <p14:tracePt t="217604" x="1831975" y="2225675"/>
          <p14:tracePt t="217612" x="1895475" y="2206625"/>
          <p14:tracePt t="217620" x="1931988" y="2206625"/>
          <p14:tracePt t="217628" x="1960563" y="2206625"/>
          <p14:tracePt t="217636" x="1997075" y="2206625"/>
          <p14:tracePt t="217644" x="2014538" y="2206625"/>
          <p14:tracePt t="217652" x="2051050" y="2206625"/>
          <p14:tracePt t="217660" x="2078038" y="2206625"/>
          <p14:tracePt t="217668" x="2097088" y="2206625"/>
          <p14:tracePt t="217678" x="2124075" y="2206625"/>
          <p14:tracePt t="217684" x="2160588" y="2206625"/>
          <p14:tracePt t="217694" x="2179638" y="2233613"/>
          <p14:tracePt t="217700" x="2206625" y="2252663"/>
          <p14:tracePt t="217709" x="2243138" y="2262188"/>
          <p14:tracePt t="217716" x="2260600" y="2279650"/>
          <p14:tracePt t="217725" x="2270125" y="2306638"/>
          <p14:tracePt t="217732" x="2287588" y="2343150"/>
          <p14:tracePt t="217740" x="2297113" y="2362200"/>
          <p14:tracePt t="217748" x="2316163" y="2389188"/>
          <p14:tracePt t="217756" x="2316163" y="2408238"/>
          <p14:tracePt t="217764" x="2352675" y="2435225"/>
          <p14:tracePt t="217772" x="2360613" y="2452688"/>
          <p14:tracePt t="217780" x="2360613" y="2462213"/>
          <p14:tracePt t="217788" x="2370138" y="2471738"/>
          <p14:tracePt t="217796" x="2370138" y="2481263"/>
          <p14:tracePt t="217804" x="2379663" y="2498725"/>
          <p14:tracePt t="217812" x="2379663" y="2508250"/>
          <p14:tracePt t="217820" x="2389188" y="2517775"/>
          <p14:tracePt t="217828" x="2389188" y="2525713"/>
          <p14:tracePt t="217836" x="2389188" y="2535238"/>
          <p14:tracePt t="217844" x="2397125" y="2554288"/>
          <p14:tracePt t="217852" x="2397125" y="2589213"/>
          <p14:tracePt t="217868" x="2397125" y="2608263"/>
          <p14:tracePt t="217875" x="2397125" y="2635250"/>
          <p14:tracePt t="217883" x="2397125" y="2654300"/>
          <p14:tracePt t="217892" x="2397125" y="2698750"/>
          <p14:tracePt t="217901" x="2397125" y="2735263"/>
          <p14:tracePt t="217912" x="2397125" y="2754313"/>
          <p14:tracePt t="217917" x="2389188" y="2800350"/>
          <p14:tracePt t="217928" x="2379663" y="2844800"/>
          <p14:tracePt t="217945" x="2379663" y="2900363"/>
          <p14:tracePt t="217952" x="2370138" y="2946400"/>
          <p14:tracePt t="217957" x="2360613" y="2973388"/>
          <p14:tracePt t="217964" x="2360613" y="3000375"/>
          <p14:tracePt t="217972" x="2333625" y="3036888"/>
          <p14:tracePt t="217980" x="2333625" y="3063875"/>
          <p14:tracePt t="217988" x="2333625" y="3090863"/>
          <p14:tracePt t="217995" x="2324100" y="3109913"/>
          <p14:tracePt t="218003" x="2324100" y="3136900"/>
          <p14:tracePt t="218011" x="2324100" y="3155950"/>
          <p14:tracePt t="218019" x="2324100" y="3173413"/>
          <p14:tracePt t="218027" x="2316163" y="3192463"/>
          <p14:tracePt t="218043" x="2316163" y="3200400"/>
          <p14:tracePt t="218059" x="2316163" y="3219450"/>
          <p14:tracePt t="218079" x="2316163" y="3236913"/>
          <p14:tracePt t="218084" x="2306638" y="3246438"/>
          <p14:tracePt t="218093" x="2306638" y="3255963"/>
          <p14:tracePt t="218099" x="2287588" y="3292475"/>
          <p14:tracePt t="218108" x="2279650" y="3319463"/>
          <p14:tracePt t="218115" x="2279650" y="3338513"/>
          <p14:tracePt t="218124" x="2270125" y="3382963"/>
          <p14:tracePt t="218131" x="2260600" y="3411538"/>
          <p14:tracePt t="218139" x="2260600" y="3438525"/>
          <p14:tracePt t="218147" x="2260600" y="3482975"/>
          <p14:tracePt t="218163" x="2260600" y="3511550"/>
          <p14:tracePt t="218181" x="2260600" y="3529013"/>
          <p14:tracePt t="218187" x="2260600" y="3548063"/>
          <p14:tracePt t="218196" x="2260600" y="3556000"/>
          <p14:tracePt t="218203" x="2260600" y="3565525"/>
          <p14:tracePt t="218212" x="2260600" y="3575050"/>
          <p14:tracePt t="218220" x="2270125" y="3584575"/>
          <p14:tracePt t="218244" x="2297113" y="3592513"/>
          <p14:tracePt t="218253" x="2333625" y="3592513"/>
          <p14:tracePt t="218262" x="2397125" y="3592513"/>
          <p14:tracePt t="218269" x="2506663" y="3592513"/>
          <p14:tracePt t="218276" x="2635250" y="3592513"/>
          <p14:tracePt t="218284" x="2725738" y="3592513"/>
          <p14:tracePt t="218294" x="2835275" y="3592513"/>
          <p14:tracePt t="218301" x="2944813" y="3592513"/>
          <p14:tracePt t="218310" x="3071813" y="3592513"/>
          <p14:tracePt t="218317" x="3181350" y="3592513"/>
          <p14:tracePt t="218326" x="3273425" y="3592513"/>
          <p14:tracePt t="218332" x="3373438" y="3592513"/>
          <p14:tracePt t="218341" x="3446463" y="3592513"/>
          <p14:tracePt t="218348" x="3473450" y="3592513"/>
          <p14:tracePt t="218357" x="3509963" y="3592513"/>
          <p14:tracePt t="218364" x="3519488" y="3592513"/>
          <p14:tracePt t="218388" x="3536950" y="3592513"/>
          <p14:tracePt t="218453" x="3556000" y="3592513"/>
          <p14:tracePt t="218464" x="3609975" y="3592513"/>
          <p14:tracePt t="218469" x="3636963" y="3592513"/>
          <p14:tracePt t="218481" x="3692525" y="3592513"/>
          <p14:tracePt t="218484" x="3765550" y="3592513"/>
          <p14:tracePt t="218493" x="3829050" y="3584575"/>
          <p14:tracePt t="218500" x="3846513" y="3584575"/>
          <p14:tracePt t="218509" x="3883025" y="3584575"/>
          <p14:tracePt t="218516" x="3911600" y="3584575"/>
          <p14:tracePt t="218533" x="3919538" y="3584575"/>
          <p14:tracePt t="218590" x="3938588" y="3575050"/>
          <p14:tracePt t="218597" x="3956050" y="3575050"/>
          <p14:tracePt t="218605" x="3975100" y="3556000"/>
          <p14:tracePt t="218613" x="4021138" y="3556000"/>
          <p14:tracePt t="218621" x="4057650" y="3548063"/>
          <p14:tracePt t="218629" x="4094163" y="3548063"/>
          <p14:tracePt t="218637" x="4148138" y="3538538"/>
          <p14:tracePt t="218646" x="4175125" y="3538538"/>
          <p14:tracePt t="218653" x="4230688" y="3538538"/>
          <p14:tracePt t="218659" x="4303713" y="3519488"/>
          <p14:tracePt t="218668" x="4348163" y="3502025"/>
          <p14:tracePt t="218675" x="4394200" y="3502025"/>
          <p14:tracePt t="218684" x="4457700" y="3502025"/>
          <p14:tracePt t="218693" x="4503738" y="3492500"/>
          <p14:tracePt t="218700" x="4549775" y="3475038"/>
          <p14:tracePt t="218709" x="4586288" y="3465513"/>
          <p14:tracePt t="218716" x="4613275" y="3465513"/>
          <p14:tracePt t="218725" x="4640263" y="3446463"/>
          <p14:tracePt t="218732" x="4667250" y="3438525"/>
          <p14:tracePt t="219045" x="4686300" y="3438525"/>
          <p14:tracePt t="219053" x="4822825" y="3438525"/>
          <p14:tracePt t="219060" x="5005388" y="3438525"/>
          <p14:tracePt t="219069" x="5205413" y="3438525"/>
          <p14:tracePt t="219075" x="5441950" y="3465513"/>
          <p14:tracePt t="219083" x="5716588" y="3502025"/>
          <p14:tracePt t="219091" x="5972175" y="3556000"/>
          <p14:tracePt t="219099" x="6208713" y="3575050"/>
          <p14:tracePt t="219108" x="6391275" y="3621088"/>
          <p14:tracePt t="219116" x="6500813" y="3621088"/>
          <p14:tracePt t="219124" x="6581775" y="3629025"/>
          <p14:tracePt t="219139" x="6600825" y="3629025"/>
          <p14:tracePt t="219413" x="6645275" y="3621088"/>
          <p14:tracePt t="219421" x="6664325" y="3602038"/>
          <p14:tracePt t="219433" x="6681788" y="3565525"/>
          <p14:tracePt t="219436" x="6710363" y="3519488"/>
          <p14:tracePt t="219443" x="6737350" y="3502025"/>
          <p14:tracePt t="219451" x="6783388" y="3465513"/>
          <p14:tracePt t="219459" x="6800850" y="3446463"/>
          <p14:tracePt t="219468" x="6819900" y="3438525"/>
          <p14:tracePt t="219476" x="6856413" y="3419475"/>
          <p14:tracePt t="219709" x="6873875" y="3419475"/>
          <p14:tracePt t="219717" x="6873875" y="3446463"/>
          <p14:tracePt t="219725" x="6883400" y="3492500"/>
          <p14:tracePt t="219733" x="6900863" y="3538538"/>
          <p14:tracePt t="219743" x="6956425" y="3584575"/>
          <p14:tracePt t="219749" x="6983413" y="3621088"/>
          <p14:tracePt t="219757" x="7000875" y="3638550"/>
          <p14:tracePt t="219765" x="7019925" y="3648075"/>
          <p14:tracePt t="219773" x="7046913" y="3657600"/>
          <p14:tracePt t="219813" x="7065963" y="3657600"/>
          <p14:tracePt t="219820" x="7083425" y="3657600"/>
          <p14:tracePt t="219828" x="7110413" y="3657600"/>
          <p14:tracePt t="219836" x="7119938" y="3657600"/>
          <p14:tracePt t="219844" x="7138988" y="3657600"/>
          <p14:tracePt t="219853" x="7156450" y="3657600"/>
          <p14:tracePt t="219870" x="7165975" y="3657600"/>
          <p14:tracePt t="220189" x="7019925" y="3648075"/>
          <p14:tracePt t="220202" x="6737350" y="3592513"/>
          <p14:tracePt t="220203" x="6445250" y="3529013"/>
          <p14:tracePt t="220212" x="6162675" y="3492500"/>
          <p14:tracePt t="220220" x="5797550" y="3411538"/>
          <p14:tracePt t="220229" x="5670550" y="3411538"/>
          <p14:tracePt t="220237" x="5434013" y="3375025"/>
          <p14:tracePt t="220244" x="5268913" y="3338513"/>
          <p14:tracePt t="220252" x="5105400" y="3328988"/>
          <p14:tracePt t="220261" x="5005388" y="3309938"/>
          <p14:tracePt t="220268" x="4968875" y="3309938"/>
          <p14:tracePt t="220277" x="4922838" y="3309938"/>
          <p14:tracePt t="220284" x="4905375" y="3309938"/>
          <p14:tracePt t="220300" x="4895850" y="3309938"/>
          <p14:tracePt t="220309" x="4876800" y="3302000"/>
          <p14:tracePt t="220316" x="4868863" y="3302000"/>
          <p14:tracePt t="220325" x="4849813" y="3292475"/>
          <p14:tracePt t="220332" x="4832350" y="3292475"/>
          <p14:tracePt t="220340" x="4795838" y="3292475"/>
          <p14:tracePt t="220348" x="4767263" y="3292475"/>
          <p14:tracePt t="220356" x="4695825" y="3292475"/>
          <p14:tracePt t="220364" x="4640263" y="3292475"/>
          <p14:tracePt t="220372" x="4586288" y="3292475"/>
          <p14:tracePt t="220380" x="4549775" y="3292475"/>
          <p14:tracePt t="220388" x="4530725" y="3292475"/>
          <p14:tracePt t="220396" x="4530725" y="3282950"/>
          <p14:tracePt t="220510" x="4530725" y="3265488"/>
          <p14:tracePt t="220518" x="4567238" y="3236913"/>
          <p14:tracePt t="220527" x="4649788" y="3219450"/>
          <p14:tracePt t="220534" x="4722813" y="3219450"/>
          <p14:tracePt t="220545" x="4849813" y="3200400"/>
          <p14:tracePt t="220548" x="4949825" y="3173413"/>
          <p14:tracePt t="220556" x="5078413" y="3173413"/>
          <p14:tracePt t="220564" x="5168900" y="3173413"/>
          <p14:tracePt t="220572" x="5334000" y="3173413"/>
          <p14:tracePt t="220580" x="5514975" y="3173413"/>
          <p14:tracePt t="220588" x="5661025" y="3173413"/>
          <p14:tracePt t="220596" x="5834063" y="3173413"/>
          <p14:tracePt t="220604" x="5999163" y="3173413"/>
          <p14:tracePt t="220612" x="6108700" y="3173413"/>
          <p14:tracePt t="220620" x="6254750" y="3155950"/>
          <p14:tracePt t="220628" x="6345238" y="3155950"/>
          <p14:tracePt t="220636" x="6445250" y="3146425"/>
          <p14:tracePt t="220644" x="6500813" y="3136900"/>
          <p14:tracePt t="220652" x="6545263" y="3136900"/>
          <p14:tracePt t="220676" x="6554788" y="3136900"/>
          <p14:tracePt t="221293" x="6481763" y="3155950"/>
          <p14:tracePt t="221301" x="6399213" y="3200400"/>
          <p14:tracePt t="221310" x="6335713" y="3246438"/>
          <p14:tracePt t="221315" x="6291263" y="3282950"/>
          <p14:tracePt t="221324" x="6262688" y="3292475"/>
          <p14:tracePt t="221331" x="6245225" y="3292475"/>
          <p14:tracePt t="221339" x="6226175" y="3302000"/>
          <p14:tracePt t="221806" x="6218238" y="3302000"/>
          <p14:tracePt t="223763" x="6108700" y="3302000"/>
          <p14:tracePt t="223771" x="5943600" y="3302000"/>
          <p14:tracePt t="223779" x="5761038" y="3265488"/>
          <p14:tracePt t="223787" x="5534025" y="3255963"/>
          <p14:tracePt t="223795" x="5397500" y="3209925"/>
          <p14:tracePt t="223803" x="5214938" y="3173413"/>
          <p14:tracePt t="223811" x="5014913" y="3146425"/>
          <p14:tracePt t="223819" x="4859338" y="3119438"/>
          <p14:tracePt t="223827" x="4695825" y="3054350"/>
          <p14:tracePt t="223835" x="4567238" y="3036888"/>
          <p14:tracePt t="223844" x="4484688" y="3027363"/>
          <p14:tracePt t="223851" x="4430713" y="3017838"/>
          <p14:tracePt t="223860" x="4376738" y="2963863"/>
          <p14:tracePt t="223915" x="4340225" y="2954338"/>
          <p14:tracePt t="223924" x="4275138" y="2946400"/>
          <p14:tracePt t="223931" x="4194175" y="2917825"/>
          <p14:tracePt t="223939" x="4121150" y="2881313"/>
          <p14:tracePt t="223947" x="4029075" y="2827338"/>
          <p14:tracePt t="223955" x="3883025" y="2781300"/>
          <p14:tracePt t="223963" x="3738563" y="2717800"/>
          <p14:tracePt t="223971" x="3600450" y="2671763"/>
          <p14:tracePt t="223979" x="3482975" y="2617788"/>
          <p14:tracePt t="223987" x="3382963" y="2562225"/>
          <p14:tracePt t="223996" x="3290888" y="2535238"/>
          <p14:tracePt t="224003" x="3263900" y="2508250"/>
          <p14:tracePt t="224011" x="3227388" y="2489200"/>
          <p14:tracePt t="224021" x="3208338" y="2481263"/>
          <p14:tracePt t="224031" x="3163888" y="2462213"/>
          <p14:tracePt t="224037" x="3144838" y="2452688"/>
          <p14:tracePt t="224046" x="3117850" y="2452688"/>
          <p14:tracePt t="224052" x="3090863" y="2444750"/>
          <p14:tracePt t="224061" x="3071813" y="2444750"/>
          <p14:tracePt t="224067" x="3017838" y="2444750"/>
          <p14:tracePt t="224075" x="2954338" y="2425700"/>
          <p14:tracePt t="224083" x="2881313" y="2416175"/>
          <p14:tracePt t="224092" x="2835275" y="2408238"/>
          <p14:tracePt t="224099" x="2744788" y="2389188"/>
          <p14:tracePt t="224108" x="2671763" y="2389188"/>
          <p14:tracePt t="224115" x="2652713" y="2389188"/>
          <p14:tracePt t="224124" x="2598738" y="2389188"/>
          <p14:tracePt t="224131" x="2570163" y="2379663"/>
          <p14:tracePt t="224139" x="2562225" y="2379663"/>
          <p14:tracePt t="224494" x="2525713" y="2389188"/>
          <p14:tracePt t="224503" x="2489200" y="2416175"/>
          <p14:tracePt t="224509" x="2443163" y="2444750"/>
          <p14:tracePt t="224517" x="2397125" y="2481263"/>
          <p14:tracePt t="224528" x="2379663" y="2498725"/>
          <p14:tracePt t="224533" x="2324100" y="2525713"/>
          <p14:tracePt t="224545" x="2260600" y="2535238"/>
          <p14:tracePt t="224548" x="2233613" y="2554288"/>
          <p14:tracePt t="224556" x="2214563" y="2554288"/>
          <p14:tracePt t="224564" x="2133600" y="2571750"/>
          <p14:tracePt t="224572" x="2070100" y="2571750"/>
          <p14:tracePt t="224580" x="2041525" y="2571750"/>
          <p14:tracePt t="224588" x="2005013" y="2571750"/>
          <p14:tracePt t="224596" x="1968500" y="2571750"/>
          <p14:tracePt t="224701" x="1951038" y="2571750"/>
          <p14:tracePt t="224709" x="1905000" y="2544763"/>
          <p14:tracePt t="224717" x="1878013" y="2535238"/>
          <p14:tracePt t="224726" x="1831975" y="2508250"/>
          <p14:tracePt t="224732" x="1814513" y="2498725"/>
          <p14:tracePt t="224741" x="1804988" y="2462213"/>
          <p14:tracePt t="224748" x="1804988" y="2444750"/>
          <p14:tracePt t="224756" x="1778000" y="2408238"/>
          <p14:tracePt t="224764" x="1751013" y="2389188"/>
          <p14:tracePt t="224772" x="1731963" y="2379663"/>
          <p14:tracePt t="224780" x="1731963" y="2371725"/>
          <p14:tracePt t="224788" x="1714500" y="2371725"/>
          <p14:tracePt t="224821" x="1714500" y="2362200"/>
          <p14:tracePt t="224828" x="1714500" y="2335213"/>
          <p14:tracePt t="224837" x="1714500" y="2306638"/>
          <p14:tracePt t="224844" x="1714500" y="2270125"/>
          <p14:tracePt t="224853" x="1722438" y="2233613"/>
          <p14:tracePt t="224862" x="1758950" y="2197100"/>
          <p14:tracePt t="224869" x="1768475" y="2170113"/>
          <p14:tracePt t="224878" x="1778000" y="2160588"/>
          <p14:tracePt t="224885" x="1804988" y="2125663"/>
          <p14:tracePt t="224893" x="1814513" y="2116138"/>
          <p14:tracePt t="224900" x="1814513" y="2106613"/>
          <p14:tracePt t="224907" x="1851025" y="2070100"/>
          <p14:tracePt t="224915" x="1860550" y="2060575"/>
          <p14:tracePt t="224924" x="1860550" y="2052638"/>
          <p14:tracePt t="224931" x="1868488" y="2033588"/>
          <p14:tracePt t="224942" x="1895475" y="2016125"/>
          <p14:tracePt t="224947" x="1895475" y="2006600"/>
          <p14:tracePt t="224956" x="1905000" y="1987550"/>
          <p14:tracePt t="224963" x="1941513" y="1979613"/>
          <p14:tracePt t="224971" x="1941513" y="1970088"/>
          <p14:tracePt t="224979" x="1978025" y="1960563"/>
          <p14:tracePt t="224987" x="2024063" y="1943100"/>
          <p14:tracePt t="224995" x="2087563" y="1943100"/>
          <p14:tracePt t="225003" x="2143125" y="1943100"/>
          <p14:tracePt t="225011" x="2179638" y="1943100"/>
          <p14:tracePt t="225019" x="2206625" y="1943100"/>
          <p14:tracePt t="225027" x="2251075" y="1943100"/>
          <p14:tracePt t="225035" x="2297113" y="1951038"/>
          <p14:tracePt t="225043" x="2379663" y="2006600"/>
          <p14:tracePt t="225051" x="2425700" y="2033588"/>
          <p14:tracePt t="225059" x="2452688" y="2060575"/>
          <p14:tracePt t="225068" x="2498725" y="2089150"/>
          <p14:tracePt t="225076" x="2516188" y="2106613"/>
          <p14:tracePt t="225083" x="2552700" y="2152650"/>
          <p14:tracePt t="225092" x="2562225" y="2170113"/>
          <p14:tracePt t="225099" x="2562225" y="2179638"/>
          <p14:tracePt t="225107" x="2570163" y="2189163"/>
          <p14:tracePt t="225148" x="2579688" y="2197100"/>
          <p14:tracePt t="225197" x="2589213" y="2216150"/>
          <p14:tracePt t="225207" x="2589213" y="2252663"/>
          <p14:tracePt t="225211" x="2589213" y="2289175"/>
          <p14:tracePt t="225219" x="2589213" y="2306638"/>
          <p14:tracePt t="225227" x="2589213" y="2352675"/>
          <p14:tracePt t="225235" x="2589213" y="2362200"/>
          <p14:tracePt t="225243" x="2589213" y="2398713"/>
          <p14:tracePt t="225251" x="2570163" y="2416175"/>
          <p14:tracePt t="225259" x="2562225" y="2444750"/>
          <p14:tracePt t="225268" x="2533650" y="2462213"/>
          <p14:tracePt t="225275" x="2516188" y="2481263"/>
          <p14:tracePt t="225284" x="2498725" y="2508250"/>
          <p14:tracePt t="225292" x="2489200" y="2508250"/>
          <p14:tracePt t="225300" x="2462213" y="2517775"/>
          <p14:tracePt t="225307" x="2443163" y="2525713"/>
          <p14:tracePt t="225315" x="2433638" y="2535238"/>
          <p14:tracePt t="225324" x="2406650" y="2544763"/>
          <p14:tracePt t="225331" x="2370138" y="2544763"/>
          <p14:tracePt t="225340" x="2343150" y="2554288"/>
          <p14:tracePt t="225347" x="2251075" y="2554288"/>
          <p14:tracePt t="225355" x="2160588" y="2554288"/>
          <p14:tracePt t="225364" x="2070100" y="2554288"/>
          <p14:tracePt t="225373" x="1960563" y="2554288"/>
          <p14:tracePt t="225379" x="1905000" y="2554288"/>
          <p14:tracePt t="225387" x="1824038" y="2535238"/>
          <p14:tracePt t="225395" x="1714500" y="2508250"/>
          <p14:tracePt t="225404" x="1641475" y="2498725"/>
          <p14:tracePt t="225411" x="1558925" y="2462213"/>
          <p14:tracePt t="225422" x="1495425" y="2444750"/>
          <p14:tracePt t="225429" x="1431925" y="2408238"/>
          <p14:tracePt t="225437" x="1403350" y="2389188"/>
          <p14:tracePt t="225447" x="1395413" y="2389188"/>
          <p14:tracePt t="225453" x="1385888" y="2379663"/>
          <p14:tracePt t="225525" x="1376363" y="2371725"/>
          <p14:tracePt t="225533" x="1376363" y="2362200"/>
          <p14:tracePt t="225542" x="1376363" y="2335213"/>
          <p14:tracePt t="225549" x="1376363" y="2298700"/>
          <p14:tracePt t="225558" x="1376363" y="2270125"/>
          <p14:tracePt t="225566" x="1376363" y="2225675"/>
          <p14:tracePt t="225573" x="1376363" y="2189163"/>
          <p14:tracePt t="225581" x="1422400" y="2125663"/>
          <p14:tracePt t="225592" x="1431925" y="2089150"/>
          <p14:tracePt t="225597" x="1458913" y="2043113"/>
          <p14:tracePt t="225604" x="1504950" y="1979613"/>
          <p14:tracePt t="225612" x="1531938" y="1960563"/>
          <p14:tracePt t="225622" x="1576388" y="1943100"/>
          <p14:tracePt t="225627" x="1622425" y="1914525"/>
          <p14:tracePt t="225637" x="1668463" y="1897063"/>
          <p14:tracePt t="225647" x="1722438" y="1897063"/>
          <p14:tracePt t="225653" x="1824038" y="1851025"/>
          <p14:tracePt t="225661" x="1895475" y="1851025"/>
          <p14:tracePt t="225668" x="1987550" y="1851025"/>
          <p14:tracePt t="225677" x="2024063" y="1851025"/>
          <p14:tracePt t="225684" x="2087563" y="1851025"/>
          <p14:tracePt t="225693" x="2133600" y="1887538"/>
          <p14:tracePt t="225700" x="2179638" y="1924050"/>
          <p14:tracePt t="225707" x="2214563" y="1970088"/>
          <p14:tracePt t="225715" x="2243138" y="2006600"/>
          <p14:tracePt t="225724" x="2270125" y="2033588"/>
          <p14:tracePt t="225731" x="2287588" y="2097088"/>
          <p14:tracePt t="225739" x="2297113" y="2125663"/>
          <p14:tracePt t="225747" x="2306638" y="2152650"/>
          <p14:tracePt t="225755" x="2316163" y="2179638"/>
          <p14:tracePt t="225763" x="2316163" y="2197100"/>
          <p14:tracePt t="225771" x="2316163" y="2233613"/>
          <p14:tracePt t="225861" x="2316163" y="2243138"/>
          <p14:tracePt t="225901" x="2316163" y="2279650"/>
          <p14:tracePt t="225909" x="2287588" y="2306638"/>
          <p14:tracePt t="225917" x="2270125" y="2325688"/>
          <p14:tracePt t="225923" x="2260600" y="2335213"/>
          <p14:tracePt t="225931" x="2243138" y="2343150"/>
          <p14:tracePt t="225943" x="2214563" y="2371725"/>
          <p14:tracePt t="225947" x="2197100" y="2389188"/>
          <p14:tracePt t="225955" x="2170113" y="2416175"/>
          <p14:tracePt t="225963" x="2160588" y="2435225"/>
          <p14:tracePt t="225971" x="2143125" y="2444750"/>
          <p14:tracePt t="225979" x="2124075" y="2481263"/>
          <p14:tracePt t="225987" x="2097088" y="2498725"/>
          <p14:tracePt t="225995" x="2078038" y="2517775"/>
          <p14:tracePt t="226004" x="2041525" y="2525713"/>
          <p14:tracePt t="226012" x="2033588" y="2535238"/>
          <p14:tracePt t="226021" x="2005013" y="2544763"/>
          <p14:tracePt t="226029" x="1968500" y="2544763"/>
          <p14:tracePt t="226036" x="1951038" y="2562225"/>
          <p14:tracePt t="226045" x="1924050" y="2562225"/>
          <p14:tracePt t="226053" x="1914525" y="2562225"/>
          <p14:tracePt t="226060" x="1895475" y="2562225"/>
          <p14:tracePt t="226069" x="1868488" y="2562225"/>
          <p14:tracePt t="226076" x="1860550" y="2562225"/>
          <p14:tracePt t="226084" x="1831975" y="2562225"/>
          <p14:tracePt t="226092" x="1824038" y="2562225"/>
          <p14:tracePt t="226100" x="1804988" y="2562225"/>
          <p14:tracePt t="226108" x="1778000" y="2562225"/>
          <p14:tracePt t="226116" x="1758950" y="2562225"/>
          <p14:tracePt t="226124" x="1731963" y="2554288"/>
          <p14:tracePt t="226131" x="1722438" y="2544763"/>
          <p14:tracePt t="226140" x="1685925" y="2525713"/>
          <p14:tracePt t="226148" x="1677988" y="2517775"/>
          <p14:tracePt t="226156" x="1622425" y="2481263"/>
          <p14:tracePt t="226165" x="1612900" y="2471738"/>
          <p14:tracePt t="226171" x="1595438" y="2462213"/>
          <p14:tracePt t="226180" x="1576388" y="2452688"/>
          <p14:tracePt t="226285" x="1576388" y="2444750"/>
          <p14:tracePt t="226293" x="1576388" y="2435225"/>
          <p14:tracePt t="226301" x="1576388" y="2389188"/>
          <p14:tracePt t="226310" x="1576388" y="2335213"/>
          <p14:tracePt t="226317" x="1576388" y="2316163"/>
          <p14:tracePt t="226327" x="1576388" y="2289175"/>
          <p14:tracePt t="226333" x="1576388" y="2270125"/>
          <p14:tracePt t="226342" x="1576388" y="2233613"/>
          <p14:tracePt t="226347" x="1576388" y="2225675"/>
          <p14:tracePt t="226355" x="1576388" y="2189163"/>
          <p14:tracePt t="226363" x="1576388" y="2179638"/>
          <p14:tracePt t="226371" x="1576388" y="2160588"/>
          <p14:tracePt t="226379" x="1576388" y="2143125"/>
          <p14:tracePt t="226395" x="1585913" y="2133600"/>
          <p14:tracePt t="226403" x="1595438" y="2125663"/>
          <p14:tracePt t="226412" x="1631950" y="2106613"/>
          <p14:tracePt t="226420" x="1649413" y="2089150"/>
          <p14:tracePt t="226427" x="1658938" y="2089150"/>
          <p14:tracePt t="226436" x="1677988" y="2079625"/>
          <p14:tracePt t="226452" x="1685925" y="2079625"/>
          <p14:tracePt t="226459" x="1722438" y="2079625"/>
          <p14:tracePt t="226467" x="1758950" y="2079625"/>
          <p14:tracePt t="226475" x="1804988" y="2079625"/>
          <p14:tracePt t="226484" x="1841500" y="2079625"/>
          <p14:tracePt t="226493" x="1914525" y="2106613"/>
          <p14:tracePt t="226499" x="1978025" y="2125663"/>
          <p14:tracePt t="226507" x="2060575" y="2152650"/>
          <p14:tracePt t="226515" x="2078038" y="2170113"/>
          <p14:tracePt t="226524" x="2106613" y="2179638"/>
          <p14:tracePt t="227084" x="2124075" y="2179638"/>
          <p14:tracePt t="227092" x="2143125" y="2179638"/>
          <p14:tracePt t="227100" x="2160588" y="2179638"/>
          <p14:tracePt t="227245" x="2170113" y="2170113"/>
          <p14:tracePt t="227269" x="2187575" y="2152650"/>
          <p14:tracePt t="227277" x="2251075" y="2106613"/>
          <p14:tracePt t="227285" x="2297113" y="2070100"/>
          <p14:tracePt t="227294" x="2324100" y="2060575"/>
          <p14:tracePt t="227301" x="2343150" y="2052638"/>
          <p14:tracePt t="227313" x="2389188" y="2033588"/>
          <p14:tracePt t="227316" x="2406650" y="2033588"/>
          <p14:tracePt t="227328" x="2425700" y="2024063"/>
          <p14:tracePt t="227332" x="2433638" y="2024063"/>
          <p14:tracePt t="228430" x="2425700" y="2033588"/>
          <p14:tracePt t="228437" x="2416175" y="2060575"/>
          <p14:tracePt t="228453" x="2406650" y="2089150"/>
          <p14:tracePt t="228461" x="2397125" y="2097088"/>
          <p14:tracePt t="228893" x="2397125" y="2116138"/>
          <p14:tracePt t="228902" x="2443163" y="2160588"/>
          <p14:tracePt t="228907" x="2470150" y="2179638"/>
          <p14:tracePt t="228916" x="2498725" y="2206625"/>
          <p14:tracePt t="228924" x="2525713" y="2225675"/>
          <p14:tracePt t="228942" x="2616200" y="2289175"/>
          <p14:tracePt t="228947" x="2662238" y="2316163"/>
          <p14:tracePt t="228955" x="2716213" y="2343150"/>
          <p14:tracePt t="228963" x="2762250" y="2352675"/>
          <p14:tracePt t="228971" x="2771775" y="2352675"/>
          <p14:tracePt t="228979" x="2798763" y="2352675"/>
          <p14:tracePt t="229107" x="2808288" y="2362200"/>
          <p14:tracePt t="229116" x="2798763" y="2379663"/>
          <p14:tracePt t="229125" x="2789238" y="2389188"/>
          <p14:tracePt t="229133" x="2781300" y="2398713"/>
          <p14:tracePt t="229148" x="2762250" y="2416175"/>
          <p14:tracePt t="229158" x="2752725" y="2425700"/>
          <p14:tracePt t="229180" x="2744788" y="2435225"/>
          <p14:tracePt t="229243" x="2725738" y="2452688"/>
          <p14:tracePt t="229251" x="2698750" y="2462213"/>
          <p14:tracePt t="229259" x="2679700" y="2471738"/>
          <p14:tracePt t="229267" x="2662238" y="2481263"/>
          <p14:tracePt t="229275" x="2643188" y="2489200"/>
          <p14:tracePt t="229284" x="2635250" y="2498725"/>
          <p14:tracePt t="229292" x="2625725" y="2508250"/>
          <p14:tracePt t="229310" x="2616200" y="2508250"/>
          <p14:tracePt t="229319" x="2606675" y="2517775"/>
          <p14:tracePt t="229324" x="2598738" y="2517775"/>
          <p14:tracePt t="229332" x="2579688" y="2517775"/>
          <p14:tracePt t="229340" x="2543175" y="2544763"/>
          <p14:tracePt t="229348" x="2525713" y="2554288"/>
          <p14:tracePt t="229355" x="2498725" y="2562225"/>
          <p14:tracePt t="229363" x="2479675" y="2571750"/>
          <p14:tracePt t="229371" x="2425700" y="2589213"/>
          <p14:tracePt t="229379" x="2416175" y="2598738"/>
          <p14:tracePt t="229387" x="2389188" y="2598738"/>
          <p14:tracePt t="229396" x="2370138" y="2598738"/>
          <p14:tracePt t="229404" x="2324100" y="2608263"/>
          <p14:tracePt t="229412" x="2287588" y="2625725"/>
          <p14:tracePt t="229419" x="2270125" y="2625725"/>
          <p14:tracePt t="229427" x="2224088" y="2625725"/>
          <p14:tracePt t="229435" x="2187575" y="2625725"/>
          <p14:tracePt t="229443" x="2170113" y="2625725"/>
          <p14:tracePt t="229451" x="2133600" y="2625725"/>
          <p14:tracePt t="229459" x="2097088" y="2625725"/>
          <p14:tracePt t="229469" x="2078038" y="2625725"/>
          <p14:tracePt t="229476" x="2051050" y="2625725"/>
          <p14:tracePt t="229484" x="2041525" y="2625725"/>
          <p14:tracePt t="229492" x="2033588" y="2625725"/>
          <p14:tracePt t="229503" x="2014538" y="2625725"/>
          <p14:tracePt t="229509" x="2005013" y="2625725"/>
          <p14:tracePt t="229518" x="1987550" y="2625725"/>
          <p14:tracePt t="229524" x="1960563" y="2617788"/>
          <p14:tracePt t="229533" x="1914525" y="2617788"/>
          <p14:tracePt t="229542" x="1895475" y="2617788"/>
          <p14:tracePt t="229551" x="1841500" y="2598738"/>
          <p14:tracePt t="229556" x="1795463" y="2589213"/>
          <p14:tracePt t="229564" x="1758950" y="2581275"/>
          <p14:tracePt t="229572" x="1722438" y="2571750"/>
          <p14:tracePt t="229581" x="1704975" y="2571750"/>
          <p14:tracePt t="229588" x="1704975" y="2562225"/>
          <p14:tracePt t="229596" x="1695450" y="2554288"/>
          <p14:tracePt t="229651" x="1695450" y="2544763"/>
          <p14:tracePt t="229659" x="1695450" y="2517775"/>
          <p14:tracePt t="229667" x="1695450" y="2489200"/>
          <p14:tracePt t="229675" x="1695450" y="2462213"/>
          <p14:tracePt t="229684" x="1695450" y="2444750"/>
          <p14:tracePt t="229692" x="1685925" y="2425700"/>
          <p14:tracePt t="229700" x="1685925" y="2408238"/>
          <p14:tracePt t="229708" x="1685925" y="2398713"/>
          <p14:tracePt t="229716" x="1685925" y="2371725"/>
          <p14:tracePt t="229724" x="1685925" y="2362200"/>
          <p14:tracePt t="229731" x="1685925" y="2352675"/>
          <p14:tracePt t="229740" x="1685925" y="2325688"/>
          <p14:tracePt t="229748" x="1685925" y="2316163"/>
          <p14:tracePt t="229755" x="1685925" y="2270125"/>
          <p14:tracePt t="229763" x="1695450" y="2243138"/>
          <p14:tracePt t="229771" x="1731963" y="2179638"/>
          <p14:tracePt t="229780" x="1778000" y="2133600"/>
          <p14:tracePt t="229787" x="1878013" y="2079625"/>
          <p14:tracePt t="229795" x="1941513" y="2060575"/>
          <p14:tracePt t="229803" x="2024063" y="2024063"/>
          <p14:tracePt t="229811" x="2114550" y="2006600"/>
          <p14:tracePt t="229819" x="2206625" y="2006600"/>
          <p14:tracePt t="229827" x="2279650" y="2006600"/>
          <p14:tracePt t="229835" x="2333625" y="2006600"/>
          <p14:tracePt t="229843" x="2389188" y="2006600"/>
          <p14:tracePt t="229852" x="2452688" y="2043113"/>
          <p14:tracePt t="229860" x="2498725" y="2052638"/>
          <p14:tracePt t="229868" x="2533650" y="2079625"/>
          <p14:tracePt t="229878" x="2562225" y="2116138"/>
          <p14:tracePt t="229884" x="2570163" y="2125663"/>
          <p14:tracePt t="229891" x="2579688" y="2125663"/>
          <p14:tracePt t="229900" x="2579688" y="2133600"/>
          <p14:tracePt t="229917" x="2579688" y="2143125"/>
          <p14:tracePt t="229926" x="2589213" y="2152650"/>
          <p14:tracePt t="229947" x="2589213" y="2160588"/>
          <p14:tracePt t="229955" x="2589213" y="2170113"/>
          <p14:tracePt t="229964" x="2589213" y="2179638"/>
          <p14:tracePt t="229971" x="2606675" y="2189163"/>
          <p14:tracePt t="229979" x="2606675" y="2197100"/>
          <p14:tracePt t="229987" x="2606675" y="2206625"/>
          <p14:tracePt t="229995" x="2606675" y="2216150"/>
          <p14:tracePt t="230003" x="2606675" y="2225675"/>
          <p14:tracePt t="230012" x="2606675" y="2243138"/>
          <p14:tracePt t="230020" x="2606675" y="2252663"/>
          <p14:tracePt t="230036" x="2606675" y="2279650"/>
          <p14:tracePt t="230045" x="2606675" y="2298700"/>
          <p14:tracePt t="230051" x="2598738" y="2316163"/>
          <p14:tracePt t="230059" x="2589213" y="2335213"/>
          <p14:tracePt t="230067" x="2570163" y="2371725"/>
          <p14:tracePt t="230075" x="2552700" y="2398713"/>
          <p14:tracePt t="230083" x="2533650" y="2425700"/>
          <p14:tracePt t="230091" x="2498725" y="2462213"/>
          <p14:tracePt t="230099" x="2452688" y="2508250"/>
          <p14:tracePt t="230107" x="2433638" y="2517775"/>
          <p14:tracePt t="230115" x="2416175" y="2525713"/>
          <p14:tracePt t="230124" x="2379663" y="2562225"/>
          <p14:tracePt t="230131" x="2360613" y="2571750"/>
          <p14:tracePt t="230140" x="2343150" y="2581275"/>
          <p14:tracePt t="230148" x="2316163" y="2581275"/>
          <p14:tracePt t="230158" x="2287588" y="2589213"/>
          <p14:tracePt t="230165" x="2279650" y="2598738"/>
          <p14:tracePt t="230173" x="2270125" y="2598738"/>
          <p14:tracePt t="230253" x="2260600" y="2598738"/>
          <p14:tracePt t="230261" x="2260600" y="2581275"/>
          <p14:tracePt t="230269" x="2260600" y="2571750"/>
          <p14:tracePt t="230276" x="2270125" y="2554288"/>
          <p14:tracePt t="230365" x="2270125" y="2562225"/>
          <p14:tracePt t="230373" x="2270125" y="2589213"/>
          <p14:tracePt t="230381" x="2270125" y="2608263"/>
          <p14:tracePt t="230389" x="2270125" y="2654300"/>
          <p14:tracePt t="230397" x="2270125" y="2662238"/>
          <p14:tracePt t="230405" x="2270125" y="2690813"/>
          <p14:tracePt t="230422" x="2270125" y="2698750"/>
          <p14:tracePt t="230867" x="2260600" y="2698750"/>
          <p14:tracePt t="231045" x="2352675" y="2698750"/>
          <p14:tracePt t="231056" x="2462213" y="2698750"/>
          <p14:tracePt t="231061" x="2606675" y="2698750"/>
          <p14:tracePt t="231068" x="2762250" y="2698750"/>
          <p14:tracePt t="231076" x="2944813" y="2698750"/>
          <p14:tracePt t="231084" x="3171825" y="2698750"/>
          <p14:tracePt t="231092" x="3346450" y="2698750"/>
          <p14:tracePt t="231099" x="3409950" y="2735263"/>
          <p14:tracePt t="231107" x="3546475" y="2771775"/>
          <p14:tracePt t="231115" x="3629025" y="2800350"/>
          <p14:tracePt t="231124" x="3702050" y="2827338"/>
          <p14:tracePt t="231133" x="3729038" y="2836863"/>
          <p14:tracePt t="231476" x="3756025" y="2836863"/>
          <p14:tracePt t="231484" x="3756025" y="2827338"/>
          <p14:tracePt t="231492" x="3775075" y="2817813"/>
          <p14:tracePt t="231500" x="3792538" y="2790825"/>
          <p14:tracePt t="231509" x="3802063" y="2790825"/>
          <p14:tracePt t="231515" x="3819525" y="2781300"/>
          <p14:tracePt t="231524" x="3829050" y="2781300"/>
          <p14:tracePt t="231531" x="3838575" y="2771775"/>
          <p14:tracePt t="231540" x="3846513" y="2763838"/>
          <p14:tracePt t="231563" x="3856038" y="2754313"/>
          <p14:tracePt t="231827" x="3865563" y="2754313"/>
          <p14:tracePt t="231835" x="3929063" y="2744788"/>
          <p14:tracePt t="231843" x="4057650" y="2744788"/>
          <p14:tracePt t="231851" x="4129088" y="2744788"/>
          <p14:tracePt t="231859" x="4238625" y="2744788"/>
          <p14:tracePt t="231867" x="4330700" y="2744788"/>
          <p14:tracePt t="231875" x="4384675" y="2727325"/>
          <p14:tracePt t="231883" x="4430713" y="2727325"/>
          <p14:tracePt t="231891" x="4440238" y="2727325"/>
          <p14:tracePt t="232443" x="4367213" y="2727325"/>
          <p14:tracePt t="232451" x="4257675" y="2727325"/>
          <p14:tracePt t="232459" x="4175125" y="2690813"/>
          <p14:tracePt t="232467" x="4121150" y="2690813"/>
          <p14:tracePt t="232475" x="4038600" y="2681288"/>
          <p14:tracePt t="232484" x="3948113" y="2662238"/>
          <p14:tracePt t="232493" x="3875088" y="2662238"/>
          <p14:tracePt t="232500" x="3792538" y="2654300"/>
          <p14:tracePt t="232507" x="3738563" y="2654300"/>
          <p14:tracePt t="232516" x="3673475" y="2625725"/>
          <p14:tracePt t="232528" x="3646488" y="2625725"/>
          <p14:tracePt t="232531" x="3619500" y="2625725"/>
          <p14:tracePt t="232542" x="3582988" y="2625725"/>
          <p14:tracePt t="232547" x="3536950" y="2625725"/>
          <p14:tracePt t="232556" x="3519488" y="2625725"/>
          <p14:tracePt t="232563" x="3482975" y="2625725"/>
          <p14:tracePt t="232573" x="3446463" y="2625725"/>
          <p14:tracePt t="232579" x="3419475" y="2625725"/>
          <p14:tracePt t="232587" x="3390900" y="2617788"/>
          <p14:tracePt t="232603" x="3382963" y="2617788"/>
          <p14:tracePt t="232728" x="3373438" y="2608263"/>
          <p14:tracePt t="232829" x="3373438" y="2581275"/>
          <p14:tracePt t="232837" x="3346450" y="2535238"/>
          <p14:tracePt t="232847" x="3346450" y="2498725"/>
          <p14:tracePt t="232853" x="3327400" y="2452688"/>
          <p14:tracePt t="232860" x="3327400" y="2425700"/>
          <p14:tracePt t="232867" x="3317875" y="2371725"/>
          <p14:tracePt t="232875" x="3317875" y="2352675"/>
          <p14:tracePt t="232883" x="3317875" y="2325688"/>
          <p14:tracePt t="232891" x="3317875" y="2306638"/>
          <p14:tracePt t="232907" x="3317875" y="2289175"/>
          <p14:tracePt t="232915" x="3317875" y="2270125"/>
          <p14:tracePt t="232924" x="3327400" y="2262188"/>
          <p14:tracePt t="232941" x="3336925" y="2233613"/>
          <p14:tracePt t="232957" x="3363913" y="2233613"/>
          <p14:tracePt t="232963" x="3373438" y="2233613"/>
          <p14:tracePt t="232972" x="3382963" y="2233613"/>
          <p14:tracePt t="232979" x="3409950" y="2216150"/>
          <p14:tracePt t="232987" x="3419475" y="2216150"/>
          <p14:tracePt t="232995" x="3436938" y="2206625"/>
          <p14:tracePt t="233003" x="3490913" y="2189163"/>
          <p14:tracePt t="233011" x="3519488" y="2189163"/>
          <p14:tracePt t="233019" x="3563938" y="2170113"/>
          <p14:tracePt t="233028" x="3592513" y="2170113"/>
          <p14:tracePt t="233036" x="3673475" y="2170113"/>
          <p14:tracePt t="233043" x="3746500" y="2170113"/>
          <p14:tracePt t="233051" x="3838575" y="2170113"/>
          <p14:tracePt t="233059" x="3929063" y="2170113"/>
          <p14:tracePt t="233067" x="4011613" y="2170113"/>
          <p14:tracePt t="233075" x="4048125" y="2170113"/>
          <p14:tracePt t="233083" x="4102100" y="2170113"/>
          <p14:tracePt t="233091" x="4129088" y="2170113"/>
          <p14:tracePt t="233101" x="4175125" y="2170113"/>
          <p14:tracePt t="233108" x="4211638" y="2170113"/>
          <p14:tracePt t="233116" x="4257675" y="2170113"/>
          <p14:tracePt t="233125" x="4267200" y="2170113"/>
          <p14:tracePt t="233131" x="4303713" y="2170113"/>
          <p14:tracePt t="233141" x="4311650" y="2170113"/>
          <p14:tracePt t="233148" x="4348163" y="2170113"/>
          <p14:tracePt t="233155" x="4367213" y="2170113"/>
          <p14:tracePt t="233165" x="4394200" y="2170113"/>
          <p14:tracePt t="233171" x="4413250" y="2170113"/>
          <p14:tracePt t="233179" x="4440238" y="2170113"/>
          <p14:tracePt t="233187" x="4448175" y="2170113"/>
          <p14:tracePt t="233195" x="4467225" y="2170113"/>
          <p14:tracePt t="233203" x="4494213" y="2170113"/>
          <p14:tracePt t="233211" x="4530725" y="2179638"/>
          <p14:tracePt t="233219" x="4540250" y="2179638"/>
          <p14:tracePt t="233228" x="4549775" y="2179638"/>
          <p14:tracePt t="233236" x="4557713" y="2179638"/>
          <p14:tracePt t="233243" x="4586288" y="2189163"/>
          <p14:tracePt t="233294" x="4603750" y="2197100"/>
          <p14:tracePt t="233308" x="4603750" y="2216150"/>
          <p14:tracePt t="233316" x="4613275" y="2243138"/>
          <p14:tracePt t="233333" x="4630738" y="2270125"/>
          <p14:tracePt t="233343" x="4630738" y="2279650"/>
          <p14:tracePt t="233348" x="4630738" y="2306638"/>
          <p14:tracePt t="233358" x="4630738" y="2325688"/>
          <p14:tracePt t="233376" x="4630738" y="2352675"/>
          <p14:tracePt t="233381" x="4630738" y="2371725"/>
          <p14:tracePt t="233389" x="4630738" y="2398713"/>
          <p14:tracePt t="233397" x="4630738" y="2416175"/>
          <p14:tracePt t="233405" x="4630738" y="2462213"/>
          <p14:tracePt t="233413" x="4622800" y="2481263"/>
          <p14:tracePt t="233421" x="4586288" y="2525713"/>
          <p14:tracePt t="233429" x="4567238" y="2554288"/>
          <p14:tracePt t="233436" x="4521200" y="2598738"/>
          <p14:tracePt t="233447" x="4503738" y="2617788"/>
          <p14:tracePt t="233453" x="4476750" y="2635250"/>
          <p14:tracePt t="233462" x="4457700" y="2662238"/>
          <p14:tracePt t="233469" x="4421188" y="2681288"/>
          <p14:tracePt t="233588" x="4440238" y="2681288"/>
          <p14:tracePt t="233596" x="4557713" y="2671763"/>
          <p14:tracePt t="233605" x="4740275" y="2671763"/>
          <p14:tracePt t="233613" x="4941888" y="2662238"/>
          <p14:tracePt t="233621" x="5187950" y="2662238"/>
          <p14:tracePt t="233628" x="5414963" y="2662238"/>
          <p14:tracePt t="233635" x="5670550" y="2662238"/>
          <p14:tracePt t="233643" x="5899150" y="2662238"/>
          <p14:tracePt t="233651" x="6026150" y="2662238"/>
          <p14:tracePt t="233659" x="6153150" y="2662238"/>
          <p14:tracePt t="233667" x="6281738" y="2662238"/>
          <p14:tracePt t="233675" x="6335713" y="2662238"/>
          <p14:tracePt t="233683" x="6372225" y="2662238"/>
          <p14:tracePt t="233869" x="6326188" y="2662238"/>
          <p14:tracePt t="233876" x="6226175" y="2662238"/>
          <p14:tracePt t="233885" x="6153150" y="2662238"/>
          <p14:tracePt t="233892" x="6062663" y="2662238"/>
          <p14:tracePt t="233901" x="5953125" y="2662238"/>
          <p14:tracePt t="233909" x="5907088" y="2662238"/>
          <p14:tracePt t="233917" x="5826125" y="2662238"/>
          <p14:tracePt t="233929" x="5716588" y="2662238"/>
          <p14:tracePt t="233941" x="5634038" y="2662238"/>
          <p14:tracePt t="233947" x="5616575" y="2654300"/>
          <p14:tracePt t="233996" x="5607050" y="2635250"/>
          <p14:tracePt t="234003" x="5607050" y="2617788"/>
          <p14:tracePt t="234011" x="5607050" y="2589213"/>
          <p14:tracePt t="234019" x="5607050" y="2571750"/>
          <p14:tracePt t="234027" x="5607050" y="2544763"/>
          <p14:tracePt t="234036" x="5607050" y="2525713"/>
          <p14:tracePt t="234044" x="5597525" y="2508250"/>
          <p14:tracePt t="234052" x="5597525" y="2489200"/>
          <p14:tracePt t="234060" x="5597525" y="2481263"/>
          <p14:tracePt t="234068" x="5597525" y="2471738"/>
          <p14:tracePt t="234075" x="5597525" y="2444750"/>
          <p14:tracePt t="234083" x="5597525" y="2435225"/>
          <p14:tracePt t="234091" x="5607050" y="2398713"/>
          <p14:tracePt t="234099" x="5624513" y="2379663"/>
          <p14:tracePt t="234109" x="5670550" y="2343150"/>
          <p14:tracePt t="234115" x="5697538" y="2325688"/>
          <p14:tracePt t="234124" x="5724525" y="2306638"/>
          <p14:tracePt t="234131" x="5761038" y="2289175"/>
          <p14:tracePt t="234140" x="5797550" y="2270125"/>
          <p14:tracePt t="234147" x="5834063" y="2270125"/>
          <p14:tracePt t="234156" x="5843588" y="2270125"/>
          <p14:tracePt t="234164" x="5853113" y="2270125"/>
          <p14:tracePt t="234172" x="5862638" y="2270125"/>
          <p14:tracePt t="234292" x="5870575" y="2270125"/>
          <p14:tracePt t="234300" x="5880100" y="2298700"/>
          <p14:tracePt t="234308" x="5899150" y="2325688"/>
          <p14:tracePt t="234317" x="5907088" y="2343150"/>
          <p14:tracePt t="234329" x="5907088" y="2371725"/>
          <p14:tracePt t="234331" x="5916613" y="2389188"/>
          <p14:tracePt t="234340" x="5916613" y="2398713"/>
          <p14:tracePt t="234379" x="5916613" y="2425700"/>
          <p14:tracePt t="234388" x="5907088" y="2425700"/>
          <p14:tracePt t="234396" x="5899150" y="2435225"/>
          <p14:tracePt t="234404" x="5889625" y="2444750"/>
          <p14:tracePt t="234412" x="5853113" y="2452688"/>
          <p14:tracePt t="234420" x="5843588" y="2462213"/>
          <p14:tracePt t="234429" x="5834063" y="2471738"/>
          <p14:tracePt t="234437" x="5826125" y="2481263"/>
          <p14:tracePt t="234445" x="5816600" y="2481263"/>
          <p14:tracePt t="234452" x="5797550" y="2489200"/>
          <p14:tracePt t="234460" x="5770563" y="2498725"/>
          <p14:tracePt t="234469" x="5761038" y="2508250"/>
          <p14:tracePt t="234478" x="5734050" y="2517775"/>
          <p14:tracePt t="234485" x="5716588" y="2517775"/>
          <p14:tracePt t="234501" x="5716588" y="2525713"/>
          <p14:tracePt t="234508" x="5688013" y="2525713"/>
          <p14:tracePt t="234517" x="5680075" y="2525713"/>
          <p14:tracePt t="234529" x="5670550" y="2525713"/>
          <p14:tracePt t="234531" x="5653088" y="2525713"/>
          <p14:tracePt t="234547" x="5643563" y="2525713"/>
          <p14:tracePt t="234709" x="5670550" y="2525713"/>
          <p14:tracePt t="234715" x="5688013" y="2525713"/>
          <p14:tracePt t="234723" x="5734050" y="2498725"/>
          <p14:tracePt t="234731" x="5753100" y="2481263"/>
          <p14:tracePt t="234740" x="5797550" y="2444750"/>
          <p14:tracePt t="234747" x="5834063" y="2425700"/>
          <p14:tracePt t="234756" x="5862638" y="2398713"/>
          <p14:tracePt t="234765" x="5880100" y="2379663"/>
          <p14:tracePt t="234781" x="5889625" y="2379663"/>
          <p14:tracePt t="234789" x="5899150" y="2371725"/>
          <p14:tracePt t="234803" x="5907088" y="2352675"/>
          <p14:tracePt t="234843" x="5907088" y="2343150"/>
          <p14:tracePt t="234860" x="5907088" y="2325688"/>
          <p14:tracePt t="234981" x="5907088" y="2316163"/>
          <p14:tracePt t="234990" x="5889625" y="2298700"/>
          <p14:tracePt t="234999" x="5816600" y="2298700"/>
          <p14:tracePt t="235004" x="5724525" y="2262188"/>
          <p14:tracePt t="235012" x="5643563" y="2262188"/>
          <p14:tracePt t="235019" x="5551488" y="2233613"/>
          <p14:tracePt t="235027" x="5414963" y="2189163"/>
          <p14:tracePt t="235035" x="5341938" y="2170113"/>
          <p14:tracePt t="235043" x="5232400" y="2160588"/>
          <p14:tracePt t="235051" x="5159375" y="2160588"/>
          <p14:tracePt t="235059" x="5078413" y="2143125"/>
          <p14:tracePt t="235067" x="5014913" y="2125663"/>
          <p14:tracePt t="235075" x="4978400" y="2125663"/>
          <p14:tracePt t="235083" x="4932363" y="2125663"/>
          <p14:tracePt t="235091" x="4913313" y="2116138"/>
          <p14:tracePt t="235099" x="4895850" y="2116138"/>
          <p14:tracePt t="235115" x="4876800" y="2106613"/>
          <p14:tracePt t="235156" x="4859338" y="2106613"/>
          <p14:tracePt t="235164" x="4832350" y="2106613"/>
          <p14:tracePt t="235173" x="4795838" y="2106613"/>
          <p14:tracePt t="235181" x="4776788" y="2106613"/>
          <p14:tracePt t="235188" x="4759325" y="2125663"/>
          <p14:tracePt t="235197" x="4740275" y="2125663"/>
          <p14:tracePt t="235205" x="4713288" y="2125663"/>
          <p14:tracePt t="235211" x="4695825" y="2125663"/>
          <p14:tracePt t="235220" x="4686300" y="2125663"/>
          <p14:tracePt t="235228" x="4659313" y="2133600"/>
          <p14:tracePt t="235237" x="4649788" y="2133600"/>
          <p14:tracePt t="235252" x="4640263" y="2143125"/>
          <p14:tracePt t="235261" x="4622800" y="2152650"/>
          <p14:tracePt t="235278" x="4613275" y="2152650"/>
          <p14:tracePt t="235316" x="4603750" y="2152650"/>
          <p14:tracePt t="235325" x="4594225" y="2160588"/>
          <p14:tracePt t="235333" x="4576763" y="2170113"/>
          <p14:tracePt t="235347" x="4549775" y="2197100"/>
          <p14:tracePt t="235356" x="4540250" y="2197100"/>
          <p14:tracePt t="235363" x="4530725" y="2206625"/>
          <p14:tracePt t="235395" x="4530725" y="2216150"/>
          <p14:tracePt t="235421" x="4521200" y="2225675"/>
          <p14:tracePt t="235637" x="4530725" y="2225675"/>
          <p14:tracePt t="235647" x="4586288" y="2225675"/>
          <p14:tracePt t="235651" x="4630738" y="2189163"/>
          <p14:tracePt t="235659" x="4659313" y="2170113"/>
          <p14:tracePt t="235667" x="4722813" y="2116138"/>
          <p14:tracePt t="235675" x="4786313" y="2079625"/>
          <p14:tracePt t="235683" x="4832350" y="2043113"/>
          <p14:tracePt t="235691" x="4895850" y="1987550"/>
          <p14:tracePt t="235699" x="4941888" y="1979613"/>
          <p14:tracePt t="235708" x="4959350" y="1960563"/>
          <p14:tracePt t="235715" x="4986338" y="1943100"/>
          <p14:tracePt t="235723" x="5032375" y="1933575"/>
          <p14:tracePt t="235731" x="5059363" y="1906588"/>
          <p14:tracePt t="235740" x="5078413" y="1906588"/>
          <p14:tracePt t="235747" x="5095875" y="1906588"/>
          <p14:tracePt t="235759" x="5105400" y="1906588"/>
          <p14:tracePt t="235765" x="5122863" y="1906588"/>
          <p14:tracePt t="235775" x="5132388" y="1906588"/>
          <p14:tracePt t="235781" x="5141913" y="1906588"/>
          <p14:tracePt t="235789" x="5159375" y="1906588"/>
          <p14:tracePt t="235797" x="5195888" y="1924050"/>
          <p14:tracePt t="235805" x="5241925" y="1943100"/>
          <p14:tracePt t="235813" x="5305425" y="1979613"/>
          <p14:tracePt t="235821" x="5368925" y="2024063"/>
          <p14:tracePt t="235829" x="5424488" y="2043113"/>
          <p14:tracePt t="235835" x="5507038" y="2089150"/>
          <p14:tracePt t="235843" x="5624513" y="2116138"/>
          <p14:tracePt t="235851" x="5680075" y="2125663"/>
          <p14:tracePt t="235859" x="5743575" y="2152650"/>
          <p14:tracePt t="235867" x="5780088" y="2152650"/>
          <p14:tracePt t="235875" x="5826125" y="2160588"/>
          <p14:tracePt t="235883" x="5834063" y="2160588"/>
          <p14:tracePt t="236269" x="5843588" y="2170113"/>
          <p14:tracePt t="236723" x="5843588" y="2197100"/>
          <p14:tracePt t="236731" x="5843588" y="2225675"/>
          <p14:tracePt t="236741" x="5834063" y="2252663"/>
          <p14:tracePt t="236747" x="5834063" y="2262188"/>
          <p14:tracePt t="236756" x="5826125" y="2279650"/>
          <p14:tracePt t="238014" x="5761038" y="2316163"/>
          <p14:tracePt t="238021" x="5653088" y="2325688"/>
          <p14:tracePt t="238030" x="5561013" y="2325688"/>
          <p14:tracePt t="238037" x="5451475" y="2352675"/>
          <p14:tracePt t="238045" x="5334000" y="2352675"/>
          <p14:tracePt t="238051" x="5241925" y="2352675"/>
          <p14:tracePt t="238059" x="5114925" y="2352675"/>
          <p14:tracePt t="238067" x="5041900" y="2352675"/>
          <p14:tracePt t="238075" x="4968875" y="2352675"/>
          <p14:tracePt t="238083" x="4913313" y="2352675"/>
          <p14:tracePt t="238091" x="4849813" y="2325688"/>
          <p14:tracePt t="238099" x="4803775" y="2316163"/>
          <p14:tracePt t="238107" x="4795838" y="2306638"/>
          <p14:tracePt t="238173" x="4786313" y="2306638"/>
          <p14:tracePt t="238262" x="4776788" y="2306638"/>
          <p14:tracePt t="238269" x="4759325" y="2306638"/>
          <p14:tracePt t="238277" x="4713288" y="2306638"/>
          <p14:tracePt t="238285" x="4686300" y="2306638"/>
          <p14:tracePt t="238295" x="4659313" y="2306638"/>
          <p14:tracePt t="238300" x="4630738" y="2306638"/>
          <p14:tracePt t="238309" x="4586288" y="2306638"/>
          <p14:tracePt t="238316" x="4567238" y="2306638"/>
          <p14:tracePt t="238324" x="4530725" y="2306638"/>
          <p14:tracePt t="238331" x="4513263" y="2306638"/>
          <p14:tracePt t="238340" x="4476750" y="2306638"/>
          <p14:tracePt t="238349" x="4430713" y="2306638"/>
          <p14:tracePt t="238359" x="4413250" y="2306638"/>
          <p14:tracePt t="238365" x="4357688" y="2306638"/>
          <p14:tracePt t="238376" x="4267200" y="2306638"/>
          <p14:tracePt t="238381" x="4194175" y="2306638"/>
          <p14:tracePt t="238392" x="4111625" y="2316163"/>
          <p14:tracePt t="238396" x="4038600" y="2316163"/>
          <p14:tracePt t="238406" x="3929063" y="2335213"/>
          <p14:tracePt t="238413" x="3846513" y="2371725"/>
          <p14:tracePt t="238421" x="3775075" y="2389188"/>
          <p14:tracePt t="238430" x="3673475" y="2398713"/>
          <p14:tracePt t="238437" x="3600450" y="2416175"/>
          <p14:tracePt t="238446" x="3500438" y="2452688"/>
          <p14:tracePt t="238453" x="3463925" y="2462213"/>
          <p14:tracePt t="238461" x="3427413" y="2471738"/>
          <p14:tracePt t="238467" x="3354388" y="2489200"/>
          <p14:tracePt t="238475" x="3327400" y="2508250"/>
          <p14:tracePt t="238483" x="3273425" y="2517775"/>
          <p14:tracePt t="238491" x="3244850" y="2517775"/>
          <p14:tracePt t="238499" x="3227388" y="2525713"/>
          <p14:tracePt t="238507" x="3208338" y="2525713"/>
          <p14:tracePt t="238516" x="3200400" y="2525713"/>
          <p14:tracePt t="238524" x="3190875" y="2525713"/>
          <p14:tracePt t="238677" x="3163888" y="2525713"/>
          <p14:tracePt t="238685" x="3108325" y="2525713"/>
          <p14:tracePt t="238693" x="3035300" y="2525713"/>
          <p14:tracePt t="238701" x="2981325" y="2525713"/>
          <p14:tracePt t="238708" x="2925763" y="2525713"/>
          <p14:tracePt t="238717" x="2871788" y="2525713"/>
          <p14:tracePt t="238727" x="2825750" y="2554288"/>
          <p14:tracePt t="238733" x="2781300" y="2562225"/>
          <p14:tracePt t="238747" x="2735263" y="2562225"/>
          <p14:tracePt t="238756" x="2716213" y="2571750"/>
          <p14:tracePt t="238763" x="2708275" y="2581275"/>
          <p14:tracePt t="238779" x="2689225" y="2598738"/>
          <p14:tracePt t="239201" x="2716213" y="2598738"/>
          <p14:tracePt t="239206" x="2862263" y="2608263"/>
          <p14:tracePt t="239214" x="3027363" y="2625725"/>
          <p14:tracePt t="239221" x="3200400" y="2671763"/>
          <p14:tracePt t="239230" x="3400425" y="2698750"/>
          <p14:tracePt t="239235" x="3600450" y="2717800"/>
          <p14:tracePt t="239244" x="3765550" y="2744788"/>
          <p14:tracePt t="239251" x="3865563" y="2771775"/>
          <p14:tracePt t="239259" x="3992563" y="2790825"/>
          <p14:tracePt t="239267" x="4075113" y="2817813"/>
          <p14:tracePt t="239275" x="4129088" y="2817813"/>
          <p14:tracePt t="239283" x="4157663" y="2817813"/>
          <p14:tracePt t="239291" x="4165600" y="2817813"/>
          <p14:tracePt t="239806" x="4175125" y="2817813"/>
          <p14:tracePt t="239813" x="4221163" y="2817813"/>
          <p14:tracePt t="239821" x="4321175" y="2790825"/>
          <p14:tracePt t="239829" x="4394200" y="2763838"/>
          <p14:tracePt t="239837" x="4476750" y="2744788"/>
          <p14:tracePt t="239845" x="4549775" y="2717800"/>
          <p14:tracePt t="239852" x="4640263" y="2717800"/>
          <p14:tracePt t="239860" x="4713288" y="2671763"/>
          <p14:tracePt t="239868" x="4740275" y="2671763"/>
          <p14:tracePt t="239876" x="4795838" y="2671763"/>
          <p14:tracePt t="239883" x="4822825" y="2662238"/>
          <p14:tracePt t="239899" x="4832350" y="2662238"/>
          <p14:tracePt t="240285" x="4840288" y="2644775"/>
          <p14:tracePt t="240293" x="4849813" y="2635250"/>
          <p14:tracePt t="240301" x="4876800" y="2625725"/>
          <p14:tracePt t="240308" x="4905375" y="2625725"/>
          <p14:tracePt t="240317" x="4922838" y="2625725"/>
          <p14:tracePt t="240326" x="4949825" y="2625725"/>
          <p14:tracePt t="240342" x="4959350" y="2625725"/>
          <p14:tracePt t="240477" x="4968875" y="2625725"/>
          <p14:tracePt t="240485" x="4978400" y="2625725"/>
          <p14:tracePt t="240493" x="5005388" y="2625725"/>
          <p14:tracePt t="240501" x="5049838" y="2625725"/>
          <p14:tracePt t="240508" x="5105400" y="2654300"/>
          <p14:tracePt t="240517" x="5151438" y="2654300"/>
          <p14:tracePt t="240526" x="5195888" y="2671763"/>
          <p14:tracePt t="240535" x="5251450" y="2698750"/>
          <p14:tracePt t="240541" x="5297488" y="2717800"/>
          <p14:tracePt t="240552" x="5360988" y="2735263"/>
          <p14:tracePt t="240557" x="5424488" y="2754313"/>
          <p14:tracePt t="240566" x="5441950" y="2754313"/>
          <p14:tracePt t="240571" x="5461000" y="2754313"/>
          <p14:tracePt t="241700" x="5470525" y="2763838"/>
          <p14:tracePt t="242139" x="5478463" y="2763838"/>
          <p14:tracePt t="242147" x="5507038" y="2763838"/>
          <p14:tracePt t="242155" x="5543550" y="2763838"/>
          <p14:tracePt t="242163" x="5616575" y="2754313"/>
          <p14:tracePt t="242172" x="5653088" y="2754313"/>
          <p14:tracePt t="242179" x="5680075" y="2735263"/>
          <p14:tracePt t="242187" x="5707063" y="2727325"/>
          <p14:tracePt t="242195" x="5734050" y="2727325"/>
          <p14:tracePt t="242203" x="5761038" y="2708275"/>
          <p14:tracePt t="242229" x="5770563" y="2698750"/>
          <p14:tracePt t="242238" x="5780088" y="2698750"/>
          <p14:tracePt t="242257" x="5797550" y="2690813"/>
          <p14:tracePt t="242262" x="5816600" y="2681288"/>
          <p14:tracePt t="242272" x="5843588" y="2671763"/>
          <p14:tracePt t="242278" x="5853113" y="2662238"/>
          <p14:tracePt t="242286" x="5880100" y="2644775"/>
          <p14:tracePt t="242292" x="5899150" y="2635250"/>
          <p14:tracePt t="242301" x="5916613" y="2617788"/>
          <p14:tracePt t="242310" x="5926138" y="2608263"/>
          <p14:tracePt t="242317" x="5943600" y="2608263"/>
          <p14:tracePt t="242326" x="5962650" y="2598738"/>
          <p14:tracePt t="242333" x="5980113" y="2589213"/>
          <p14:tracePt t="242349" x="5989638" y="2589213"/>
          <p14:tracePt t="242358" x="6007100" y="2571750"/>
          <p14:tracePt t="242365" x="6016625" y="2571750"/>
          <p14:tracePt t="242374" x="6035675" y="2571750"/>
          <p14:tracePt t="242381" x="6053138" y="2571750"/>
          <p14:tracePt t="242390" x="6072188" y="2562225"/>
          <p14:tracePt t="242405" x="6089650" y="2562225"/>
          <p14:tracePt t="242413" x="6108700" y="2544763"/>
          <p14:tracePt t="242428" x="6116638" y="2544763"/>
          <p14:tracePt t="242445" x="6135688" y="2544763"/>
          <p14:tracePt t="242453" x="6145213" y="2544763"/>
          <p14:tracePt t="242467" x="6153150" y="2535238"/>
          <p14:tracePt t="242507" x="6172200" y="2535238"/>
          <p14:tracePt t="242515" x="6181725" y="2525713"/>
          <p14:tracePt t="242765" x="6199188" y="2525713"/>
          <p14:tracePt t="242773" x="6218238" y="2517775"/>
          <p14:tracePt t="242779" x="6226175" y="2517775"/>
          <p14:tracePt t="242787" x="6235700" y="2517775"/>
          <p14:tracePt t="242795" x="6245225" y="2508250"/>
          <p14:tracePt t="242819" x="6254750" y="2508250"/>
          <p14:tracePt t="301573" x="6145213" y="2535238"/>
          <p14:tracePt t="301579" x="6080125" y="2562225"/>
          <p14:tracePt t="301588" x="5972175" y="2598738"/>
          <p14:tracePt t="301595" x="5816600" y="2644775"/>
          <p14:tracePt t="301603" x="5670550" y="2644775"/>
          <p14:tracePt t="301611" x="5507038" y="2671763"/>
          <p14:tracePt t="301619" x="5341938" y="2671763"/>
          <p14:tracePt t="301627" x="5159375" y="2671763"/>
          <p14:tracePt t="301636" x="5049838" y="2671763"/>
          <p14:tracePt t="301643" x="4876800" y="2671763"/>
          <p14:tracePt t="301654" x="4722813" y="2654300"/>
          <p14:tracePt t="301661" x="4576763" y="2598738"/>
          <p14:tracePt t="301668" x="4476750" y="2571750"/>
          <p14:tracePt t="301675" x="4413250" y="2525713"/>
          <p14:tracePt t="301684" x="4394200" y="2517775"/>
          <p14:tracePt t="301829" x="4376738" y="2517775"/>
          <p14:tracePt t="301836" x="4321175" y="2517775"/>
          <p14:tracePt t="301845" x="4211638" y="2517775"/>
          <p14:tracePt t="301855" x="4102100" y="2517775"/>
          <p14:tracePt t="301860" x="3975100" y="2517775"/>
          <p14:tracePt t="301869" x="3883025" y="2535238"/>
          <p14:tracePt t="301877" x="3765550" y="2554288"/>
          <p14:tracePt t="301886" x="3636963" y="2562225"/>
          <p14:tracePt t="301893" x="3546475" y="2581275"/>
          <p14:tracePt t="301902" x="3463925" y="2617788"/>
          <p14:tracePt t="301908" x="3336925" y="2654300"/>
          <p14:tracePt t="301920" x="3273425" y="2671763"/>
          <p14:tracePt t="301936" x="3100388" y="2717800"/>
          <p14:tracePt t="301940" x="3071813" y="2735263"/>
          <p14:tracePt t="301947" x="3027363" y="2754313"/>
          <p14:tracePt t="301955" x="2981325" y="2754313"/>
          <p14:tracePt t="301963" x="2925763" y="2754313"/>
          <p14:tracePt t="301971" x="2889250" y="2754313"/>
          <p14:tracePt t="301979" x="2862263" y="2754313"/>
          <p14:tracePt t="301987" x="2835275" y="2754313"/>
          <p14:tracePt t="302004" x="2789238" y="2744788"/>
          <p14:tracePt t="302021" x="2771775" y="2727325"/>
          <p14:tracePt t="302029" x="2698750" y="2690813"/>
          <p14:tracePt t="302037" x="2598738" y="2671763"/>
          <p14:tracePt t="302044" x="2525713" y="2671763"/>
          <p14:tracePt t="302058" x="2433638" y="2662238"/>
          <p14:tracePt t="302060" x="2324100" y="2662238"/>
          <p14:tracePt t="302069" x="2251075" y="2662238"/>
          <p14:tracePt t="302076" x="2143125" y="2662238"/>
          <p14:tracePt t="302085" x="2078038" y="2662238"/>
          <p14:tracePt t="302092" x="2041525" y="2662238"/>
          <p14:tracePt t="302102" x="2024063" y="2662238"/>
          <p14:tracePt t="302108" x="2005013" y="2662238"/>
          <p14:tracePt t="302124" x="1987550" y="2662238"/>
          <p14:tracePt t="302238" x="1941513" y="2671763"/>
          <p14:tracePt t="302249" x="1914525" y="2681288"/>
          <p14:tracePt t="302252" x="1905000" y="2681288"/>
          <p14:tracePt t="302261" x="1887538" y="2681288"/>
          <p14:tracePt t="302429" x="1905000" y="2681288"/>
          <p14:tracePt t="302437" x="1914525" y="2681288"/>
          <p14:tracePt t="302446" x="1951038" y="2681288"/>
          <p14:tracePt t="302451" x="2005013" y="2681288"/>
          <p14:tracePt t="302460" x="2060575" y="2681288"/>
          <p14:tracePt t="302467" x="2133600" y="2681288"/>
          <p14:tracePt t="302475" x="2214563" y="2681288"/>
          <p14:tracePt t="302484" x="2343150" y="2681288"/>
          <p14:tracePt t="302491" x="2433638" y="2681288"/>
          <p14:tracePt t="302500" x="2579688" y="2681288"/>
          <p14:tracePt t="302507" x="2708275" y="2681288"/>
          <p14:tracePt t="302515" x="2862263" y="2681288"/>
          <p14:tracePt t="302523" x="3063875" y="2681288"/>
          <p14:tracePt t="302531" x="3244850" y="2681288"/>
          <p14:tracePt t="302539" x="3427413" y="2681288"/>
          <p14:tracePt t="302547" x="3592513" y="2681288"/>
          <p14:tracePt t="302555" x="3775075" y="2662238"/>
          <p14:tracePt t="302563" x="3902075" y="2644775"/>
          <p14:tracePt t="302571" x="4048125" y="2635250"/>
          <p14:tracePt t="302579" x="4194175" y="2608263"/>
          <p14:tracePt t="302587" x="4303713" y="2608263"/>
          <p14:tracePt t="302595" x="4403725" y="2608263"/>
          <p14:tracePt t="302603" x="4457700" y="2608263"/>
          <p14:tracePt t="302611" x="4513263" y="2608263"/>
          <p14:tracePt t="302619" x="4540250" y="2608263"/>
          <p14:tracePt t="302627" x="4557713" y="2608263"/>
          <p14:tracePt t="302635" x="4567238" y="2608263"/>
          <p14:tracePt t="302643" x="4594225" y="2608263"/>
          <p14:tracePt t="302651" x="4603750" y="2608263"/>
          <p14:tracePt t="302661" x="4630738" y="2608263"/>
          <p14:tracePt t="302671" x="4640263" y="2608263"/>
          <p14:tracePt t="302677" x="4686300" y="2608263"/>
          <p14:tracePt t="302686" x="4740275" y="2608263"/>
          <p14:tracePt t="302693" x="4795838" y="2608263"/>
          <p14:tracePt t="302703" x="4868863" y="2608263"/>
          <p14:tracePt t="302709" x="4995863" y="2589213"/>
          <p14:tracePt t="302718" x="5151438" y="2571750"/>
          <p14:tracePt t="302725" x="5260975" y="2571750"/>
          <p14:tracePt t="302733" x="5497513" y="2525713"/>
          <p14:tracePt t="302742" x="5724525" y="2508250"/>
          <p14:tracePt t="302749" x="5935663" y="2471738"/>
          <p14:tracePt t="302757" x="6080125" y="2462213"/>
          <p14:tracePt t="302763" x="6199188" y="2444750"/>
          <p14:tracePt t="302771" x="6308725" y="2444750"/>
          <p14:tracePt t="302779" x="6399213" y="2444750"/>
          <p14:tracePt t="302787" x="6427788" y="2444750"/>
          <p14:tracePt t="302795" x="6445250" y="2444750"/>
          <p14:tracePt t="303005" x="6408738" y="2444750"/>
          <p14:tracePt t="303013" x="6318250" y="2452688"/>
          <p14:tracePt t="303021" x="6199188" y="2508250"/>
          <p14:tracePt t="303031" x="6135688" y="2535238"/>
          <p14:tracePt t="303038" x="6016625" y="2571750"/>
          <p14:tracePt t="303044" x="5926138" y="2617788"/>
          <p14:tracePt t="303053" x="5789613" y="2681288"/>
          <p14:tracePt t="303060" x="5670550" y="2717800"/>
          <p14:tracePt t="303068" x="5543550" y="2800350"/>
          <p14:tracePt t="303075" x="5441950" y="2808288"/>
          <p14:tracePt t="303084" x="5368925" y="2836863"/>
          <p14:tracePt t="303091" x="5278438" y="2836863"/>
          <p14:tracePt t="303100" x="5195888" y="2863850"/>
          <p14:tracePt t="303107" x="5105400" y="2873375"/>
          <p14:tracePt t="303116" x="4968875" y="2890838"/>
          <p14:tracePt t="303123" x="4822825" y="2900363"/>
          <p14:tracePt t="303131" x="4649788" y="2900363"/>
          <p14:tracePt t="303139" x="4467225" y="2900363"/>
          <p14:tracePt t="303147" x="4267200" y="2900363"/>
          <p14:tracePt t="303155" x="4084638" y="2900363"/>
          <p14:tracePt t="303163" x="3919538" y="2900363"/>
          <p14:tracePt t="303171" x="3775075" y="2854325"/>
          <p14:tracePt t="303179" x="3656013" y="2827338"/>
          <p14:tracePt t="303187" x="3556000" y="2781300"/>
          <p14:tracePt t="303195" x="3519488" y="2763838"/>
          <p14:tracePt t="303203" x="3473450" y="2735263"/>
          <p14:tracePt t="303212" x="3446463" y="2717800"/>
          <p14:tracePt t="303223" x="3390900" y="2690813"/>
          <p14:tracePt t="303229" x="3382963" y="2690813"/>
          <p14:tracePt t="303236" x="3346450" y="2644775"/>
          <p14:tracePt t="303246" x="3336925" y="2617788"/>
          <p14:tracePt t="303251" x="3327400" y="2589213"/>
          <p14:tracePt t="303259" x="3309938" y="2562225"/>
          <p14:tracePt t="303268" x="3281363" y="2535238"/>
          <p14:tracePt t="303275" x="3281363" y="2498725"/>
          <p14:tracePt t="303284" x="3273425" y="2435225"/>
          <p14:tracePt t="303291" x="3273425" y="2362200"/>
          <p14:tracePt t="303300" x="3273425" y="2306638"/>
          <p14:tracePt t="303307" x="3273425" y="2233613"/>
          <p14:tracePt t="303315" x="3273425" y="2179638"/>
          <p14:tracePt t="303323" x="3273425" y="2106613"/>
          <p14:tracePt t="303331" x="3309938" y="2006600"/>
          <p14:tracePt t="303339" x="3390900" y="1924050"/>
          <p14:tracePt t="303347" x="3509963" y="1814513"/>
          <p14:tracePt t="303355" x="3592513" y="1778000"/>
          <p14:tracePt t="303363" x="3673475" y="1724025"/>
          <p14:tracePt t="303371" x="3738563" y="1668463"/>
          <p14:tracePt t="303379" x="3819525" y="1614488"/>
          <p14:tracePt t="303387" x="3865563" y="1604963"/>
          <p14:tracePt t="303395" x="3919538" y="1604963"/>
          <p14:tracePt t="303403" x="3965575" y="1577975"/>
          <p14:tracePt t="303412" x="3975100" y="1577975"/>
          <p14:tracePt t="303420" x="4002088" y="1577975"/>
          <p14:tracePt t="303428" x="4029075" y="1577975"/>
          <p14:tracePt t="303436" x="4057650" y="1577975"/>
          <p14:tracePt t="303444" x="4102100" y="1577975"/>
          <p14:tracePt t="303452" x="4157663" y="1595438"/>
          <p14:tracePt t="303459" x="4238625" y="1651000"/>
          <p14:tracePt t="303468" x="4321175" y="1677988"/>
          <p14:tracePt t="303475" x="4448175" y="1731963"/>
          <p14:tracePt t="303484" x="4549775" y="1778000"/>
          <p14:tracePt t="303492" x="4686300" y="1833563"/>
          <p14:tracePt t="303500" x="4776788" y="1897063"/>
          <p14:tracePt t="303507" x="4913313" y="1933575"/>
          <p14:tracePt t="303515" x="5032375" y="2006600"/>
          <p14:tracePt t="303523" x="5114925" y="2060575"/>
          <p14:tracePt t="303531" x="5178425" y="2116138"/>
          <p14:tracePt t="303541" x="5214938" y="2160588"/>
          <p14:tracePt t="303548" x="5251450" y="2216150"/>
          <p14:tracePt t="303557" x="5260975" y="2243138"/>
          <p14:tracePt t="303563" x="5260975" y="2298700"/>
          <p14:tracePt t="303571" x="5260975" y="2352675"/>
          <p14:tracePt t="303579" x="5260975" y="2398713"/>
          <p14:tracePt t="303587" x="5260975" y="2425700"/>
          <p14:tracePt t="303595" x="5260975" y="2489200"/>
          <p14:tracePt t="303603" x="5260975" y="2554288"/>
          <p14:tracePt t="303611" x="5224463" y="2598738"/>
          <p14:tracePt t="303619" x="5195888" y="2681288"/>
          <p14:tracePt t="303628" x="5168900" y="2727325"/>
          <p14:tracePt t="303636" x="5159375" y="2744788"/>
          <p14:tracePt t="303644" x="5141913" y="2771775"/>
          <p14:tracePt t="303653" x="5122863" y="2800350"/>
          <p14:tracePt t="303659" x="5105400" y="2836863"/>
          <p14:tracePt t="303667" x="5095875" y="2844800"/>
          <p14:tracePt t="303675" x="5068888" y="2873375"/>
          <p14:tracePt t="303684" x="5041900" y="2881313"/>
          <p14:tracePt t="303691" x="5005388" y="2900363"/>
          <p14:tracePt t="303699" x="4932363" y="2927350"/>
          <p14:tracePt t="303707" x="4822825" y="2936875"/>
          <p14:tracePt t="303715" x="4676775" y="2963863"/>
          <p14:tracePt t="303723" x="4513263" y="2982913"/>
          <p14:tracePt t="303731" x="4330700" y="3000375"/>
          <p14:tracePt t="303739" x="4148138" y="3009900"/>
          <p14:tracePt t="303747" x="4002088" y="3009900"/>
          <p14:tracePt t="303755" x="3838575" y="3009900"/>
          <p14:tracePt t="303763" x="3673475" y="3009900"/>
          <p14:tracePt t="303771" x="3546475" y="3009900"/>
          <p14:tracePt t="303779" x="3419475" y="3009900"/>
          <p14:tracePt t="303787" x="3309938" y="3009900"/>
          <p14:tracePt t="303795" x="3236913" y="3009900"/>
          <p14:tracePt t="303803" x="3190875" y="3009900"/>
          <p14:tracePt t="303811" x="3144838" y="2990850"/>
          <p14:tracePt t="303819" x="3117850" y="2982913"/>
          <p14:tracePt t="303827" x="3108325" y="2973388"/>
          <p14:tracePt t="303835" x="3071813" y="2954338"/>
          <p14:tracePt t="303843" x="3063875" y="2917825"/>
          <p14:tracePt t="303854" x="3044825" y="2890838"/>
          <p14:tracePt t="303860" x="3027363" y="2863850"/>
          <p14:tracePt t="303869" x="3008313" y="2817813"/>
          <p14:tracePt t="303876" x="2971800" y="2771775"/>
          <p14:tracePt t="303885" x="2971800" y="2698750"/>
          <p14:tracePt t="303893" x="2962275" y="2635250"/>
          <p14:tracePt t="303902" x="2962275" y="2544763"/>
          <p14:tracePt t="303909" x="2962275" y="2471738"/>
          <p14:tracePt t="303919" x="2962275" y="2416175"/>
          <p14:tracePt t="303938" x="2990850" y="2279650"/>
          <p14:tracePt t="303940" x="3035300" y="2197100"/>
          <p14:tracePt t="303949" x="3071813" y="2133600"/>
          <p14:tracePt t="303957" x="3108325" y="2089150"/>
          <p14:tracePt t="303964" x="3163888" y="2006600"/>
          <p14:tracePt t="303972" x="3190875" y="1970088"/>
          <p14:tracePt t="303980" x="3244850" y="1933575"/>
          <p14:tracePt t="303988" x="3290888" y="1897063"/>
          <p14:tracePt t="303996" x="3373438" y="1841500"/>
          <p14:tracePt t="304005" x="3419475" y="1824038"/>
          <p14:tracePt t="304012" x="3527425" y="1778000"/>
          <p14:tracePt t="304020" x="3646488" y="1768475"/>
          <p14:tracePt t="304028" x="3829050" y="1751013"/>
          <p14:tracePt t="304036" x="4002088" y="1751013"/>
          <p14:tracePt t="304044" x="4184650" y="1751013"/>
          <p14:tracePt t="304053" x="4384675" y="1751013"/>
          <p14:tracePt t="304060" x="4567238" y="1751013"/>
          <p14:tracePt t="304068" x="4767263" y="1751013"/>
          <p14:tracePt t="304076" x="4932363" y="1751013"/>
          <p14:tracePt t="304084" x="5078413" y="1787525"/>
          <p14:tracePt t="304093" x="5205413" y="1797050"/>
          <p14:tracePt t="304102" x="5324475" y="1860550"/>
          <p14:tracePt t="304108" x="5441950" y="1914525"/>
          <p14:tracePt t="304119" x="5497513" y="1943100"/>
          <p14:tracePt t="304124" x="5534025" y="1951038"/>
          <p14:tracePt t="304133" x="5580063" y="1970088"/>
          <p14:tracePt t="304140" x="5580063" y="1979613"/>
          <p14:tracePt t="304151" x="5588000" y="1987550"/>
          <p14:tracePt t="304156" x="5597525" y="1997075"/>
          <p14:tracePt t="304168" x="5607050" y="2016125"/>
          <p14:tracePt t="304171" x="5634038" y="2043113"/>
          <p14:tracePt t="304181" x="5653088" y="2070100"/>
          <p14:tracePt t="304189" x="5661025" y="2116138"/>
          <p14:tracePt t="304196" x="5697538" y="2179638"/>
          <p14:tracePt t="304206" x="5707063" y="2225675"/>
          <p14:tracePt t="304212" x="5743575" y="2289175"/>
          <p14:tracePt t="304221" x="5743575" y="2316163"/>
          <p14:tracePt t="304227" x="5743575" y="2371725"/>
          <p14:tracePt t="304235" x="5761038" y="2425700"/>
          <p14:tracePt t="304243" x="5761038" y="2462213"/>
          <p14:tracePt t="304251" x="5761038" y="2498725"/>
          <p14:tracePt t="304259" x="5761038" y="2525713"/>
          <p14:tracePt t="304267" x="5761038" y="2571750"/>
          <p14:tracePt t="304275" x="5743575" y="2625725"/>
          <p14:tracePt t="304283" x="5716588" y="2690813"/>
          <p14:tracePt t="304291" x="5653088" y="2754313"/>
          <p14:tracePt t="304300" x="5597525" y="2836863"/>
          <p14:tracePt t="304308" x="5534025" y="2890838"/>
          <p14:tracePt t="304317" x="5451475" y="2946400"/>
          <p14:tracePt t="304324" x="5368925" y="2973388"/>
          <p14:tracePt t="304331" x="5305425" y="3009900"/>
          <p14:tracePt t="304340" x="5224463" y="3036888"/>
          <p14:tracePt t="304348" x="5151438" y="3046413"/>
          <p14:tracePt t="304356" x="5049838" y="3073400"/>
          <p14:tracePt t="304365" x="4941888" y="3073400"/>
          <p14:tracePt t="304371" x="4813300" y="3073400"/>
          <p14:tracePt t="304380" x="4686300" y="3073400"/>
          <p14:tracePt t="304387" x="4576763" y="3073400"/>
          <p14:tracePt t="304395" x="4484688" y="3073400"/>
          <p14:tracePt t="304403" x="4321175" y="3073400"/>
          <p14:tracePt t="304411" x="4184650" y="3073400"/>
          <p14:tracePt t="304419" x="3992563" y="3054350"/>
          <p14:tracePt t="304428" x="3810000" y="3036888"/>
          <p14:tracePt t="304436" x="3646488" y="3009900"/>
          <p14:tracePt t="304444" x="3500438" y="2982913"/>
          <p14:tracePt t="304452" x="3427413" y="2982913"/>
          <p14:tracePt t="304460" x="3346450" y="2954338"/>
          <p14:tracePt t="304468" x="3300413" y="2936875"/>
          <p14:tracePt t="304635" x="3254375" y="2881313"/>
          <p14:tracePt t="304643" x="3244850" y="2863850"/>
          <p14:tracePt t="304651" x="3236913" y="2844800"/>
          <p14:tracePt t="304661" x="3227388" y="2827338"/>
          <p14:tracePt t="304672" x="3208338" y="2808288"/>
          <p14:tracePt t="304677" x="3200400" y="2790825"/>
          <p14:tracePt t="304686" x="3190875" y="2781300"/>
          <p14:tracePt t="304709" x="3181350" y="2771775"/>
          <p14:tracePt t="304805" x="3171825" y="2771775"/>
          <p14:tracePt t="304811" x="3154363" y="2763838"/>
          <p14:tracePt t="304819" x="3136900" y="2744788"/>
          <p14:tracePt t="304827" x="3117850" y="2727325"/>
          <p14:tracePt t="304835" x="3100388" y="2698750"/>
          <p14:tracePt t="304843" x="3071813" y="2662238"/>
          <p14:tracePt t="304852" x="3054350" y="2644775"/>
          <p14:tracePt t="304859" x="3035300" y="2625725"/>
          <p14:tracePt t="304867" x="3017838" y="2571750"/>
          <p14:tracePt t="304877" x="3008313" y="2535238"/>
          <p14:tracePt t="304885" x="3008313" y="2525713"/>
          <p14:tracePt t="304893" x="3008313" y="2489200"/>
          <p14:tracePt t="304905" x="2998788" y="2489200"/>
          <p14:tracePt t="304908" x="2998788" y="2481263"/>
          <p14:tracePt t="304921" x="2998788" y="2462213"/>
          <p14:tracePt t="304925" x="2998788" y="2452688"/>
          <p14:tracePt t="304965" x="2998788" y="2444750"/>
          <p14:tracePt t="304973" x="2998788" y="2435225"/>
          <p14:tracePt t="304984" x="2998788" y="2425700"/>
          <p14:tracePt t="304989" x="2998788" y="2408238"/>
          <p14:tracePt t="305004" x="3008313" y="2398713"/>
          <p14:tracePt t="305011" x="3008313" y="2389188"/>
          <p14:tracePt t="305019" x="3027363" y="2371725"/>
          <p14:tracePt t="305043" x="3044825" y="2352675"/>
          <p14:tracePt t="305059" x="3054350" y="2343150"/>
          <p14:tracePt t="305075" x="3063875" y="2335213"/>
          <p14:tracePt t="305084" x="3071813" y="2316163"/>
          <p14:tracePt t="305116" x="3081338" y="2306638"/>
          <p14:tracePt t="305125" x="3090863" y="2298700"/>
          <p14:tracePt t="305989" x="3100388" y="2298700"/>
          <p14:tracePt t="305998" x="3100388" y="2316163"/>
          <p14:tracePt t="306005" x="3108325" y="2335213"/>
          <p14:tracePt t="306013" x="3117850" y="2379663"/>
          <p14:tracePt t="306020" x="3127375" y="2416175"/>
          <p14:tracePt t="306028" x="3144838" y="2444750"/>
          <p14:tracePt t="306036" x="3154363" y="2481263"/>
          <p14:tracePt t="306044" x="3163888" y="2508250"/>
          <p14:tracePt t="306052" x="3190875" y="2544763"/>
          <p14:tracePt t="306059" x="3200400" y="2562225"/>
          <p14:tracePt t="306068" x="3208338" y="2581275"/>
          <p14:tracePt t="306075" x="3217863" y="2598738"/>
          <p14:tracePt t="306083" x="3217863" y="2608263"/>
          <p14:tracePt t="307083" x="3236913" y="2617788"/>
          <p14:tracePt t="307091" x="3473450" y="2617788"/>
          <p14:tracePt t="307099" x="3892550" y="2635250"/>
          <p14:tracePt t="307107" x="4376738" y="2635250"/>
          <p14:tracePt t="307117" x="4868863" y="2681288"/>
          <p14:tracePt t="307123" x="5178425" y="2671763"/>
          <p14:tracePt t="307131" x="5588000" y="2671763"/>
          <p14:tracePt t="307139" x="5843588" y="2671763"/>
          <p14:tracePt t="307149" x="6035675" y="2708275"/>
          <p14:tracePt t="307155" x="6126163" y="2708275"/>
          <p14:tracePt t="307164" x="6153150" y="2708275"/>
          <p14:tracePt t="307173" x="6162675" y="2717800"/>
          <p14:tracePt t="307437" x="6043613" y="2717800"/>
          <p14:tracePt t="307448" x="5797550" y="2717800"/>
          <p14:tracePt t="307453" x="5534025" y="2717800"/>
          <p14:tracePt t="307461" x="5268913" y="2717800"/>
          <p14:tracePt t="307468" x="4905375" y="2717800"/>
          <p14:tracePt t="307476" x="4640263" y="2717800"/>
          <p14:tracePt t="307484" x="4376738" y="2717800"/>
          <p14:tracePt t="307493" x="4175125" y="2717800"/>
          <p14:tracePt t="307501" x="4029075" y="2717800"/>
          <p14:tracePt t="307509" x="3902075" y="2717800"/>
          <p14:tracePt t="307517" x="3846513" y="2717800"/>
          <p14:tracePt t="307524" x="3810000" y="2717800"/>
          <p14:tracePt t="307532" x="3792538" y="2717800"/>
          <p14:tracePt t="307542" x="3775075" y="2717800"/>
          <p14:tracePt t="307635" x="3756025" y="2717800"/>
          <p14:tracePt t="307643" x="3746500" y="2717800"/>
          <p14:tracePt t="307651" x="3709988" y="2717800"/>
          <p14:tracePt t="307659" x="3665538" y="2717800"/>
          <p14:tracePt t="307667" x="3609975" y="2717800"/>
          <p14:tracePt t="307675" x="3573463" y="2717800"/>
          <p14:tracePt t="307683" x="3546475" y="2717800"/>
          <p14:tracePt t="307691" x="3490913" y="2717800"/>
          <p14:tracePt t="307700" x="3427413" y="2717800"/>
          <p14:tracePt t="307707" x="3354388" y="2717800"/>
          <p14:tracePt t="307717" x="3281363" y="2717800"/>
          <p14:tracePt t="307723" x="3227388" y="2717800"/>
          <p14:tracePt t="307731" x="3171825" y="2717800"/>
          <p14:tracePt t="307739" x="3136900" y="2727325"/>
          <p14:tracePt t="307747" x="3100388" y="2735263"/>
          <p14:tracePt t="307756" x="3071813" y="2735263"/>
          <p14:tracePt t="307764" x="3044825" y="2754313"/>
          <p14:tracePt t="308115" x="3054350" y="2754313"/>
          <p14:tracePt t="308123" x="3117850" y="2744788"/>
          <p14:tracePt t="308131" x="3208338" y="2735263"/>
          <p14:tracePt t="308139" x="3327400" y="2690813"/>
          <p14:tracePt t="308147" x="3473450" y="2671763"/>
          <p14:tracePt t="308156" x="3702050" y="2662238"/>
          <p14:tracePt t="308164" x="3902075" y="2625725"/>
          <p14:tracePt t="308172" x="4129088" y="2625725"/>
          <p14:tracePt t="308180" x="4294188" y="2625725"/>
          <p14:tracePt t="308188" x="4594225" y="2625725"/>
          <p14:tracePt t="308197" x="4822825" y="2625725"/>
          <p14:tracePt t="308204" x="5122863" y="2625725"/>
          <p14:tracePt t="308213" x="5305425" y="2625725"/>
          <p14:tracePt t="308220" x="5414963" y="2625725"/>
          <p14:tracePt t="308228" x="5470525" y="2625725"/>
          <p14:tracePt t="308236" x="5487988" y="2625725"/>
          <p14:tracePt t="310221" x="5497513" y="2625725"/>
          <p14:tracePt t="310229" x="5507038" y="2625725"/>
          <p14:tracePt t="311045" x="5543550" y="2625725"/>
          <p14:tracePt t="311053" x="5634038" y="2625725"/>
          <p14:tracePt t="311061" x="5697538" y="2654300"/>
          <p14:tracePt t="311071" x="5826125" y="2717800"/>
          <p14:tracePt t="311076" x="5962650" y="2763838"/>
          <p14:tracePt t="311083" x="6043613" y="2800350"/>
          <p14:tracePt t="311091" x="6153150" y="2854325"/>
          <p14:tracePt t="311100" x="6272213" y="2917825"/>
          <p14:tracePt t="311107" x="6445250" y="2990850"/>
          <p14:tracePt t="311116" x="6537325" y="3017838"/>
          <p14:tracePt t="311123" x="6618288" y="3073400"/>
          <p14:tracePt t="311132" x="6700838" y="3119438"/>
          <p14:tracePt t="311139" x="6764338" y="3136900"/>
          <p14:tracePt t="311147" x="6773863" y="3136900"/>
          <p14:tracePt t="311155" x="6791325" y="3136900"/>
          <p14:tracePt t="311543" x="6800850" y="3136900"/>
          <p14:tracePt t="311549" x="6846888" y="3136900"/>
          <p14:tracePt t="311557" x="6956425" y="3155950"/>
          <p14:tracePt t="311565" x="7073900" y="3182938"/>
          <p14:tracePt t="311572" x="7202488" y="3200400"/>
          <p14:tracePt t="311580" x="7348538" y="3209925"/>
          <p14:tracePt t="311588" x="7494588" y="3228975"/>
          <p14:tracePt t="311595" x="7648575" y="3255963"/>
          <p14:tracePt t="311603" x="7777163" y="3273425"/>
          <p14:tracePt t="311611" x="7885113" y="3282950"/>
          <p14:tracePt t="311619" x="7977188" y="3302000"/>
          <p14:tracePt t="311627" x="8077200" y="3328988"/>
          <p14:tracePt t="311635" x="8104188" y="3328988"/>
          <p14:tracePt t="311643" x="8150225" y="3338513"/>
          <p14:tracePt t="311659" x="8159750" y="3338513"/>
          <p14:tracePt t="311806" x="8169275" y="3338513"/>
          <p14:tracePt t="312005" x="8196263" y="3338513"/>
          <p14:tracePt t="312013" x="8269288" y="3338513"/>
          <p14:tracePt t="312021" x="8305800" y="3338513"/>
          <p14:tracePt t="312029" x="8423275" y="3338513"/>
          <p14:tracePt t="312038" x="8532813" y="3338513"/>
          <p14:tracePt t="312045" x="8661400" y="3346450"/>
          <p14:tracePt t="312054" x="8788400" y="3365500"/>
          <p14:tracePt t="312059" x="8888413" y="3392488"/>
          <p14:tracePt t="312067" x="8980488" y="3402013"/>
          <p14:tracePt t="312075" x="9070975" y="3419475"/>
          <p14:tracePt t="312086" x="9117013" y="3419475"/>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ja-JP" altLang="en-US"/>
              <a:t>ダイナミック電力の節約</a:t>
            </a:r>
          </a:p>
        </p:txBody>
      </p:sp>
      <p:sp>
        <p:nvSpPr>
          <p:cNvPr id="46083" name="Rectangle 3"/>
          <p:cNvSpPr>
            <a:spLocks noGrp="1" noChangeArrowheads="1"/>
          </p:cNvSpPr>
          <p:nvPr>
            <p:ph type="body" idx="1"/>
          </p:nvPr>
        </p:nvSpPr>
        <p:spPr>
          <a:xfrm>
            <a:off x="457200" y="1600200"/>
            <a:ext cx="8229600" cy="4852988"/>
          </a:xfrm>
        </p:spPr>
        <p:txBody>
          <a:bodyPr/>
          <a:lstStyle/>
          <a:p>
            <a:pPr>
              <a:lnSpc>
                <a:spcPct val="80000"/>
              </a:lnSpc>
            </a:pPr>
            <a:r>
              <a:rPr lang="ja-JP" altLang="en-US" sz="2400" dirty="0"/>
              <a:t>電源電圧を下げる→</a:t>
            </a:r>
            <a:r>
              <a:rPr lang="en-US" altLang="ja-JP" sz="2400" dirty="0"/>
              <a:t>2</a:t>
            </a:r>
            <a:r>
              <a:rPr lang="ja-JP" altLang="en-US" sz="2400" dirty="0"/>
              <a:t>乗で効く！</a:t>
            </a:r>
          </a:p>
          <a:p>
            <a:pPr lvl="1">
              <a:lnSpc>
                <a:spcPct val="80000"/>
              </a:lnSpc>
            </a:pPr>
            <a:r>
              <a:rPr lang="en-US" altLang="ja-JP" sz="2000" dirty="0"/>
              <a:t>1.2V-0.8V</a:t>
            </a:r>
            <a:r>
              <a:rPr lang="ja-JP" altLang="en-US" sz="2000" dirty="0"/>
              <a:t>で限界に達する</a:t>
            </a:r>
          </a:p>
          <a:p>
            <a:pPr lvl="1">
              <a:lnSpc>
                <a:spcPct val="80000"/>
              </a:lnSpc>
            </a:pPr>
            <a:r>
              <a:rPr lang="ja-JP" altLang="en-US" sz="2000" dirty="0"/>
              <a:t>電源電圧を下げると動作速度が遅くなる</a:t>
            </a:r>
          </a:p>
          <a:p>
            <a:pPr lvl="1">
              <a:lnSpc>
                <a:spcPct val="80000"/>
              </a:lnSpc>
            </a:pPr>
            <a:r>
              <a:rPr lang="ja-JP" altLang="en-US" sz="2000" dirty="0"/>
              <a:t>低電力組み込み用では</a:t>
            </a:r>
            <a:r>
              <a:rPr lang="en-US" altLang="ja-JP" sz="2000" dirty="0"/>
              <a:t>0.4V</a:t>
            </a:r>
            <a:r>
              <a:rPr lang="ja-JP" altLang="en-US" sz="2000" dirty="0"/>
              <a:t>まである</a:t>
            </a:r>
          </a:p>
          <a:p>
            <a:pPr lvl="2">
              <a:lnSpc>
                <a:spcPct val="80000"/>
              </a:lnSpc>
              <a:buFontTx/>
              <a:buNone/>
            </a:pPr>
            <a:r>
              <a:rPr lang="ja-JP" altLang="en-US" sz="1800" dirty="0"/>
              <a:t>→</a:t>
            </a:r>
            <a:r>
              <a:rPr lang="en-US" altLang="ja-JP" sz="1800" dirty="0"/>
              <a:t>near threshold: </a:t>
            </a:r>
            <a:r>
              <a:rPr lang="ja-JP" altLang="en-US" sz="1800" dirty="0"/>
              <a:t>特殊なデバイスが必要</a:t>
            </a:r>
            <a:endParaRPr lang="en-US" altLang="ja-JP" sz="1800" dirty="0"/>
          </a:p>
          <a:p>
            <a:pPr>
              <a:lnSpc>
                <a:spcPct val="80000"/>
              </a:lnSpc>
            </a:pPr>
            <a:r>
              <a:rPr lang="ja-JP" altLang="en-US" sz="2400" dirty="0"/>
              <a:t>性能と電力はトレードオフの関係</a:t>
            </a:r>
          </a:p>
          <a:p>
            <a:pPr lvl="1">
              <a:lnSpc>
                <a:spcPct val="80000"/>
              </a:lnSpc>
            </a:pPr>
            <a:r>
              <a:rPr lang="en-US" altLang="ja-JP" sz="2000" dirty="0"/>
              <a:t>DVFS (Dynamic Voltage Frequency Scaling)</a:t>
            </a:r>
          </a:p>
          <a:p>
            <a:pPr lvl="1">
              <a:lnSpc>
                <a:spcPct val="80000"/>
              </a:lnSpc>
              <a:buFontTx/>
              <a:buNone/>
            </a:pPr>
            <a:r>
              <a:rPr lang="en-US" altLang="ja-JP" sz="2000" dirty="0"/>
              <a:t>→</a:t>
            </a:r>
            <a:r>
              <a:rPr lang="ja-JP" altLang="en-US" sz="2000" dirty="0"/>
              <a:t>　演算性能が必要なときだけ、電圧、周波数を上げてがんばる。それ以外では電圧と周波数を下げて省電力モードで動作</a:t>
            </a:r>
            <a:endParaRPr lang="ja-JP" altLang="en-US" sz="2600" dirty="0"/>
          </a:p>
          <a:p>
            <a:pPr>
              <a:lnSpc>
                <a:spcPct val="80000"/>
              </a:lnSpc>
            </a:pPr>
            <a:r>
              <a:rPr lang="ja-JP" altLang="en-US" sz="2400" dirty="0"/>
              <a:t>スイッチング確率を下げる→不必要な部分は動かさない</a:t>
            </a:r>
          </a:p>
          <a:p>
            <a:pPr lvl="1">
              <a:lnSpc>
                <a:spcPct val="80000"/>
              </a:lnSpc>
            </a:pPr>
            <a:r>
              <a:rPr lang="ja-JP" altLang="en-US" sz="2000" dirty="0"/>
              <a:t>クロックゲーティング</a:t>
            </a:r>
          </a:p>
          <a:p>
            <a:pPr lvl="1">
              <a:lnSpc>
                <a:spcPct val="80000"/>
              </a:lnSpc>
            </a:pPr>
            <a:r>
              <a:rPr lang="ja-JP" altLang="en-US" sz="2000" dirty="0"/>
              <a:t>オペランドアイソレーション</a:t>
            </a:r>
          </a:p>
          <a:p>
            <a:pPr lvl="2">
              <a:lnSpc>
                <a:spcPct val="80000"/>
              </a:lnSpc>
              <a:buFontTx/>
              <a:buNone/>
            </a:pPr>
            <a:endParaRPr lang="en-US" altLang="ja-JP" sz="1800" dirty="0"/>
          </a:p>
        </p:txBody>
      </p:sp>
      <p:pic>
        <p:nvPicPr>
          <p:cNvPr id="2" name="オーディオ 1">
            <a:hlinkClick r:id="" action="ppaction://media"/>
            <a:extLst>
              <a:ext uri="{FF2B5EF4-FFF2-40B4-BE49-F238E27FC236}">
                <a16:creationId xmlns:a16="http://schemas.microsoft.com/office/drawing/2014/main" id="{30261E5D-78AF-49D8-A9E1-E15D660111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215"/>
    </mc:Choice>
    <mc:Fallback>
      <p:transition spd="slow" advTm="176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077" x="8842375" y="3684588"/>
          <p14:tracePt t="1085" x="8661400" y="3684588"/>
          <p14:tracePt t="1093" x="8459788" y="3684588"/>
          <p14:tracePt t="1101" x="8296275" y="3684588"/>
          <p14:tracePt t="1109" x="8150225" y="3684588"/>
          <p14:tracePt t="1118" x="7986713" y="3684588"/>
          <p14:tracePt t="1125" x="7840663" y="3684588"/>
          <p14:tracePt t="1134" x="7748588" y="3684588"/>
          <p14:tracePt t="1141" x="7658100" y="3684588"/>
          <p14:tracePt t="1149" x="7585075" y="3684588"/>
          <p14:tracePt t="1156" x="7494588" y="3684588"/>
          <p14:tracePt t="1164" x="7475538" y="3684588"/>
          <p14:tracePt t="1173" x="7448550" y="3684588"/>
          <p14:tracePt t="1231" x="7429500" y="3684588"/>
          <p14:tracePt t="1238" x="7375525" y="3684588"/>
          <p14:tracePt t="1247" x="7265988" y="3684588"/>
          <p14:tracePt t="1257" x="7156450" y="3684588"/>
          <p14:tracePt t="1263" x="7010400" y="3684588"/>
          <p14:tracePt t="1273" x="6883400" y="3684588"/>
          <p14:tracePt t="1278" x="6737350" y="3684588"/>
          <p14:tracePt t="1286" x="6573838" y="3684588"/>
          <p14:tracePt t="1293" x="6445250" y="3648075"/>
          <p14:tracePt t="1304" x="6326188" y="3621088"/>
          <p14:tracePt t="1308" x="6245225" y="3592513"/>
          <p14:tracePt t="1316" x="6181725" y="3519488"/>
          <p14:tracePt t="1324" x="6099175" y="3482975"/>
          <p14:tracePt t="1332" x="6089650" y="3475038"/>
          <p14:tracePt t="1341" x="6053138" y="3455988"/>
          <p14:tracePt t="1348" x="6035675" y="3438525"/>
          <p14:tracePt t="1356" x="6026150" y="3438525"/>
          <p14:tracePt t="1364" x="6016625" y="3429000"/>
          <p14:tracePt t="1390" x="6007100" y="3419475"/>
          <p14:tracePt t="1409" x="5972175" y="3402013"/>
          <p14:tracePt t="1415" x="5962650" y="3392488"/>
          <p14:tracePt t="1422" x="5935663" y="3375025"/>
          <p14:tracePt t="1431" x="5899150" y="3346450"/>
          <p14:tracePt t="1438" x="5826125" y="3273425"/>
          <p14:tracePt t="1448" x="5780088" y="3236913"/>
          <p14:tracePt t="1455" x="5743575" y="3173413"/>
          <p14:tracePt t="1462" x="5670550" y="3090863"/>
          <p14:tracePt t="1472" x="5634038" y="3009900"/>
          <p14:tracePt t="1478" x="5580063" y="2927350"/>
          <p14:tracePt t="1487" x="5551488" y="2836863"/>
          <p14:tracePt t="1494" x="5534025" y="2771775"/>
          <p14:tracePt t="1507" x="5524500" y="2698750"/>
          <p14:tracePt t="1509" x="5524500" y="2625725"/>
          <p14:tracePt t="1518" x="5524500" y="2581275"/>
          <p14:tracePt t="1525" x="5524500" y="2517775"/>
          <p14:tracePt t="1533" x="5524500" y="2452688"/>
          <p14:tracePt t="1541" x="5543550" y="2398713"/>
          <p14:tracePt t="1549" x="5597525" y="2316163"/>
          <p14:tracePt t="1556" x="5643563" y="2262188"/>
          <p14:tracePt t="1564" x="5680075" y="2233613"/>
          <p14:tracePt t="1573" x="5743575" y="2179638"/>
          <p14:tracePt t="1581" x="5789613" y="2152650"/>
          <p14:tracePt t="1589" x="5834063" y="2133600"/>
          <p14:tracePt t="1597" x="5889625" y="2125663"/>
          <p14:tracePt t="1604" x="5953125" y="2106613"/>
          <p14:tracePt t="1613" x="6043613" y="2106613"/>
          <p14:tracePt t="1621" x="6135688" y="2106613"/>
          <p14:tracePt t="1630" x="6226175" y="2106613"/>
          <p14:tracePt t="1637" x="6281738" y="2106613"/>
          <p14:tracePt t="1648" x="6354763" y="2106613"/>
          <p14:tracePt t="1654" x="6491288" y="2143125"/>
          <p14:tracePt t="1661" x="6618288" y="2170113"/>
          <p14:tracePt t="1670" x="6773863" y="2216150"/>
          <p14:tracePt t="1678" x="6846888" y="2262188"/>
          <p14:tracePt t="1687" x="6946900" y="2316163"/>
          <p14:tracePt t="1694" x="6992938" y="2335213"/>
          <p14:tracePt t="1705" x="7029450" y="2371725"/>
          <p14:tracePt t="1709" x="7046913" y="2389188"/>
          <p14:tracePt t="1719" x="7056438" y="2398713"/>
          <p14:tracePt t="1726" x="7065963" y="2425700"/>
          <p14:tracePt t="1735" x="7073900" y="2444750"/>
          <p14:tracePt t="1742" x="7073900" y="2462213"/>
          <p14:tracePt t="1752" x="7073900" y="2481263"/>
          <p14:tracePt t="1758" x="7073900" y="2508250"/>
          <p14:tracePt t="1767" x="7073900" y="2535238"/>
          <p14:tracePt t="1774" x="7056438" y="2581275"/>
          <p14:tracePt t="1782" x="7056438" y="2608263"/>
          <p14:tracePt t="1789" x="7046913" y="2662238"/>
          <p14:tracePt t="1797" x="7010400" y="2727325"/>
          <p14:tracePt t="1805" x="7000875" y="2790825"/>
          <p14:tracePt t="1814" x="6956425" y="2854325"/>
          <p14:tracePt t="1821" x="6937375" y="2917825"/>
          <p14:tracePt t="1830" x="6900863" y="2982913"/>
          <p14:tracePt t="1837" x="6873875" y="3017838"/>
          <p14:tracePt t="1847" x="6846888" y="3054350"/>
          <p14:tracePt t="1853" x="6800850" y="3119438"/>
          <p14:tracePt t="1861" x="6773863" y="3146425"/>
          <p14:tracePt t="1869" x="6754813" y="3182938"/>
          <p14:tracePt t="1878" x="6718300" y="3209925"/>
          <p14:tracePt t="1886" x="6654800" y="3246438"/>
          <p14:tracePt t="1893" x="6591300" y="3292475"/>
          <p14:tracePt t="1901" x="6545263" y="3328988"/>
          <p14:tracePt t="1909" x="6481763" y="3375025"/>
          <p14:tracePt t="1917" x="6399213" y="3392488"/>
          <p14:tracePt t="1925" x="6291263" y="3392488"/>
          <p14:tracePt t="1935" x="6199188" y="3392488"/>
          <p14:tracePt t="1942" x="6126163" y="3392488"/>
          <p14:tracePt t="1949" x="6016625" y="3392488"/>
          <p14:tracePt t="1957" x="5926138" y="3392488"/>
          <p14:tracePt t="1965" x="5843588" y="3355975"/>
          <p14:tracePt t="1973" x="5753100" y="3328988"/>
          <p14:tracePt t="1982" x="5670550" y="3273425"/>
          <p14:tracePt t="1989" x="5551488" y="3236913"/>
          <p14:tracePt t="1997" x="5507038" y="3200400"/>
          <p14:tracePt t="2006" x="5461000" y="3163888"/>
          <p14:tracePt t="2016" x="5397500" y="3127375"/>
          <p14:tracePt t="2022" x="5360988" y="3090863"/>
          <p14:tracePt t="2031" x="5314950" y="3054350"/>
          <p14:tracePt t="2038" x="5287963" y="3036888"/>
          <p14:tracePt t="2048" x="5241925" y="3000375"/>
          <p14:tracePt t="2054" x="5232400" y="2990850"/>
          <p14:tracePt t="2062" x="5205413" y="2963863"/>
          <p14:tracePt t="2070" x="5195888" y="2946400"/>
          <p14:tracePt t="2078" x="5187950" y="2927350"/>
          <p14:tracePt t="2086" x="5178425" y="2909888"/>
          <p14:tracePt t="2094" x="5159375" y="2900363"/>
          <p14:tracePt t="2102" x="5141913" y="2873375"/>
          <p14:tracePt t="2110" x="5132388" y="2844800"/>
          <p14:tracePt t="2119" x="5122863" y="2800350"/>
          <p14:tracePt t="2134" x="5095875" y="2708275"/>
          <p14:tracePt t="2141" x="5095875" y="2681288"/>
          <p14:tracePt t="2149" x="5095875" y="2625725"/>
          <p14:tracePt t="2157" x="5095875" y="2589213"/>
          <p14:tracePt t="2165" x="5095875" y="2544763"/>
          <p14:tracePt t="2173" x="5095875" y="2508250"/>
          <p14:tracePt t="2180" x="5095875" y="2489200"/>
          <p14:tracePt t="2189" x="5105400" y="2444750"/>
          <p14:tracePt t="2197" x="5132388" y="2379663"/>
          <p14:tracePt t="2206" x="5159375" y="2352675"/>
          <p14:tracePt t="2216" x="5195888" y="2316163"/>
          <p14:tracePt t="2222" x="5251450" y="2298700"/>
          <p14:tracePt t="2231" x="5305425" y="2243138"/>
          <p14:tracePt t="2238" x="5378450" y="2233613"/>
          <p14:tracePt t="2249" x="5441950" y="2197100"/>
          <p14:tracePt t="2254" x="5543550" y="2170113"/>
          <p14:tracePt t="2265" x="5616575" y="2143125"/>
          <p14:tracePt t="2270" x="5697538" y="2143125"/>
          <p14:tracePt t="2278" x="5770563" y="2143125"/>
          <p14:tracePt t="2286" x="5843588" y="2143125"/>
          <p14:tracePt t="2297" x="5916613" y="2143125"/>
          <p14:tracePt t="2301" x="5972175" y="2143125"/>
          <p14:tracePt t="2308" x="6080125" y="2143125"/>
          <p14:tracePt t="2317" x="6145213" y="2152650"/>
          <p14:tracePt t="2325" x="6208713" y="2197100"/>
          <p14:tracePt t="2333" x="6254750" y="2216150"/>
          <p14:tracePt t="2341" x="6299200" y="2225675"/>
          <p14:tracePt t="2349" x="6345238" y="2262188"/>
          <p14:tracePt t="2357" x="6372225" y="2270125"/>
          <p14:tracePt t="2365" x="6445250" y="2325688"/>
          <p14:tracePt t="2372" x="6464300" y="2335213"/>
          <p14:tracePt t="2380" x="6500813" y="2343150"/>
          <p14:tracePt t="2390" x="6527800" y="2371725"/>
          <p14:tracePt t="2397" x="6537325" y="2371725"/>
          <p14:tracePt t="2404" x="6545263" y="2379663"/>
          <p14:tracePt t="65576" x="6554788" y="2389188"/>
          <p14:tracePt t="93005" x="6518275" y="2408238"/>
          <p14:tracePt t="93013" x="6372225" y="2571750"/>
          <p14:tracePt t="93021" x="6291263" y="2690813"/>
          <p14:tracePt t="93038" x="6172200" y="2917825"/>
          <p14:tracePt t="93044" x="6116638" y="3036888"/>
          <p14:tracePt t="93053" x="6089650" y="3119438"/>
          <p14:tracePt t="93061" x="6062663" y="3173413"/>
          <p14:tracePt t="93069" x="6043613" y="3209925"/>
          <p14:tracePt t="93077" x="6035675" y="3246438"/>
          <p14:tracePt t="93085" x="6016625" y="3292475"/>
          <p14:tracePt t="93093" x="6016625" y="3319463"/>
          <p14:tracePt t="93101" x="5999163" y="3365500"/>
          <p14:tracePt t="93109" x="5980113" y="3392488"/>
          <p14:tracePt t="93117" x="5972175" y="3429000"/>
          <p14:tracePt t="93125" x="5953125" y="3446463"/>
          <p14:tracePt t="93133" x="5926138" y="3475038"/>
          <p14:tracePt t="93141" x="5907088" y="3519488"/>
          <p14:tracePt t="93148" x="5889625" y="3538538"/>
          <p14:tracePt t="93157" x="5880100" y="3548063"/>
          <p14:tracePt t="93165" x="5870575" y="3556000"/>
          <p14:tracePt t="93172" x="5853113" y="3575050"/>
          <p14:tracePt t="93180" x="5843588" y="3584575"/>
          <p14:tracePt t="93188" x="5834063" y="3592513"/>
          <p14:tracePt t="93198" x="5826125" y="3602038"/>
          <p14:tracePt t="93204" x="5826125" y="3611563"/>
          <p14:tracePt t="93213" x="5816600" y="3629025"/>
          <p14:tracePt t="93221" x="5807075" y="3638550"/>
          <p14:tracePt t="93270" x="5797550" y="3648075"/>
          <p14:tracePt t="93319" x="5770563" y="3648075"/>
          <p14:tracePt t="93328" x="5697538" y="3657600"/>
          <p14:tracePt t="93335" x="5624513" y="3657600"/>
          <p14:tracePt t="93341" x="5534025" y="3657600"/>
          <p14:tracePt t="93349" x="5441950" y="3657600"/>
          <p14:tracePt t="93357" x="5334000" y="3657600"/>
          <p14:tracePt t="93366" x="5260975" y="3657600"/>
          <p14:tracePt t="93374" x="5168900" y="3657600"/>
          <p14:tracePt t="93381" x="5059363" y="3657600"/>
          <p14:tracePt t="93389" x="4986338" y="3657600"/>
          <p14:tracePt t="93397" x="4905375" y="3657600"/>
          <p14:tracePt t="93405" x="4849813" y="3657600"/>
          <p14:tracePt t="93413" x="4813300" y="3665538"/>
          <p14:tracePt t="93423" x="4776788" y="3665538"/>
          <p14:tracePt t="93429" x="4749800" y="3675063"/>
          <p14:tracePt t="93440" x="4730750" y="3711575"/>
          <p14:tracePt t="93445" x="4713288" y="3711575"/>
          <p14:tracePt t="93453" x="4703763" y="3711575"/>
          <p14:tracePt t="93461" x="4686300" y="3711575"/>
          <p14:tracePt t="93469" x="4676775" y="3721100"/>
          <p14:tracePt t="93500" x="4667250" y="3721100"/>
          <p14:tracePt t="93508" x="4640263" y="3738563"/>
          <p14:tracePt t="93517" x="4622800" y="3748088"/>
          <p14:tracePt t="93525" x="4576763" y="3757613"/>
          <p14:tracePt t="93533" x="4530725" y="3794125"/>
          <p14:tracePt t="93541" x="4503738" y="3794125"/>
          <p14:tracePt t="93549" x="4457700" y="3803650"/>
          <p14:tracePt t="93556" x="4403725" y="3811588"/>
          <p14:tracePt t="93565" x="4303713" y="3857625"/>
          <p14:tracePt t="93573" x="4194175" y="3867150"/>
          <p14:tracePt t="93581" x="4075113" y="3894138"/>
          <p14:tracePt t="93590" x="3984625" y="3940175"/>
          <p14:tracePt t="93596" x="3902075" y="3948113"/>
          <p14:tracePt t="93607" x="3856038" y="3984625"/>
          <p14:tracePt t="93614" x="3765550" y="4003675"/>
          <p14:tracePt t="93623" x="3702050" y="4013200"/>
          <p14:tracePt t="93630" x="3646488" y="4021138"/>
          <p14:tracePt t="93639" x="3619500" y="4040188"/>
          <p14:tracePt t="93649" x="3600450" y="4040188"/>
          <p14:tracePt t="93693" x="3582988" y="4040188"/>
          <p14:tracePt t="93701" x="3527425" y="4040188"/>
          <p14:tracePt t="93709" x="3446463" y="4057650"/>
          <p14:tracePt t="93716" x="3336925" y="4057650"/>
          <p14:tracePt t="93725" x="3244850" y="4057650"/>
          <p14:tracePt t="93733" x="3117850" y="4057650"/>
          <p14:tracePt t="93741" x="3063875" y="4057650"/>
          <p14:tracePt t="93749" x="2990850" y="4057650"/>
          <p14:tracePt t="93757" x="2881313" y="4049713"/>
          <p14:tracePt t="93767" x="2716213" y="4040188"/>
          <p14:tracePt t="93775" x="2552700" y="4003675"/>
          <p14:tracePt t="93782" x="2433638" y="3976688"/>
          <p14:tracePt t="93789" x="2287588" y="3967163"/>
          <p14:tracePt t="93799" x="2124075" y="3948113"/>
          <p14:tracePt t="93805" x="2060575" y="3940175"/>
          <p14:tracePt t="93812" x="1987550" y="3911600"/>
          <p14:tracePt t="93821" x="1941513" y="3903663"/>
          <p14:tracePt t="93828" x="1887538" y="3884613"/>
          <p14:tracePt t="93845" x="1878013" y="3884613"/>
          <p14:tracePt t="93902" x="1860550" y="3884613"/>
          <p14:tracePt t="93910" x="1841500" y="3884613"/>
          <p14:tracePt t="93918" x="1787525" y="3884613"/>
          <p14:tracePt t="93926" x="1731963" y="3884613"/>
          <p14:tracePt t="93934" x="1677988" y="3884613"/>
          <p14:tracePt t="93942" x="1631950" y="3884613"/>
          <p14:tracePt t="93950" x="1604963" y="3884613"/>
          <p14:tracePt t="93958" x="1585913" y="3884613"/>
          <p14:tracePt t="93968" x="1568450" y="3884613"/>
          <p14:tracePt t="93974" x="1531938" y="3875088"/>
          <p14:tracePt t="94134" x="1485900" y="3875088"/>
          <p14:tracePt t="94142" x="1431925" y="3875088"/>
          <p14:tracePt t="94150" x="1412875" y="3875088"/>
          <p14:tracePt t="94158" x="1385888" y="3875088"/>
          <p14:tracePt t="94167" x="1366838" y="3875088"/>
          <p14:tracePt t="94174" x="1339850" y="3875088"/>
          <p14:tracePt t="94184" x="1322388" y="3875088"/>
          <p14:tracePt t="94190" x="1293813" y="3875088"/>
          <p14:tracePt t="94199" x="1276350" y="3894138"/>
          <p14:tracePt t="94204" x="1239838" y="3911600"/>
          <p14:tracePt t="94213" x="1230313" y="3911600"/>
          <p14:tracePt t="94237" x="1212850" y="3911600"/>
          <p14:tracePt t="94245" x="1203325" y="3911600"/>
          <p14:tracePt t="94534" x="1212850" y="3911600"/>
          <p14:tracePt t="94542" x="1249363" y="3903663"/>
          <p14:tracePt t="94550" x="1285875" y="3903663"/>
          <p14:tracePt t="94558" x="1322388" y="3894138"/>
          <p14:tracePt t="94566" x="1376363" y="3894138"/>
          <p14:tracePt t="94575" x="1458913" y="3894138"/>
          <p14:tracePt t="94582" x="1485900" y="3884613"/>
          <p14:tracePt t="94589" x="1541463" y="3867150"/>
          <p14:tracePt t="94601" x="1585913" y="3867150"/>
          <p14:tracePt t="94622" x="1604963" y="3867150"/>
          <p14:tracePt t="94632" x="1612900" y="3867150"/>
          <p14:tracePt t="94831" x="1631950" y="3867150"/>
          <p14:tracePt t="94840" x="1741488" y="3867150"/>
          <p14:tracePt t="94848" x="1905000" y="3867150"/>
          <p14:tracePt t="94854" x="2051050" y="3867150"/>
          <p14:tracePt t="94862" x="2197100" y="3867150"/>
          <p14:tracePt t="94870" x="2379663" y="3867150"/>
          <p14:tracePt t="94878" x="2543175" y="3867150"/>
          <p14:tracePt t="94886" x="2708275" y="3867150"/>
          <p14:tracePt t="94894" x="2871788" y="3840163"/>
          <p14:tracePt t="94902" x="3054350" y="3840163"/>
          <p14:tracePt t="94910" x="3181350" y="3840163"/>
          <p14:tracePt t="94918" x="3290888" y="3840163"/>
          <p14:tracePt t="94926" x="3363913" y="3840163"/>
          <p14:tracePt t="94934" x="3419475" y="3840163"/>
          <p14:tracePt t="94942" x="3446463" y="3840163"/>
          <p14:tracePt t="94950" x="3463925" y="3840163"/>
          <p14:tracePt t="94958" x="3490913" y="3840163"/>
          <p14:tracePt t="94966" x="3500438" y="3840163"/>
          <p14:tracePt t="94974" x="3509963" y="3840163"/>
          <p14:tracePt t="94981" x="3527425" y="3840163"/>
          <p14:tracePt t="94989" x="3536950" y="3840163"/>
          <p14:tracePt t="94997" x="3546475" y="3840163"/>
          <p14:tracePt t="95012" x="3563938" y="3840163"/>
          <p14:tracePt t="95022" x="3582988" y="3840163"/>
          <p14:tracePt t="95028" x="3629025" y="3840163"/>
          <p14:tracePt t="95038" x="3656013" y="3840163"/>
          <p14:tracePt t="95045" x="3683000" y="3840163"/>
          <p14:tracePt t="95052" x="3738563" y="3840163"/>
          <p14:tracePt t="95060" x="3783013" y="3840163"/>
          <p14:tracePt t="95068" x="3810000" y="3840163"/>
          <p14:tracePt t="95077" x="3846513" y="3840163"/>
          <p14:tracePt t="95085" x="3902075" y="3840163"/>
          <p14:tracePt t="95093" x="3956050" y="3840163"/>
          <p14:tracePt t="95101" x="4021138" y="3840163"/>
          <p14:tracePt t="95108" x="4075113" y="3840163"/>
          <p14:tracePt t="95116" x="4129088" y="3840163"/>
          <p14:tracePt t="95125" x="4202113" y="3840163"/>
          <p14:tracePt t="95133" x="4275138" y="3840163"/>
          <p14:tracePt t="95141" x="4330700" y="3840163"/>
          <p14:tracePt t="95149" x="4394200" y="3840163"/>
          <p14:tracePt t="95157" x="4421188" y="3840163"/>
          <p14:tracePt t="95165" x="4448175" y="3830638"/>
          <p14:tracePt t="95173" x="4521200" y="3830638"/>
          <p14:tracePt t="95182" x="4594225" y="3830638"/>
          <p14:tracePt t="95189" x="4686300" y="3830638"/>
          <p14:tracePt t="95198" x="4740275" y="3830638"/>
          <p14:tracePt t="95205" x="4822825" y="3821113"/>
          <p14:tracePt t="95213" x="4913313" y="3821113"/>
          <p14:tracePt t="95222" x="5005388" y="3821113"/>
          <p14:tracePt t="95229" x="5078413" y="3821113"/>
          <p14:tracePt t="95238" x="5205413" y="3821113"/>
          <p14:tracePt t="95247" x="5351463" y="3821113"/>
          <p14:tracePt t="95252" x="5497513" y="3821113"/>
          <p14:tracePt t="95261" x="5643563" y="3821113"/>
          <p14:tracePt t="95269" x="5816600" y="3821113"/>
          <p14:tracePt t="95276" x="5962650" y="3821113"/>
          <p14:tracePt t="95285" x="6108700" y="3821113"/>
          <p14:tracePt t="95292" x="6199188" y="3821113"/>
          <p14:tracePt t="95300" x="6299200" y="3821113"/>
          <p14:tracePt t="95308" x="6372225" y="3821113"/>
          <p14:tracePt t="95317" x="6408738" y="3821113"/>
          <p14:tracePt t="95326" x="6427788" y="3821113"/>
          <p14:tracePt t="95333" x="6435725" y="3821113"/>
          <p14:tracePt t="95340" x="6445250" y="3821113"/>
          <p14:tracePt t="96250" x="6454775" y="3811588"/>
          <p14:tracePt t="96255" x="6491288" y="3811588"/>
          <p14:tracePt t="96262" x="6554788" y="3811588"/>
          <p14:tracePt t="96270" x="6600825" y="3811588"/>
          <p14:tracePt t="96278" x="6627813" y="3811588"/>
          <p14:tracePt t="96286" x="6681788" y="3811588"/>
          <p14:tracePt t="96297" x="6800850" y="3738563"/>
          <p14:tracePt t="96301" x="6900863" y="3665538"/>
          <p14:tracePt t="96309" x="6964363" y="3611563"/>
          <p14:tracePt t="96317" x="7065963" y="3575050"/>
          <p14:tracePt t="96325" x="7119938" y="3548063"/>
          <p14:tracePt t="96333" x="7156450" y="3529013"/>
          <p14:tracePt t="96341" x="7165975" y="3519488"/>
          <p14:tracePt t="166839" x="7165975" y="3529013"/>
          <p14:tracePt t="166849" x="7156450" y="3592513"/>
          <p14:tracePt t="166855" x="7110413" y="3665538"/>
          <p14:tracePt t="166863" x="7073900" y="3711575"/>
          <p14:tracePt t="166870" x="7046913" y="3757613"/>
          <p14:tracePt t="166877" x="6983413" y="3821113"/>
          <p14:tracePt t="166887" x="6929438" y="3903663"/>
          <p14:tracePt t="166892" x="6846888" y="3984625"/>
          <p14:tracePt t="166900" x="6791325" y="4057650"/>
          <p14:tracePt t="166908" x="6737350" y="4122738"/>
          <p14:tracePt t="166917" x="6700838" y="4167188"/>
          <p14:tracePt t="166924" x="6637338" y="4232275"/>
          <p14:tracePt t="166932" x="6537325" y="4322763"/>
          <p14:tracePt t="166940" x="6508750" y="4340225"/>
          <p14:tracePt t="166948" x="6435725" y="4405313"/>
          <p14:tracePt t="166957" x="6391275" y="4422775"/>
          <p14:tracePt t="166966" x="6345238" y="4459288"/>
          <p14:tracePt t="166973" x="6326188" y="4478338"/>
          <p14:tracePt t="166981" x="6291263" y="4514850"/>
          <p14:tracePt t="166989" x="6272213" y="4532313"/>
          <p14:tracePt t="166998" x="6254750" y="4541838"/>
          <p14:tracePt t="167005" x="6245225" y="4559300"/>
          <p14:tracePt t="167013" x="6226175" y="4578350"/>
          <p14:tracePt t="167032" x="6199188" y="4614863"/>
          <p14:tracePt t="167036" x="6181725" y="4632325"/>
          <p14:tracePt t="167044" x="6153150" y="4660900"/>
          <p14:tracePt t="167052" x="6135688" y="4668838"/>
          <p14:tracePt t="167061" x="6116638" y="4678363"/>
          <p14:tracePt t="167077" x="6108700" y="4678363"/>
          <p14:tracePt t="167086" x="6072188" y="4687888"/>
          <p14:tracePt t="167094" x="6053138" y="4687888"/>
          <p14:tracePt t="167102" x="6026150" y="4687888"/>
          <p14:tracePt t="167110" x="6007100" y="4687888"/>
          <p14:tracePt t="167118" x="5953125" y="4687888"/>
          <p14:tracePt t="167126" x="5899150" y="4687888"/>
          <p14:tracePt t="167136" x="5834063" y="4687888"/>
          <p14:tracePt t="167142" x="5797550" y="4687888"/>
          <p14:tracePt t="167150" x="5753100" y="4687888"/>
          <p14:tracePt t="167158" x="5734050" y="4687888"/>
          <p14:tracePt t="167167" x="5724525" y="4687888"/>
          <p14:tracePt t="167174" x="5707063" y="4687888"/>
          <p14:tracePt t="167183" x="5697538" y="4687888"/>
          <p14:tracePt t="167200" x="5680075" y="4687888"/>
          <p14:tracePt t="167261" x="5670550" y="4687888"/>
          <p14:tracePt t="167268" x="5653088" y="4705350"/>
          <p14:tracePt t="167276" x="5634038" y="4705350"/>
          <p14:tracePt t="167284" x="5624513" y="4705350"/>
          <p14:tracePt t="167301" x="5616575" y="4705350"/>
          <p14:tracePt t="167317" x="5597525" y="4705350"/>
          <p14:tracePt t="168318" x="5588000" y="4705350"/>
          <p14:tracePt t="168327" x="5570538" y="4732338"/>
          <p14:tracePt t="168334" x="5478463" y="4778375"/>
          <p14:tracePt t="168342" x="5368925" y="4814888"/>
          <p14:tracePt t="168350" x="5251450" y="4841875"/>
          <p14:tracePt t="168357" x="5141913" y="4870450"/>
          <p14:tracePt t="168365" x="5059363" y="4897438"/>
          <p14:tracePt t="168375" x="4986338" y="4914900"/>
          <p14:tracePt t="168381" x="4922838" y="4924425"/>
          <p14:tracePt t="168388" x="4868863" y="4951413"/>
          <p14:tracePt t="168397" x="4822825" y="4951413"/>
          <p14:tracePt t="168404" x="4795838" y="4951413"/>
          <p14:tracePt t="168413" x="4749800" y="4960938"/>
          <p14:tracePt t="168420" x="4722813" y="4970463"/>
          <p14:tracePt t="168428" x="4703763" y="4970463"/>
          <p14:tracePt t="168436" x="4667250" y="4970463"/>
          <p14:tracePt t="168444" x="4649788" y="4979988"/>
          <p14:tracePt t="168452" x="4613275" y="4979988"/>
          <p14:tracePt t="168469" x="4586288" y="4997450"/>
          <p14:tracePt t="168477" x="4567238" y="5006975"/>
          <p14:tracePt t="168485" x="4557713" y="5006975"/>
          <p14:tracePt t="168493" x="4530725" y="5016500"/>
          <p14:tracePt t="168501" x="4521200" y="5016500"/>
          <p14:tracePt t="168509" x="4513263" y="5016500"/>
          <p14:tracePt t="168518" x="4484688" y="5016500"/>
          <p14:tracePt t="168533" x="4476750" y="5016500"/>
          <p14:tracePt t="168541" x="4467225" y="5016500"/>
          <p14:tracePt t="168556" x="4457700" y="5016500"/>
          <p14:tracePt t="168572" x="4448175" y="5016500"/>
          <p14:tracePt t="168581" x="4440238" y="5016500"/>
          <p14:tracePt t="168589" x="4430713" y="5016500"/>
          <p14:tracePt t="168606" x="4413250" y="5016500"/>
          <p14:tracePt t="168615" x="4394200" y="5024438"/>
          <p14:tracePt t="168622" x="4384675" y="5024438"/>
          <p14:tracePt t="168638" x="4367213" y="5024438"/>
          <p14:tracePt t="168645" x="4357688" y="5024438"/>
          <p14:tracePt t="168653" x="4330700" y="5043488"/>
          <p14:tracePt t="168661" x="4321175" y="5043488"/>
          <p14:tracePt t="168669" x="4311650" y="5043488"/>
          <p14:tracePt t="168677" x="4284663" y="5043488"/>
          <p14:tracePt t="168685" x="4275138" y="5053013"/>
          <p14:tracePt t="168693" x="4267200" y="5053013"/>
          <p14:tracePt t="168701" x="4238625" y="5060950"/>
          <p14:tracePt t="168717" x="4202113" y="5060950"/>
          <p14:tracePt t="168724" x="4184650" y="5070475"/>
          <p14:tracePt t="168732" x="4121150" y="5089525"/>
          <p14:tracePt t="168740" x="4111625" y="5089525"/>
          <p14:tracePt t="168748" x="4094163" y="5097463"/>
          <p14:tracePt t="168756" x="4084638" y="5097463"/>
          <p14:tracePt t="168765" x="4057650" y="5097463"/>
          <p14:tracePt t="168774" x="4038600" y="5106988"/>
          <p14:tracePt t="168783" x="4029075" y="5106988"/>
          <p14:tracePt t="168791" x="4002088" y="5106988"/>
          <p14:tracePt t="168797" x="3992563" y="5106988"/>
          <p14:tracePt t="168805" x="3984625" y="5106988"/>
          <p14:tracePt t="168813" x="3965575" y="5106988"/>
          <p14:tracePt t="168822" x="3948113" y="5116513"/>
          <p14:tracePt t="168838" x="3929063" y="5116513"/>
          <p14:tracePt t="169839" x="3919538" y="5116513"/>
          <p14:tracePt t="169854" x="3911600" y="5116513"/>
          <p14:tracePt t="169902" x="3911600" y="5097463"/>
          <p14:tracePt t="169910" x="3911600" y="5089525"/>
          <p14:tracePt t="169918" x="3911600" y="5070475"/>
          <p14:tracePt t="169926" x="3911600" y="5053013"/>
          <p14:tracePt t="169935" x="3929063" y="5033963"/>
          <p14:tracePt t="169941" x="3938588" y="5024438"/>
          <p14:tracePt t="169950" x="3938588" y="5016500"/>
          <p14:tracePt t="169966" x="3956050" y="4997450"/>
          <p14:tracePt t="171319" x="3948113" y="4987925"/>
          <p14:tracePt t="171374" x="3948113" y="4960938"/>
          <p14:tracePt t="171382" x="3948113" y="4878388"/>
          <p14:tracePt t="171391" x="3948113" y="4860925"/>
          <p14:tracePt t="171399" x="3938588" y="4851400"/>
          <p14:tracePt t="173431" x="3883025" y="4860925"/>
          <p14:tracePt t="173439" x="3829050" y="4860925"/>
          <p14:tracePt t="173446" x="3810000" y="4870450"/>
          <p14:tracePt t="173455" x="3765550" y="4878388"/>
          <p14:tracePt t="173463" x="3729038" y="4887913"/>
          <p14:tracePt t="173471" x="3683000" y="4914900"/>
          <p14:tracePt t="173478" x="3636963" y="4914900"/>
          <p14:tracePt t="173485" x="3609975" y="4924425"/>
          <p14:tracePt t="173494" x="3592513" y="4924425"/>
          <p14:tracePt t="173501" x="3563938" y="4924425"/>
          <p14:tracePt t="173517" x="3556000" y="4924425"/>
          <p14:tracePt t="173526" x="3546475" y="4924425"/>
          <p14:tracePt t="173535" x="3527425" y="4924425"/>
          <p14:tracePt t="173558" x="3519488" y="4924425"/>
          <p14:tracePt t="173566" x="3509963" y="4924425"/>
          <p14:tracePt t="173574" x="3482975" y="4914900"/>
          <p14:tracePt t="173583" x="3482975" y="4906963"/>
          <p14:tracePt t="173592" x="3473450" y="4887913"/>
          <p14:tracePt t="173598" x="3463925" y="4870450"/>
          <p14:tracePt t="173616" x="3455988" y="4851400"/>
          <p14:tracePt t="173622" x="3455988" y="4841875"/>
          <p14:tracePt t="173638" x="3455988" y="4833938"/>
          <p14:tracePt t="173766" x="3455988" y="4824413"/>
          <p14:tracePt t="173774" x="3473450" y="4824413"/>
          <p14:tracePt t="173791" x="3482975" y="4824413"/>
          <p14:tracePt t="174021" x="3490913" y="4833938"/>
          <p14:tracePt t="174029" x="3519488" y="4841875"/>
          <p14:tracePt t="174038" x="3527425" y="4851400"/>
          <p14:tracePt t="174044" x="3546475" y="4851400"/>
          <p14:tracePt t="174052" x="3556000" y="4851400"/>
          <p14:tracePt t="174293" x="3563938" y="4851400"/>
          <p14:tracePt t="174301" x="3629025" y="4878388"/>
          <p14:tracePt t="174308" x="3702050" y="4887913"/>
          <p14:tracePt t="174316" x="3783013" y="4897438"/>
          <p14:tracePt t="174324" x="3856038" y="4897438"/>
          <p14:tracePt t="174332" x="3911600" y="4897438"/>
          <p14:tracePt t="174341" x="4002088" y="4897438"/>
          <p14:tracePt t="174349" x="4057650" y="4897438"/>
          <p14:tracePt t="174356" x="4111625" y="4897438"/>
          <p14:tracePt t="174364" x="4148138" y="4897438"/>
          <p14:tracePt t="174646" x="4175125" y="4897438"/>
          <p14:tracePt t="174654" x="4248150" y="4870450"/>
          <p14:tracePt t="174662" x="4330700" y="4851400"/>
          <p14:tracePt t="174671" x="4448175" y="4787900"/>
          <p14:tracePt t="174678" x="4549775" y="4732338"/>
          <p14:tracePt t="174688" x="4603750" y="4705350"/>
          <p14:tracePt t="174693" x="4776788" y="4651375"/>
          <p14:tracePt t="174702" x="4905375" y="4605338"/>
          <p14:tracePt t="174710" x="5078413" y="4559300"/>
          <p14:tracePt t="174718" x="5205413" y="4495800"/>
          <p14:tracePt t="174726" x="5378450" y="4449763"/>
          <p14:tracePt t="174734" x="5487988" y="4405313"/>
          <p14:tracePt t="174740" x="5588000" y="4376738"/>
          <p14:tracePt t="174749" x="5680075" y="4349750"/>
          <p14:tracePt t="174756" x="5797550" y="4322763"/>
          <p14:tracePt t="174764" x="5870575" y="4295775"/>
          <p14:tracePt t="174772" x="5989638" y="4268788"/>
          <p14:tracePt t="174781" x="6080125" y="4240213"/>
          <p14:tracePt t="174790" x="6181725" y="4213225"/>
          <p14:tracePt t="174798" x="6272213" y="4203700"/>
          <p14:tracePt t="174809" x="6391275" y="4159250"/>
          <p14:tracePt t="174813" x="6481763" y="4130675"/>
          <p14:tracePt t="174823" x="6600825" y="4103688"/>
          <p14:tracePt t="174831" x="6691313" y="4076700"/>
          <p14:tracePt t="174839" x="6810375" y="4030663"/>
          <p14:tracePt t="174846" x="6937375" y="4003675"/>
          <p14:tracePt t="174856" x="7056438" y="3957638"/>
          <p14:tracePt t="174860" x="7183438" y="3930650"/>
          <p14:tracePt t="174869" x="7302500" y="3884613"/>
          <p14:tracePt t="174876" x="7392988" y="3875088"/>
          <p14:tracePt t="174885" x="7512050" y="3848100"/>
          <p14:tracePt t="174894" x="7602538" y="3803650"/>
          <p14:tracePt t="174902" x="7685088" y="3794125"/>
          <p14:tracePt t="174910" x="7794625" y="3748088"/>
          <p14:tracePt t="174918" x="7858125" y="3738563"/>
          <p14:tracePt t="174926" x="7931150" y="3711575"/>
          <p14:tracePt t="174932" x="8013700" y="3702050"/>
          <p14:tracePt t="174940" x="8059738" y="3675063"/>
          <p14:tracePt t="174949" x="8132763" y="3665538"/>
          <p14:tracePt t="174956" x="8196263" y="3648075"/>
          <p14:tracePt t="174964" x="8250238" y="3629025"/>
          <p14:tracePt t="174972" x="8313738" y="3611563"/>
          <p14:tracePt t="174981" x="8386763" y="3602038"/>
          <p14:tracePt t="174988" x="8469313" y="3592513"/>
          <p14:tracePt t="174997" x="8542338" y="3592513"/>
          <p14:tracePt t="175004" x="8624888" y="3565525"/>
          <p14:tracePt t="175013" x="8697913" y="3565525"/>
          <p14:tracePt t="175021" x="8807450" y="3548063"/>
          <p14:tracePt t="175032" x="8861425" y="3538538"/>
          <p14:tracePt t="175037" x="8961438" y="3519488"/>
          <p14:tracePt t="175045" x="9107488" y="349250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ja-JP" altLang="en-US" sz="3600" dirty="0"/>
              <a:t>スタティック電力（リーク電力）</a:t>
            </a:r>
          </a:p>
        </p:txBody>
      </p:sp>
      <p:sp>
        <p:nvSpPr>
          <p:cNvPr id="49155" name="Rectangle 3"/>
          <p:cNvSpPr>
            <a:spLocks noGrp="1" noChangeArrowheads="1"/>
          </p:cNvSpPr>
          <p:nvPr>
            <p:ph type="body" idx="1"/>
          </p:nvPr>
        </p:nvSpPr>
        <p:spPr>
          <a:xfrm>
            <a:off x="468105" y="1268760"/>
            <a:ext cx="8229600" cy="4525963"/>
          </a:xfrm>
        </p:spPr>
        <p:txBody>
          <a:bodyPr/>
          <a:lstStyle/>
          <a:p>
            <a:pPr>
              <a:lnSpc>
                <a:spcPct val="90000"/>
              </a:lnSpc>
            </a:pPr>
            <a:r>
              <a:rPr lang="ja-JP" altLang="en-US" dirty="0"/>
              <a:t>リーク電流は、動作しなくても流れる</a:t>
            </a:r>
            <a:endParaRPr lang="en-US" altLang="ja-JP" dirty="0"/>
          </a:p>
          <a:p>
            <a:pPr>
              <a:lnSpc>
                <a:spcPct val="90000"/>
              </a:lnSpc>
            </a:pPr>
            <a:r>
              <a:rPr lang="ja-JP" altLang="en-US" dirty="0"/>
              <a:t>規格表では静特性の最後に載っている</a:t>
            </a:r>
          </a:p>
          <a:p>
            <a:pPr lvl="1">
              <a:lnSpc>
                <a:spcPct val="90000"/>
              </a:lnSpc>
              <a:buFontTx/>
              <a:buNone/>
            </a:pPr>
            <a:r>
              <a:rPr lang="ja-JP" altLang="en-US" dirty="0"/>
              <a:t>→バッテリー駆動では致命的</a:t>
            </a:r>
          </a:p>
          <a:p>
            <a:pPr>
              <a:lnSpc>
                <a:spcPct val="90000"/>
              </a:lnSpc>
            </a:pPr>
            <a:r>
              <a:rPr lang="ja-JP" altLang="en-US" dirty="0"/>
              <a:t>リーク電流は、スレッショルドレベルが低いと大きくなる</a:t>
            </a:r>
          </a:p>
          <a:p>
            <a:pPr lvl="1">
              <a:lnSpc>
                <a:spcPct val="90000"/>
              </a:lnSpc>
            </a:pPr>
            <a:r>
              <a:rPr lang="ja-JP" altLang="en-US" dirty="0"/>
              <a:t>高速</a:t>
            </a:r>
            <a:r>
              <a:rPr lang="en-US" altLang="ja-JP" dirty="0"/>
              <a:t>CPU</a:t>
            </a:r>
          </a:p>
          <a:p>
            <a:pPr lvl="1">
              <a:lnSpc>
                <a:spcPct val="90000"/>
              </a:lnSpc>
            </a:pPr>
            <a:r>
              <a:rPr lang="ja-JP" altLang="en-US" dirty="0"/>
              <a:t>低電圧プロセス</a:t>
            </a:r>
          </a:p>
          <a:p>
            <a:pPr>
              <a:lnSpc>
                <a:spcPct val="90000"/>
              </a:lnSpc>
            </a:pPr>
            <a:r>
              <a:rPr lang="ja-JP" altLang="en-US" dirty="0"/>
              <a:t>パワーゲーティング</a:t>
            </a:r>
          </a:p>
          <a:p>
            <a:pPr>
              <a:lnSpc>
                <a:spcPct val="90000"/>
              </a:lnSpc>
            </a:pPr>
            <a:r>
              <a:rPr lang="ja-JP" altLang="en-US" dirty="0"/>
              <a:t>バックバイアス</a:t>
            </a:r>
          </a:p>
          <a:p>
            <a:pPr>
              <a:lnSpc>
                <a:spcPct val="90000"/>
              </a:lnSpc>
            </a:pPr>
            <a:r>
              <a:rPr lang="en-US" altLang="ja-JP" dirty="0"/>
              <a:t>Dual </a:t>
            </a:r>
            <a:r>
              <a:rPr lang="en-US" altLang="ja-JP" dirty="0" err="1"/>
              <a:t>Vth</a:t>
            </a:r>
            <a:r>
              <a:rPr lang="ja-JP" altLang="en-US" dirty="0"/>
              <a:t>など様々な方法が使われる</a:t>
            </a:r>
          </a:p>
        </p:txBody>
      </p:sp>
      <p:pic>
        <p:nvPicPr>
          <p:cNvPr id="2" name="オーディオ 1">
            <a:hlinkClick r:id="" action="ppaction://media"/>
            <a:extLst>
              <a:ext uri="{FF2B5EF4-FFF2-40B4-BE49-F238E27FC236}">
                <a16:creationId xmlns:a16="http://schemas.microsoft.com/office/drawing/2014/main" id="{2E56671B-670C-42AD-91CC-E8F44779D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9332"/>
    </mc:Choice>
    <mc:Fallback>
      <p:transition spd="slow" advTm="159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63" x="8980488" y="3748088"/>
          <p14:tracePt t="1370" x="8878888" y="3821113"/>
          <p14:tracePt t="1381" x="8751888" y="3848100"/>
          <p14:tracePt t="1386" x="8624888" y="3894138"/>
          <p14:tracePt t="1397" x="8469313" y="3921125"/>
          <p14:tracePt t="1403" x="8378825" y="3948113"/>
          <p14:tracePt t="1414" x="8269288" y="3967163"/>
          <p14:tracePt t="1419" x="8169275" y="3976688"/>
          <p14:tracePt t="1428" x="8059738" y="3994150"/>
          <p14:tracePt t="1434" x="7986713" y="3994150"/>
          <p14:tracePt t="1445" x="7921625" y="4049713"/>
          <p14:tracePt t="1449" x="7885113" y="4049713"/>
          <p14:tracePt t="1459" x="7877175" y="4049713"/>
          <p14:tracePt t="1465" x="7867650" y="4049713"/>
          <p14:tracePt t="1473" x="7850188" y="4049713"/>
          <p14:tracePt t="1755" x="7813675" y="4086225"/>
          <p14:tracePt t="1764" x="7767638" y="4130675"/>
          <p14:tracePt t="1771" x="7721600" y="4159250"/>
          <p14:tracePt t="1784" x="7675563" y="4203700"/>
          <p14:tracePt t="1788" x="7585075" y="4276725"/>
          <p14:tracePt t="1797" x="7558088" y="4303713"/>
          <p14:tracePt t="1803" x="7494588" y="4359275"/>
          <p14:tracePt t="1811" x="7421563" y="4422775"/>
          <p14:tracePt t="1817" x="7339013" y="4478338"/>
          <p14:tracePt t="1825" x="7275513" y="4522788"/>
          <p14:tracePt t="1833" x="7175500" y="4578350"/>
          <p14:tracePt t="1841" x="7110413" y="4614863"/>
          <p14:tracePt t="1849" x="7046913" y="4651375"/>
          <p14:tracePt t="1858" x="7000875" y="4678363"/>
          <p14:tracePt t="1865" x="6929438" y="4714875"/>
          <p14:tracePt t="1873" x="6864350" y="4741863"/>
          <p14:tracePt t="1897" x="6673850" y="4814888"/>
          <p14:tracePt t="1906" x="6545263" y="4878388"/>
          <p14:tracePt t="1914" x="6427788" y="4914900"/>
          <p14:tracePt t="1921" x="6299200" y="4943475"/>
          <p14:tracePt t="1929" x="6172200" y="4960938"/>
          <p14:tracePt t="1937" x="6089650" y="4987925"/>
          <p14:tracePt t="1946" x="5943600" y="5006975"/>
          <p14:tracePt t="1954" x="5816600" y="5006975"/>
          <p14:tracePt t="1964" x="5688013" y="5016500"/>
          <p14:tracePt t="1971" x="5561013" y="5016500"/>
          <p14:tracePt t="1982" x="5470525" y="5016500"/>
          <p14:tracePt t="1987" x="5397500" y="5016500"/>
          <p14:tracePt t="1997" x="5297488" y="5016500"/>
          <p14:tracePt t="2003" x="5205413" y="5016500"/>
          <p14:tracePt t="2013" x="5151438" y="5016500"/>
          <p14:tracePt t="2018" x="5078413" y="5016500"/>
          <p14:tracePt t="2026" x="5014913" y="4987925"/>
          <p14:tracePt t="2034" x="4932363" y="4960938"/>
          <p14:tracePt t="2042" x="4886325" y="4943475"/>
          <p14:tracePt t="2050" x="4832350" y="4924425"/>
          <p14:tracePt t="2058" x="4730750" y="4897438"/>
          <p14:tracePt t="2066" x="4667250" y="4860925"/>
          <p14:tracePt t="2074" x="4613275" y="4833938"/>
          <p14:tracePt t="2082" x="4540250" y="4787900"/>
          <p14:tracePt t="2090" x="4476750" y="4741863"/>
          <p14:tracePt t="2098" x="4448175" y="4714875"/>
          <p14:tracePt t="2106" x="4384675" y="4660900"/>
          <p14:tracePt t="2115" x="4348163" y="4614863"/>
          <p14:tracePt t="2122" x="4311650" y="4578350"/>
          <p14:tracePt t="2132" x="4275138" y="4532313"/>
          <p14:tracePt t="2138" x="4257675" y="4505325"/>
          <p14:tracePt t="2147" x="4211638" y="4441825"/>
          <p14:tracePt t="2154" x="4184650" y="4376738"/>
          <p14:tracePt t="2162" x="4148138" y="4332288"/>
          <p14:tracePt t="2172" x="4138613" y="4259263"/>
          <p14:tracePt t="2179" x="4102100" y="4195763"/>
          <p14:tracePt t="2186" x="4075113" y="4113213"/>
          <p14:tracePt t="2195" x="4048125" y="4040188"/>
          <p14:tracePt t="2202" x="4038600" y="3994150"/>
          <p14:tracePt t="2211" x="4021138" y="3930650"/>
          <p14:tracePt t="2218" x="4011613" y="3875088"/>
          <p14:tracePt t="2226" x="4011613" y="3821113"/>
          <p14:tracePt t="2234" x="4011613" y="3775075"/>
          <p14:tracePt t="2242" x="4011613" y="3721100"/>
          <p14:tracePt t="2250" x="4011613" y="3665538"/>
          <p14:tracePt t="2258" x="4011613" y="3611563"/>
          <p14:tracePt t="2266" x="4011613" y="3556000"/>
          <p14:tracePt t="2274" x="4011613" y="3511550"/>
          <p14:tracePt t="2282" x="4011613" y="3455988"/>
          <p14:tracePt t="2290" x="4048125" y="3411538"/>
          <p14:tracePt t="2298" x="4048125" y="3382963"/>
          <p14:tracePt t="2306" x="4102100" y="3309938"/>
          <p14:tracePt t="2314" x="4129088" y="3273425"/>
          <p14:tracePt t="2321" x="4202113" y="3192463"/>
          <p14:tracePt t="2329" x="4257675" y="3127375"/>
          <p14:tracePt t="2339" x="4321175" y="3073400"/>
          <p14:tracePt t="2346" x="4421188" y="2982913"/>
          <p14:tracePt t="2356" x="4521200" y="2900363"/>
          <p14:tracePt t="2364" x="4586288" y="2863850"/>
          <p14:tracePt t="2369" x="4686300" y="2800350"/>
          <p14:tracePt t="2378" x="4822825" y="2744788"/>
          <p14:tracePt t="2385" x="4913313" y="2698750"/>
          <p14:tracePt t="2394" x="5014913" y="2644775"/>
          <p14:tracePt t="2401" x="5132388" y="2589213"/>
          <p14:tracePt t="2409" x="5214938" y="2562225"/>
          <p14:tracePt t="2418" x="5305425" y="2517775"/>
          <p14:tracePt t="2427" x="5387975" y="2508250"/>
          <p14:tracePt t="2435" x="5478463" y="2508250"/>
          <p14:tracePt t="2444" x="5507038" y="2471738"/>
          <p14:tracePt t="2451" x="5551488" y="2462213"/>
          <p14:tracePt t="2461" x="5643563" y="2462213"/>
          <p14:tracePt t="2467" x="5670550" y="2462213"/>
          <p14:tracePt t="2475" x="5724525" y="2462213"/>
          <p14:tracePt t="2486" x="5770563" y="2481263"/>
          <p14:tracePt t="2490" x="5853113" y="2517775"/>
          <p14:tracePt t="2499" x="5916613" y="2554288"/>
          <p14:tracePt t="2507" x="5980113" y="2589213"/>
          <p14:tracePt t="2517" x="6062663" y="2644775"/>
          <p14:tracePt t="2521" x="6181725" y="2735263"/>
          <p14:tracePt t="2531" x="6281738" y="2808288"/>
          <p14:tracePt t="2537" x="6381750" y="2881313"/>
          <p14:tracePt t="2547" x="6481763" y="2954338"/>
          <p14:tracePt t="2553" x="6564313" y="2990850"/>
          <p14:tracePt t="2563" x="6664325" y="3090863"/>
          <p14:tracePt t="2569" x="6737350" y="3192463"/>
          <p14:tracePt t="2578" x="6783388" y="3292475"/>
          <p14:tracePt t="2585" x="6827838" y="3446463"/>
          <p14:tracePt t="2594" x="6856413" y="3575050"/>
          <p14:tracePt t="2602" x="6900863" y="3738563"/>
          <p14:tracePt t="2610" x="6910388" y="3884613"/>
          <p14:tracePt t="2618" x="6929438" y="4030663"/>
          <p14:tracePt t="2626" x="6929438" y="4159250"/>
          <p14:tracePt t="2634" x="6929438" y="4259263"/>
          <p14:tracePt t="2642" x="6929438" y="4313238"/>
          <p14:tracePt t="2650" x="6929438" y="4386263"/>
          <p14:tracePt t="2658" x="6929438" y="4441825"/>
          <p14:tracePt t="2666" x="6900863" y="4522788"/>
          <p14:tracePt t="2674" x="6873875" y="4605338"/>
          <p14:tracePt t="2682" x="6819900" y="4651375"/>
          <p14:tracePt t="2690" x="6754813" y="4714875"/>
          <p14:tracePt t="2698" x="6700838" y="4797425"/>
          <p14:tracePt t="2707" x="6618288" y="4887913"/>
          <p14:tracePt t="2714" x="6545263" y="4951413"/>
          <p14:tracePt t="2721" x="6481763" y="5033963"/>
          <p14:tracePt t="2729" x="6391275" y="5089525"/>
          <p14:tracePt t="2737" x="6291263" y="5160963"/>
          <p14:tracePt t="2746" x="6199188" y="5207000"/>
          <p14:tracePt t="2753" x="6099175" y="5262563"/>
          <p14:tracePt t="2763" x="5980113" y="5307013"/>
          <p14:tracePt t="2771" x="5916613" y="5326063"/>
          <p14:tracePt t="2780" x="5826125" y="5389563"/>
          <p14:tracePt t="2787" x="5707063" y="5399088"/>
          <p14:tracePt t="2796" x="5616575" y="5445125"/>
          <p14:tracePt t="2803" x="5514975" y="5453063"/>
          <p14:tracePt t="2812" x="5441950" y="5453063"/>
          <p14:tracePt t="2817" x="5368925" y="5472113"/>
          <p14:tracePt t="2825" x="5297488" y="5472113"/>
          <p14:tracePt t="2833" x="5251450" y="5472113"/>
          <p14:tracePt t="2841" x="5224463" y="5472113"/>
          <p14:tracePt t="2849" x="5168900" y="5472113"/>
          <p14:tracePt t="2857" x="5114925" y="5472113"/>
          <p14:tracePt t="2865" x="5049838" y="5453063"/>
          <p14:tracePt t="2873" x="4949825" y="5426075"/>
          <p14:tracePt t="2882" x="4859338" y="5380038"/>
          <p14:tracePt t="2898" x="4749800" y="5307013"/>
          <p14:tracePt t="2905" x="4676775" y="5253038"/>
          <p14:tracePt t="2914" x="4594225" y="5216525"/>
          <p14:tracePt t="2921" x="4503738" y="5160963"/>
          <p14:tracePt t="2929" x="4440238" y="5126038"/>
          <p14:tracePt t="2937" x="4348163" y="5053013"/>
          <p14:tracePt t="2946" x="4303713" y="5016500"/>
          <p14:tracePt t="2954" x="4238625" y="4960938"/>
          <p14:tracePt t="2963" x="4184650" y="4897438"/>
          <p14:tracePt t="2969" x="4157663" y="4870450"/>
          <p14:tracePt t="2978" x="4121150" y="4814888"/>
          <p14:tracePt t="2985" x="4102100" y="4787900"/>
          <p14:tracePt t="2996" x="4048125" y="4714875"/>
          <p14:tracePt t="3003" x="4029075" y="4668838"/>
          <p14:tracePt t="3013" x="4002088" y="4624388"/>
          <p14:tracePt t="3019" x="3992563" y="4595813"/>
          <p14:tracePt t="3025" x="3984625" y="4541838"/>
          <p14:tracePt t="3033" x="3938588" y="4459288"/>
          <p14:tracePt t="3041" x="3929063" y="4359275"/>
          <p14:tracePt t="3049" x="3911600" y="4249738"/>
          <p14:tracePt t="3057" x="3911600" y="4159250"/>
          <p14:tracePt t="3065" x="3883025" y="4030663"/>
          <p14:tracePt t="3075" x="3883025" y="3967163"/>
          <p14:tracePt t="3083" x="3883025" y="3894138"/>
          <p14:tracePt t="3091" x="3883025" y="3803650"/>
          <p14:tracePt t="3099" x="3883025" y="3730625"/>
          <p14:tracePt t="3107" x="3883025" y="3694113"/>
          <p14:tracePt t="3115" x="3883025" y="3657600"/>
          <p14:tracePt t="3123" x="3883025" y="3602038"/>
          <p14:tracePt t="3130" x="3883025" y="3565525"/>
          <p14:tracePt t="3139" x="3883025" y="3511550"/>
          <p14:tracePt t="3146" x="3883025" y="3465513"/>
          <p14:tracePt t="3153" x="3883025" y="3429000"/>
          <p14:tracePt t="3161" x="3902075" y="3402013"/>
          <p14:tracePt t="3171" x="3929063" y="3355975"/>
          <p14:tracePt t="3180" x="3956050" y="3309938"/>
          <p14:tracePt t="3189" x="3975100" y="3246438"/>
          <p14:tracePt t="3196" x="4011613" y="3209925"/>
          <p14:tracePt t="3203" x="4065588" y="3127375"/>
          <p14:tracePt t="3212" x="4121150" y="3063875"/>
          <p14:tracePt t="3219" x="4184650" y="3009900"/>
          <p14:tracePt t="3227" x="4267200" y="2946400"/>
          <p14:tracePt t="3234" x="4348163" y="2890838"/>
          <p14:tracePt t="3243" x="4413250" y="2854325"/>
          <p14:tracePt t="3251" x="4494213" y="2808288"/>
          <p14:tracePt t="3259" x="4576763" y="2771775"/>
          <p14:tracePt t="3269" x="4613275" y="2763838"/>
          <p14:tracePt t="3274" x="4695825" y="2735263"/>
          <p14:tracePt t="3283" x="4740275" y="2727325"/>
          <p14:tracePt t="3291" x="4795838" y="2698750"/>
          <p14:tracePt t="3299" x="4840288" y="2698750"/>
          <p14:tracePt t="3307" x="4895850" y="2698750"/>
          <p14:tracePt t="3315" x="4986338" y="2698750"/>
          <p14:tracePt t="3321" x="5041900" y="2698750"/>
          <p14:tracePt t="3329" x="5114925" y="2698750"/>
          <p14:tracePt t="3337" x="5178425" y="2698750"/>
          <p14:tracePt t="3345" x="5214938" y="2698750"/>
          <p14:tracePt t="3353" x="5241925" y="2698750"/>
          <p14:tracePt t="3361" x="5297488" y="2698750"/>
          <p14:tracePt t="3369" x="5360988" y="2727325"/>
          <p14:tracePt t="3378" x="5378450" y="2727325"/>
          <p14:tracePt t="3387" x="5387975" y="2735263"/>
          <p14:tracePt t="3402" x="5397500" y="2735263"/>
          <p14:tracePt t="3636" x="5360988" y="2662238"/>
          <p14:tracePt t="3642" x="5305425" y="2562225"/>
          <p14:tracePt t="3651" x="5251450" y="2498725"/>
          <p14:tracePt t="3659" x="5205413" y="2389188"/>
          <p14:tracePt t="3667" x="5159375" y="2316163"/>
          <p14:tracePt t="3675" x="5105400" y="2252663"/>
          <p14:tracePt t="3683" x="5059363" y="2170113"/>
          <p14:tracePt t="3691" x="5022850" y="2106613"/>
          <p14:tracePt t="3699" x="4968875" y="2024063"/>
          <p14:tracePt t="3707" x="4895850" y="1943100"/>
          <p14:tracePt t="3716" x="4832350" y="1860550"/>
          <p14:tracePt t="3723" x="4759325" y="1778000"/>
          <p14:tracePt t="3731" x="4703763" y="1704975"/>
          <p14:tracePt t="3738" x="4695825" y="1651000"/>
          <p14:tracePt t="3747" x="4640263" y="1587500"/>
          <p14:tracePt t="3754" x="4594225" y="1531938"/>
          <p14:tracePt t="3762" x="4576763" y="1504950"/>
          <p14:tracePt t="3770" x="4521200" y="1441450"/>
          <p14:tracePt t="3780" x="4503738" y="1412875"/>
          <p14:tracePt t="3788" x="4484688" y="1395413"/>
          <p14:tracePt t="3796" x="4467225" y="1376363"/>
          <p14:tracePt t="3804" x="4457700" y="1368425"/>
          <p14:tracePt t="3813" x="4440238" y="1349375"/>
          <p14:tracePt t="3843" x="4430713" y="1339850"/>
          <p14:tracePt t="3884" x="4403725" y="1339850"/>
          <p14:tracePt t="3894" x="4384675" y="1331913"/>
          <p14:tracePt t="3899" x="4367213" y="1312863"/>
          <p14:tracePt t="3907" x="4348163" y="1312863"/>
          <p14:tracePt t="3915" x="4330700" y="1303338"/>
          <p14:tracePt t="3922" x="4303713" y="1295400"/>
          <p14:tracePt t="3931" x="4284663" y="1295400"/>
          <p14:tracePt t="3938" x="4267200" y="1276350"/>
          <p14:tracePt t="3947" x="4248150" y="1276350"/>
          <p14:tracePt t="3954" x="4238625" y="1268413"/>
          <p14:tracePt t="3962" x="4211638" y="1268413"/>
          <p14:tracePt t="3971" x="4202113" y="1268413"/>
          <p14:tracePt t="3981" x="4184650" y="1258888"/>
          <p14:tracePt t="3987" x="4175125" y="1258888"/>
          <p14:tracePt t="3996" x="4165600" y="1258888"/>
          <p14:tracePt t="4003" x="4129088" y="1258888"/>
          <p14:tracePt t="4013" x="4075113" y="1258888"/>
          <p14:tracePt t="4018" x="4021138" y="1258888"/>
          <p14:tracePt t="4026" x="3938588" y="1258888"/>
          <p14:tracePt t="4034" x="3846513" y="1258888"/>
          <p14:tracePt t="4042" x="3756025" y="1258888"/>
          <p14:tracePt t="4050" x="3646488" y="1258888"/>
          <p14:tracePt t="4058" x="3536950" y="1258888"/>
          <p14:tracePt t="4065" x="3427413" y="1258888"/>
          <p14:tracePt t="4073" x="3336925" y="1258888"/>
          <p14:tracePt t="4081" x="3300413" y="1258888"/>
          <p14:tracePt t="4090" x="3227388" y="1258888"/>
          <p14:tracePt t="4097" x="3154363" y="1258888"/>
          <p14:tracePt t="4106" x="3100388" y="1258888"/>
          <p14:tracePt t="4114" x="3054350" y="1258888"/>
          <p14:tracePt t="4122" x="3027363" y="1258888"/>
          <p14:tracePt t="4130" x="3017838" y="1258888"/>
          <p14:tracePt t="4138" x="2998788" y="1258888"/>
          <p14:tracePt t="4146" x="2981325" y="1258888"/>
          <p14:tracePt t="4161" x="2971800" y="1258888"/>
          <p14:tracePt t="4170" x="2944813" y="1258888"/>
          <p14:tracePt t="4185" x="2925763" y="1258888"/>
          <p14:tracePt t="4195" x="2881313" y="1258888"/>
          <p14:tracePt t="4202" x="2825750" y="1258888"/>
          <p14:tracePt t="4210" x="2798763" y="1249363"/>
          <p14:tracePt t="4219" x="2762250" y="1249363"/>
          <p14:tracePt t="4225" x="2725738" y="1231900"/>
          <p14:tracePt t="4233" x="2698750" y="1212850"/>
          <p14:tracePt t="4242" x="2679700" y="1212850"/>
          <p14:tracePt t="4250" x="2662238" y="1212850"/>
          <p14:tracePt t="4258" x="2652713" y="1212850"/>
          <p14:tracePt t="4266" x="2643188" y="1212850"/>
          <p14:tracePt t="4309" x="2635250" y="1212850"/>
          <p14:tracePt t="4358" x="2625725" y="1212850"/>
          <p14:tracePt t="4364" x="2606675" y="1212850"/>
          <p14:tracePt t="4371" x="2579688" y="1212850"/>
          <p14:tracePt t="4380" x="2562225" y="1212850"/>
          <p14:tracePt t="4387" x="2543175" y="1212850"/>
          <p14:tracePt t="4397" x="2533650" y="1212850"/>
          <p14:tracePt t="4403" x="2516188" y="1212850"/>
          <p14:tracePt t="4413" x="2506663" y="1212850"/>
          <p14:tracePt t="4427" x="2498725" y="1212850"/>
          <p14:tracePt t="4438" x="2489200" y="1212850"/>
          <p14:tracePt t="4443" x="2479675" y="1212850"/>
          <p14:tracePt t="4452" x="2462213" y="1212850"/>
          <p14:tracePt t="4459" x="2452688" y="1212850"/>
          <p14:tracePt t="4483" x="2433638" y="1212850"/>
          <p14:tracePt t="4494" x="2416175" y="1212850"/>
          <p14:tracePt t="4499" x="2397125" y="1212850"/>
          <p14:tracePt t="4507" x="2389188" y="1212850"/>
          <p14:tracePt t="4514" x="2379663" y="1212850"/>
          <p14:tracePt t="4522" x="2360613" y="1203325"/>
          <p14:tracePt t="4532" x="2352675" y="1203325"/>
          <p14:tracePt t="4539" x="2343150" y="1203325"/>
          <p14:tracePt t="4882" x="2333625" y="1195388"/>
          <p14:tracePt t="4891" x="2333625" y="1166813"/>
          <p14:tracePt t="4897" x="2360613" y="1166813"/>
          <p14:tracePt t="4907" x="2416175" y="1158875"/>
          <p14:tracePt t="4913" x="2479675" y="1130300"/>
          <p14:tracePt t="4922" x="2552700" y="1130300"/>
          <p14:tracePt t="4930" x="2662238" y="1112838"/>
          <p14:tracePt t="4938" x="2752725" y="1112838"/>
          <p14:tracePt t="4947" x="2862263" y="1112838"/>
          <p14:tracePt t="4954" x="2954338" y="1112838"/>
          <p14:tracePt t="4961" x="3063875" y="1112838"/>
          <p14:tracePt t="4969" x="3144838" y="1112838"/>
          <p14:tracePt t="4978" x="3236913" y="1112838"/>
          <p14:tracePt t="4986" x="3309938" y="1112838"/>
          <p14:tracePt t="4994" x="3346450" y="1112838"/>
          <p14:tracePt t="5002" x="3363913" y="1112838"/>
          <p14:tracePt t="5122" x="3373438" y="1112838"/>
          <p14:tracePt t="5138" x="3382963" y="1112838"/>
          <p14:tracePt t="5145" x="3400425" y="1103313"/>
          <p14:tracePt t="5153" x="3482975" y="1057275"/>
          <p14:tracePt t="5162" x="3546475" y="1039813"/>
          <p14:tracePt t="5169" x="3646488" y="1012825"/>
          <p14:tracePt t="5181" x="3665538" y="1012825"/>
          <p14:tracePt t="5187" x="3719513" y="1003300"/>
          <p14:tracePt t="5197" x="3775075" y="984250"/>
          <p14:tracePt t="5203" x="3810000" y="984250"/>
          <p14:tracePt t="5213" x="3829050" y="976313"/>
          <p14:tracePt t="5563" x="3865563" y="976313"/>
          <p14:tracePt t="5569" x="3938588" y="1020763"/>
          <p14:tracePt t="5577" x="4021138" y="1057275"/>
          <p14:tracePt t="5585" x="4084638" y="1093788"/>
          <p14:tracePt t="5594" x="4184650" y="1139825"/>
          <p14:tracePt t="5602" x="4238625" y="1149350"/>
          <p14:tracePt t="5609" x="4275138" y="1158875"/>
          <p14:tracePt t="5617" x="4303713" y="1166813"/>
          <p14:tracePt t="5625" x="4330700" y="1195388"/>
          <p14:tracePt t="5699" x="4340225" y="1195388"/>
          <p14:tracePt t="5819" x="4348163" y="1195388"/>
          <p14:tracePt t="5827" x="4367213" y="1195388"/>
          <p14:tracePt t="5835" x="4448175" y="1195388"/>
          <p14:tracePt t="5841" x="4521200" y="1195388"/>
          <p14:tracePt t="5849" x="4630738" y="1195388"/>
          <p14:tracePt t="5857" x="4759325" y="1195388"/>
          <p14:tracePt t="5865" x="4886325" y="1195388"/>
          <p14:tracePt t="5873" x="5014913" y="1195388"/>
          <p14:tracePt t="5881" x="5159375" y="1195388"/>
          <p14:tracePt t="5889" x="5287963" y="1195388"/>
          <p14:tracePt t="5898" x="5378450" y="1195388"/>
          <p14:tracePt t="5906" x="5487988" y="1195388"/>
          <p14:tracePt t="5914" x="5561013" y="1195388"/>
          <p14:tracePt t="5922" x="5580063" y="1195388"/>
          <p14:tracePt t="6588" x="5607050" y="1195388"/>
          <p14:tracePt t="6596" x="5697538" y="1185863"/>
          <p14:tracePt t="6603" x="5770563" y="1176338"/>
          <p14:tracePt t="6611" x="5862638" y="1176338"/>
          <p14:tracePt t="6619" x="5953125" y="1176338"/>
          <p14:tracePt t="6627" x="6043613" y="1176338"/>
          <p14:tracePt t="6635" x="6108700" y="1176338"/>
          <p14:tracePt t="6643" x="6135688" y="1166813"/>
          <p14:tracePt t="6651" x="6162675" y="1166813"/>
          <p14:tracePt t="6659" x="6172200" y="1158875"/>
          <p14:tracePt t="8427" x="6099175" y="1249363"/>
          <p14:tracePt t="8435" x="5999163" y="1322388"/>
          <p14:tracePt t="8443" x="5907088" y="1358900"/>
          <p14:tracePt t="8451" x="5807075" y="1412875"/>
          <p14:tracePt t="8459" x="5707063" y="1477963"/>
          <p14:tracePt t="8467" x="5670550" y="1495425"/>
          <p14:tracePt t="8475" x="5661025" y="1514475"/>
          <p14:tracePt t="8484" x="5624513" y="1522413"/>
          <p14:tracePt t="8501" x="5616575" y="1531938"/>
          <p14:tracePt t="8507" x="5607050" y="1541463"/>
          <p14:tracePt t="8523" x="5597525" y="1550988"/>
          <p14:tracePt t="8535" x="5588000" y="1550988"/>
          <p14:tracePt t="8546" x="5580063" y="1558925"/>
          <p14:tracePt t="8562" x="5570538" y="1568450"/>
          <p14:tracePt t="8571" x="5561013" y="1577975"/>
          <p14:tracePt t="8583" x="5551488" y="1577975"/>
          <p14:tracePt t="8585" x="5534025" y="1595438"/>
          <p14:tracePt t="8594" x="5524500" y="1604963"/>
          <p14:tracePt t="8601" x="5514975" y="1614488"/>
          <p14:tracePt t="8610" x="5507038" y="1624013"/>
          <p14:tracePt t="13205" x="5397500" y="1697038"/>
          <p14:tracePt t="13212" x="5314950" y="1741488"/>
          <p14:tracePt t="13219" x="5287963" y="1768475"/>
          <p14:tracePt t="13228" x="5224463" y="1824038"/>
          <p14:tracePt t="13233" x="5178425" y="1860550"/>
          <p14:tracePt t="13243" x="5105400" y="1914525"/>
          <p14:tracePt t="13251" x="5059363" y="1951038"/>
          <p14:tracePt t="13259" x="5014913" y="1987550"/>
          <p14:tracePt t="13267" x="4986338" y="2006600"/>
          <p14:tracePt t="13275" x="4941888" y="2016125"/>
          <p14:tracePt t="13283" x="4913313" y="2033588"/>
          <p14:tracePt t="13292" x="4876800" y="2052638"/>
          <p14:tracePt t="13299" x="4859338" y="2079625"/>
          <p14:tracePt t="13307" x="4832350" y="2089150"/>
          <p14:tracePt t="13316" x="4795838" y="2097088"/>
          <p14:tracePt t="13323" x="4767263" y="2116138"/>
          <p14:tracePt t="13334" x="4722813" y="2133600"/>
          <p14:tracePt t="13339" x="4695825" y="2152650"/>
          <p14:tracePt t="13346" x="4667250" y="2170113"/>
          <p14:tracePt t="13354" x="4649788" y="2170113"/>
          <p14:tracePt t="13361" x="4613275" y="2179638"/>
          <p14:tracePt t="13370" x="4557713" y="2216150"/>
          <p14:tracePt t="13377" x="4549775" y="2216150"/>
          <p14:tracePt t="13386" x="4513263" y="2225675"/>
          <p14:tracePt t="13395" x="4467225" y="2233613"/>
          <p14:tracePt t="13402" x="4430713" y="2233613"/>
          <p14:tracePt t="13411" x="4394200" y="2279650"/>
          <p14:tracePt t="13417" x="4367213" y="2279650"/>
          <p14:tracePt t="13429" x="4330700" y="2279650"/>
          <p14:tracePt t="13435" x="4311650" y="2279650"/>
          <p14:tracePt t="13443" x="4294188" y="2289175"/>
          <p14:tracePt t="13451" x="4275138" y="2289175"/>
          <p14:tracePt t="13458" x="4257675" y="2289175"/>
          <p14:tracePt t="13465" x="4238625" y="2298700"/>
          <p14:tracePt t="13473" x="4230688" y="2298700"/>
          <p14:tracePt t="13481" x="4221163" y="2298700"/>
          <p14:tracePt t="13497" x="4211638" y="2306638"/>
          <p14:tracePt t="14428" x="4238625" y="2289175"/>
          <p14:tracePt t="14434" x="4321175" y="2243138"/>
          <p14:tracePt t="14441" x="4394200" y="2243138"/>
          <p14:tracePt t="14451" x="4440238" y="2233613"/>
          <p14:tracePt t="14459" x="4530725" y="2233613"/>
          <p14:tracePt t="14467" x="4613275" y="2206625"/>
          <p14:tracePt t="14475" x="4686300" y="2206625"/>
          <p14:tracePt t="14483" x="4776788" y="2197100"/>
          <p14:tracePt t="14490" x="4849813" y="2197100"/>
          <p14:tracePt t="14498" x="4895850" y="2197100"/>
          <p14:tracePt t="14506" x="4949825" y="2197100"/>
          <p14:tracePt t="14514" x="5005388" y="2197100"/>
          <p14:tracePt t="14522" x="5022850" y="2197100"/>
          <p14:tracePt t="14530" x="5049838" y="2197100"/>
          <p14:tracePt t="14538" x="5078413" y="2197100"/>
          <p14:tracePt t="14546" x="5114925" y="2197100"/>
          <p14:tracePt t="14554" x="5132388" y="2197100"/>
          <p14:tracePt t="15227" x="5132388" y="2189163"/>
          <p14:tracePt t="15978" x="5132388" y="2160588"/>
          <p14:tracePt t="15986" x="5132388" y="2106613"/>
          <p14:tracePt t="15994" x="5132388" y="2089150"/>
          <p14:tracePt t="16003" x="5132388" y="2043113"/>
          <p14:tracePt t="16027" x="5132388" y="2016125"/>
          <p14:tracePt t="16034" x="5159375" y="1997075"/>
          <p14:tracePt t="16043" x="5159375" y="1987550"/>
          <p14:tracePt t="16060" x="5178425" y="1960563"/>
          <p14:tracePt t="16099" x="5178425" y="1951038"/>
          <p14:tracePt t="16107" x="5187950" y="1951038"/>
          <p14:tracePt t="16372" x="5195888" y="1951038"/>
          <p14:tracePt t="16395" x="5205413" y="1951038"/>
          <p14:tracePt t="20147" x="5214938" y="1943100"/>
          <p14:tracePt t="21163" x="5214938" y="1951038"/>
          <p14:tracePt t="21171" x="5214938" y="2006600"/>
          <p14:tracePt t="21178" x="5214938" y="2060575"/>
          <p14:tracePt t="21187" x="5214938" y="2089150"/>
          <p14:tracePt t="21194" x="5214938" y="2125663"/>
          <p14:tracePt t="21202" x="5214938" y="2160588"/>
          <p14:tracePt t="21211" x="5214938" y="2189163"/>
          <p14:tracePt t="21218" x="5195888" y="2233613"/>
          <p14:tracePt t="21228" x="5178425" y="2279650"/>
          <p14:tracePt t="21234" x="5159375" y="2306638"/>
          <p14:tracePt t="21243" x="5141913" y="2325688"/>
          <p14:tracePt t="21250" x="5132388" y="2335213"/>
          <p14:tracePt t="21258" x="5114925" y="2343150"/>
          <p14:tracePt t="21266" x="5095875" y="2352675"/>
          <p14:tracePt t="21274" x="5078413" y="2371725"/>
          <p14:tracePt t="21282" x="5041900" y="2389188"/>
          <p14:tracePt t="21290" x="5014913" y="2389188"/>
          <p14:tracePt t="21298" x="4995863" y="2398713"/>
          <p14:tracePt t="21306" x="4968875" y="2398713"/>
          <p14:tracePt t="21314" x="4932363" y="2425700"/>
          <p14:tracePt t="21322" x="4913313" y="2425700"/>
          <p14:tracePt t="21330" x="4905375" y="2425700"/>
          <p14:tracePt t="21338" x="4859338" y="2425700"/>
          <p14:tracePt t="21346" x="4822825" y="2425700"/>
          <p14:tracePt t="21356" x="4767263" y="2425700"/>
          <p14:tracePt t="21362" x="4703763" y="2435225"/>
          <p14:tracePt t="21371" x="4676775" y="2435225"/>
          <p14:tracePt t="21378" x="4594225" y="2435225"/>
          <p14:tracePt t="21385" x="4521200" y="2435225"/>
          <p14:tracePt t="21393" x="4457700" y="2435225"/>
          <p14:tracePt t="21401" x="4384675" y="2435225"/>
          <p14:tracePt t="21409" x="4330700" y="2435225"/>
          <p14:tracePt t="21418" x="4294188" y="2435225"/>
          <p14:tracePt t="21426" x="4238625" y="2435225"/>
          <p14:tracePt t="21433" x="4221163" y="2435225"/>
          <p14:tracePt t="21443" x="4211638" y="2435225"/>
          <p14:tracePt t="21449" x="4202113" y="2435225"/>
          <p14:tracePt t="21530" x="4175125" y="2425700"/>
          <p14:tracePt t="21538" x="4138613" y="2352675"/>
          <p14:tracePt t="21545" x="4121150" y="2316163"/>
          <p14:tracePt t="21553" x="4065588" y="2262188"/>
          <p14:tracePt t="21562" x="4048125" y="2233613"/>
          <p14:tracePt t="21572" x="4029075" y="2189163"/>
          <p14:tracePt t="21578" x="4002088" y="2143125"/>
          <p14:tracePt t="21587" x="3992563" y="2106613"/>
          <p14:tracePt t="21596" x="3956050" y="2052638"/>
          <p14:tracePt t="21602" x="3938588" y="2024063"/>
          <p14:tracePt t="21611" x="3938588" y="1979613"/>
          <p14:tracePt t="21618" x="3929063" y="1924050"/>
          <p14:tracePt t="21627" x="3919538" y="1897063"/>
          <p14:tracePt t="21634" x="3919538" y="1860550"/>
          <p14:tracePt t="21643" x="3919538" y="1824038"/>
          <p14:tracePt t="21651" x="3919538" y="1787525"/>
          <p14:tracePt t="21658" x="3919538" y="1741488"/>
          <p14:tracePt t="21667" x="3919538" y="1704975"/>
          <p14:tracePt t="21673" x="3929063" y="1660525"/>
          <p14:tracePt t="21681" x="3956050" y="1595438"/>
          <p14:tracePt t="21689" x="3975100" y="1568450"/>
          <p14:tracePt t="21697" x="3975100" y="1550988"/>
          <p14:tracePt t="21713" x="4002088" y="1504950"/>
          <p14:tracePt t="21722" x="4021138" y="1477963"/>
          <p14:tracePt t="21731" x="4038600" y="1449388"/>
          <p14:tracePt t="21737" x="4057650" y="1412875"/>
          <p14:tracePt t="21745" x="4094163" y="1385888"/>
          <p14:tracePt t="21753" x="4121150" y="1376363"/>
          <p14:tracePt t="21762" x="4184650" y="1331913"/>
          <p14:tracePt t="21770" x="4230688" y="1295400"/>
          <p14:tracePt t="21778" x="4303713" y="1268413"/>
          <p14:tracePt t="21786" x="4384675" y="1231900"/>
          <p14:tracePt t="21795" x="4540250" y="1185863"/>
          <p14:tracePt t="21801" x="4649788" y="1185863"/>
          <p14:tracePt t="21809" x="4759325" y="1158875"/>
          <p14:tracePt t="21817" x="4886325" y="1139825"/>
          <p14:tracePt t="21828" x="4968875" y="1130300"/>
          <p14:tracePt t="21833" x="5095875" y="1112838"/>
          <p14:tracePt t="21842" x="5187950" y="1112838"/>
          <p14:tracePt t="21849" x="5278438" y="1112838"/>
          <p14:tracePt t="21859" x="5351463" y="1112838"/>
          <p14:tracePt t="21868" x="5424488" y="1112838"/>
          <p14:tracePt t="21873" x="5487988" y="1112838"/>
          <p14:tracePt t="21881" x="5561013" y="1112838"/>
          <p14:tracePt t="21889" x="5597525" y="1112838"/>
          <p14:tracePt t="21897" x="5643563" y="1112838"/>
          <p14:tracePt t="21905" x="5697538" y="1112838"/>
          <p14:tracePt t="21914" x="5743575" y="1149350"/>
          <p14:tracePt t="21922" x="5843588" y="1203325"/>
          <p14:tracePt t="21930" x="5853113" y="1212850"/>
          <p14:tracePt t="21938" x="5889625" y="1231900"/>
          <p14:tracePt t="21946" x="5926138" y="1295400"/>
          <p14:tracePt t="21953" x="5962650" y="1349375"/>
          <p14:tracePt t="21961" x="6016625" y="1412875"/>
          <p14:tracePt t="21969" x="6053138" y="1458913"/>
          <p14:tracePt t="21978" x="6089650" y="1504950"/>
          <p14:tracePt t="21985" x="6126163" y="1568450"/>
          <p14:tracePt t="21994" x="6145213" y="1604963"/>
          <p14:tracePt t="22001" x="6181725" y="1631950"/>
          <p14:tracePt t="22009" x="6189663" y="1697038"/>
          <p14:tracePt t="22029" x="6199188" y="1724025"/>
          <p14:tracePt t="22035" x="6208713" y="1760538"/>
          <p14:tracePt t="22047" x="6226175" y="1778000"/>
          <p14:tracePt t="22049" x="6226175" y="1787525"/>
          <p14:tracePt t="22057" x="6226175" y="1797050"/>
          <p14:tracePt t="22065" x="6226175" y="1814513"/>
          <p14:tracePt t="22073" x="6226175" y="1833563"/>
          <p14:tracePt t="22081" x="6226175" y="1851025"/>
          <p14:tracePt t="22089" x="6226175" y="1870075"/>
          <p14:tracePt t="22098" x="6226175" y="1897063"/>
          <p14:tracePt t="22106" x="6226175" y="1906588"/>
          <p14:tracePt t="22113" x="6226175" y="1924050"/>
          <p14:tracePt t="22122" x="6208713" y="1951038"/>
          <p14:tracePt t="22130" x="6189663" y="1987550"/>
          <p14:tracePt t="22138" x="6153150" y="2016125"/>
          <p14:tracePt t="22146" x="6126163" y="2043113"/>
          <p14:tracePt t="22154" x="6089650" y="2070100"/>
          <p14:tracePt t="22162" x="6062663" y="2089150"/>
          <p14:tracePt t="22171" x="6016625" y="2125663"/>
          <p14:tracePt t="22180" x="6007100" y="2133600"/>
          <p14:tracePt t="22186" x="5999163" y="2143125"/>
          <p14:tracePt t="22194" x="5980113" y="2170113"/>
          <p14:tracePt t="22202" x="5953125" y="2189163"/>
          <p14:tracePt t="22211" x="5926138" y="2206625"/>
          <p14:tracePt t="22220" x="5889625" y="2225675"/>
          <p14:tracePt t="22231" x="5870575" y="2233613"/>
          <p14:tracePt t="22233" x="5843588" y="2262188"/>
          <p14:tracePt t="22245" x="5816600" y="2270125"/>
          <p14:tracePt t="22252" x="5797550" y="2279650"/>
          <p14:tracePt t="22263" x="5761038" y="2279650"/>
          <p14:tracePt t="22267" x="5734050" y="2289175"/>
          <p14:tracePt t="22274" x="5688013" y="2325688"/>
          <p14:tracePt t="22282" x="5661025" y="2335213"/>
          <p14:tracePt t="22290" x="5634038" y="2335213"/>
          <p14:tracePt t="22298" x="5580063" y="2343150"/>
          <p14:tracePt t="22306" x="5534025" y="2352675"/>
          <p14:tracePt t="22314" x="5487988" y="2362200"/>
          <p14:tracePt t="22322" x="5397500" y="2362200"/>
          <p14:tracePt t="22330" x="5341938" y="2371725"/>
          <p14:tracePt t="22338" x="5278438" y="2389188"/>
          <p14:tracePt t="22346" x="5205413" y="2389188"/>
          <p14:tracePt t="22355" x="5168900" y="2389188"/>
          <p14:tracePt t="22361" x="5114925" y="2389188"/>
          <p14:tracePt t="22370" x="5078413" y="2389188"/>
          <p14:tracePt t="22377" x="5041900" y="2389188"/>
          <p14:tracePt t="22386" x="4995863" y="2389188"/>
          <p14:tracePt t="22397" x="4978400" y="2389188"/>
          <p14:tracePt t="22403" x="4949825" y="2389188"/>
          <p14:tracePt t="22412" x="4932363" y="2389188"/>
          <p14:tracePt t="22419" x="4876800" y="2389188"/>
          <p14:tracePt t="22430" x="4859338" y="2389188"/>
          <p14:tracePt t="22435" x="4849813" y="2389188"/>
          <p14:tracePt t="22445" x="4840288" y="2389188"/>
          <p14:tracePt t="22451" x="4803775" y="2389188"/>
          <p14:tracePt t="22462" x="4795838" y="2389188"/>
          <p14:tracePt t="22467" x="4767263" y="2389188"/>
          <p14:tracePt t="22476" x="4759325" y="2389188"/>
          <p14:tracePt t="22482" x="4730750" y="2389188"/>
          <p14:tracePt t="22492" x="4713288" y="2389188"/>
          <p14:tracePt t="22497" x="4695825" y="2379663"/>
          <p14:tracePt t="22506" x="4676775" y="2371725"/>
          <p14:tracePt t="22513" x="4640263" y="2352675"/>
          <p14:tracePt t="22523" x="4630738" y="2352675"/>
          <p14:tracePt t="22529" x="4603750" y="2335213"/>
          <p14:tracePt t="22538" x="4586288" y="2316163"/>
          <p14:tracePt t="22545" x="4549775" y="2279650"/>
          <p14:tracePt t="22553" x="4530725" y="2262188"/>
          <p14:tracePt t="22561" x="4503738" y="2225675"/>
          <p14:tracePt t="22570" x="4467225" y="2197100"/>
          <p14:tracePt t="22578" x="4457700" y="2189163"/>
          <p14:tracePt t="22586" x="4448175" y="2170113"/>
          <p14:tracePt t="22595" x="4421188" y="2143125"/>
          <p14:tracePt t="22601" x="4413250" y="2125663"/>
          <p14:tracePt t="22609" x="4403725" y="2089150"/>
          <p14:tracePt t="22617" x="4384675" y="2070100"/>
          <p14:tracePt t="22626" x="4384675" y="2043113"/>
          <p14:tracePt t="22633" x="4376738" y="2024063"/>
          <p14:tracePt t="22643" x="4357688" y="1997075"/>
          <p14:tracePt t="22650" x="4357688" y="1979613"/>
          <p14:tracePt t="22658" x="4357688" y="1933575"/>
          <p14:tracePt t="22666" x="4357688" y="1914525"/>
          <p14:tracePt t="22674" x="4357688" y="1878013"/>
          <p14:tracePt t="22682" x="4357688" y="1851025"/>
          <p14:tracePt t="22690" x="4357688" y="1833563"/>
          <p14:tracePt t="22698" x="4367213" y="1778000"/>
          <p14:tracePt t="22706" x="4394200" y="1741488"/>
          <p14:tracePt t="22714" x="4403725" y="1724025"/>
          <p14:tracePt t="22722" x="4440238" y="1677988"/>
          <p14:tracePt t="22730" x="4457700" y="1631950"/>
          <p14:tracePt t="22738" x="4494213" y="1604963"/>
          <p14:tracePt t="22746" x="4557713" y="1531938"/>
          <p14:tracePt t="22755" x="4567238" y="1531938"/>
          <p14:tracePt t="22762" x="4594225" y="1504950"/>
          <p14:tracePt t="22771" x="4603750" y="1495425"/>
          <p14:tracePt t="22778" x="4622800" y="1485900"/>
          <p14:tracePt t="22786" x="4630738" y="1468438"/>
          <p14:tracePt t="22795" x="4640263" y="1468438"/>
          <p14:tracePt t="22842" x="4649788" y="1458913"/>
          <p14:tracePt t="22866" x="4659313" y="1449388"/>
          <p14:tracePt t="22890" x="4676775" y="1441450"/>
          <p14:tracePt t="22906" x="4686300" y="1441450"/>
          <p14:tracePt t="22921" x="4695825" y="1441450"/>
          <p14:tracePt t="22945" x="4713288" y="1441450"/>
          <p14:tracePt t="22954" x="4722813" y="1441450"/>
          <p14:tracePt t="25756" x="4730750" y="1458913"/>
          <p14:tracePt t="25765" x="4730750" y="1468438"/>
          <p14:tracePt t="25769" x="4730750" y="1477963"/>
          <p14:tracePt t="25777" x="4730750" y="1495425"/>
          <p14:tracePt t="157978" x="4822825" y="1568450"/>
          <p14:tracePt t="157986" x="5041900" y="1651000"/>
          <p14:tracePt t="157995" x="5441950" y="1741488"/>
          <p14:tracePt t="158002" x="5972175" y="1760538"/>
          <p14:tracePt t="158013" x="6537325" y="1787525"/>
          <p14:tracePt t="158018" x="6964363" y="1731963"/>
          <p14:tracePt t="158026" x="7312025" y="1741488"/>
          <p14:tracePt t="158037" x="7867650" y="1741488"/>
          <p14:tracePt t="158043" x="8432800" y="1787525"/>
          <p14:tracePt t="158053" x="8961438" y="181451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3752"/>
            <a:ext cx="8229600" cy="1143000"/>
          </a:xfrm>
        </p:spPr>
        <p:txBody>
          <a:bodyPr/>
          <a:lstStyle/>
          <a:p>
            <a:r>
              <a:rPr kumimoji="1" lang="en-US" altLang="ja-JP" dirty="0"/>
              <a:t>74AC00</a:t>
            </a:r>
            <a:r>
              <a:rPr kumimoji="1" lang="ja-JP" altLang="en-US" dirty="0"/>
              <a:t>の場合</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57200" y="1196752"/>
                <a:ext cx="8229600" cy="4525963"/>
              </a:xfrm>
            </p:spPr>
            <p:txBody>
              <a:bodyPr/>
              <a:lstStyle/>
              <a:p>
                <a:r>
                  <a:rPr kumimoji="1" lang="en-US" altLang="ja-JP" dirty="0" err="1"/>
                  <a:t>Icc</a:t>
                </a:r>
                <a:r>
                  <a:rPr kumimoji="1" lang="en-US" altLang="ja-JP" dirty="0"/>
                  <a:t>(</a:t>
                </a:r>
                <a:r>
                  <a:rPr kumimoji="1" lang="ja-JP" altLang="en-US" dirty="0"/>
                  <a:t>動作時）</a:t>
                </a:r>
                <a:r>
                  <a:rPr kumimoji="1" lang="en-US" altLang="ja-JP" dirty="0"/>
                  <a:t>= </a:t>
                </a:r>
                <a:r>
                  <a:rPr kumimoji="1" lang="en-US" altLang="ja-JP" dirty="0" err="1"/>
                  <a:t>CPD×VCC×fIN</a:t>
                </a:r>
                <a:r>
                  <a:rPr kumimoji="1" lang="ja-JP" altLang="en-US" dirty="0"/>
                  <a:t>＋</a:t>
                </a:r>
                <a:r>
                  <a:rPr kumimoji="1" lang="en-US" altLang="ja-JP" dirty="0" err="1"/>
                  <a:t>Icc</a:t>
                </a:r>
                <a:r>
                  <a:rPr kumimoji="1" lang="en-US" altLang="ja-JP" dirty="0"/>
                  <a:t>/4</a:t>
                </a:r>
              </a:p>
              <a:p>
                <a:pPr marL="0" indent="0">
                  <a:buNone/>
                </a:pPr>
                <a:r>
                  <a:rPr lang="ja-JP" altLang="en-US" dirty="0"/>
                  <a:t>例：</a:t>
                </a:r>
                <a:r>
                  <a:rPr lang="en-US" altLang="ja-JP" dirty="0"/>
                  <a:t>3.3V,50MHz</a:t>
                </a:r>
                <a:r>
                  <a:rPr lang="ja-JP" altLang="en-US" dirty="0" err="1"/>
                  <a:t>での</a:t>
                </a:r>
                <a:r>
                  <a:rPr lang="ja-JP" altLang="en-US" dirty="0"/>
                  <a:t>動作電流は？</a:t>
                </a:r>
                <a:endParaRPr lang="en-US" altLang="ja-JP" dirty="0"/>
              </a:p>
              <a:p>
                <a:pPr marL="0" indent="0">
                  <a:buNone/>
                </a:pPr>
                <a:r>
                  <a:rPr kumimoji="1" lang="en-US" altLang="ja-JP" dirty="0"/>
                  <a:t>68×</a:t>
                </a:r>
                <a14:m>
                  <m:oMath xmlns:m="http://schemas.openxmlformats.org/officeDocument/2006/math">
                    <m:sSup>
                      <m:sSupPr>
                        <m:ctrlPr>
                          <a:rPr kumimoji="1" lang="en-US" altLang="ja-JP" i="1" smtClean="0">
                            <a:latin typeface="Cambria Math" panose="02040503050406030204" pitchFamily="18" charset="0"/>
                          </a:rPr>
                        </m:ctrlPr>
                      </m:sSupPr>
                      <m:e>
                        <m:r>
                          <a:rPr lang="en-US" altLang="ja-JP" i="1">
                            <a:latin typeface="Cambria Math" panose="02040503050406030204" pitchFamily="18" charset="0"/>
                          </a:rPr>
                          <m:t>10</m:t>
                        </m:r>
                      </m:e>
                      <m:sup>
                        <m:r>
                          <a:rPr lang="en-US" altLang="ja-JP" i="1">
                            <a:latin typeface="Cambria Math" panose="02040503050406030204" pitchFamily="18" charset="0"/>
                          </a:rPr>
                          <m:t>−12</m:t>
                        </m:r>
                      </m:sup>
                    </m:sSup>
                  </m:oMath>
                </a14:m>
                <a:r>
                  <a:rPr kumimoji="1" lang="en-US" altLang="ja-JP" dirty="0"/>
                  <a:t>×3.3×50×</a:t>
                </a: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panose="02040503050406030204" pitchFamily="18" charset="0"/>
                          </a:rPr>
                          <m:t>10</m:t>
                        </m:r>
                      </m:e>
                      <m:sup>
                        <m:r>
                          <a:rPr lang="en-US" altLang="ja-JP" i="1">
                            <a:latin typeface="Cambria Math" panose="02040503050406030204" pitchFamily="18" charset="0"/>
                          </a:rPr>
                          <m:t>6</m:t>
                        </m:r>
                      </m:sup>
                    </m:sSup>
                  </m:oMath>
                </a14:m>
                <a:r>
                  <a:rPr kumimoji="1" lang="ja-JP" altLang="en-US" dirty="0"/>
                  <a:t>　</a:t>
                </a:r>
                <a:r>
                  <a:rPr kumimoji="1" lang="en-US" altLang="ja-JP" dirty="0"/>
                  <a:t>=11220×</a:t>
                </a:r>
                <a14:m>
                  <m:oMath xmlns:m="http://schemas.openxmlformats.org/officeDocument/2006/math">
                    <m:sSup>
                      <m:sSupPr>
                        <m:ctrlPr>
                          <a:rPr lang="en-US" altLang="ja-JP" i="1">
                            <a:latin typeface="Cambria Math" panose="02040503050406030204" pitchFamily="18" charset="0"/>
                          </a:rPr>
                        </m:ctrlPr>
                      </m:sSupPr>
                      <m:e>
                        <m:r>
                          <a:rPr lang="en-US" altLang="ja-JP" i="1">
                            <a:latin typeface="Cambria Math" panose="02040503050406030204" pitchFamily="18" charset="0"/>
                          </a:rPr>
                          <m:t>10</m:t>
                        </m:r>
                      </m:e>
                      <m:sup>
                        <m:r>
                          <a:rPr lang="en-US" altLang="ja-JP" i="1">
                            <a:latin typeface="Cambria Math" panose="02040503050406030204" pitchFamily="18" charset="0"/>
                          </a:rPr>
                          <m:t>−6</m:t>
                        </m:r>
                      </m:sup>
                    </m:sSup>
                  </m:oMath>
                </a14:m>
                <a:endParaRPr kumimoji="1" lang="en-US" altLang="ja-JP" dirty="0"/>
              </a:p>
              <a:p>
                <a:pPr marL="0" indent="0">
                  <a:buNone/>
                </a:pPr>
                <a:r>
                  <a:rPr lang="en-US" altLang="ja-JP" dirty="0"/>
                  <a:t>=</a:t>
                </a:r>
                <a:r>
                  <a:rPr lang="ja-JP" altLang="en-US" dirty="0"/>
                  <a:t>　</a:t>
                </a:r>
                <a:r>
                  <a:rPr lang="en-US" altLang="ja-JP" dirty="0"/>
                  <a:t>11.22mA</a:t>
                </a:r>
                <a:r>
                  <a:rPr lang="ja-JP" altLang="en-US" dirty="0"/>
                  <a:t>  </a:t>
                </a:r>
                <a:endParaRPr lang="en-US" altLang="ja-JP" dirty="0"/>
              </a:p>
              <a:p>
                <a:pPr marL="0" indent="0">
                  <a:buNone/>
                </a:pPr>
                <a:r>
                  <a:rPr lang="ja-JP" altLang="en-US" dirty="0"/>
                  <a:t>これに静的消費電流</a:t>
                </a:r>
                <a:r>
                  <a:rPr lang="en-US" altLang="ja-JP" dirty="0"/>
                  <a:t>40μA/4=10μA</a:t>
                </a:r>
                <a:r>
                  <a:rPr lang="ja-JP" altLang="en-US" dirty="0"/>
                  <a:t>を加えて</a:t>
                </a:r>
                <a:r>
                  <a:rPr lang="en-US" altLang="ja-JP" dirty="0"/>
                  <a:t>11.221mA</a:t>
                </a:r>
                <a:r>
                  <a:rPr lang="ja-JP" altLang="en-US" dirty="0"/>
                  <a:t>（しかし、実はこんなに精度は高くないので静的電流は省略可能）</a:t>
                </a:r>
                <a:endParaRPr lang="en-US" altLang="ja-JP" dirty="0"/>
              </a:p>
              <a:p>
                <a:pPr marL="0" indent="0">
                  <a:buNone/>
                </a:pPr>
                <a:r>
                  <a:rPr lang="ja-JP" altLang="en-US" dirty="0"/>
                  <a:t>電力は　約</a:t>
                </a:r>
                <a:r>
                  <a:rPr lang="en-US" altLang="ja-JP" dirty="0"/>
                  <a:t>37mW</a:t>
                </a:r>
              </a:p>
              <a:p>
                <a:pPr marL="0" indent="0">
                  <a:buNone/>
                </a:pPr>
                <a:r>
                  <a:rPr lang="en-US" altLang="ja-JP" dirty="0"/>
                  <a:t>74AC00</a:t>
                </a:r>
                <a:r>
                  <a:rPr lang="ja-JP" altLang="en-US" dirty="0"/>
                  <a:t>は古いデバイスなのでこの数値は大きすぎる！</a:t>
                </a:r>
                <a:endParaRPr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57200" y="1196752"/>
                <a:ext cx="8229600" cy="4525963"/>
              </a:xfrm>
              <a:blipFill rotWithShape="0">
                <a:blip r:embed="rId5"/>
                <a:stretch>
                  <a:fillRect l="-1852" t="-2153" r="-1556" b="-26649"/>
                </a:stretch>
              </a:blipFill>
            </p:spPr>
            <p:txBody>
              <a:bodyPr/>
              <a:lstStyle/>
              <a:p>
                <a:r>
                  <a:rPr lang="ja-JP" altLang="en-US">
                    <a:noFill/>
                  </a:rPr>
                  <a:t> </a:t>
                </a:r>
              </a:p>
            </p:txBody>
          </p:sp>
        </mc:Fallback>
      </mc:AlternateContent>
      <p:pic>
        <p:nvPicPr>
          <p:cNvPr id="4" name="オーディオ 3">
            <a:hlinkClick r:id="" action="ppaction://media"/>
            <a:extLst>
              <a:ext uri="{FF2B5EF4-FFF2-40B4-BE49-F238E27FC236}">
                <a16:creationId xmlns:a16="http://schemas.microsoft.com/office/drawing/2014/main" id="{6D2D798F-860D-4D25-ABC6-14E20D349E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73897911"/>
      </p:ext>
    </p:extLst>
  </p:cSld>
  <p:clrMapOvr>
    <a:masterClrMapping/>
  </p:clrMapOvr>
  <mc:AlternateContent xmlns:mc="http://schemas.openxmlformats.org/markup-compatibility/2006">
    <mc:Choice xmlns:p14="http://schemas.microsoft.com/office/powerpoint/2010/main" Requires="p14">
      <p:transition spd="slow" p14:dur="2000" advTm="64537"/>
    </mc:Choice>
    <mc:Fallback>
      <p:transition spd="slow" advTm="64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985" x="8851900" y="2735263"/>
          <p14:tracePt t="993" x="8661400" y="2671763"/>
          <p14:tracePt t="1001" x="8496300" y="2608263"/>
          <p14:tracePt t="1009" x="8323263" y="2581275"/>
          <p14:tracePt t="1016" x="8177213" y="2535238"/>
          <p14:tracePt t="1025" x="8067675" y="2508250"/>
          <p14:tracePt t="1032" x="7950200" y="2489200"/>
          <p14:tracePt t="1040" x="7931150" y="2471738"/>
          <p14:tracePt t="1047" x="7877175" y="2462213"/>
          <p14:tracePt t="1055" x="7804150" y="2462213"/>
          <p14:tracePt t="1063" x="7731125" y="2462213"/>
          <p14:tracePt t="1072" x="7675563" y="2462213"/>
          <p14:tracePt t="1079" x="7594600" y="2462213"/>
          <p14:tracePt t="1088" x="7539038" y="2462213"/>
          <p14:tracePt t="1095" x="7521575" y="2462213"/>
          <p14:tracePt t="1103" x="7485063" y="2462213"/>
          <p14:tracePt t="1112" x="7475538" y="2462213"/>
          <p14:tracePt t="1119" x="7448550" y="2462213"/>
          <p14:tracePt t="1135" x="7439025" y="2462213"/>
          <p14:tracePt t="1961" x="7402513" y="2462213"/>
          <p14:tracePt t="1969" x="7356475" y="2425700"/>
          <p14:tracePt t="1980" x="7339013" y="2416175"/>
          <p14:tracePt t="1983" x="7319963" y="2408238"/>
          <p14:tracePt t="1991" x="7292975" y="2379663"/>
          <p14:tracePt t="1999" x="7283450" y="2362200"/>
          <p14:tracePt t="2007" x="7275513" y="2325688"/>
          <p14:tracePt t="2015" x="7239000" y="2298700"/>
          <p14:tracePt t="2023" x="7229475" y="2279650"/>
          <p14:tracePt t="2031" x="7219950" y="2233613"/>
          <p14:tracePt t="2039" x="7202488" y="2206625"/>
          <p14:tracePt t="2047" x="7202488" y="2160588"/>
          <p14:tracePt t="2055" x="7202488" y="2133600"/>
          <p14:tracePt t="2063" x="7202488" y="2116138"/>
          <p14:tracePt t="2072" x="7202488" y="2089150"/>
          <p14:tracePt t="2079" x="7202488" y="2070100"/>
          <p14:tracePt t="2088" x="7202488" y="2060575"/>
          <p14:tracePt t="2185" x="7202488" y="2043113"/>
          <p14:tracePt t="2193" x="7202488" y="2024063"/>
          <p14:tracePt t="2209" x="7192963" y="1997075"/>
          <p14:tracePt t="2216" x="7192963" y="1987550"/>
          <p14:tracePt t="2225" x="7192963" y="1979613"/>
          <p14:tracePt t="2232" x="7183438" y="1951038"/>
          <p14:tracePt t="2240" x="7175500" y="1933575"/>
          <p14:tracePt t="2256" x="7156450" y="1914525"/>
          <p14:tracePt t="2264" x="7146925" y="1897063"/>
          <p14:tracePt t="2280" x="7138988" y="1887538"/>
          <p14:tracePt t="2393" x="7119938" y="1887538"/>
          <p14:tracePt t="2401" x="7046913" y="1878013"/>
          <p14:tracePt t="2410" x="6937375" y="1833563"/>
          <p14:tracePt t="2418" x="6800850" y="1804988"/>
          <p14:tracePt t="2425" x="6654800" y="1760538"/>
          <p14:tracePt t="2433" x="6508750" y="1731963"/>
          <p14:tracePt t="2441" x="6326188" y="1697038"/>
          <p14:tracePt t="2449" x="6153150" y="1651000"/>
          <p14:tracePt t="2457" x="5972175" y="1604963"/>
          <p14:tracePt t="2465" x="5743575" y="1587500"/>
          <p14:tracePt t="2473" x="5487988" y="1531938"/>
          <p14:tracePt t="2482" x="5278438" y="1504950"/>
          <p14:tracePt t="2488" x="5095875" y="1485900"/>
          <p14:tracePt t="2496" x="4895850" y="1458913"/>
          <p14:tracePt t="2504" x="4730750" y="1422400"/>
          <p14:tracePt t="2515" x="4603750" y="1412875"/>
          <p14:tracePt t="2520" x="4484688" y="1395413"/>
          <p14:tracePt t="2531" x="4413250" y="1385888"/>
          <p14:tracePt t="2535" x="4367213" y="1385888"/>
          <p14:tracePt t="2543" x="4330700" y="1385888"/>
          <p14:tracePt t="2551" x="4311650" y="1385888"/>
          <p14:tracePt t="2559" x="4294188" y="1385888"/>
          <p14:tracePt t="2583" x="4284663" y="1385888"/>
          <p14:tracePt t="2591" x="4275138" y="1395413"/>
          <p14:tracePt t="2608" x="4248150" y="1395413"/>
          <p14:tracePt t="2623" x="4194175" y="1404938"/>
          <p14:tracePt t="2631" x="4157663" y="1404938"/>
          <p14:tracePt t="2639" x="4111625" y="1404938"/>
          <p14:tracePt t="2647" x="4065588" y="1422400"/>
          <p14:tracePt t="2655" x="4029075" y="1422400"/>
          <p14:tracePt t="2663" x="3984625" y="1422400"/>
          <p14:tracePt t="2671" x="3948113" y="1422400"/>
          <p14:tracePt t="2680" x="3929063" y="1422400"/>
          <p14:tracePt t="2688" x="3902075" y="1422400"/>
          <p14:tracePt t="2704" x="3892550" y="1422400"/>
          <p14:tracePt t="2975" x="3883025" y="1422400"/>
          <p14:tracePt t="3631" x="3892550" y="1412875"/>
          <p14:tracePt t="3640" x="3975100" y="1412875"/>
          <p14:tracePt t="3647" x="4075113" y="1349375"/>
          <p14:tracePt t="3655" x="4138613" y="1303338"/>
          <p14:tracePt t="3663" x="4221163" y="1276350"/>
          <p14:tracePt t="3671" x="4284663" y="1239838"/>
          <p14:tracePt t="3679" x="4384675" y="1195388"/>
          <p14:tracePt t="3688" x="4421188" y="1149350"/>
          <p14:tracePt t="3696" x="4484688" y="1112838"/>
          <p14:tracePt t="3704" x="4540250" y="1093788"/>
          <p14:tracePt t="3712" x="4603750" y="1085850"/>
          <p14:tracePt t="3720" x="4630738" y="1066800"/>
          <p14:tracePt t="3729" x="4640263" y="1066800"/>
          <p14:tracePt t="3801" x="4659313" y="1066800"/>
          <p14:tracePt t="3824" x="4676775" y="1066800"/>
          <p14:tracePt t="3831" x="4686300" y="1066800"/>
          <p14:tracePt t="3847" x="4695825" y="1066800"/>
          <p14:tracePt t="4367" x="4722813" y="1066800"/>
          <p14:tracePt t="4376" x="4776788" y="1076325"/>
          <p14:tracePt t="4384" x="4803775" y="1076325"/>
          <p14:tracePt t="4392" x="4849813" y="1112838"/>
          <p14:tracePt t="4400" x="4849813" y="1139825"/>
          <p14:tracePt t="4408" x="4868863" y="1195388"/>
          <p14:tracePt t="4416" x="4876800" y="1258888"/>
          <p14:tracePt t="4424" x="4886325" y="1303338"/>
          <p14:tracePt t="4432" x="4913313" y="1395413"/>
          <p14:tracePt t="4440" x="4913313" y="1449388"/>
          <p14:tracePt t="4448" x="4932363" y="1550988"/>
          <p14:tracePt t="4456" x="4932363" y="1604963"/>
          <p14:tracePt t="4464" x="4932363" y="1660525"/>
          <p14:tracePt t="4472" x="4932363" y="1714500"/>
          <p14:tracePt t="4480" x="4932363" y="1760538"/>
          <p14:tracePt t="4497" x="4932363" y="1787525"/>
          <p14:tracePt t="4504" x="4932363" y="1797050"/>
          <p14:tracePt t="4529" x="4932363" y="1814513"/>
          <p14:tracePt t="4539" x="4922838" y="1824038"/>
          <p14:tracePt t="4546" x="4905375" y="1841500"/>
          <p14:tracePt t="4553" x="4895850" y="1851025"/>
          <p14:tracePt t="4560" x="4859338" y="1860550"/>
          <p14:tracePt t="4568" x="4849813" y="1870075"/>
          <p14:tracePt t="4576" x="4822825" y="1878013"/>
          <p14:tracePt t="4583" x="4813300" y="1897063"/>
          <p14:tracePt t="4599" x="4803775" y="1897063"/>
          <p14:tracePt t="4607" x="4776788" y="1897063"/>
          <p14:tracePt t="4631" x="4759325" y="1906588"/>
          <p14:tracePt t="4639" x="4749800" y="1906588"/>
          <p14:tracePt t="4655" x="4740275" y="1906588"/>
          <p14:tracePt t="4706" x="4730750" y="1914525"/>
          <p14:tracePt t="5649" x="4722813" y="1924050"/>
          <p14:tracePt t="5657" x="4659313" y="1979613"/>
          <p14:tracePt t="5665" x="4622800" y="2060575"/>
          <p14:tracePt t="5673" x="4557713" y="2116138"/>
          <p14:tracePt t="5681" x="4503738" y="2152650"/>
          <p14:tracePt t="5688" x="4494213" y="2170113"/>
          <p14:tracePt t="5696" x="4484688" y="2197100"/>
          <p14:tracePt t="5703" x="4430713" y="2262188"/>
          <p14:tracePt t="5711" x="4413250" y="2279650"/>
          <p14:tracePt t="5721" x="4384675" y="2298700"/>
          <p14:tracePt t="5727" x="4340225" y="2343150"/>
          <p14:tracePt t="5738" x="4330700" y="2389188"/>
          <p14:tracePt t="5743" x="4303713" y="2435225"/>
          <p14:tracePt t="5751" x="4284663" y="2462213"/>
          <p14:tracePt t="5760" x="4267200" y="2489200"/>
          <p14:tracePt t="5767" x="4257675" y="2498725"/>
          <p14:tracePt t="5776" x="4238625" y="2517775"/>
          <p14:tracePt t="5783" x="4238625" y="2535238"/>
          <p14:tracePt t="5792" x="4221163" y="2554288"/>
          <p14:tracePt t="5799" x="4211638" y="2581275"/>
          <p14:tracePt t="5808" x="4202113" y="2589213"/>
          <p14:tracePt t="5816" x="4194175" y="2598738"/>
          <p14:tracePt t="5832" x="4184650" y="2608263"/>
          <p14:tracePt t="5897" x="4157663" y="2608263"/>
          <p14:tracePt t="5905" x="4121150" y="2625725"/>
          <p14:tracePt t="5913" x="4102100" y="2635250"/>
          <p14:tracePt t="5924" x="4075113" y="2644775"/>
          <p14:tracePt t="5930" x="4029075" y="2681288"/>
          <p14:tracePt t="5939" x="3984625" y="2698750"/>
          <p14:tracePt t="5943" x="3902075" y="2763838"/>
          <p14:tracePt t="5951" x="3838575" y="2781300"/>
          <p14:tracePt t="5959" x="3756025" y="2836863"/>
          <p14:tracePt t="5967" x="3673475" y="2881313"/>
          <p14:tracePt t="5976" x="3629025" y="2927350"/>
          <p14:tracePt t="5983" x="3546475" y="2982913"/>
          <p14:tracePt t="5992" x="3482975" y="3036888"/>
          <p14:tracePt t="5999" x="3427413" y="3082925"/>
          <p14:tracePt t="6008" x="3363913" y="3136900"/>
          <p14:tracePt t="6016" x="3336925" y="3155950"/>
          <p14:tracePt t="6024" x="3309938" y="3192463"/>
          <p14:tracePt t="6032" x="3281363" y="3219450"/>
          <p14:tracePt t="6040" x="3281363" y="3228975"/>
          <p14:tracePt t="6048" x="3273425" y="3236913"/>
          <p14:tracePt t="7010" x="3281363" y="3236913"/>
          <p14:tracePt t="7017" x="3300413" y="3236913"/>
          <p14:tracePt t="7024" x="3327400" y="3246438"/>
          <p14:tracePt t="7033" x="3346450" y="3255963"/>
          <p14:tracePt t="7039" x="3363913" y="3255963"/>
          <p14:tracePt t="7047" x="3382963" y="3265488"/>
          <p14:tracePt t="7055" x="3419475" y="3282950"/>
          <p14:tracePt t="7063" x="3436938" y="3292475"/>
          <p14:tracePt t="7071" x="3490913" y="3309938"/>
          <p14:tracePt t="7079" x="3519488" y="3309938"/>
          <p14:tracePt t="7087" x="3536950" y="3319463"/>
          <p14:tracePt t="7095" x="3582988" y="3328988"/>
          <p14:tracePt t="7103" x="3592513" y="3338513"/>
          <p14:tracePt t="7122" x="3609975" y="3346450"/>
          <p14:tracePt t="7143" x="3619500" y="3355975"/>
          <p14:tracePt t="7159" x="3636963" y="3375025"/>
          <p14:tracePt t="7168" x="3646488" y="3392488"/>
          <p14:tracePt t="7176" x="3646488" y="3411538"/>
          <p14:tracePt t="7183" x="3646488" y="3419475"/>
          <p14:tracePt t="7192" x="3656013" y="3446463"/>
          <p14:tracePt t="7199" x="3673475" y="3465513"/>
          <p14:tracePt t="7207" x="3692525" y="3482975"/>
          <p14:tracePt t="7215" x="3719513" y="3492500"/>
          <p14:tracePt t="7223" x="3756025" y="3519488"/>
          <p14:tracePt t="7232" x="3792538" y="3538538"/>
          <p14:tracePt t="7239" x="3829050" y="3548063"/>
          <p14:tracePt t="7248" x="3875088" y="3565525"/>
          <p14:tracePt t="7256" x="3919538" y="3592513"/>
          <p14:tracePt t="7264" x="3948113" y="3602038"/>
          <p14:tracePt t="7272" x="3992563" y="3602038"/>
          <p14:tracePt t="7281" x="4048125" y="3602038"/>
          <p14:tracePt t="7288" x="4094163" y="3629025"/>
          <p14:tracePt t="7296" x="4111625" y="3629025"/>
          <p14:tracePt t="7305" x="4129088" y="3629025"/>
          <p14:tracePt t="7312" x="4148138" y="3629025"/>
          <p14:tracePt t="8319" x="4148138" y="3638550"/>
          <p14:tracePt t="8473" x="4148138" y="3657600"/>
          <p14:tracePt t="8481" x="4148138" y="3665538"/>
          <p14:tracePt t="8489" x="4148138" y="3675063"/>
          <p14:tracePt t="8505" x="4148138" y="3684588"/>
          <p14:tracePt t="9058" x="4111625" y="3621088"/>
          <p14:tracePt t="9065" x="4021138" y="3538538"/>
          <p14:tracePt t="9075" x="3938588" y="3465513"/>
          <p14:tracePt t="9081" x="3856038" y="3382963"/>
          <p14:tracePt t="9090" x="3802063" y="3302000"/>
          <p14:tracePt t="9096" x="3729038" y="3219450"/>
          <p14:tracePt t="9104" x="3656013" y="3136900"/>
          <p14:tracePt t="9113" x="3619500" y="3054350"/>
          <p14:tracePt t="9120" x="3582988" y="3009900"/>
          <p14:tracePt t="9129" x="3573463" y="2963863"/>
          <p14:tracePt t="9136" x="3573463" y="2936875"/>
          <p14:tracePt t="9143" x="3573463" y="2927350"/>
          <p14:tracePt t="9152" x="3573463" y="2900363"/>
          <p14:tracePt t="9160" x="3573463" y="2890838"/>
          <p14:tracePt t="9177" x="3573463" y="2881313"/>
          <p14:tracePt t="9433" x="3563938" y="2881313"/>
          <p14:tracePt t="9446" x="3473450" y="2909888"/>
          <p14:tracePt t="9447" x="3400425" y="2936875"/>
          <p14:tracePt t="9456" x="3281363" y="2982913"/>
          <p14:tracePt t="9463" x="3200400" y="3009900"/>
          <p14:tracePt t="9471" x="3127375" y="3027363"/>
          <p14:tracePt t="9479" x="3063875" y="3046413"/>
          <p14:tracePt t="9487" x="2971800" y="3046413"/>
          <p14:tracePt t="9495" x="2898775" y="3046413"/>
          <p14:tracePt t="9503" x="2844800" y="3046413"/>
          <p14:tracePt t="9511" x="2825750" y="3046413"/>
          <p14:tracePt t="9520" x="2781300" y="3027363"/>
          <p14:tracePt t="9535" x="2762250" y="3000375"/>
          <p14:tracePt t="9543" x="2752725" y="2990850"/>
          <p14:tracePt t="9553" x="2735263" y="2973388"/>
          <p14:tracePt t="9560" x="2725738" y="2946400"/>
          <p14:tracePt t="9567" x="2716213" y="2917825"/>
          <p14:tracePt t="9575" x="2698750" y="2873375"/>
          <p14:tracePt t="9583" x="2698750" y="2844800"/>
          <p14:tracePt t="9592" x="2679700" y="2800350"/>
          <p14:tracePt t="9599" x="2679700" y="2771775"/>
          <p14:tracePt t="9607" x="2671763" y="2744788"/>
          <p14:tracePt t="9615" x="2671763" y="2708275"/>
          <p14:tracePt t="9624" x="2643188" y="2681288"/>
          <p14:tracePt t="9631" x="2643188" y="2671763"/>
          <p14:tracePt t="9642" x="2643188" y="2644775"/>
          <p14:tracePt t="9647" x="2643188" y="2635250"/>
          <p14:tracePt t="9656" x="2643188" y="2625725"/>
          <p14:tracePt t="9664" x="2635250" y="2598738"/>
          <p14:tracePt t="9681" x="2635250" y="2571750"/>
          <p14:tracePt t="9690" x="2635250" y="2562225"/>
          <p14:tracePt t="9697" x="2635250" y="2535238"/>
          <p14:tracePt t="9705" x="2635250" y="2508250"/>
          <p14:tracePt t="9712" x="2635250" y="2498725"/>
          <p14:tracePt t="9721" x="2652713" y="2462213"/>
          <p14:tracePt t="9729" x="2652713" y="2435225"/>
          <p14:tracePt t="9736" x="2679700" y="2398713"/>
          <p14:tracePt t="9744" x="2689225" y="2379663"/>
          <p14:tracePt t="9752" x="2698750" y="2362200"/>
          <p14:tracePt t="9761" x="2744788" y="2316163"/>
          <p14:tracePt t="9768" x="2771775" y="2298700"/>
          <p14:tracePt t="9777" x="2825750" y="2252663"/>
          <p14:tracePt t="9784" x="2908300" y="2197100"/>
          <p14:tracePt t="9792" x="3008313" y="2152650"/>
          <p14:tracePt t="9801" x="3108325" y="2079625"/>
          <p14:tracePt t="9810" x="3227388" y="2024063"/>
          <p14:tracePt t="9817" x="3336925" y="1979613"/>
          <p14:tracePt t="9828" x="3455988" y="1951038"/>
          <p14:tracePt t="9833" x="3582988" y="1906588"/>
          <p14:tracePt t="9846" x="3729038" y="1887538"/>
          <p14:tracePt t="9849" x="3856038" y="1887538"/>
          <p14:tracePt t="9857" x="3948113" y="1887538"/>
          <p14:tracePt t="9864" x="4065588" y="1878013"/>
          <p14:tracePt t="9873" x="4175125" y="1878013"/>
          <p14:tracePt t="9879" x="4303713" y="1878013"/>
          <p14:tracePt t="9889" x="4430713" y="1897063"/>
          <p14:tracePt t="9896" x="4557713" y="1924050"/>
          <p14:tracePt t="9905" x="4713288" y="1970088"/>
          <p14:tracePt t="9914" x="4840288" y="2043113"/>
          <p14:tracePt t="9920" x="5014913" y="2089150"/>
          <p14:tracePt t="9930" x="5132388" y="2197100"/>
          <p14:tracePt t="9936" x="5241925" y="2225675"/>
          <p14:tracePt t="9945" x="5378450" y="2298700"/>
          <p14:tracePt t="9952" x="5497513" y="2371725"/>
          <p14:tracePt t="9961" x="5561013" y="2425700"/>
          <p14:tracePt t="9969" x="5634038" y="2508250"/>
          <p14:tracePt t="9977" x="5653088" y="2544763"/>
          <p14:tracePt t="9984" x="5661025" y="2598738"/>
          <p14:tracePt t="9994" x="5680075" y="2654300"/>
          <p14:tracePt t="10000" x="5680075" y="2698750"/>
          <p14:tracePt t="10010" x="5680075" y="2717800"/>
          <p14:tracePt t="10016" x="5680075" y="2754313"/>
          <p14:tracePt t="10028" x="5680075" y="2763838"/>
          <p14:tracePt t="10032" x="5680075" y="2800350"/>
          <p14:tracePt t="10046" x="5653088" y="2844800"/>
          <p14:tracePt t="10048" x="5607050" y="2881313"/>
          <p14:tracePt t="10058" x="5551488" y="2917825"/>
          <p14:tracePt t="10064" x="5487988" y="2954338"/>
          <p14:tracePt t="10080" x="5405438" y="3000375"/>
          <p14:tracePt t="10090" x="5324475" y="3036888"/>
          <p14:tracePt t="10096" x="5232400" y="3054350"/>
          <p14:tracePt t="10104" x="5122863" y="3082925"/>
          <p14:tracePt t="10114" x="4986338" y="3090863"/>
          <p14:tracePt t="10120" x="4859338" y="3109913"/>
          <p14:tracePt t="10130" x="4730750" y="3109913"/>
          <p14:tracePt t="10136" x="4586288" y="3109913"/>
          <p14:tracePt t="10145" x="4457700" y="3109913"/>
          <p14:tracePt t="10152" x="4330700" y="3109913"/>
          <p14:tracePt t="10159" x="4184650" y="3109913"/>
          <p14:tracePt t="10168" x="4075113" y="3109913"/>
          <p14:tracePt t="10177" x="3948113" y="3090863"/>
          <p14:tracePt t="10184" x="3846513" y="3063875"/>
          <p14:tracePt t="10193" x="3810000" y="3036888"/>
          <p14:tracePt t="10200" x="3765550" y="3027363"/>
          <p14:tracePt t="10209" x="3719513" y="2990850"/>
          <p14:tracePt t="10216" x="3683000" y="2973388"/>
          <p14:tracePt t="10224" x="3646488" y="2946400"/>
          <p14:tracePt t="10232" x="3592513" y="2917825"/>
          <p14:tracePt t="10244" x="3573463" y="2909888"/>
          <p14:tracePt t="10248" x="3527425" y="2873375"/>
          <p14:tracePt t="10257" x="3482975" y="2844800"/>
          <p14:tracePt t="10264" x="3436938" y="2808288"/>
          <p14:tracePt t="10274" x="3409950" y="2790825"/>
          <p14:tracePt t="10279" x="3390900" y="2771775"/>
          <p14:tracePt t="10289" x="3354388" y="2744788"/>
          <p14:tracePt t="10295" x="3327400" y="2708275"/>
          <p14:tracePt t="10303" x="3309938" y="2690813"/>
          <p14:tracePt t="10311" x="3263900" y="2654300"/>
          <p14:tracePt t="10320" x="3254375" y="2644775"/>
          <p14:tracePt t="10329" x="3227388" y="2644775"/>
          <p14:tracePt t="10351" x="3217863" y="2617788"/>
          <p14:tracePt t="10447" x="3190875" y="2608263"/>
          <p14:tracePt t="10456" x="3171825" y="2598738"/>
          <p14:tracePt t="10463" x="3100388" y="2562225"/>
          <p14:tracePt t="10472" x="3071813" y="2554288"/>
          <p14:tracePt t="10479" x="3008313" y="2535238"/>
          <p14:tracePt t="10488" x="2962275" y="2508250"/>
          <p14:tracePt t="10495" x="2881313" y="2481263"/>
          <p14:tracePt t="10503" x="2817813" y="2471738"/>
          <p14:tracePt t="10511" x="2762250" y="2444750"/>
          <p14:tracePt t="10520" x="2689225" y="2444750"/>
          <p14:tracePt t="10529" x="2570163" y="2435225"/>
          <p14:tracePt t="10536" x="2498725" y="2416175"/>
          <p14:tracePt t="10543" x="2406650" y="2408238"/>
          <p14:tracePt t="10551" x="2279650" y="2408238"/>
          <p14:tracePt t="10560" x="2197100" y="2379663"/>
          <p14:tracePt t="10567" x="2087563" y="2362200"/>
          <p14:tracePt t="10576" x="2051050" y="2352675"/>
          <p14:tracePt t="10585" x="1987550" y="2343150"/>
          <p14:tracePt t="10594" x="1905000" y="2316163"/>
          <p14:tracePt t="10601" x="1860550" y="2306638"/>
          <p14:tracePt t="10611" x="1804988" y="2306638"/>
          <p14:tracePt t="10617" x="1778000" y="2298700"/>
          <p14:tracePt t="10625" x="1731963" y="2289175"/>
          <p14:tracePt t="10633" x="1714500" y="2289175"/>
          <p14:tracePt t="10646" x="1695450" y="2289175"/>
          <p14:tracePt t="10648" x="1677988" y="2279650"/>
          <p14:tracePt t="10659" x="1677988" y="2270125"/>
          <p14:tracePt t="10663" x="1649413" y="2252663"/>
          <p14:tracePt t="10680" x="1641475" y="2243138"/>
          <p14:tracePt t="10689" x="1604963" y="2225675"/>
          <p14:tracePt t="10696" x="1595438" y="2216150"/>
          <p14:tracePt t="10705" x="1568450" y="2206625"/>
          <p14:tracePt t="10719" x="1549400" y="2197100"/>
          <p14:tracePt t="10759" x="1531938" y="2197100"/>
          <p14:tracePt t="10767" x="1522413" y="2179638"/>
          <p14:tracePt t="10775" x="1512888" y="2160588"/>
          <p14:tracePt t="10793" x="1512888" y="2143125"/>
          <p14:tracePt t="10809" x="1512888" y="2133600"/>
          <p14:tracePt t="10824" x="1512888" y="2116138"/>
          <p14:tracePt t="10833" x="1512888" y="2106613"/>
          <p14:tracePt t="10845" x="1512888" y="2097088"/>
          <p14:tracePt t="10847" x="1504950" y="2089150"/>
          <p14:tracePt t="10863" x="1504950" y="2079625"/>
          <p14:tracePt t="10871" x="1504950" y="2060575"/>
          <p14:tracePt t="10893" x="1504950" y="2052638"/>
          <p14:tracePt t="10895" x="1504950" y="2043113"/>
          <p14:tracePt t="11113" x="1504950" y="2024063"/>
          <p14:tracePt t="11135" x="1504950" y="2016125"/>
          <p14:tracePt t="11143" x="1504950" y="2006600"/>
          <p14:tracePt t="11151" x="1504950" y="1997075"/>
          <p14:tracePt t="11167" x="1504950" y="1979613"/>
          <p14:tracePt t="11192" x="1495425" y="1970088"/>
          <p14:tracePt t="11209" x="1495425" y="1960563"/>
          <p14:tracePt t="11217" x="1485900" y="1933575"/>
          <p14:tracePt t="11227" x="1476375" y="1924050"/>
          <p14:tracePt t="11234" x="1468438" y="1914525"/>
          <p14:tracePt t="11246" x="1468438" y="1897063"/>
          <p14:tracePt t="11247" x="1458913" y="1897063"/>
          <p14:tracePt t="11263" x="1458913" y="1878013"/>
          <p14:tracePt t="11288" x="1458913" y="1860550"/>
          <p14:tracePt t="11295" x="1449388" y="1851025"/>
          <p14:tracePt t="11497" x="1495425" y="1841500"/>
          <p14:tracePt t="11505" x="1585913" y="1841500"/>
          <p14:tracePt t="11513" x="1658938" y="1841500"/>
          <p14:tracePt t="11521" x="1731963" y="1841500"/>
          <p14:tracePt t="11530" x="1787525" y="1841500"/>
          <p14:tracePt t="11536" x="1851025" y="1841500"/>
          <p14:tracePt t="11544" x="1905000" y="1833563"/>
          <p14:tracePt t="11551" x="1951038" y="1833563"/>
          <p14:tracePt t="11560" x="1960563" y="1833563"/>
          <p14:tracePt t="11575" x="1978025" y="1833563"/>
          <p14:tracePt t="11593" x="1987550" y="1833563"/>
          <p14:tracePt t="12183" x="2033588" y="1833563"/>
          <p14:tracePt t="12192" x="2124075" y="1833563"/>
          <p14:tracePt t="12199" x="2243138" y="1814513"/>
          <p14:tracePt t="12208" x="2333625" y="1787525"/>
          <p14:tracePt t="12215" x="2443163" y="1787525"/>
          <p14:tracePt t="12223" x="2570163" y="1787525"/>
          <p14:tracePt t="12231" x="2679700" y="1787525"/>
          <p14:tracePt t="12240" x="2825750" y="1787525"/>
          <p14:tracePt t="12248" x="2935288" y="1787525"/>
          <p14:tracePt t="12256" x="2990850" y="1787525"/>
          <p14:tracePt t="12264" x="3054350" y="1787525"/>
          <p14:tracePt t="12280" x="3063875" y="1787525"/>
          <p14:tracePt t="12416" x="3044825" y="1787525"/>
          <p14:tracePt t="12425" x="2998788" y="1787525"/>
          <p14:tracePt t="12433" x="2944813" y="1787525"/>
          <p14:tracePt t="12441" x="2889250" y="1787525"/>
          <p14:tracePt t="12448" x="2835275" y="1787525"/>
          <p14:tracePt t="12456" x="2762250" y="1787525"/>
          <p14:tracePt t="12465" x="2698750" y="1787525"/>
          <p14:tracePt t="12472" x="2662238" y="1787525"/>
          <p14:tracePt t="12480" x="2635250" y="1787525"/>
          <p14:tracePt t="12488" x="2625725" y="1787525"/>
          <p14:tracePt t="12496" x="2616200" y="1787525"/>
          <p14:tracePt t="12665" x="2671763" y="1787525"/>
          <p14:tracePt t="12673" x="2781300" y="1787525"/>
          <p14:tracePt t="12681" x="2881313" y="1778000"/>
          <p14:tracePt t="12688" x="3008313" y="1778000"/>
          <p14:tracePt t="12697" x="3081338" y="1778000"/>
          <p14:tracePt t="12704" x="3154363" y="1778000"/>
          <p14:tracePt t="12712" x="3263900" y="1778000"/>
          <p14:tracePt t="12721" x="3336925" y="1778000"/>
          <p14:tracePt t="12730" x="3390900" y="1778000"/>
          <p14:tracePt t="12737" x="3427413" y="1778000"/>
          <p14:tracePt t="12748" x="3446463" y="1778000"/>
          <p14:tracePt t="13196" x="3446463" y="1768475"/>
          <p14:tracePt t="13201" x="3455988" y="1741488"/>
          <p14:tracePt t="13211" x="3473450" y="1731963"/>
          <p14:tracePt t="13217" x="3482975" y="1724025"/>
          <p14:tracePt t="13227" x="3519488" y="1724025"/>
          <p14:tracePt t="13233" x="3527425" y="1704975"/>
          <p14:tracePt t="13241" x="3536950" y="1697038"/>
          <p14:tracePt t="13537" x="3556000" y="1697038"/>
          <p14:tracePt t="13545" x="3629025" y="1697038"/>
          <p14:tracePt t="13551" x="3756025" y="1697038"/>
          <p14:tracePt t="13559" x="3865563" y="1697038"/>
          <p14:tracePt t="13567" x="3992563" y="1697038"/>
          <p14:tracePt t="13575" x="4102100" y="1697038"/>
          <p14:tracePt t="13584" x="4194175" y="1697038"/>
          <p14:tracePt t="13596" x="4267200" y="1697038"/>
          <p14:tracePt t="13601" x="4357688" y="1697038"/>
          <p14:tracePt t="13612" x="4384675" y="1697038"/>
          <p14:tracePt t="13617" x="4430713" y="1697038"/>
          <p14:tracePt t="13841" x="4457700" y="1697038"/>
          <p14:tracePt t="13847" x="4476750" y="1687513"/>
          <p14:tracePt t="13855" x="4513263" y="1677988"/>
          <p14:tracePt t="13877" x="4540250" y="1651000"/>
          <p14:tracePt t="13887" x="4557713" y="1641475"/>
          <p14:tracePt t="13895" x="4567238" y="1641475"/>
          <p14:tracePt t="13903" x="4586288" y="1631950"/>
          <p14:tracePt t="13928" x="4594225" y="1631950"/>
          <p14:tracePt t="13938" x="4613275" y="1624013"/>
          <p14:tracePt t="13970" x="4630738" y="1604963"/>
          <p14:tracePt t="13977" x="4640263" y="1604963"/>
          <p14:tracePt t="13993" x="4649788" y="1595438"/>
          <p14:tracePt t="14010" x="4659313" y="1595438"/>
          <p14:tracePt t="14169" x="4667250" y="1595438"/>
          <p14:tracePt t="14177" x="4676775" y="1595438"/>
          <p14:tracePt t="14186" x="4695825" y="1595438"/>
          <p14:tracePt t="14194" x="4730750" y="1595438"/>
          <p14:tracePt t="14201" x="4776788" y="1595438"/>
          <p14:tracePt t="14211" x="4849813" y="1595438"/>
          <p14:tracePt t="14217" x="4922838" y="1595438"/>
          <p14:tracePt t="14227" x="5014913" y="1595438"/>
          <p14:tracePt t="14233" x="5068888" y="1595438"/>
          <p14:tracePt t="14240" x="5159375" y="1595438"/>
          <p14:tracePt t="14248" x="5232400" y="1595438"/>
          <p14:tracePt t="14255" x="5314950" y="1595438"/>
          <p14:tracePt t="14263" x="5341938" y="1595438"/>
          <p14:tracePt t="14271" x="5351463" y="1595438"/>
          <p14:tracePt t="14513" x="5378450" y="1595438"/>
          <p14:tracePt t="14521" x="5387975" y="1595438"/>
          <p14:tracePt t="14529" x="5441950" y="1595438"/>
          <p14:tracePt t="14537" x="5507038" y="1595438"/>
          <p14:tracePt t="14544" x="5543550" y="1595438"/>
          <p14:tracePt t="14552" x="5597525" y="1595438"/>
          <p14:tracePt t="14559" x="5643563" y="1595438"/>
          <p14:tracePt t="14567" x="5680075" y="1595438"/>
          <p14:tracePt t="14575" x="5697538" y="1595438"/>
          <p14:tracePt t="14583" x="5707063" y="1595438"/>
          <p14:tracePt t="14592" x="5734050" y="1595438"/>
          <p14:tracePt t="14599" x="5743575" y="1595438"/>
          <p14:tracePt t="14867" x="5761038" y="1595438"/>
          <p14:tracePt t="14871" x="5780088" y="1604963"/>
          <p14:tracePt t="14879" x="5789613" y="1614488"/>
          <p14:tracePt t="14887" x="5816600" y="1631950"/>
          <p14:tracePt t="14895" x="5834063" y="1651000"/>
          <p14:tracePt t="14911" x="5870575" y="1668463"/>
          <p14:tracePt t="15215" x="5880100" y="1668463"/>
          <p14:tracePt t="15223" x="5907088" y="1668463"/>
          <p14:tracePt t="15231" x="5926138" y="1668463"/>
          <p14:tracePt t="15247" x="5943600" y="1668463"/>
          <p14:tracePt t="15255" x="5953125" y="1668463"/>
          <p14:tracePt t="15329" x="5962650" y="1668463"/>
          <p14:tracePt t="15337" x="5972175" y="1668463"/>
          <p14:tracePt t="15369" x="5980113" y="1668463"/>
          <p14:tracePt t="15583" x="5999163" y="1668463"/>
          <p14:tracePt t="15591" x="6026150" y="1668463"/>
          <p14:tracePt t="15599" x="6043613" y="1668463"/>
          <p14:tracePt t="15608" x="6089650" y="1668463"/>
          <p14:tracePt t="15615" x="6108700" y="1668463"/>
          <p14:tracePt t="15623" x="6135688" y="1668463"/>
          <p14:tracePt t="15631" x="6153150" y="1668463"/>
          <p14:tracePt t="15671" x="6172200" y="1668463"/>
          <p14:tracePt t="15881" x="6181725" y="1668463"/>
          <p14:tracePt t="16076" x="6181725" y="1677988"/>
          <p14:tracePt t="16081" x="6181725" y="1697038"/>
          <p14:tracePt t="16105" x="6181725" y="1704975"/>
          <p14:tracePt t="16113" x="6181725" y="1724025"/>
          <p14:tracePt t="16399" x="6189663" y="1724025"/>
          <p14:tracePt t="16415" x="6208713" y="1714500"/>
          <p14:tracePt t="16423" x="6226175" y="1697038"/>
          <p14:tracePt t="16455" x="6245225" y="1687513"/>
          <p14:tracePt t="16722" x="6172200" y="1704975"/>
          <p14:tracePt t="16729" x="6062663" y="1714500"/>
          <p14:tracePt t="16737" x="5935663" y="1751013"/>
          <p14:tracePt t="16748" x="5807075" y="1751013"/>
          <p14:tracePt t="16753" x="5643563" y="1751013"/>
          <p14:tracePt t="16759" x="5497513" y="1760538"/>
          <p14:tracePt t="16767" x="5368925" y="1760538"/>
          <p14:tracePt t="16776" x="5224463" y="1760538"/>
          <p14:tracePt t="16783" x="5095875" y="1760538"/>
          <p14:tracePt t="16794" x="4968875" y="1760538"/>
          <p14:tracePt t="16799" x="4895850" y="1760538"/>
          <p14:tracePt t="16808" x="4840288" y="1760538"/>
          <p14:tracePt t="16815" x="4776788" y="1760538"/>
          <p14:tracePt t="16823" x="4740275" y="1760538"/>
          <p14:tracePt t="16831" x="4722813" y="1760538"/>
          <p14:tracePt t="16839" x="4713288" y="1760538"/>
          <p14:tracePt t="16848" x="4695825" y="1760538"/>
          <p14:tracePt t="16983" x="4759325" y="1760538"/>
          <p14:tracePt t="16991" x="4868863" y="1760538"/>
          <p14:tracePt t="16999" x="4995863" y="1760538"/>
          <p14:tracePt t="17008" x="5068888" y="1778000"/>
          <p14:tracePt t="17015" x="5205413" y="1824038"/>
          <p14:tracePt t="17025" x="5314950" y="1851025"/>
          <p14:tracePt t="17033" x="5434013" y="1860550"/>
          <p14:tracePt t="17041" x="5543550" y="1887538"/>
          <p14:tracePt t="17050" x="5670550" y="1906588"/>
          <p14:tracePt t="17057" x="5716588" y="1906588"/>
          <p14:tracePt t="17069" x="5734050" y="1914525"/>
          <p14:tracePt t="17072" x="5743575" y="1914525"/>
          <p14:tracePt t="17145" x="5743575" y="1924050"/>
          <p14:tracePt t="17156" x="5743575" y="1951038"/>
          <p14:tracePt t="17161" x="5670550" y="2016125"/>
          <p14:tracePt t="17169" x="5524500" y="2043113"/>
          <p14:tracePt t="17175" x="5314950" y="2070100"/>
          <p14:tracePt t="17183" x="5114925" y="2089150"/>
          <p14:tracePt t="17192" x="4913313" y="2116138"/>
          <p14:tracePt t="17199" x="4613275" y="2116138"/>
          <p14:tracePt t="17209" x="4384675" y="2116138"/>
          <p14:tracePt t="17215" x="4194175" y="2116138"/>
          <p14:tracePt t="17224" x="4102100" y="2116138"/>
          <p14:tracePt t="17231" x="4021138" y="2116138"/>
          <p14:tracePt t="17240" x="3992563" y="2116138"/>
          <p14:tracePt t="17256" x="3984625" y="2116138"/>
          <p14:tracePt t="17312" x="3984625" y="2125663"/>
          <p14:tracePt t="17328" x="3984625" y="2133600"/>
          <p14:tracePt t="17336" x="4048125" y="2133600"/>
          <p14:tracePt t="17344" x="4248150" y="2133600"/>
          <p14:tracePt t="17352" x="4521200" y="2152650"/>
          <p14:tracePt t="17361" x="4859338" y="2152650"/>
          <p14:tracePt t="17368" x="5414963" y="2152650"/>
          <p14:tracePt t="17376" x="5899150" y="2152650"/>
          <p14:tracePt t="17384" x="6391275" y="2179638"/>
          <p14:tracePt t="17393" x="6864350" y="2270125"/>
          <p14:tracePt t="17400" x="7319963" y="2316163"/>
          <p14:tracePt t="17411" x="7712075" y="2379663"/>
          <p14:tracePt t="17416" x="7885113" y="2408238"/>
          <p14:tracePt t="17426" x="8013700" y="2444750"/>
          <p14:tracePt t="17432" x="8059738" y="2452688"/>
          <p14:tracePt t="17456" x="8059738" y="2462213"/>
          <p14:tracePt t="17466" x="8059738" y="2471738"/>
          <p14:tracePt t="17471" x="8050213" y="2508250"/>
          <p14:tracePt t="17479" x="7950200" y="2508250"/>
          <p14:tracePt t="17487" x="7877175" y="2517775"/>
          <p14:tracePt t="17495" x="7767638" y="2517775"/>
          <p14:tracePt t="17503" x="7694613" y="2517775"/>
          <p14:tracePt t="17511" x="7639050" y="2517775"/>
          <p14:tracePt t="17519" x="7594600" y="2517775"/>
          <p14:tracePt t="17527" x="7575550" y="2517775"/>
          <p14:tracePt t="17535" x="7539038" y="2517775"/>
          <p14:tracePt t="17543" x="7531100" y="2517775"/>
          <p14:tracePt t="17551" x="7494588" y="2517775"/>
          <p14:tracePt t="17559" x="7448550" y="2517775"/>
          <p14:tracePt t="17567" x="7392988" y="2517775"/>
          <p14:tracePt t="17575" x="7339013" y="2517775"/>
          <p14:tracePt t="17583" x="7248525" y="2517775"/>
          <p14:tracePt t="17591" x="7138988" y="2517775"/>
          <p14:tracePt t="17600" x="7029450" y="2517775"/>
          <p14:tracePt t="17608" x="6883400" y="2517775"/>
          <p14:tracePt t="17615" x="6754813" y="2517775"/>
          <p14:tracePt t="17623" x="6610350" y="2517775"/>
          <p14:tracePt t="17631" x="6481763" y="2517775"/>
          <p14:tracePt t="17639" x="6408738" y="2517775"/>
          <p14:tracePt t="17648" x="6335713" y="2517775"/>
          <p14:tracePt t="17656" x="6299200" y="2517775"/>
          <p14:tracePt t="17665" x="6254750" y="2517775"/>
          <p14:tracePt t="17671" x="6245225" y="2517775"/>
          <p14:tracePt t="17679" x="6235700" y="2517775"/>
          <p14:tracePt t="17775" x="6254750" y="2517775"/>
          <p14:tracePt t="17783" x="6372225" y="2517775"/>
          <p14:tracePt t="17791" x="6618288" y="2517775"/>
          <p14:tracePt t="17799" x="6956425" y="2517775"/>
          <p14:tracePt t="17808" x="7256463" y="2517775"/>
          <p14:tracePt t="17816" x="7777163" y="2517775"/>
          <p14:tracePt t="17825" x="7994650" y="2517775"/>
          <p14:tracePt t="17832" x="8296275" y="2517775"/>
          <p14:tracePt t="17840" x="8559800" y="2517775"/>
          <p14:tracePt t="17849" x="8724900" y="2517775"/>
          <p14:tracePt t="17856" x="8870950" y="2517775"/>
          <p14:tracePt t="17866" x="8907463" y="2517775"/>
          <p14:tracePt t="17875" x="8915400" y="2517775"/>
          <p14:tracePt t="17937" x="8924925" y="2525713"/>
          <p14:tracePt t="17961" x="8924925" y="2544763"/>
          <p14:tracePt t="17969" x="8924925" y="2554288"/>
          <p14:tracePt t="17975" x="8907463" y="2589213"/>
          <p14:tracePt t="17983" x="8834438" y="2589213"/>
          <p14:tracePt t="17992" x="8751888" y="2617788"/>
          <p14:tracePt t="17999" x="8651875" y="2644775"/>
          <p14:tracePt t="18008" x="8542338" y="2671763"/>
          <p14:tracePt t="18015" x="8415338" y="2671763"/>
          <p14:tracePt t="18023" x="8305800" y="2671763"/>
          <p14:tracePt t="18032" x="8213725" y="2671763"/>
          <p14:tracePt t="18042" x="8104188" y="2671763"/>
          <p14:tracePt t="18047" x="8077200" y="2671763"/>
          <p14:tracePt t="18055" x="8059738" y="2671763"/>
          <p14:tracePt t="18063" x="8050213" y="2671763"/>
          <p14:tracePt t="18161" x="8086725" y="2671763"/>
          <p14:tracePt t="18167" x="8232775" y="2671763"/>
          <p14:tracePt t="18176" x="8359775" y="2671763"/>
          <p14:tracePt t="18185" x="8523288" y="2671763"/>
          <p14:tracePt t="18193" x="8688388" y="2671763"/>
          <p14:tracePt t="18201" x="8797925" y="2671763"/>
          <p14:tracePt t="18210" x="8907463" y="2654300"/>
          <p14:tracePt t="18217" x="9017000" y="2654300"/>
          <p14:tracePt t="18226" x="9097963" y="2654300"/>
          <p14:tracePt t="18233" x="9107488" y="2654300"/>
          <p14:tracePt t="18319" x="9097963" y="2662238"/>
          <p14:tracePt t="18329" x="9034463" y="2681288"/>
          <p14:tracePt t="18335" x="8915400" y="2708275"/>
          <p14:tracePt t="18343" x="8824913" y="2717800"/>
          <p14:tracePt t="18351" x="8678863" y="2735263"/>
          <p14:tracePt t="18359" x="8551863" y="2744788"/>
          <p14:tracePt t="18367" x="8369300" y="2744788"/>
          <p14:tracePt t="18375" x="8186738" y="2744788"/>
          <p14:tracePt t="18383" x="8059738" y="2744788"/>
          <p14:tracePt t="18391" x="7877175" y="2744788"/>
          <p14:tracePt t="18399" x="7731125" y="2744788"/>
          <p14:tracePt t="18408" x="7602538" y="2744788"/>
          <p14:tracePt t="18415" x="7494588" y="2744788"/>
          <p14:tracePt t="18425" x="7439025" y="2744788"/>
          <p14:tracePt t="18432" x="7421563" y="2744788"/>
          <p14:tracePt t="18440" x="7412038" y="2744788"/>
          <p14:tracePt t="18714" x="7402513" y="2754313"/>
          <p14:tracePt t="18721" x="7392988" y="2763838"/>
          <p14:tracePt t="18729" x="7348538" y="2771775"/>
          <p14:tracePt t="18737" x="7283450" y="2800350"/>
          <p14:tracePt t="18746" x="7192963" y="2827338"/>
          <p14:tracePt t="18756" x="7129463" y="2836863"/>
          <p14:tracePt t="18760" x="7056438" y="2836863"/>
          <p14:tracePt t="18769" x="7000875" y="2836863"/>
          <p14:tracePt t="18776" x="6946900" y="2836863"/>
          <p14:tracePt t="18783" x="6929438" y="2836863"/>
          <p14:tracePt t="18791" x="6910388" y="2836863"/>
          <p14:tracePt t="19033" x="6873875" y="2854325"/>
          <p14:tracePt t="19041" x="6791325" y="2854325"/>
          <p14:tracePt t="19049" x="6681788" y="2863850"/>
          <p14:tracePt t="19057" x="6554788" y="2890838"/>
          <p14:tracePt t="19065" x="6418263" y="2909888"/>
          <p14:tracePt t="19072" x="6254750" y="2917825"/>
          <p14:tracePt t="19080" x="6145213" y="2936875"/>
          <p14:tracePt t="19088" x="6016625" y="2936875"/>
          <p14:tracePt t="19096" x="5907088" y="2936875"/>
          <p14:tracePt t="19104" x="5797550" y="2982913"/>
          <p14:tracePt t="19112" x="5734050" y="2982913"/>
          <p14:tracePt t="19120" x="5716588" y="2982913"/>
          <p14:tracePt t="19304" x="5707063" y="2990850"/>
          <p14:tracePt t="19319" x="5707063" y="3000375"/>
          <p14:tracePt t="19327" x="5707063" y="3009900"/>
          <p14:tracePt t="19335" x="5688013" y="3027363"/>
          <p14:tracePt t="19343" x="5680075" y="3046413"/>
          <p14:tracePt t="19352" x="5653088" y="3054350"/>
          <p14:tracePt t="19360" x="5616575" y="3082925"/>
          <p14:tracePt t="19370" x="5580063" y="3090863"/>
          <p14:tracePt t="19376" x="5497513" y="3127375"/>
          <p14:tracePt t="19384" x="5414963" y="3155950"/>
          <p14:tracePt t="19391" x="5351463" y="3192463"/>
          <p14:tracePt t="19400" x="5305425" y="3219450"/>
          <p14:tracePt t="19408" x="5241925" y="3265488"/>
          <p14:tracePt t="19416" x="5151438" y="3282950"/>
          <p14:tracePt t="19424" x="5068888" y="3309938"/>
          <p14:tracePt t="19431" x="4978400" y="3319463"/>
          <p14:tracePt t="19439" x="4876800" y="3338513"/>
          <p14:tracePt t="19447" x="4786313" y="3338513"/>
          <p14:tracePt t="19456" x="4730750" y="3346450"/>
          <p14:tracePt t="19464" x="4686300" y="3346450"/>
          <p14:tracePt t="19472" x="4659313" y="3355975"/>
          <p14:tracePt t="19480" x="4640263" y="3365500"/>
          <p14:tracePt t="19488" x="4622800" y="3365500"/>
          <p14:tracePt t="19496" x="4594225" y="3375025"/>
          <p14:tracePt t="19504" x="4576763" y="3375025"/>
          <p14:tracePt t="19512" x="4530725" y="3382963"/>
          <p14:tracePt t="19520" x="4503738" y="3382963"/>
          <p14:tracePt t="19528" x="4457700" y="3382963"/>
          <p14:tracePt t="19536" x="4448175" y="3382963"/>
          <p14:tracePt t="19544" x="4403725" y="3382963"/>
          <p14:tracePt t="19552" x="4376738" y="3402013"/>
          <p14:tracePt t="19560" x="4321175" y="3411538"/>
          <p14:tracePt t="19570" x="4284663" y="3419475"/>
          <p14:tracePt t="19575" x="4248150" y="3419475"/>
          <p14:tracePt t="19584" x="4221163" y="3419475"/>
          <p14:tracePt t="19591" x="4202113" y="3429000"/>
          <p14:tracePt t="19599" x="4184650" y="3429000"/>
          <p14:tracePt t="19608" x="4175125" y="3429000"/>
          <p14:tracePt t="19631" x="4165600" y="3438525"/>
          <p14:tracePt t="19665" x="4157663" y="3438525"/>
          <p14:tracePt t="19988" x="4138613" y="3438525"/>
          <p14:tracePt t="19993" x="4102100" y="3446463"/>
          <p14:tracePt t="20001" x="4065588" y="3465513"/>
          <p14:tracePt t="20011" x="4048125" y="3465513"/>
          <p14:tracePt t="20019" x="4038600" y="3475038"/>
          <p14:tracePt t="20105" x="4029075" y="3482975"/>
          <p14:tracePt t="20154" x="4002088" y="3492500"/>
          <p14:tracePt t="20160" x="3956050" y="3538538"/>
          <p14:tracePt t="20170" x="3911600" y="3575050"/>
          <p14:tracePt t="20177" x="3846513" y="3611563"/>
          <p14:tracePt t="20185" x="3765550" y="3665538"/>
          <p14:tracePt t="20193" x="3709988" y="3711575"/>
          <p14:tracePt t="20201" x="3629025" y="3757613"/>
          <p14:tracePt t="20211" x="3600450" y="3784600"/>
          <p14:tracePt t="20219" x="3536950" y="3840163"/>
          <p14:tracePt t="20226" x="3500438" y="3857625"/>
          <p14:tracePt t="20233" x="3473450" y="3884613"/>
          <p14:tracePt t="20244" x="3463925" y="3884613"/>
          <p14:tracePt t="20249" x="3455988" y="3884613"/>
          <p14:tracePt t="20256" x="3446463" y="3894138"/>
          <p14:tracePt t="20288" x="3436938" y="3903663"/>
          <p14:tracePt t="20296" x="3436938" y="3921125"/>
          <p14:tracePt t="20312" x="3436938" y="3930650"/>
          <p14:tracePt t="20320" x="3419475" y="3957638"/>
          <p14:tracePt t="20328" x="3419475" y="3967163"/>
          <p14:tracePt t="20336" x="3409950" y="3967163"/>
          <p14:tracePt t="20344" x="3400425" y="3984625"/>
          <p14:tracePt t="20352" x="3390900" y="4003675"/>
          <p14:tracePt t="20361" x="3382963" y="4013200"/>
          <p14:tracePt t="20377" x="3373438" y="4021138"/>
          <p14:tracePt t="20393" x="3363913" y="4030663"/>
          <p14:tracePt t="20417" x="3327400" y="4040188"/>
          <p14:tracePt t="20425" x="3317875" y="4049713"/>
          <p14:tracePt t="20433" x="3290888" y="4057650"/>
          <p14:tracePt t="20443" x="3236913" y="4057650"/>
          <p14:tracePt t="20448" x="3200400" y="4067175"/>
          <p14:tracePt t="20457" x="3127375" y="4067175"/>
          <p14:tracePt t="20463" x="3063875" y="4076700"/>
          <p14:tracePt t="20471" x="3008313" y="4076700"/>
          <p14:tracePt t="20479" x="2935288" y="4076700"/>
          <p14:tracePt t="20487" x="2862263" y="4076700"/>
          <p14:tracePt t="20495" x="2808288" y="4076700"/>
          <p14:tracePt t="20503" x="2744788" y="4103688"/>
          <p14:tracePt t="20511" x="2698750" y="4103688"/>
          <p14:tracePt t="20519" x="2662238" y="4113213"/>
          <p14:tracePt t="20527" x="2625725" y="4122738"/>
          <p14:tracePt t="20544" x="2598738" y="4130675"/>
          <p14:tracePt t="20552" x="2579688" y="4130675"/>
          <p14:tracePt t="20561" x="2543175" y="4149725"/>
          <p14:tracePt t="20571" x="2516188" y="4167188"/>
          <p14:tracePt t="20576" x="2506663" y="4167188"/>
          <p14:tracePt t="20583" x="2479675" y="4167188"/>
          <p14:tracePt t="20591" x="2470150" y="4167188"/>
          <p14:tracePt t="20599" x="2443163" y="4167188"/>
          <p14:tracePt t="20609" x="2425700" y="4186238"/>
          <p14:tracePt t="20615" x="2416175" y="4186238"/>
          <p14:tracePt t="20624" x="2397125" y="4186238"/>
          <p14:tracePt t="20631" x="2389188" y="4186238"/>
          <p14:tracePt t="20640" x="2370138" y="4186238"/>
          <p14:tracePt t="20648" x="2352675" y="4186238"/>
          <p14:tracePt t="20658" x="2343150" y="4186238"/>
          <p14:tracePt t="20664" x="2333625" y="4186238"/>
          <p14:tracePt t="20681" x="2324100" y="4186238"/>
          <p14:tracePt t="20697" x="2316163" y="4186238"/>
          <p14:tracePt t="20705" x="2279650" y="4176713"/>
          <p14:tracePt t="20713" x="2260600" y="4167188"/>
          <p14:tracePt t="20721" x="2243138" y="4159250"/>
          <p14:tracePt t="20729" x="2214563" y="4159250"/>
          <p14:tracePt t="20737" x="2197100" y="4140200"/>
          <p14:tracePt t="20749" x="2151063" y="4130675"/>
          <p14:tracePt t="20752" x="2133600" y="4113213"/>
          <p14:tracePt t="20760" x="2124075" y="4103688"/>
          <p14:tracePt t="20768" x="2114550" y="4094163"/>
          <p14:tracePt t="20800" x="2106613" y="4094163"/>
          <p14:tracePt t="20809" x="2097088" y="4086225"/>
          <p14:tracePt t="20816" x="2097088" y="4067175"/>
          <p14:tracePt t="20828" x="2097088" y="4040188"/>
          <p14:tracePt t="20832" x="2097088" y="4003675"/>
          <p14:tracePt t="20843" x="2097088" y="3976688"/>
          <p14:tracePt t="20848" x="2097088" y="3957638"/>
          <p14:tracePt t="20857" x="2097088" y="3930650"/>
          <p14:tracePt t="20864" x="2097088" y="3903663"/>
          <p14:tracePt t="20876" x="2124075" y="3857625"/>
          <p14:tracePt t="20896" x="2160588" y="3767138"/>
          <p14:tracePt t="20905" x="2197100" y="3721100"/>
          <p14:tracePt t="20912" x="2233613" y="3694113"/>
          <p14:tracePt t="20920" x="2270125" y="3675063"/>
          <p14:tracePt t="20928" x="2306638" y="3648075"/>
          <p14:tracePt t="20936" x="2370138" y="3592513"/>
          <p14:tracePt t="20944" x="2470150" y="3565525"/>
          <p14:tracePt t="20952" x="2562225" y="3519488"/>
          <p14:tracePt t="20959" x="2698750" y="3492500"/>
          <p14:tracePt t="20967" x="2825750" y="3446463"/>
          <p14:tracePt t="20976" x="2935288" y="3438525"/>
          <p14:tracePt t="20985" x="3044825" y="3438525"/>
          <p14:tracePt t="20994" x="3154363" y="3438525"/>
          <p14:tracePt t="21001" x="3190875" y="3438525"/>
          <p14:tracePt t="21011" x="3217863" y="3438525"/>
          <p14:tracePt t="21017" x="3236913" y="3438525"/>
          <p14:tracePt t="21026" x="3263900" y="3438525"/>
          <p14:tracePt t="21042" x="3273425" y="3438525"/>
          <p14:tracePt t="21049" x="3281363" y="3438525"/>
          <p14:tracePt t="21078" x="3309938" y="3475038"/>
          <p14:tracePt t="21091" x="3309938" y="3529013"/>
          <p14:tracePt t="21097" x="3309938" y="3556000"/>
          <p14:tracePt t="21105" x="3327400" y="3584575"/>
          <p14:tracePt t="21113" x="3327400" y="3602038"/>
          <p14:tracePt t="21121" x="3327400" y="3621088"/>
          <p14:tracePt t="21129" x="3327400" y="3638550"/>
          <p14:tracePt t="21137" x="3327400" y="3648075"/>
          <p14:tracePt t="21144" x="3327400" y="3675063"/>
          <p14:tracePt t="21153" x="3327400" y="3694113"/>
          <p14:tracePt t="21161" x="3327400" y="3711575"/>
          <p14:tracePt t="21169" x="3327400" y="3721100"/>
          <p14:tracePt t="21176" x="3309938" y="3748088"/>
          <p14:tracePt t="21184" x="3300413" y="3767138"/>
          <p14:tracePt t="21193" x="3300413" y="3775075"/>
          <p14:tracePt t="21201" x="3281363" y="3775075"/>
          <p14:tracePt t="21210" x="3263900" y="3803650"/>
          <p14:tracePt t="21217" x="3254375" y="3803650"/>
          <p14:tracePt t="21226" x="3236913" y="3821113"/>
          <p14:tracePt t="21233" x="3217863" y="3830638"/>
          <p14:tracePt t="21242" x="3200400" y="3857625"/>
          <p14:tracePt t="21249" x="3171825" y="3867150"/>
          <p14:tracePt t="21264" x="3163888" y="3867150"/>
          <p14:tracePt t="21277" x="3154363" y="3875088"/>
          <p14:tracePt t="21279" x="3144838" y="3875088"/>
          <p14:tracePt t="21591" x="3136900" y="3884613"/>
          <p14:tracePt t="21599" x="3127375" y="3894138"/>
          <p14:tracePt t="21607" x="3127375" y="3903663"/>
          <p14:tracePt t="21625" x="3108325" y="3903663"/>
          <p14:tracePt t="21632" x="3090863" y="3911600"/>
          <p14:tracePt t="21648" x="3081338" y="3911600"/>
          <p14:tracePt t="22057" x="3071813" y="3921125"/>
          <p14:tracePt t="22065" x="3071813" y="3930650"/>
          <p14:tracePt t="22071" x="3071813" y="3948113"/>
          <p14:tracePt t="22079" x="3071813" y="3967163"/>
          <p14:tracePt t="22087" x="3071813" y="3976688"/>
          <p14:tracePt t="22095" x="3071813" y="3984625"/>
          <p14:tracePt t="22103" x="3071813" y="3994150"/>
          <p14:tracePt t="22111" x="3081338" y="4030663"/>
          <p14:tracePt t="22119" x="3100388" y="4040188"/>
          <p14:tracePt t="22127" x="3108325" y="4049713"/>
          <p14:tracePt t="22135" x="3127375" y="4067175"/>
          <p14:tracePt t="22144" x="3144838" y="4076700"/>
          <p14:tracePt t="22153" x="3154363" y="4086225"/>
          <p14:tracePt t="22160" x="3181350" y="4094163"/>
          <p14:tracePt t="22167" x="3208338" y="4113213"/>
          <p14:tracePt t="22176" x="3217863" y="4122738"/>
          <p14:tracePt t="22183" x="3244850" y="4140200"/>
          <p14:tracePt t="22191" x="3254375" y="4159250"/>
          <p14:tracePt t="22199" x="3281363" y="4176713"/>
          <p14:tracePt t="22208" x="3290888" y="4186238"/>
          <p14:tracePt t="22215" x="3317875" y="4213225"/>
          <p14:tracePt t="22224" x="3327400" y="4222750"/>
          <p14:tracePt t="22231" x="3346450" y="4240213"/>
          <p14:tracePt t="22240" x="3363913" y="4259263"/>
          <p14:tracePt t="22248" x="3373438" y="4268788"/>
          <p14:tracePt t="22256" x="3373438" y="4286250"/>
          <p14:tracePt t="22264" x="3382963" y="4286250"/>
          <p14:tracePt t="22353" x="3382963" y="4295775"/>
          <p14:tracePt t="22363" x="3382963" y="4313238"/>
          <p14:tracePt t="22369" x="3373438" y="4340225"/>
          <p14:tracePt t="22379" x="3363913" y="4349750"/>
          <p14:tracePt t="22383" x="3363913" y="4405313"/>
          <p14:tracePt t="22392" x="3354388" y="4432300"/>
          <p14:tracePt t="22399" x="3354388" y="4486275"/>
          <p14:tracePt t="22408" x="3354388" y="4522788"/>
          <p14:tracePt t="22415" x="3354388" y="4551363"/>
          <p14:tracePt t="22425" x="3354388" y="4595813"/>
          <p14:tracePt t="22431" x="3354388" y="4632325"/>
          <p14:tracePt t="22439" x="3354388" y="4651375"/>
          <p14:tracePt t="22447" x="3354388" y="4697413"/>
          <p14:tracePt t="22456" x="3354388" y="4705350"/>
          <p14:tracePt t="22463" x="3354388" y="4724400"/>
          <p14:tracePt t="22479" x="3354388" y="4732338"/>
          <p14:tracePt t="22487" x="3354388" y="4741863"/>
          <p14:tracePt t="22495" x="3354388" y="4768850"/>
          <p14:tracePt t="22505" x="3354388" y="4778375"/>
          <p14:tracePt t="22512" x="3354388" y="4805363"/>
          <p14:tracePt t="22520" x="3354388" y="4824413"/>
          <p14:tracePt t="22536" x="3354388" y="4851400"/>
          <p14:tracePt t="22544" x="3354388" y="4860925"/>
          <p14:tracePt t="22562" x="3354388" y="4870450"/>
          <p14:tracePt t="22568" x="3354388" y="4887913"/>
          <p14:tracePt t="22575" x="3354388" y="4906963"/>
          <p14:tracePt t="22584" x="3354388" y="4933950"/>
          <p14:tracePt t="22591" x="3354388" y="4951413"/>
          <p14:tracePt t="22600" x="3354388" y="4979988"/>
          <p14:tracePt t="22608" x="3354388" y="5006975"/>
          <p14:tracePt t="22615" x="3354388" y="5043488"/>
          <p14:tracePt t="22624" x="3354388" y="5097463"/>
          <p14:tracePt t="22631" x="3354388" y="5133975"/>
          <p14:tracePt t="22639" x="3363913" y="5153025"/>
          <p14:tracePt t="22647" x="3373438" y="5180013"/>
          <p14:tracePt t="22655" x="3382963" y="5216525"/>
          <p14:tracePt t="22663" x="3390900" y="5243513"/>
          <p14:tracePt t="22672" x="3409950" y="5262563"/>
          <p14:tracePt t="22679" x="3419475" y="5270500"/>
          <p14:tracePt t="22704" x="3427413" y="5270500"/>
          <p14:tracePt t="22795" x="3446463" y="5270500"/>
          <p14:tracePt t="23017" x="3427413" y="5270500"/>
          <p14:tracePt t="23027" x="3419475" y="5270500"/>
          <p14:tracePt t="23033" x="3409950" y="5270500"/>
          <p14:tracePt t="23042" x="3400425" y="5270500"/>
          <p14:tracePt t="23057" x="3363913" y="5289550"/>
          <p14:tracePt t="23065" x="3354388" y="5299075"/>
          <p14:tracePt t="23073" x="3336925" y="5307013"/>
          <p14:tracePt t="23081" x="3327400" y="5307013"/>
          <p14:tracePt t="23089" x="3317875" y="5316538"/>
          <p14:tracePt t="23097" x="3281363" y="5326063"/>
          <p14:tracePt t="23103" x="3281363" y="5335588"/>
          <p14:tracePt t="23111" x="3263900" y="5343525"/>
          <p14:tracePt t="23119" x="3254375" y="5353050"/>
          <p14:tracePt t="23127" x="3244850" y="5353050"/>
          <p14:tracePt t="23135" x="3227388" y="5372100"/>
          <p14:tracePt t="23143" x="3217863" y="5380038"/>
          <p14:tracePt t="23159" x="3208338" y="5380038"/>
          <p14:tracePt t="23167" x="3200400" y="5380038"/>
          <p14:tracePt t="23175" x="3171825" y="5380038"/>
          <p14:tracePt t="23183" x="3154363" y="5389563"/>
          <p14:tracePt t="23192" x="3108325" y="5389563"/>
          <p14:tracePt t="23200" x="3071813" y="5389563"/>
          <p14:tracePt t="23210" x="3044825" y="5389563"/>
          <p14:tracePt t="23216" x="2998788" y="5389563"/>
          <p14:tracePt t="23226" x="2962275" y="5389563"/>
          <p14:tracePt t="23232" x="2917825" y="5389563"/>
          <p14:tracePt t="23242" x="2898775" y="5389563"/>
          <p14:tracePt t="23247" x="2889250" y="5389563"/>
          <p14:tracePt t="23255" x="2862263" y="5389563"/>
          <p14:tracePt t="23295" x="2852738" y="5389563"/>
          <p14:tracePt t="23303" x="2835275" y="5389563"/>
          <p14:tracePt t="23311" x="2825750" y="5389563"/>
          <p14:tracePt t="23320" x="2808288" y="5389563"/>
          <p14:tracePt t="23328" x="2781300" y="5389563"/>
          <p14:tracePt t="23336" x="2762250" y="5389563"/>
          <p14:tracePt t="23344" x="2725738" y="5389563"/>
          <p14:tracePt t="23352" x="2689225" y="5389563"/>
          <p14:tracePt t="23368" x="2671763" y="5389563"/>
          <p14:tracePt t="23376" x="2643188" y="5389563"/>
          <p14:tracePt t="23383" x="2598738" y="5399088"/>
          <p14:tracePt t="23394" x="2570163" y="5399088"/>
          <p14:tracePt t="23399" x="2543175" y="5399088"/>
          <p14:tracePt t="23410" x="2525713" y="5399088"/>
          <p14:tracePt t="23415" x="2506663" y="5399088"/>
          <p14:tracePt t="23424" x="2489200" y="5399088"/>
          <p14:tracePt t="23431" x="2479675" y="5399088"/>
          <p14:tracePt t="23440" x="2462213" y="5399088"/>
          <p14:tracePt t="23455" x="2452688" y="5399088"/>
          <p14:tracePt t="23480" x="2443163" y="5399088"/>
          <p14:tracePt t="23497" x="2425700" y="5399088"/>
          <p14:tracePt t="23513" x="2406650" y="5399088"/>
          <p14:tracePt t="23521" x="2397125" y="5389563"/>
          <p14:tracePt t="23529" x="2389188" y="5389563"/>
          <p14:tracePt t="23545" x="2379663" y="5372100"/>
          <p14:tracePt t="23569" x="2370138" y="5362575"/>
          <p14:tracePt t="23608" x="2370138" y="5353050"/>
          <p14:tracePt t="23624" x="2370138" y="5343525"/>
          <p14:tracePt t="23631" x="2389188" y="5316538"/>
          <p14:tracePt t="23639" x="2452688" y="5289550"/>
          <p14:tracePt t="23647" x="2498725" y="5280025"/>
          <p14:tracePt t="23655" x="2606675" y="5253038"/>
          <p14:tracePt t="23663" x="2671763" y="5226050"/>
          <p14:tracePt t="23671" x="2744788" y="5216525"/>
          <p14:tracePt t="23680" x="2825750" y="5189538"/>
          <p14:tracePt t="23688" x="2925763" y="5160963"/>
          <p14:tracePt t="23695" x="3017838" y="5133975"/>
          <p14:tracePt t="23705" x="3090863" y="5126038"/>
          <p14:tracePt t="23713" x="3200400" y="5126038"/>
          <p14:tracePt t="23721" x="3281363" y="5097463"/>
          <p14:tracePt t="23730" x="3336925" y="5097463"/>
          <p14:tracePt t="23737" x="3409950" y="5097463"/>
          <p14:tracePt t="23750" x="3473450" y="5089525"/>
          <p14:tracePt t="23752" x="3509963" y="5089525"/>
          <p14:tracePt t="23760" x="3563938" y="5089525"/>
          <p14:tracePt t="23767" x="3609975" y="5089525"/>
          <p14:tracePt t="23775" x="3629025" y="5089525"/>
          <p14:tracePt t="23783" x="3656013" y="5089525"/>
          <p14:tracePt t="23791" x="3665538" y="5089525"/>
          <p14:tracePt t="23808" x="3673475" y="5089525"/>
          <p14:tracePt t="23815" x="3683000" y="5089525"/>
          <p14:tracePt t="23824" x="3702050" y="5097463"/>
          <p14:tracePt t="23831" x="3709988" y="5133975"/>
          <p14:tracePt t="23839" x="3719513" y="5153025"/>
          <p14:tracePt t="23847" x="3729038" y="5189538"/>
          <p14:tracePt t="23855" x="3746500" y="5226050"/>
          <p14:tracePt t="23864" x="3756025" y="5226050"/>
          <p14:tracePt t="23873" x="3765550" y="5233988"/>
          <p14:tracePt t="23894" x="3783013" y="5270500"/>
          <p14:tracePt t="23899" x="3802063" y="5289550"/>
          <p14:tracePt t="23952" x="3802063" y="5316538"/>
          <p14:tracePt t="23959" x="3802063" y="5326063"/>
          <p14:tracePt t="23967" x="3792538" y="5343525"/>
          <p14:tracePt t="23975" x="3756025" y="5362575"/>
          <p14:tracePt t="23983" x="3729038" y="5372100"/>
          <p14:tracePt t="23992" x="3709988" y="5380038"/>
          <p14:tracePt t="23999" x="3692525" y="5389563"/>
          <p14:tracePt t="24008" x="3683000" y="5389563"/>
          <p14:tracePt t="24016" x="3656013" y="5399088"/>
          <p14:tracePt t="24024" x="3646488" y="5408613"/>
          <p14:tracePt t="24032" x="3636963" y="5416550"/>
          <p14:tracePt t="24041" x="3629025" y="5416550"/>
          <p14:tracePt t="24047" x="3609975" y="5416550"/>
          <p14:tracePt t="24055" x="3573463" y="5426075"/>
          <p14:tracePt t="24064" x="3556000" y="5435600"/>
          <p14:tracePt t="24073" x="3527425" y="5435600"/>
          <p14:tracePt t="24084" x="3500438" y="5453063"/>
          <p14:tracePt t="24087" x="3482975" y="5453063"/>
          <p14:tracePt t="24095" x="3473450" y="5462588"/>
          <p14:tracePt t="24201" x="3463925" y="5462588"/>
          <p14:tracePt t="24209" x="3455988" y="5462588"/>
          <p14:tracePt t="24217" x="3427413" y="5472113"/>
          <p14:tracePt t="24226" x="3409950" y="5472113"/>
          <p14:tracePt t="24233" x="3409950" y="5481638"/>
          <p14:tracePt t="24244" x="3400425" y="5481638"/>
          <p14:tracePt t="24249" x="3390900" y="5481638"/>
          <p14:tracePt t="24257" x="3363913" y="5499100"/>
          <p14:tracePt t="24265" x="3354388" y="5499100"/>
          <p14:tracePt t="24284" x="3346450" y="5499100"/>
          <p14:tracePt t="24416" x="3336925" y="5499100"/>
          <p14:tracePt t="24424" x="3309938" y="5499100"/>
          <p14:tracePt t="24841" x="3309938" y="5508625"/>
          <p14:tracePt t="25802" x="3309938" y="5518150"/>
          <p14:tracePt t="26345" x="3309938" y="5526088"/>
          <p14:tracePt t="28747" x="3290888" y="5545138"/>
          <p14:tracePt t="28815" x="3273425" y="5554663"/>
          <p14:tracePt t="28823" x="3263900" y="5554663"/>
          <p14:tracePt t="28831" x="3254375" y="5554663"/>
          <p14:tracePt t="28840" x="3244850" y="5554663"/>
          <p14:tracePt t="28847" x="3227388" y="5554663"/>
          <p14:tracePt t="28899" x="3217863" y="5554663"/>
          <p14:tracePt t="28937" x="3208338" y="5554663"/>
          <p14:tracePt t="28944" x="3190875" y="5554663"/>
          <p14:tracePt t="29161" x="3181350" y="5554663"/>
          <p14:tracePt t="29167" x="3171825" y="5562600"/>
          <p14:tracePt t="29183" x="3163888" y="5572125"/>
          <p14:tracePt t="30071" x="3154363" y="5581650"/>
          <p14:tracePt t="30079" x="3081338" y="5581650"/>
          <p14:tracePt t="30087" x="3008313" y="5581650"/>
          <p14:tracePt t="30095" x="2954338" y="5581650"/>
          <p14:tracePt t="30103" x="2917825" y="5581650"/>
          <p14:tracePt t="30111" x="2889250" y="5581650"/>
          <p14:tracePt t="30121" x="2835275" y="5581650"/>
          <p14:tracePt t="30129" x="2781300" y="5581650"/>
          <p14:tracePt t="30137" x="2744788" y="5581650"/>
          <p14:tracePt t="30144" x="2698750" y="5581650"/>
          <p14:tracePt t="30153" x="2662238" y="5581650"/>
          <p14:tracePt t="30160" x="2625725" y="5581650"/>
          <p14:tracePt t="30168" x="2570163" y="5581650"/>
          <p14:tracePt t="30176" x="2516188" y="5581650"/>
          <p14:tracePt t="30184" x="2462213" y="5581650"/>
          <p14:tracePt t="30192" x="2425700" y="5581650"/>
          <p14:tracePt t="30202" x="2379663" y="5581650"/>
          <p14:tracePt t="30207" x="2352675" y="5581650"/>
          <p14:tracePt t="30216" x="2306638" y="5581650"/>
          <p14:tracePt t="30226" x="2270125" y="5581650"/>
          <p14:tracePt t="30233" x="2233613" y="5572125"/>
          <p14:tracePt t="30243" x="2224088" y="5572125"/>
          <p14:tracePt t="30249" x="2187575" y="5572125"/>
          <p14:tracePt t="30258" x="2187575" y="5562600"/>
          <p14:tracePt t="30265" x="2179638" y="5562600"/>
          <p14:tracePt t="30281" x="2170113" y="5562600"/>
          <p14:tracePt t="30386" x="2151063" y="5562600"/>
          <p14:tracePt t="30392" x="2133600" y="5562600"/>
          <p14:tracePt t="30403" x="2124075" y="5562600"/>
          <p14:tracePt t="30417" x="2106613" y="5562600"/>
          <p14:tracePt t="30426" x="2087563" y="5562600"/>
          <p14:tracePt t="30433" x="2060575" y="5562600"/>
          <p14:tracePt t="30442" x="2033588" y="5562600"/>
          <p14:tracePt t="30450" x="1997075" y="5562600"/>
          <p14:tracePt t="30458" x="1951038" y="5562600"/>
          <p14:tracePt t="30465" x="1895475" y="5562600"/>
          <p14:tracePt t="30473" x="1824038" y="5562600"/>
          <p14:tracePt t="30481" x="1751013" y="5562600"/>
          <p14:tracePt t="30489" x="1658938" y="5562600"/>
          <p14:tracePt t="30497" x="1568450" y="5562600"/>
          <p14:tracePt t="30505" x="1458913" y="5562600"/>
          <p14:tracePt t="30513" x="1366838" y="5562600"/>
          <p14:tracePt t="30521" x="1258888" y="5562600"/>
          <p14:tracePt t="30529" x="1157288" y="5562600"/>
          <p14:tracePt t="30537" x="1084263" y="5562600"/>
          <p14:tracePt t="30544" x="993775" y="5562600"/>
          <p14:tracePt t="30552" x="920750" y="5562600"/>
          <p14:tracePt t="30559" x="884238" y="5562600"/>
          <p14:tracePt t="30567" x="866775" y="5562600"/>
          <p14:tracePt t="30575" x="820738" y="5562600"/>
          <p14:tracePt t="30584" x="784225" y="5562600"/>
          <p14:tracePt t="30591" x="765175" y="5562600"/>
          <p14:tracePt t="30599" x="720725" y="5572125"/>
          <p14:tracePt t="30607" x="711200" y="5581650"/>
          <p14:tracePt t="30615" x="701675" y="5581650"/>
          <p14:tracePt t="30624" x="684213" y="5589588"/>
          <p14:tracePt t="30895" x="747713" y="5589588"/>
          <p14:tracePt t="30908" x="874713" y="5589588"/>
          <p14:tracePt t="30911" x="1003300" y="5589588"/>
          <p14:tracePt t="30919" x="1149350" y="5589588"/>
          <p14:tracePt t="30927" x="1293813" y="5589588"/>
          <p14:tracePt t="30935" x="1431925" y="5589588"/>
          <p14:tracePt t="30943" x="1576388" y="5589588"/>
          <p14:tracePt t="30951" x="1668463" y="5589588"/>
          <p14:tracePt t="30959" x="1731963" y="5589588"/>
          <p14:tracePt t="30967" x="1787525" y="5589588"/>
          <p14:tracePt t="30975" x="1841500" y="5599113"/>
          <p14:tracePt t="30983" x="1878013" y="5599113"/>
          <p14:tracePt t="30991" x="1914525" y="5608638"/>
          <p14:tracePt t="31000" x="1931988" y="5608638"/>
          <p14:tracePt t="31008" x="1951038" y="5608638"/>
          <p14:tracePt t="31015" x="1968500" y="5608638"/>
          <p14:tracePt t="31024" x="1978025" y="5608638"/>
          <p14:tracePt t="31031" x="1987550" y="5608638"/>
          <p14:tracePt t="31040" x="2005013" y="5608638"/>
          <p14:tracePt t="31047" x="2014538" y="5608638"/>
          <p14:tracePt t="31055" x="2041525" y="5608638"/>
          <p14:tracePt t="31063" x="2060575" y="5608638"/>
          <p14:tracePt t="31072" x="2106613" y="5608638"/>
          <p14:tracePt t="31091" x="2114550" y="5608638"/>
          <p14:tracePt t="31113" x="2133600" y="5608638"/>
          <p14:tracePt t="31312" x="2143125" y="5608638"/>
          <p14:tracePt t="31324" x="2179638" y="5608638"/>
          <p14:tracePt t="31327" x="2206625" y="5608638"/>
          <p14:tracePt t="31336" x="2260600" y="5608638"/>
          <p14:tracePt t="31343" x="2316163" y="5608638"/>
          <p14:tracePt t="31352" x="2379663" y="5608638"/>
          <p14:tracePt t="31359" x="2452688" y="5608638"/>
          <p14:tracePt t="31368" x="2543175" y="5608638"/>
          <p14:tracePt t="31376" x="2635250" y="5608638"/>
          <p14:tracePt t="31384" x="2744788" y="5608638"/>
          <p14:tracePt t="31392" x="2817813" y="5608638"/>
          <p14:tracePt t="31400" x="2889250" y="5608638"/>
          <p14:tracePt t="31407" x="2935288" y="5608638"/>
          <p14:tracePt t="31416" x="2971800" y="5608638"/>
          <p14:tracePt t="31424" x="2998788" y="5608638"/>
          <p14:tracePt t="31431" x="3017838" y="5608638"/>
          <p14:tracePt t="31881" x="3063875" y="5608638"/>
          <p14:tracePt t="31892" x="3081338" y="5608638"/>
          <p14:tracePt t="31897" x="3117850" y="5608638"/>
          <p14:tracePt t="31903" x="3136900" y="5608638"/>
          <p14:tracePt t="31913" x="3163888" y="5608638"/>
          <p14:tracePt t="31926" x="3190875" y="5608638"/>
          <p14:tracePt t="31928" x="3227388" y="5608638"/>
          <p14:tracePt t="31938" x="3254375" y="5608638"/>
          <p14:tracePt t="31944" x="3263900" y="5608638"/>
          <p14:tracePt t="31953" x="3273425" y="5608638"/>
          <p14:tracePt t="32377" x="3336925" y="5608638"/>
          <p14:tracePt t="32385" x="3409950" y="5608638"/>
          <p14:tracePt t="32393" x="3473450" y="5581650"/>
          <p14:tracePt t="32401" x="3519488" y="5572125"/>
          <p14:tracePt t="32409" x="3563938" y="5562600"/>
          <p14:tracePt t="32416" x="3600450" y="5554663"/>
          <p14:tracePt t="32423" x="3665538" y="5526088"/>
          <p14:tracePt t="32431" x="3692525" y="5518150"/>
          <p14:tracePt t="32440" x="3738563" y="5508625"/>
          <p14:tracePt t="32447" x="3765550" y="5508625"/>
          <p14:tracePt t="32455" x="3775075" y="5508625"/>
          <p14:tracePt t="32463" x="3802063" y="5508625"/>
          <p14:tracePt t="32471" x="3819525" y="5508625"/>
          <p14:tracePt t="32487" x="3838575" y="5508625"/>
          <p14:tracePt t="32708" x="3846513" y="5489575"/>
          <p14:tracePt t="32711" x="3892550" y="5445125"/>
          <p14:tracePt t="32719" x="3956050" y="5389563"/>
          <p14:tracePt t="32727" x="4021138" y="5353050"/>
          <p14:tracePt t="32735" x="4048125" y="5335588"/>
          <p14:tracePt t="32743" x="4065588" y="5335588"/>
          <p14:tracePt t="32751" x="4075113" y="5326063"/>
          <p14:tracePt t="62872" x="4121150" y="5326063"/>
          <p14:tracePt t="62879" x="4202113" y="5253038"/>
          <p14:tracePt t="62887" x="4238625" y="5233988"/>
          <p14:tracePt t="62895" x="4248150" y="5233988"/>
          <p14:tracePt t="62928" x="4257675" y="5226050"/>
          <p14:tracePt t="62953" x="4267200" y="5207000"/>
          <p14:tracePt t="62961" x="4275138" y="5207000"/>
          <p14:tracePt t="62969" x="4294188" y="5189538"/>
          <p14:tracePt t="62977" x="4340225" y="5180013"/>
          <p14:tracePt t="62985" x="4357688" y="5170488"/>
          <p14:tracePt t="62995" x="4384675" y="5153025"/>
          <p14:tracePt t="63001" x="4448175" y="5126038"/>
          <p14:tracePt t="63009" x="4448175" y="5116513"/>
          <p14:tracePt t="63016" x="4494213" y="5097463"/>
          <p14:tracePt t="63024" x="4503738" y="5080000"/>
          <p14:tracePt t="63032" x="4503738" y="5070475"/>
          <p14:tracePt t="63044" x="4530725" y="5053013"/>
          <p14:tracePt t="63048" x="4557713" y="5033963"/>
          <p14:tracePt t="63057" x="4586288" y="5016500"/>
          <p14:tracePt t="63064" x="4586288" y="5006975"/>
          <p14:tracePt t="63071" x="4603750" y="4987925"/>
          <p14:tracePt t="63090" x="4622800" y="4979988"/>
          <p14:tracePt t="63096" x="4630738" y="4970463"/>
          <p14:tracePt t="63106" x="4640263" y="4960938"/>
          <p14:tracePt t="63112" x="4659313" y="4951413"/>
          <p14:tracePt t="63122" x="4676775" y="4943475"/>
          <p14:tracePt t="63128" x="4703763" y="4914900"/>
          <p14:tracePt t="63136" x="4730750" y="4897438"/>
          <p14:tracePt t="63145" x="4776788" y="4887913"/>
          <p14:tracePt t="63153" x="4859338" y="4841875"/>
          <p14:tracePt t="63160" x="4922838" y="4824413"/>
          <p14:tracePt t="63168" x="5014913" y="4797425"/>
          <p14:tracePt t="63177" x="5114925" y="4768850"/>
          <p14:tracePt t="63184" x="5205413" y="4751388"/>
          <p14:tracePt t="63193" x="5305425" y="4714875"/>
          <p14:tracePt t="63201" x="5378450" y="4697413"/>
          <p14:tracePt t="63211" x="5478463" y="4668838"/>
          <p14:tracePt t="63216" x="5514975" y="4668838"/>
          <p14:tracePt t="63227" x="5588000" y="4651375"/>
          <p14:tracePt t="63231" x="5688013" y="4624388"/>
          <p14:tracePt t="63240" x="5780088" y="4595813"/>
          <p14:tracePt t="63247" x="5843588" y="4568825"/>
          <p14:tracePt t="63255" x="5989638" y="4522788"/>
          <p14:tracePt t="63263" x="6108700" y="4478338"/>
          <p14:tracePt t="63272" x="6272213" y="4422775"/>
          <p14:tracePt t="63279" x="6464300" y="4359275"/>
          <p14:tracePt t="63287" x="6618288" y="4276725"/>
          <p14:tracePt t="63295" x="6819900" y="4249738"/>
          <p14:tracePt t="63303" x="7083425" y="4176713"/>
          <p14:tracePt t="63311" x="7402513" y="4130675"/>
          <p14:tracePt t="63320" x="7721600" y="4076700"/>
          <p14:tracePt t="63327" x="8004175" y="4040188"/>
          <p14:tracePt t="63335" x="8323263" y="3976688"/>
          <p14:tracePt t="63343" x="8505825" y="3957638"/>
          <p14:tracePt t="63351" x="8651875" y="3957638"/>
          <p14:tracePt t="63359" x="8761413" y="3957638"/>
          <p14:tracePt t="63367" x="8878888" y="3948113"/>
          <p14:tracePt t="63375" x="8970963" y="3948113"/>
          <p14:tracePt t="63383" x="9061450" y="3948113"/>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ja-JP"/>
              <a:t>CMOS</a:t>
            </a:r>
            <a:r>
              <a:rPr lang="ja-JP" altLang="en-US"/>
              <a:t>利用上の問題点</a:t>
            </a:r>
          </a:p>
        </p:txBody>
      </p:sp>
      <p:sp>
        <p:nvSpPr>
          <p:cNvPr id="33795" name="Rectangle 3"/>
          <p:cNvSpPr>
            <a:spLocks noGrp="1" noChangeArrowheads="1"/>
          </p:cNvSpPr>
          <p:nvPr>
            <p:ph type="body" idx="1"/>
          </p:nvPr>
        </p:nvSpPr>
        <p:spPr/>
        <p:txBody>
          <a:bodyPr/>
          <a:lstStyle/>
          <a:p>
            <a:pPr>
              <a:lnSpc>
                <a:spcPct val="80000"/>
              </a:lnSpc>
            </a:pPr>
            <a:r>
              <a:rPr lang="ja-JP" altLang="en-US" sz="2800" dirty="0"/>
              <a:t>静電破壊</a:t>
            </a:r>
          </a:p>
          <a:p>
            <a:pPr lvl="1">
              <a:lnSpc>
                <a:spcPct val="80000"/>
              </a:lnSpc>
            </a:pPr>
            <a:r>
              <a:rPr lang="ja-JP" altLang="en-US" sz="2400" dirty="0"/>
              <a:t>静電気が薄い絶縁膜を破壊</a:t>
            </a:r>
          </a:p>
          <a:p>
            <a:pPr lvl="1">
              <a:lnSpc>
                <a:spcPct val="80000"/>
              </a:lnSpc>
            </a:pPr>
            <a:r>
              <a:rPr lang="en-US" altLang="ja-JP" sz="2400" dirty="0"/>
              <a:t>ANTI STATIC</a:t>
            </a:r>
            <a:r>
              <a:rPr lang="ja-JP" altLang="en-US" sz="2400" dirty="0"/>
              <a:t>の袋、ケース、黒いウレタン、銀紙などに保管</a:t>
            </a:r>
          </a:p>
          <a:p>
            <a:pPr lvl="1">
              <a:lnSpc>
                <a:spcPct val="80000"/>
              </a:lnSpc>
            </a:pPr>
            <a:r>
              <a:rPr lang="ja-JP" altLang="en-US" sz="2400" dirty="0"/>
              <a:t>製品に組み込んで電源を付ければ大丈夫</a:t>
            </a:r>
          </a:p>
          <a:p>
            <a:pPr lvl="1">
              <a:lnSpc>
                <a:spcPct val="80000"/>
              </a:lnSpc>
            </a:pPr>
            <a:r>
              <a:rPr lang="ja-JP" altLang="en-US" sz="2400" dirty="0"/>
              <a:t>基板やチップを不用意に手で触れないように注意</a:t>
            </a:r>
          </a:p>
          <a:p>
            <a:pPr>
              <a:lnSpc>
                <a:spcPct val="80000"/>
              </a:lnSpc>
            </a:pPr>
            <a:r>
              <a:rPr lang="ja-JP" altLang="en-US" sz="2800" dirty="0"/>
              <a:t>ラッチアップ</a:t>
            </a:r>
          </a:p>
          <a:p>
            <a:pPr lvl="1">
              <a:lnSpc>
                <a:spcPct val="80000"/>
              </a:lnSpc>
            </a:pPr>
            <a:r>
              <a:rPr lang="en-US" altLang="ja-JP" sz="2400" dirty="0"/>
              <a:t>CMOS</a:t>
            </a:r>
            <a:r>
              <a:rPr lang="ja-JP" altLang="en-US" sz="2400" dirty="0"/>
              <a:t>の</a:t>
            </a:r>
            <a:r>
              <a:rPr lang="en-US" altLang="ja-JP" sz="2400" dirty="0" err="1"/>
              <a:t>pMOS</a:t>
            </a:r>
            <a:r>
              <a:rPr lang="en-US" altLang="ja-JP" sz="2400" dirty="0"/>
              <a:t>, </a:t>
            </a:r>
            <a:r>
              <a:rPr lang="en-US" altLang="ja-JP" sz="2400" dirty="0" err="1"/>
              <a:t>nMOS</a:t>
            </a:r>
            <a:r>
              <a:rPr lang="ja-JP" altLang="en-US" sz="2400" dirty="0"/>
              <a:t>の組み合わせパターンがサイリスタを構成</a:t>
            </a:r>
          </a:p>
          <a:p>
            <a:pPr lvl="1">
              <a:lnSpc>
                <a:spcPct val="80000"/>
              </a:lnSpc>
            </a:pPr>
            <a:r>
              <a:rPr lang="ja-JP" altLang="en-US" sz="2400" dirty="0"/>
              <a:t>何かの原因でオンになって過電流が流れる</a:t>
            </a:r>
          </a:p>
          <a:p>
            <a:pPr lvl="1">
              <a:lnSpc>
                <a:spcPct val="80000"/>
              </a:lnSpc>
            </a:pPr>
            <a:r>
              <a:rPr lang="ja-JP" altLang="en-US" sz="2400" dirty="0"/>
              <a:t>入力が電源電圧よりも大きいと発生しやすい</a:t>
            </a:r>
          </a:p>
          <a:p>
            <a:pPr lvl="1">
              <a:lnSpc>
                <a:spcPct val="80000"/>
              </a:lnSpc>
            </a:pPr>
            <a:r>
              <a:rPr lang="ja-JP" altLang="en-US" sz="2400" dirty="0"/>
              <a:t>ダイオードなどの保護回路が有効</a:t>
            </a:r>
          </a:p>
        </p:txBody>
      </p:sp>
      <p:pic>
        <p:nvPicPr>
          <p:cNvPr id="2" name="オーディオ 1">
            <a:hlinkClick r:id="" action="ppaction://media"/>
            <a:extLst>
              <a:ext uri="{FF2B5EF4-FFF2-40B4-BE49-F238E27FC236}">
                <a16:creationId xmlns:a16="http://schemas.microsoft.com/office/drawing/2014/main" id="{42AF4054-FF91-464D-BAF4-75F63656D5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8657"/>
    </mc:Choice>
    <mc:Fallback>
      <p:transition spd="slow" advTm="238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77" x="8734425" y="3702050"/>
          <p14:tracePt t="884" x="8551863" y="3702050"/>
          <p14:tracePt t="887" x="8415338" y="3702050"/>
          <p14:tracePt t="895" x="8286750" y="3702050"/>
          <p14:tracePt t="903" x="8204200" y="3702050"/>
          <p14:tracePt t="911" x="8196263" y="3694113"/>
          <p14:tracePt t="1242" x="8223250" y="3694113"/>
          <p14:tracePt t="1250" x="8378825" y="3611563"/>
          <p14:tracePt t="1257" x="8523288" y="3538538"/>
          <p14:tracePt t="1266" x="8624888" y="3465513"/>
          <p14:tracePt t="1272" x="8778875" y="3355975"/>
          <p14:tracePt t="1280" x="8897938" y="3255963"/>
          <p14:tracePt t="1288" x="8997950" y="3182938"/>
          <p14:tracePt t="1298" x="9080500" y="3127375"/>
          <p14:tracePt t="1304" x="9134475" y="3046413"/>
          <p14:tracePt t="1479" x="9090025" y="2836863"/>
          <p14:tracePt t="1488" x="9053513" y="2836863"/>
          <p14:tracePt t="1495" x="9007475" y="2836863"/>
          <p14:tracePt t="1504" x="8970963" y="2836863"/>
          <p14:tracePt t="1511" x="8934450" y="2836863"/>
          <p14:tracePt t="1519" x="8897938" y="2836863"/>
          <p14:tracePt t="1528" x="8870950" y="2836863"/>
          <p14:tracePt t="1535" x="8851900" y="2827338"/>
          <p14:tracePt t="1544" x="8788400" y="2808288"/>
          <p14:tracePt t="1551" x="8770938" y="2790825"/>
          <p14:tracePt t="1568" x="8761413" y="2781300"/>
          <p14:tracePt t="1649" x="8742363" y="2781300"/>
          <p14:tracePt t="1657" x="8715375" y="2781300"/>
          <p14:tracePt t="1665" x="8697913" y="2781300"/>
          <p14:tracePt t="1673" x="8678863" y="2790825"/>
          <p14:tracePt t="1681" x="8669338" y="2800350"/>
          <p14:tracePt t="1687" x="8661400" y="2808288"/>
          <p14:tracePt t="1712" x="8661400" y="2817813"/>
          <p14:tracePt t="2121" x="8651875" y="2817813"/>
          <p14:tracePt t="2145" x="8642350" y="2844800"/>
          <p14:tracePt t="2155" x="8615363" y="2890838"/>
          <p14:tracePt t="2162" x="8596313" y="2936875"/>
          <p14:tracePt t="2173" x="8559800" y="2973388"/>
          <p14:tracePt t="2179" x="8515350" y="3036888"/>
          <p14:tracePt t="2189" x="8459788" y="3082925"/>
          <p14:tracePt t="2192" x="8396288" y="3163888"/>
          <p14:tracePt t="2200" x="8342313" y="3219450"/>
          <p14:tracePt t="2208" x="8286750" y="3282950"/>
          <p14:tracePt t="2216" x="8269288" y="3309938"/>
          <p14:tracePt t="2224" x="8232775" y="3355975"/>
          <p14:tracePt t="2232" x="8232775" y="3365500"/>
          <p14:tracePt t="2240" x="8223250" y="3382963"/>
          <p14:tracePt t="2248" x="8213725" y="3392488"/>
          <p14:tracePt t="2256" x="8204200" y="3402013"/>
          <p14:tracePt t="2263" x="8204200" y="3411538"/>
          <p14:tracePt t="237593" x="8259763" y="3411538"/>
          <p14:tracePt t="237600" x="8442325" y="3402013"/>
          <p14:tracePt t="237607" x="8615363" y="3402013"/>
          <p14:tracePt t="237616" x="8778875" y="3402013"/>
          <p14:tracePt t="237624" x="8907463" y="3402013"/>
          <p14:tracePt t="237632" x="9034463" y="34020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標準ディジタル</a:t>
            </a:r>
            <a:r>
              <a:rPr kumimoji="1" lang="en-US" altLang="ja-JP" dirty="0"/>
              <a:t>IC</a:t>
            </a:r>
            <a:r>
              <a:rPr kumimoji="1" lang="ja-JP" altLang="en-US" dirty="0"/>
              <a:t>の規格表</a:t>
            </a:r>
          </a:p>
        </p:txBody>
      </p:sp>
      <p:sp>
        <p:nvSpPr>
          <p:cNvPr id="3" name="コンテンツ プレースホルダー 2"/>
          <p:cNvSpPr>
            <a:spLocks noGrp="1"/>
          </p:cNvSpPr>
          <p:nvPr>
            <p:ph idx="1"/>
          </p:nvPr>
        </p:nvSpPr>
        <p:spPr/>
        <p:txBody>
          <a:bodyPr/>
          <a:lstStyle/>
          <a:p>
            <a:r>
              <a:rPr lang="en-US" altLang="ja-JP" dirty="0"/>
              <a:t>74</a:t>
            </a:r>
            <a:r>
              <a:rPr kumimoji="1" lang="en-US" altLang="ja-JP" dirty="0"/>
              <a:t>AC00</a:t>
            </a:r>
            <a:r>
              <a:rPr kumimoji="1" lang="ja-JP" altLang="en-US" dirty="0"/>
              <a:t>の規格を調べる</a:t>
            </a:r>
            <a:endParaRPr kumimoji="1" lang="en-US" altLang="ja-JP" dirty="0"/>
          </a:p>
          <a:p>
            <a:r>
              <a:rPr lang="en-US" altLang="ja-JP" dirty="0">
                <a:hlinkClick r:id="rId5"/>
              </a:rPr>
              <a:t>http://toshiba.semicon-storage.com/jp/product/logic/cmos-logic.html</a:t>
            </a:r>
            <a:endParaRPr lang="en-US" altLang="ja-JP" dirty="0"/>
          </a:p>
          <a:p>
            <a:r>
              <a:rPr lang="ja-JP" altLang="en-US" dirty="0"/>
              <a:t>あるいは、「東芝　汎用ロジック」で検索</a:t>
            </a:r>
            <a:endParaRPr lang="en-US" altLang="ja-JP" dirty="0"/>
          </a:p>
          <a:p>
            <a:r>
              <a:rPr kumimoji="1" lang="ja-JP" altLang="en-US" dirty="0"/>
              <a:t>上記の東芝のサイトに行って、</a:t>
            </a:r>
            <a:r>
              <a:rPr kumimoji="1" lang="en-US" altLang="ja-JP" dirty="0"/>
              <a:t>74AC</a:t>
            </a:r>
            <a:r>
              <a:rPr kumimoji="1" lang="ja-JP" altLang="en-US" dirty="0"/>
              <a:t>シリーズをクリック</a:t>
            </a:r>
            <a:endParaRPr kumimoji="1" lang="en-US" altLang="ja-JP" dirty="0"/>
          </a:p>
          <a:p>
            <a:r>
              <a:rPr lang="en-US" altLang="ja-JP" dirty="0"/>
              <a:t>74AC00P</a:t>
            </a:r>
            <a:r>
              <a:rPr lang="ja-JP" altLang="en-US" dirty="0"/>
              <a:t>の規格表の</a:t>
            </a:r>
            <a:r>
              <a:rPr lang="en-US" altLang="ja-JP" dirty="0"/>
              <a:t>PDF</a:t>
            </a:r>
            <a:r>
              <a:rPr lang="ja-JP" altLang="en-US" dirty="0"/>
              <a:t>をダウンロード</a:t>
            </a:r>
            <a:endParaRPr lang="en-US" altLang="ja-JP" dirty="0"/>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0640F3BA-3E0F-415F-A455-2ADEB30AE5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12520926"/>
      </p:ext>
    </p:extLst>
  </p:cSld>
  <p:clrMapOvr>
    <a:masterClrMapping/>
  </p:clrMapOvr>
  <mc:AlternateContent xmlns:mc="http://schemas.openxmlformats.org/markup-compatibility/2006">
    <mc:Choice xmlns:p14="http://schemas.microsoft.com/office/powerpoint/2010/main" Requires="p14">
      <p:transition spd="slow" p14:dur="2000" advTm="122016"/>
    </mc:Choice>
    <mc:Fallback>
      <p:transition spd="slow" advTm="122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6739" x="1193800" y="4559300"/>
          <p14:tracePt t="76821" x="1303338" y="4559300"/>
          <p14:tracePt t="76825" x="1531938" y="4478338"/>
          <p14:tracePt t="76833" x="1695450" y="4432300"/>
          <p14:tracePt t="76841" x="1868488" y="4332288"/>
          <p14:tracePt t="76849" x="2070100" y="4249738"/>
          <p14:tracePt t="76857" x="2270125" y="4086225"/>
          <p14:tracePt t="76865" x="2452688" y="3967163"/>
          <p14:tracePt t="76873" x="2679700" y="3821113"/>
          <p14:tracePt t="76881" x="2925763" y="3711575"/>
          <p14:tracePt t="76889" x="3181350" y="3548063"/>
          <p14:tracePt t="76897" x="3281363" y="3446463"/>
          <p14:tracePt t="76905" x="3419475" y="3375025"/>
          <p14:tracePt t="76913" x="3500438" y="3302000"/>
          <p14:tracePt t="76921" x="3563938" y="3273425"/>
          <p14:tracePt t="76929" x="3582988" y="3255963"/>
          <p14:tracePt t="76945" x="3600450" y="3236913"/>
          <p14:tracePt t="76954" x="3609975" y="3228975"/>
          <p14:tracePt t="76978" x="3619500" y="3219450"/>
          <p14:tracePt t="76993" x="3629025" y="3219450"/>
          <p14:tracePt t="77001" x="3636963" y="3209925"/>
          <p14:tracePt t="77009" x="3673475" y="3182938"/>
          <p14:tracePt t="77017" x="3719513" y="3155950"/>
          <p14:tracePt t="77026" x="3802063" y="3109913"/>
          <p14:tracePt t="77033" x="3846513" y="3090863"/>
          <p14:tracePt t="77041" x="3911600" y="3054350"/>
          <p14:tracePt t="77049" x="3965575" y="3027363"/>
          <p14:tracePt t="77058" x="4029075" y="2990850"/>
          <p14:tracePt t="77065" x="4094163" y="2963863"/>
          <p14:tracePt t="77073" x="4138613" y="2927350"/>
          <p14:tracePt t="77083" x="4202113" y="2900363"/>
          <p14:tracePt t="77089" x="4230688" y="2890838"/>
          <p14:tracePt t="77098" x="4275138" y="2844800"/>
          <p14:tracePt t="77105" x="4330700" y="2800350"/>
          <p14:tracePt t="77113" x="4394200" y="2771775"/>
          <p14:tracePt t="77121" x="4448175" y="2744788"/>
          <p14:tracePt t="77129" x="4494213" y="2727325"/>
          <p14:tracePt t="77138" x="4530725" y="2717800"/>
          <p14:tracePt t="77146" x="4557713" y="2681288"/>
          <p14:tracePt t="77153" x="4622800" y="2662238"/>
          <p14:tracePt t="77162" x="4649788" y="2635250"/>
          <p14:tracePt t="77171" x="4695825" y="2617788"/>
          <p14:tracePt t="77178" x="4759325" y="2608263"/>
          <p14:tracePt t="77187" x="4832350" y="2589213"/>
          <p14:tracePt t="77194" x="4913313" y="2562225"/>
          <p14:tracePt t="77203" x="4941888" y="2562225"/>
          <p14:tracePt t="77210" x="4968875" y="2554288"/>
          <p14:tracePt t="77218" x="4986338" y="2554288"/>
          <p14:tracePt t="77226" x="4995863" y="2554288"/>
          <p14:tracePt t="77234" x="5005388" y="2554288"/>
          <p14:tracePt t="77387" x="4995863" y="2554288"/>
          <p14:tracePt t="77394" x="4978400" y="2562225"/>
          <p14:tracePt t="77402" x="4978400" y="2581275"/>
          <p14:tracePt t="77410" x="4968875" y="2581275"/>
          <p14:tracePt t="77443" x="4959350" y="2581275"/>
          <p14:tracePt t="77451" x="4949825" y="2581275"/>
          <p14:tracePt t="77459" x="4905375" y="2589213"/>
          <p14:tracePt t="77467" x="4859338" y="2608263"/>
          <p14:tracePt t="77475" x="4832350" y="2617788"/>
          <p14:tracePt t="77485" x="4759325" y="2625725"/>
          <p14:tracePt t="77492" x="4730750" y="2625725"/>
          <p14:tracePt t="77500" x="4686300" y="2625725"/>
          <p14:tracePt t="77505" x="4659313" y="2625725"/>
          <p14:tracePt t="77514" x="4649788" y="2625725"/>
          <p14:tracePt t="77618" x="4649788" y="2617788"/>
          <p14:tracePt t="77625" x="4703763" y="2554288"/>
          <p14:tracePt t="77633" x="4722813" y="2508250"/>
          <p14:tracePt t="77641" x="4776788" y="2462213"/>
          <p14:tracePt t="77649" x="4840288" y="2398713"/>
          <p14:tracePt t="77658" x="4895850" y="2298700"/>
          <p14:tracePt t="77666" x="4949825" y="2243138"/>
          <p14:tracePt t="77674" x="5022850" y="2206625"/>
          <p14:tracePt t="77682" x="5122863" y="2152650"/>
          <p14:tracePt t="77690" x="5224463" y="2106613"/>
          <p14:tracePt t="77698" x="5287963" y="2097088"/>
          <p14:tracePt t="77706" x="5360988" y="2070100"/>
          <p14:tracePt t="77713" x="5424488" y="2043113"/>
          <p14:tracePt t="77721" x="5478463" y="2043113"/>
          <p14:tracePt t="77729" x="5497513" y="2043113"/>
          <p14:tracePt t="77737" x="5543550" y="2043113"/>
          <p14:tracePt t="77745" x="5597525" y="2043113"/>
          <p14:tracePt t="77753" x="5661025" y="2097088"/>
          <p14:tracePt t="77761" x="5707063" y="2133600"/>
          <p14:tracePt t="77769" x="5761038" y="2189163"/>
          <p14:tracePt t="77777" x="5826125" y="2252663"/>
          <p14:tracePt t="77786" x="5870575" y="2298700"/>
          <p14:tracePt t="77793" x="5907088" y="2352675"/>
          <p14:tracePt t="77802" x="5962650" y="2416175"/>
          <p14:tracePt t="77809" x="5989638" y="2444750"/>
          <p14:tracePt t="77817" x="6016625" y="2481263"/>
          <p14:tracePt t="77825" x="6035675" y="2508250"/>
          <p14:tracePt t="77833" x="6043613" y="2525713"/>
          <p14:tracePt t="77841" x="6043613" y="2554288"/>
          <p14:tracePt t="77849" x="6043613" y="2571750"/>
          <p14:tracePt t="77857" x="6043613" y="2598738"/>
          <p14:tracePt t="77865" x="6007100" y="2644775"/>
          <p14:tracePt t="77873" x="5980113" y="2681288"/>
          <p14:tracePt t="77881" x="5916613" y="2735263"/>
          <p14:tracePt t="77889" x="5834063" y="2771775"/>
          <p14:tracePt t="77897" x="5753100" y="2827338"/>
          <p14:tracePt t="77906" x="5688013" y="2863850"/>
          <p14:tracePt t="77915" x="5624513" y="2909888"/>
          <p14:tracePt t="77921" x="5588000" y="2927350"/>
          <p14:tracePt t="77930" x="5561013" y="2936875"/>
          <p14:tracePt t="77937" x="5514975" y="2946400"/>
          <p14:tracePt t="77945" x="5478463" y="2946400"/>
          <p14:tracePt t="77953" x="5434013" y="2946400"/>
          <p14:tracePt t="77961" x="5405438" y="2946400"/>
          <p14:tracePt t="77969" x="5368925" y="2946400"/>
          <p14:tracePt t="77978" x="5324475" y="2946400"/>
          <p14:tracePt t="77987" x="5314950" y="2946400"/>
          <p14:tracePt t="78004" x="5297488" y="2946400"/>
          <p14:tracePt t="78595" x="5287963" y="2963863"/>
          <p14:tracePt t="78605" x="5268913" y="3017838"/>
          <p14:tracePt t="78613" x="5260975" y="3054350"/>
          <p14:tracePt t="78618" x="5251450" y="3109913"/>
          <p14:tracePt t="78626" x="5224463" y="3163888"/>
          <p14:tracePt t="78634" x="5214938" y="3209925"/>
          <p14:tracePt t="78642" x="5205413" y="3236913"/>
          <p14:tracePt t="78650" x="5187950" y="3273425"/>
          <p14:tracePt t="78658" x="5178425" y="3282950"/>
          <p14:tracePt t="78666" x="5168900" y="3309938"/>
          <p14:tracePt t="78787" x="5159375" y="3309938"/>
          <p14:tracePt t="78843" x="5159375" y="3328988"/>
          <p14:tracePt t="78857" x="5141913" y="3365500"/>
          <p14:tracePt t="78865" x="5122863" y="3375025"/>
          <p14:tracePt t="78873" x="5105400" y="3402013"/>
          <p14:tracePt t="78881" x="5068888" y="3429000"/>
          <p14:tracePt t="78889" x="5059363" y="3438525"/>
          <p14:tracePt t="78897" x="5014913" y="3475038"/>
          <p14:tracePt t="78905" x="5005388" y="3502025"/>
          <p14:tracePt t="78913" x="4968875" y="3529013"/>
          <p14:tracePt t="78921" x="4968875" y="3548063"/>
          <p14:tracePt t="78929" x="4949825" y="3565525"/>
          <p14:tracePt t="78937" x="4932363" y="3602038"/>
          <p14:tracePt t="78946" x="4922838" y="3611563"/>
          <p14:tracePt t="78954" x="4913313" y="3629025"/>
          <p14:tracePt t="78986" x="4913313" y="3638550"/>
          <p14:tracePt t="78994" x="4913313" y="3648075"/>
          <p14:tracePt t="79004" x="4905375" y="3657600"/>
          <p14:tracePt t="79009" x="4905375" y="3665538"/>
          <p14:tracePt t="79017" x="4886325" y="3684588"/>
          <p14:tracePt t="79033" x="4876800" y="3694113"/>
          <p14:tracePt t="79049" x="4876800" y="3702050"/>
          <p14:tracePt t="79057" x="4868863" y="3711575"/>
          <p14:tracePt t="79082" x="4849813" y="3730625"/>
          <p14:tracePt t="79107" x="4840288" y="3738563"/>
          <p14:tracePt t="79132" x="4832350" y="3748088"/>
          <p14:tracePt t="79138" x="4822825" y="3757613"/>
          <p14:tracePt t="79156" x="4795838" y="3775075"/>
          <p14:tracePt t="79163" x="4767263" y="3803650"/>
          <p14:tracePt t="79171" x="4749800" y="3821113"/>
          <p14:tracePt t="79179" x="4740275" y="3830638"/>
          <p14:tracePt t="79189" x="4713288" y="3857625"/>
          <p14:tracePt t="79195" x="4695825" y="3875088"/>
          <p14:tracePt t="79204" x="4695825" y="3884613"/>
          <p14:tracePt t="79211" x="4686300" y="3894138"/>
          <p14:tracePt t="80426" x="4713288" y="3903663"/>
          <p14:tracePt t="80436" x="4740275" y="3903663"/>
          <p14:tracePt t="80441" x="4749800" y="3903663"/>
          <p14:tracePt t="80449" x="4767263" y="3903663"/>
          <p14:tracePt t="80457" x="4776788" y="3894138"/>
          <p14:tracePt t="80465" x="4786313" y="3884613"/>
          <p14:tracePt t="80473" x="4803775" y="3875088"/>
          <p14:tracePt t="80497" x="4813300" y="3867150"/>
          <p14:tracePt t="81875" x="4813300" y="3884613"/>
          <p14:tracePt t="81883" x="4813300" y="3894138"/>
          <p14:tracePt t="81889" x="4813300" y="3940175"/>
          <p14:tracePt t="81897" x="4813300" y="3976688"/>
          <p14:tracePt t="81905" x="4813300" y="3994150"/>
          <p14:tracePt t="81913" x="4813300" y="4030663"/>
          <p14:tracePt t="81921" x="4813300" y="4040188"/>
          <p14:tracePt t="81929" x="4813300" y="4076700"/>
          <p14:tracePt t="81937" x="4813300" y="4094163"/>
          <p14:tracePt t="81953" x="4813300" y="4113213"/>
          <p14:tracePt t="81969" x="4832350" y="4130675"/>
          <p14:tracePt t="81977" x="4840288" y="4140200"/>
          <p14:tracePt t="81985" x="4849813" y="4149725"/>
          <p14:tracePt t="81993" x="4859338" y="4159250"/>
          <p14:tracePt t="82004" x="4876800" y="4176713"/>
          <p14:tracePt t="82009" x="4895850" y="4176713"/>
          <p14:tracePt t="82017" x="4922838" y="4186238"/>
          <p14:tracePt t="82025" x="4932363" y="4186238"/>
          <p14:tracePt t="82033" x="4959350" y="4186238"/>
          <p14:tracePt t="82043" x="4978400" y="4195763"/>
          <p14:tracePt t="82052" x="4995863" y="4203700"/>
          <p14:tracePt t="82059" x="5022850" y="4222750"/>
          <p14:tracePt t="82068" x="5032375" y="4232275"/>
          <p14:tracePt t="82075" x="5068888" y="4240213"/>
          <p14:tracePt t="82085" x="5086350" y="4249738"/>
          <p14:tracePt t="82093" x="5105400" y="4268788"/>
          <p14:tracePt t="82101" x="5122863" y="4276725"/>
          <p14:tracePt t="82106" x="5141913" y="4286250"/>
          <p14:tracePt t="82114" x="5178425" y="4322763"/>
          <p14:tracePt t="82122" x="5205413" y="4340225"/>
          <p14:tracePt t="82130" x="5241925" y="4359275"/>
          <p14:tracePt t="82137" x="5241925" y="4368800"/>
          <p14:tracePt t="82145" x="5260975" y="4376738"/>
          <p14:tracePt t="82153" x="5268913" y="4386263"/>
          <p14:tracePt t="82161" x="5297488" y="4405313"/>
          <p14:tracePt t="82169" x="5305425" y="4413250"/>
          <p14:tracePt t="82177" x="5314950" y="4422775"/>
          <p14:tracePt t="82185" x="5341938" y="4432300"/>
          <p14:tracePt t="82193" x="5351463" y="4449763"/>
          <p14:tracePt t="82203" x="5360988" y="4449763"/>
          <p14:tracePt t="82220" x="5368925" y="4449763"/>
          <p14:tracePt t="82226" x="5378450" y="4449763"/>
          <p14:tracePt t="82477" x="5397500" y="4449763"/>
          <p14:tracePt t="82483" x="5424488" y="4449763"/>
          <p14:tracePt t="82491" x="5470525" y="4459288"/>
          <p14:tracePt t="82499" x="5534025" y="4478338"/>
          <p14:tracePt t="82508" x="5616575" y="4522788"/>
          <p14:tracePt t="82515" x="5724525" y="4578350"/>
          <p14:tracePt t="82522" x="5761038" y="4605338"/>
          <p14:tracePt t="82530" x="5862638" y="4641850"/>
          <p14:tracePt t="82537" x="5953125" y="4668838"/>
          <p14:tracePt t="82547" x="6072188" y="4705350"/>
          <p14:tracePt t="82554" x="6172200" y="4751388"/>
          <p14:tracePt t="82563" x="6299200" y="4797425"/>
          <p14:tracePt t="82571" x="6381750" y="4824413"/>
          <p14:tracePt t="82578" x="6445250" y="4841875"/>
          <p14:tracePt t="82587" x="6472238" y="4841875"/>
          <p14:tracePt t="82594" x="6491288" y="4851400"/>
          <p14:tracePt t="83979" x="6472238" y="4860925"/>
          <p14:tracePt t="83987" x="6435725" y="4860925"/>
          <p14:tracePt t="83995" x="6391275" y="4878388"/>
          <p14:tracePt t="84004" x="6354763" y="4878388"/>
          <p14:tracePt t="84011" x="6299200" y="4878388"/>
          <p14:tracePt t="84022" x="6262688" y="4878388"/>
          <p14:tracePt t="84027" x="6235700" y="4878388"/>
          <p14:tracePt t="84035" x="6226175" y="4878388"/>
          <p14:tracePt t="84043" x="6218238" y="4878388"/>
          <p14:tracePt t="84074" x="6208713" y="4878388"/>
          <p14:tracePt t="84143" x="6199188" y="4878388"/>
          <p14:tracePt t="84147" x="6162675" y="4878388"/>
          <p14:tracePt t="84154" x="6135688" y="4878388"/>
          <p14:tracePt t="84163" x="6089650" y="4878388"/>
          <p14:tracePt t="84172" x="6053138" y="4878388"/>
          <p14:tracePt t="84179" x="6007100" y="4878388"/>
          <p14:tracePt t="84188" x="5989638" y="4878388"/>
          <p14:tracePt t="84195" x="5926138" y="4878388"/>
          <p14:tracePt t="84204" x="5880100" y="4878388"/>
          <p14:tracePt t="84210" x="5826125" y="4878388"/>
          <p14:tracePt t="84217" x="5770563" y="4878388"/>
          <p14:tracePt t="84225" x="5716588" y="4878388"/>
          <p14:tracePt t="84233" x="5670550" y="4878388"/>
          <p14:tracePt t="84241" x="5616575" y="4878388"/>
          <p14:tracePt t="84249" x="5561013" y="4878388"/>
          <p14:tracePt t="84257" x="5507038" y="4878388"/>
          <p14:tracePt t="84265" x="5470525" y="4878388"/>
          <p14:tracePt t="84273" x="5434013" y="4878388"/>
          <p14:tracePt t="84281" x="5378450" y="4878388"/>
          <p14:tracePt t="84289" x="5351463" y="4878388"/>
          <p14:tracePt t="84297" x="5314950" y="4878388"/>
          <p14:tracePt t="84306" x="5297488" y="4878388"/>
          <p14:tracePt t="84313" x="5268913" y="4878388"/>
          <p14:tracePt t="84321" x="5232400" y="4878388"/>
          <p14:tracePt t="84329" x="5205413" y="4878388"/>
          <p14:tracePt t="84338" x="5168900" y="4878388"/>
          <p14:tracePt t="84345" x="5114925" y="4878388"/>
          <p14:tracePt t="84353" x="5049838" y="4878388"/>
          <p14:tracePt t="84361" x="5014913" y="4878388"/>
          <p14:tracePt t="84369" x="4968875" y="4878388"/>
          <p14:tracePt t="84379" x="4905375" y="4878388"/>
          <p14:tracePt t="84385" x="4859338" y="4878388"/>
          <p14:tracePt t="84394" x="4822825" y="4878388"/>
          <p14:tracePt t="84402" x="4776788" y="4878388"/>
          <p14:tracePt t="84409" x="4749800" y="4878388"/>
          <p14:tracePt t="84417" x="4722813" y="4878388"/>
          <p14:tracePt t="84425" x="4695825" y="4878388"/>
          <p14:tracePt t="84433" x="4667250" y="4878388"/>
          <p14:tracePt t="84441" x="4622800" y="4878388"/>
          <p14:tracePt t="84449" x="4586288" y="4878388"/>
          <p14:tracePt t="84457" x="4530725" y="4878388"/>
          <p14:tracePt t="84465" x="4457700" y="4878388"/>
          <p14:tracePt t="84475" x="4376738" y="4878388"/>
          <p14:tracePt t="84481" x="4321175" y="4878388"/>
          <p14:tracePt t="84489" x="4211638" y="4878388"/>
          <p14:tracePt t="84497" x="4138613" y="4878388"/>
          <p14:tracePt t="84505" x="4102100" y="4878388"/>
          <p14:tracePt t="84513" x="4094163" y="4878388"/>
          <p14:tracePt t="84521" x="4075113" y="4878388"/>
          <p14:tracePt t="84529" x="4021138" y="4878388"/>
          <p14:tracePt t="84537" x="3992563" y="4878388"/>
          <p14:tracePt t="84545" x="3938588" y="4878388"/>
          <p14:tracePt t="84553" x="3892550" y="4878388"/>
          <p14:tracePt t="84562" x="3883025" y="4878388"/>
          <p14:tracePt t="84572" x="3856038" y="4878388"/>
          <p14:tracePt t="84579" x="3846513" y="4878388"/>
          <p14:tracePt t="84588" x="3838575" y="4878388"/>
          <p14:tracePt t="84595" x="3810000" y="4897438"/>
          <p14:tracePt t="84605" x="3802063" y="4897438"/>
          <p14:tracePt t="84627" x="3792538" y="4897438"/>
          <p14:tracePt t="85005" x="3746500" y="4914900"/>
          <p14:tracePt t="85009" x="3702050" y="4924425"/>
          <p14:tracePt t="85019" x="3656013" y="4943475"/>
          <p14:tracePt t="85025" x="3609975" y="4970463"/>
          <p14:tracePt t="85035" x="3546475" y="4979988"/>
          <p14:tracePt t="85042" x="3519488" y="5016500"/>
          <p14:tracePt t="85051" x="3455988" y="5024438"/>
          <p14:tracePt t="85058" x="3427413" y="5033963"/>
          <p14:tracePt t="85067" x="3373438" y="5033963"/>
          <p14:tracePt t="85074" x="3327400" y="5070475"/>
          <p14:tracePt t="85082" x="3309938" y="5070475"/>
          <p14:tracePt t="85091" x="3263900" y="5080000"/>
          <p14:tracePt t="85099" x="3244850" y="5089525"/>
          <p14:tracePt t="85107" x="3190875" y="5126038"/>
          <p14:tracePt t="85115" x="3144838" y="5133975"/>
          <p14:tracePt t="85125" x="3117850" y="5143500"/>
          <p14:tracePt t="85131" x="3090863" y="5170488"/>
          <p14:tracePt t="85141" x="3044825" y="5180013"/>
          <p14:tracePt t="85160" x="3017838" y="5189538"/>
          <p14:tracePt t="85161" x="3008313" y="5197475"/>
          <p14:tracePt t="85178" x="2998788" y="5197475"/>
          <p14:tracePt t="85189" x="2971800" y="5216525"/>
          <p14:tracePt t="85194" x="2962275" y="5216525"/>
          <p14:tracePt t="85204" x="2925763" y="5243513"/>
          <p14:tracePt t="85210" x="2898775" y="5270500"/>
          <p14:tracePt t="85220" x="2862263" y="5280025"/>
          <p14:tracePt t="85226" x="2835275" y="5316538"/>
          <p14:tracePt t="85235" x="2771775" y="5335588"/>
          <p14:tracePt t="85241" x="2752725" y="5343525"/>
          <p14:tracePt t="85249" x="2725738" y="5380038"/>
          <p14:tracePt t="85257" x="2698750" y="5399088"/>
          <p14:tracePt t="85265" x="2671763" y="5408613"/>
          <p14:tracePt t="85273" x="2652713" y="5426075"/>
          <p14:tracePt t="85281" x="2643188" y="5435600"/>
          <p14:tracePt t="85289" x="2616200" y="5445125"/>
          <p14:tracePt t="85297" x="2589213" y="5462588"/>
          <p14:tracePt t="85305" x="2579688" y="5472113"/>
          <p14:tracePt t="85313" x="2552700" y="5481638"/>
          <p14:tracePt t="85321" x="2525713" y="5489575"/>
          <p14:tracePt t="85329" x="2506663" y="5508625"/>
          <p14:tracePt t="85337" x="2498725" y="5526088"/>
          <p14:tracePt t="85345" x="2462213" y="5535613"/>
          <p14:tracePt t="85353" x="2443163" y="5562600"/>
          <p14:tracePt t="85361" x="2416175" y="5581650"/>
          <p14:tracePt t="85370" x="2389188" y="5581650"/>
          <p14:tracePt t="85378" x="2343150" y="5589588"/>
          <p14:tracePt t="85387" x="2279650" y="5618163"/>
          <p14:tracePt t="85393" x="2251075" y="5618163"/>
          <p14:tracePt t="85402" x="2206625" y="5626100"/>
          <p14:tracePt t="85409" x="2151063" y="5635625"/>
          <p14:tracePt t="85418" x="2124075" y="5635625"/>
          <p14:tracePt t="85425" x="2097088" y="5635625"/>
          <p14:tracePt t="85433" x="2051050" y="5645150"/>
          <p14:tracePt t="85441" x="2024063" y="5645150"/>
          <p14:tracePt t="85449" x="1978025" y="5654675"/>
          <p14:tracePt t="85457" x="1968500" y="5662613"/>
          <p14:tracePt t="85465" x="1941513" y="5662613"/>
          <p14:tracePt t="85473" x="1924050" y="5662613"/>
          <p14:tracePt t="85481" x="1905000" y="5672138"/>
          <p14:tracePt t="85490" x="1878013" y="5681663"/>
          <p14:tracePt t="85498" x="1860550" y="5681663"/>
          <p14:tracePt t="85506" x="1831975" y="5691188"/>
          <p14:tracePt t="85514" x="1814513" y="5691188"/>
          <p14:tracePt t="85522" x="1795463" y="5718175"/>
          <p14:tracePt t="85530" x="1787525" y="5718175"/>
          <p14:tracePt t="85538" x="1758950" y="5727700"/>
          <p14:tracePt t="85547" x="1731963" y="5735638"/>
          <p14:tracePt t="85554" x="1714500" y="5745163"/>
          <p14:tracePt t="85561" x="1695450" y="5745163"/>
          <p14:tracePt t="85569" x="1685925" y="5754688"/>
          <p14:tracePt t="85577" x="1668463" y="5754688"/>
          <p14:tracePt t="85593" x="1658938" y="5764213"/>
          <p14:tracePt t="85769" x="1631950" y="5764213"/>
          <p14:tracePt t="85785" x="1622425" y="5764213"/>
          <p14:tracePt t="85803" x="1612900" y="5772150"/>
          <p14:tracePt t="85814" x="1604963" y="5791200"/>
          <p14:tracePt t="85820" x="1595438" y="5808663"/>
          <p14:tracePt t="85829" x="1568450" y="5837238"/>
          <p14:tracePt t="85846" x="1568450" y="5845175"/>
          <p14:tracePt t="85851" x="1568450" y="5854700"/>
          <p14:tracePt t="86131" x="1558925" y="5864225"/>
          <p14:tracePt t="86163" x="1604963" y="5854700"/>
          <p14:tracePt t="86170" x="1658938" y="5854700"/>
          <p14:tracePt t="86179" x="1741488" y="5845175"/>
          <p14:tracePt t="86187" x="1768475" y="5845175"/>
          <p14:tracePt t="86195" x="1824038" y="5845175"/>
          <p14:tracePt t="86205" x="1878013" y="5845175"/>
          <p14:tracePt t="86213" x="1924050" y="5845175"/>
          <p14:tracePt t="86221" x="1951038" y="5845175"/>
          <p14:tracePt t="86229" x="1978025" y="5845175"/>
          <p14:tracePt t="86237" x="1997075" y="5845175"/>
          <p14:tracePt t="86635" x="2005013" y="5845175"/>
          <p14:tracePt t="86643" x="2024063" y="5845175"/>
          <p14:tracePt t="86649" x="2051050" y="5845175"/>
          <p14:tracePt t="86657" x="2070100" y="5845175"/>
          <p14:tracePt t="86665" x="2097088" y="5845175"/>
          <p14:tracePt t="86673" x="2114550" y="5845175"/>
          <p14:tracePt t="86681" x="2133600" y="5845175"/>
          <p14:tracePt t="86690" x="2151063" y="5845175"/>
          <p14:tracePt t="86697" x="2160588" y="5845175"/>
          <p14:tracePt t="86705" x="2179638" y="5845175"/>
          <p14:tracePt t="86713" x="2187575" y="5845175"/>
          <p14:tracePt t="86721" x="2197100" y="5845175"/>
          <p14:tracePt t="86729" x="2214563" y="5845175"/>
          <p14:tracePt t="86754" x="2224088" y="5845175"/>
          <p14:tracePt t="86769" x="2233613" y="5845175"/>
          <p14:tracePt t="87355" x="2260600" y="5845175"/>
          <p14:tracePt t="87363" x="2287588" y="5845175"/>
          <p14:tracePt t="87369" x="2343150" y="5845175"/>
          <p14:tracePt t="87378" x="2433638" y="5845175"/>
          <p14:tracePt t="87388" x="2525713" y="5845175"/>
          <p14:tracePt t="87395" x="2606675" y="5864225"/>
          <p14:tracePt t="87404" x="2716213" y="5881688"/>
          <p14:tracePt t="87411" x="2817813" y="5927725"/>
          <p14:tracePt t="87420" x="2908300" y="5937250"/>
          <p14:tracePt t="87426" x="2990850" y="5973763"/>
          <p14:tracePt t="87436" x="3054350" y="6000750"/>
          <p14:tracePt t="87443" x="3117850" y="6037263"/>
          <p14:tracePt t="87454" x="3171825" y="6064250"/>
          <p14:tracePt t="87457" x="3190875" y="6073775"/>
          <p14:tracePt t="87465" x="3227388" y="6073775"/>
          <p14:tracePt t="88193" x="3281363" y="6073775"/>
          <p14:tracePt t="88201" x="3336925" y="6073775"/>
          <p14:tracePt t="88209" x="3363913" y="6073775"/>
          <p14:tracePt t="88218" x="3400425" y="6054725"/>
          <p14:tracePt t="88225" x="3427413" y="6054725"/>
          <p14:tracePt t="88235" x="3446463" y="6046788"/>
          <p14:tracePt t="88241" x="3455988" y="6046788"/>
          <p14:tracePt t="88249" x="3473450" y="6046788"/>
          <p14:tracePt t="88635" x="3482975" y="6046788"/>
          <p14:tracePt t="88643" x="3509963" y="6037263"/>
          <p14:tracePt t="88653" x="3563938" y="6037263"/>
          <p14:tracePt t="88659" x="3592513" y="6018213"/>
          <p14:tracePt t="88667" x="3656013" y="6000750"/>
          <p14:tracePt t="88674" x="3683000" y="6000750"/>
          <p14:tracePt t="88682" x="3738563" y="5991225"/>
          <p14:tracePt t="88690" x="3765550" y="5983288"/>
          <p14:tracePt t="88698" x="3802063" y="5983288"/>
          <p14:tracePt t="88708" x="3829050" y="5983288"/>
          <p14:tracePt t="88714" x="3838575" y="5983288"/>
          <p14:tracePt t="88722" x="3846513" y="5983288"/>
          <p14:tracePt t="89467" x="3911600" y="5954713"/>
          <p14:tracePt t="89475" x="3948113" y="5946775"/>
          <p14:tracePt t="89483" x="3984625" y="5946775"/>
          <p14:tracePt t="89491" x="4002088" y="5937250"/>
          <p14:tracePt t="89499" x="4057650" y="5937250"/>
          <p14:tracePt t="89506" x="4102100" y="5927725"/>
          <p14:tracePt t="89514" x="4157663" y="5927725"/>
          <p14:tracePt t="89522" x="4211638" y="5918200"/>
          <p14:tracePt t="89529" x="4294188" y="5891213"/>
          <p14:tracePt t="89537" x="4311650" y="5891213"/>
          <p14:tracePt t="89545" x="4330700" y="5891213"/>
          <p14:tracePt t="89553" x="4340225" y="5891213"/>
          <p14:tracePt t="89561" x="4357688" y="5891213"/>
          <p14:tracePt t="89683" x="4367213" y="5891213"/>
          <p14:tracePt t="89692" x="4376738" y="5891213"/>
          <p14:tracePt t="89699" x="4413250" y="5881688"/>
          <p14:tracePt t="89708" x="4457700" y="5881688"/>
          <p14:tracePt t="89715" x="4513263" y="5881688"/>
          <p14:tracePt t="89723" x="4549775" y="5881688"/>
          <p14:tracePt t="89731" x="4576763" y="5881688"/>
          <p14:tracePt t="89738" x="4622800" y="5881688"/>
          <p14:tracePt t="89746" x="4659313" y="5881688"/>
          <p14:tracePt t="89755" x="4703763" y="5881688"/>
          <p14:tracePt t="89761" x="4722813" y="5881688"/>
          <p14:tracePt t="89769" x="4749800" y="5881688"/>
          <p14:tracePt t="89777" x="4759325" y="5881688"/>
          <p14:tracePt t="89793" x="4776788" y="5873750"/>
          <p14:tracePt t="90027" x="4813300" y="5873750"/>
          <p14:tracePt t="90034" x="4840288" y="5873750"/>
          <p14:tracePt t="90041" x="4876800" y="5864225"/>
          <p14:tracePt t="90049" x="4922838" y="5827713"/>
          <p14:tracePt t="90057" x="4978400" y="5800725"/>
          <p14:tracePt t="90066" x="5059363" y="5764213"/>
          <p14:tracePt t="90073" x="5159375" y="5708650"/>
          <p14:tracePt t="90082" x="5241925" y="5681663"/>
          <p14:tracePt t="90089" x="5324475" y="5626100"/>
          <p14:tracePt t="90098" x="5397500" y="5599113"/>
          <p14:tracePt t="90105" x="5461000" y="5562600"/>
          <p14:tracePt t="90113" x="5524500" y="5545138"/>
          <p14:tracePt t="90121" x="5551488" y="5535613"/>
          <p14:tracePt t="90129" x="5570538" y="5518150"/>
          <p14:tracePt t="90321" x="5588000" y="5508625"/>
          <p14:tracePt t="90330" x="5607050" y="5499100"/>
          <p14:tracePt t="90338" x="5670550" y="5462588"/>
          <p14:tracePt t="90346" x="5753100" y="5435600"/>
          <p14:tracePt t="90354" x="5780088" y="5416550"/>
          <p14:tracePt t="90361" x="5797550" y="5399088"/>
          <p14:tracePt t="90370" x="5826125" y="5380038"/>
          <p14:tracePt t="90378" x="5853113" y="5362575"/>
          <p14:tracePt t="90385" x="5899150" y="5326063"/>
          <p14:tracePt t="90401" x="5907088" y="5307013"/>
          <p14:tracePt t="90410" x="5935663" y="5289550"/>
          <p14:tracePt t="90426" x="5953125" y="5243513"/>
          <p14:tracePt t="90491" x="5953125" y="5233988"/>
          <p14:tracePt t="90499" x="5972175" y="5226050"/>
          <p14:tracePt t="90507" x="5980113" y="5207000"/>
          <p14:tracePt t="90515" x="5989638" y="5197475"/>
          <p14:tracePt t="90523" x="5999163" y="5170488"/>
          <p14:tracePt t="90531" x="6007100" y="5160963"/>
          <p14:tracePt t="90538" x="6016625" y="5160963"/>
          <p14:tracePt t="90547" x="6026150" y="5153025"/>
          <p14:tracePt t="90555" x="6026150" y="5143500"/>
          <p14:tracePt t="90562" x="6035675" y="5133975"/>
          <p14:tracePt t="120686" x="6035675" y="5070475"/>
          <p14:tracePt t="120691" x="6035675" y="4997450"/>
          <p14:tracePt t="120701" x="6007100" y="4914900"/>
          <p14:tracePt t="120707" x="5980113" y="4870450"/>
          <p14:tracePt t="120722" x="5889625" y="4778375"/>
          <p14:tracePt t="120731" x="5834063" y="4724400"/>
          <p14:tracePt t="120739" x="5770563" y="4660900"/>
          <p14:tracePt t="120746" x="5743575" y="4614863"/>
          <p14:tracePt t="120755" x="5734050" y="4587875"/>
          <p14:tracePt t="120761" x="5716588" y="4551363"/>
          <p14:tracePt t="120769" x="5716588" y="4522788"/>
          <p14:tracePt t="120777" x="5716588" y="4495800"/>
          <p14:tracePt t="120785" x="5716588" y="4468813"/>
          <p14:tracePt t="120793" x="5716588" y="4432300"/>
          <p14:tracePt t="120801" x="5724525" y="4413250"/>
          <p14:tracePt t="120809" x="5734050" y="4395788"/>
          <p14:tracePt t="120817" x="5734050" y="4386263"/>
          <p14:tracePt t="120825" x="5761038" y="4359275"/>
          <p14:tracePt t="120833" x="5770563" y="4340225"/>
          <p14:tracePt t="120841" x="5770563" y="4332288"/>
          <p14:tracePt t="120849" x="5780088" y="4332288"/>
          <p14:tracePt t="120857" x="5797550" y="4303713"/>
          <p14:tracePt t="120865" x="5807075" y="4295775"/>
          <p14:tracePt t="120873" x="5816600" y="4268788"/>
          <p14:tracePt t="120882" x="5843588" y="4232275"/>
          <p14:tracePt t="120902" x="5862638" y="4222750"/>
          <p14:tracePt t="120905" x="5899150" y="4203700"/>
          <p14:tracePt t="120913" x="5943600" y="4195763"/>
          <p14:tracePt t="120921" x="5972175" y="4186238"/>
          <p14:tracePt t="120929" x="6016625" y="4149725"/>
          <p14:tracePt t="120938" x="6080125" y="4130675"/>
          <p14:tracePt t="120945" x="6135688" y="4130675"/>
          <p14:tracePt t="120954" x="6189663" y="4130675"/>
          <p14:tracePt t="120961" x="6281738" y="4113213"/>
          <p14:tracePt t="120971" x="6345238" y="4113213"/>
          <p14:tracePt t="120977" x="6454775" y="4113213"/>
          <p14:tracePt t="120985" x="6564313" y="4113213"/>
          <p14:tracePt t="120993" x="6654800" y="4086225"/>
          <p14:tracePt t="121001" x="6746875" y="4086225"/>
          <p14:tracePt t="121009" x="6864350" y="4076700"/>
          <p14:tracePt t="121017" x="7010400" y="4057650"/>
          <p14:tracePt t="121025" x="7156450" y="4057650"/>
          <p14:tracePt t="121033" x="7329488" y="4057650"/>
          <p14:tracePt t="121041" x="7512050" y="4057650"/>
          <p14:tracePt t="121049" x="7712075" y="4057650"/>
          <p14:tracePt t="121057" x="7950200" y="4103688"/>
          <p14:tracePt t="121065" x="8150225" y="4113213"/>
          <p14:tracePt t="121074" x="8386763" y="4167188"/>
          <p14:tracePt t="121084" x="8551863" y="4186238"/>
          <p14:tracePt t="121090" x="8751888" y="4213225"/>
          <p14:tracePt t="121099" x="8943975" y="4240213"/>
          <p14:tracePt t="121105" x="9090025" y="425926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99" name="Rectangle 35"/>
          <p:cNvSpPr>
            <a:spLocks noChangeArrowheads="1"/>
          </p:cNvSpPr>
          <p:nvPr/>
        </p:nvSpPr>
        <p:spPr bwMode="auto">
          <a:xfrm>
            <a:off x="179388" y="2774950"/>
            <a:ext cx="8713787" cy="1806575"/>
          </a:xfrm>
          <a:prstGeom prst="rect">
            <a:avLst/>
          </a:prstGeom>
          <a:solidFill>
            <a:srgbClr val="99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36868" name="Rectangle 4"/>
          <p:cNvSpPr>
            <a:spLocks noChangeArrowheads="1"/>
          </p:cNvSpPr>
          <p:nvPr/>
        </p:nvSpPr>
        <p:spPr bwMode="auto">
          <a:xfrm>
            <a:off x="4427538" y="2774950"/>
            <a:ext cx="4033837" cy="11509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p>
        </p:txBody>
      </p:sp>
      <p:sp>
        <p:nvSpPr>
          <p:cNvPr id="36869" name="Rectangle 5"/>
          <p:cNvSpPr>
            <a:spLocks noChangeArrowheads="1"/>
          </p:cNvSpPr>
          <p:nvPr/>
        </p:nvSpPr>
        <p:spPr bwMode="auto">
          <a:xfrm>
            <a:off x="4645025" y="2774950"/>
            <a:ext cx="1295400" cy="4381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6871" name="Group 7"/>
          <p:cNvGrpSpPr>
            <a:grpSpLocks/>
          </p:cNvGrpSpPr>
          <p:nvPr/>
        </p:nvGrpSpPr>
        <p:grpSpPr bwMode="auto">
          <a:xfrm>
            <a:off x="5940425" y="2565400"/>
            <a:ext cx="936625" cy="209550"/>
            <a:chOff x="2880" y="1385"/>
            <a:chExt cx="272" cy="136"/>
          </a:xfrm>
        </p:grpSpPr>
        <p:sp>
          <p:nvSpPr>
            <p:cNvPr id="36872" name="Rectangle 8"/>
            <p:cNvSpPr>
              <a:spLocks noChangeArrowheads="1"/>
            </p:cNvSpPr>
            <p:nvPr/>
          </p:nvSpPr>
          <p:spPr bwMode="auto">
            <a:xfrm>
              <a:off x="2880" y="1476"/>
              <a:ext cx="272" cy="4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73" name="Rectangle 9"/>
            <p:cNvSpPr>
              <a:spLocks noChangeArrowheads="1"/>
            </p:cNvSpPr>
            <p:nvPr/>
          </p:nvSpPr>
          <p:spPr bwMode="auto">
            <a:xfrm>
              <a:off x="2880" y="1385"/>
              <a:ext cx="272" cy="9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6874" name="Rectangle 10"/>
          <p:cNvSpPr>
            <a:spLocks noChangeArrowheads="1"/>
          </p:cNvSpPr>
          <p:nvPr/>
        </p:nvSpPr>
        <p:spPr bwMode="auto">
          <a:xfrm>
            <a:off x="6877050" y="2774950"/>
            <a:ext cx="1295400" cy="438150"/>
          </a:xfrm>
          <a:prstGeom prst="rect">
            <a:avLst/>
          </a:prstGeom>
          <a:solidFill>
            <a:srgbClr val="CC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883" name="Line 19"/>
          <p:cNvSpPr>
            <a:spLocks noChangeShapeType="1"/>
          </p:cNvSpPr>
          <p:nvPr/>
        </p:nvSpPr>
        <p:spPr bwMode="auto">
          <a:xfrm flipV="1">
            <a:off x="5292725"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4" name="Line 20"/>
          <p:cNvSpPr>
            <a:spLocks noChangeShapeType="1"/>
          </p:cNvSpPr>
          <p:nvPr/>
        </p:nvSpPr>
        <p:spPr bwMode="auto">
          <a:xfrm flipV="1">
            <a:off x="7669213" y="22764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5" name="Line 21"/>
          <p:cNvSpPr>
            <a:spLocks noChangeShapeType="1"/>
          </p:cNvSpPr>
          <p:nvPr/>
        </p:nvSpPr>
        <p:spPr bwMode="auto">
          <a:xfrm flipV="1">
            <a:off x="6372225" y="2060575"/>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889" name="Text Box 25"/>
          <p:cNvSpPr txBox="1">
            <a:spLocks noChangeArrowheads="1"/>
          </p:cNvSpPr>
          <p:nvPr/>
        </p:nvSpPr>
        <p:spPr bwMode="auto">
          <a:xfrm>
            <a:off x="6948488" y="2774950"/>
            <a:ext cx="1225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型拡散層</a:t>
            </a:r>
          </a:p>
        </p:txBody>
      </p:sp>
      <p:sp>
        <p:nvSpPr>
          <p:cNvPr id="36890" name="Text Box 26"/>
          <p:cNvSpPr txBox="1">
            <a:spLocks noChangeArrowheads="1"/>
          </p:cNvSpPr>
          <p:nvPr/>
        </p:nvSpPr>
        <p:spPr bwMode="auto">
          <a:xfrm>
            <a:off x="4645025" y="2852738"/>
            <a:ext cx="122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n</a:t>
            </a:r>
            <a:r>
              <a:rPr lang="ja-JP" altLang="en-US"/>
              <a:t>型拡散層</a:t>
            </a:r>
          </a:p>
        </p:txBody>
      </p:sp>
      <p:sp>
        <p:nvSpPr>
          <p:cNvPr id="36893" name="Rectangle 29"/>
          <p:cNvSpPr>
            <a:spLocks noChangeArrowheads="1"/>
          </p:cNvSpPr>
          <p:nvPr/>
        </p:nvSpPr>
        <p:spPr bwMode="auto">
          <a:xfrm>
            <a:off x="5940425" y="2781300"/>
            <a:ext cx="936625" cy="144463"/>
          </a:xfrm>
          <a:prstGeom prst="rect">
            <a:avLst/>
          </a:prstGeom>
          <a:solidFill>
            <a:srgbClr val="99FF99"/>
          </a:solidFill>
          <a:ln w="9525">
            <a:solidFill>
              <a:srgbClr val="99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900" name="Rectangle 36"/>
          <p:cNvSpPr>
            <a:spLocks noChangeArrowheads="1"/>
          </p:cNvSpPr>
          <p:nvPr/>
        </p:nvSpPr>
        <p:spPr bwMode="auto">
          <a:xfrm>
            <a:off x="612775" y="2774950"/>
            <a:ext cx="1295400" cy="4810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6902" name="Group 38"/>
          <p:cNvGrpSpPr>
            <a:grpSpLocks/>
          </p:cNvGrpSpPr>
          <p:nvPr/>
        </p:nvGrpSpPr>
        <p:grpSpPr bwMode="auto">
          <a:xfrm>
            <a:off x="1908175" y="2565400"/>
            <a:ext cx="936625" cy="230188"/>
            <a:chOff x="2880" y="1385"/>
            <a:chExt cx="272" cy="136"/>
          </a:xfrm>
        </p:grpSpPr>
        <p:sp>
          <p:nvSpPr>
            <p:cNvPr id="36903" name="Rectangle 39"/>
            <p:cNvSpPr>
              <a:spLocks noChangeArrowheads="1"/>
            </p:cNvSpPr>
            <p:nvPr/>
          </p:nvSpPr>
          <p:spPr bwMode="auto">
            <a:xfrm>
              <a:off x="2880" y="1476"/>
              <a:ext cx="272" cy="45"/>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904" name="Rectangle 40"/>
            <p:cNvSpPr>
              <a:spLocks noChangeArrowheads="1"/>
            </p:cNvSpPr>
            <p:nvPr/>
          </p:nvSpPr>
          <p:spPr bwMode="auto">
            <a:xfrm>
              <a:off x="2880" y="1385"/>
              <a:ext cx="272" cy="91"/>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36905" name="Rectangle 41"/>
          <p:cNvSpPr>
            <a:spLocks noChangeArrowheads="1"/>
          </p:cNvSpPr>
          <p:nvPr/>
        </p:nvSpPr>
        <p:spPr bwMode="auto">
          <a:xfrm>
            <a:off x="2844800" y="2774950"/>
            <a:ext cx="1295400" cy="4810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907" name="Line 43"/>
          <p:cNvSpPr>
            <a:spLocks noChangeShapeType="1"/>
          </p:cNvSpPr>
          <p:nvPr/>
        </p:nvSpPr>
        <p:spPr bwMode="auto">
          <a:xfrm flipV="1">
            <a:off x="3636963" y="2276475"/>
            <a:ext cx="1587" cy="554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08" name="Line 44"/>
          <p:cNvSpPr>
            <a:spLocks noChangeShapeType="1"/>
          </p:cNvSpPr>
          <p:nvPr/>
        </p:nvSpPr>
        <p:spPr bwMode="auto">
          <a:xfrm flipV="1">
            <a:off x="2339975" y="2060575"/>
            <a:ext cx="1588" cy="5540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12" name="Text Box 48"/>
          <p:cNvSpPr txBox="1">
            <a:spLocks noChangeArrowheads="1"/>
          </p:cNvSpPr>
          <p:nvPr/>
        </p:nvSpPr>
        <p:spPr bwMode="auto">
          <a:xfrm>
            <a:off x="2916238" y="2774950"/>
            <a:ext cx="1225550" cy="366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型拡散層</a:t>
            </a:r>
          </a:p>
        </p:txBody>
      </p:sp>
      <p:sp>
        <p:nvSpPr>
          <p:cNvPr id="36913" name="Text Box 49"/>
          <p:cNvSpPr txBox="1">
            <a:spLocks noChangeArrowheads="1"/>
          </p:cNvSpPr>
          <p:nvPr/>
        </p:nvSpPr>
        <p:spPr bwMode="auto">
          <a:xfrm>
            <a:off x="612775" y="2852738"/>
            <a:ext cx="1225550" cy="3667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p</a:t>
            </a:r>
            <a:r>
              <a:rPr lang="ja-JP" altLang="en-US"/>
              <a:t>型拡散層</a:t>
            </a:r>
          </a:p>
        </p:txBody>
      </p:sp>
      <p:sp>
        <p:nvSpPr>
          <p:cNvPr id="36919" name="Rectangle 55"/>
          <p:cNvSpPr>
            <a:spLocks noChangeArrowheads="1"/>
          </p:cNvSpPr>
          <p:nvPr/>
        </p:nvSpPr>
        <p:spPr bwMode="auto">
          <a:xfrm>
            <a:off x="1908175" y="2781300"/>
            <a:ext cx="936625" cy="1587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ja-JP" altLang="ja-JP">
              <a:solidFill>
                <a:srgbClr val="FFFF00"/>
              </a:solidFill>
            </a:endParaRPr>
          </a:p>
        </p:txBody>
      </p:sp>
      <p:sp>
        <p:nvSpPr>
          <p:cNvPr id="36920" name="Line 56"/>
          <p:cNvSpPr>
            <a:spLocks noChangeShapeType="1"/>
          </p:cNvSpPr>
          <p:nvPr/>
        </p:nvSpPr>
        <p:spPr bwMode="auto">
          <a:xfrm flipV="1">
            <a:off x="1331913" y="2278063"/>
            <a:ext cx="1587" cy="5540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4" name="Line 60"/>
          <p:cNvSpPr>
            <a:spLocks noChangeShapeType="1"/>
          </p:cNvSpPr>
          <p:nvPr/>
        </p:nvSpPr>
        <p:spPr bwMode="auto">
          <a:xfrm>
            <a:off x="3708400" y="3716338"/>
            <a:ext cx="142875" cy="2174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5" name="Line 61"/>
          <p:cNvSpPr>
            <a:spLocks noChangeShapeType="1"/>
          </p:cNvSpPr>
          <p:nvPr/>
        </p:nvSpPr>
        <p:spPr bwMode="auto">
          <a:xfrm>
            <a:off x="3708400" y="3933825"/>
            <a:ext cx="5032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6" name="Line 62"/>
          <p:cNvSpPr>
            <a:spLocks noChangeShapeType="1"/>
          </p:cNvSpPr>
          <p:nvPr/>
        </p:nvSpPr>
        <p:spPr bwMode="auto">
          <a:xfrm flipV="1">
            <a:off x="3995738" y="3716338"/>
            <a:ext cx="144462" cy="217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7" name="Line 63"/>
          <p:cNvSpPr>
            <a:spLocks noChangeShapeType="1"/>
          </p:cNvSpPr>
          <p:nvPr/>
        </p:nvSpPr>
        <p:spPr bwMode="auto">
          <a:xfrm>
            <a:off x="3924300" y="3933825"/>
            <a:ext cx="0" cy="1079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8" name="Line 64"/>
          <p:cNvSpPr>
            <a:spLocks noChangeShapeType="1"/>
          </p:cNvSpPr>
          <p:nvPr/>
        </p:nvSpPr>
        <p:spPr bwMode="auto">
          <a:xfrm flipV="1">
            <a:off x="5292725" y="3141663"/>
            <a:ext cx="215900" cy="215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29" name="Line 65"/>
          <p:cNvSpPr>
            <a:spLocks noChangeShapeType="1"/>
          </p:cNvSpPr>
          <p:nvPr/>
        </p:nvSpPr>
        <p:spPr bwMode="auto">
          <a:xfrm>
            <a:off x="5292725" y="3141663"/>
            <a:ext cx="0"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1" name="Line 67"/>
          <p:cNvSpPr>
            <a:spLocks noChangeShapeType="1"/>
          </p:cNvSpPr>
          <p:nvPr/>
        </p:nvSpPr>
        <p:spPr bwMode="auto">
          <a:xfrm>
            <a:off x="5292725" y="3429000"/>
            <a:ext cx="215900" cy="1444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2" name="Line 68"/>
          <p:cNvSpPr>
            <a:spLocks noChangeShapeType="1"/>
          </p:cNvSpPr>
          <p:nvPr/>
        </p:nvSpPr>
        <p:spPr bwMode="auto">
          <a:xfrm flipH="1">
            <a:off x="4140200" y="3357563"/>
            <a:ext cx="11525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3" name="Line 69"/>
          <p:cNvSpPr>
            <a:spLocks noChangeShapeType="1"/>
          </p:cNvSpPr>
          <p:nvPr/>
        </p:nvSpPr>
        <p:spPr bwMode="auto">
          <a:xfrm>
            <a:off x="4140200" y="3357563"/>
            <a:ext cx="0" cy="3587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4" name="Line 70"/>
          <p:cNvSpPr>
            <a:spLocks noChangeShapeType="1"/>
          </p:cNvSpPr>
          <p:nvPr/>
        </p:nvSpPr>
        <p:spPr bwMode="auto">
          <a:xfrm flipV="1">
            <a:off x="3708400" y="3068638"/>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5" name="Line 71"/>
          <p:cNvSpPr>
            <a:spLocks noChangeShapeType="1"/>
          </p:cNvSpPr>
          <p:nvPr/>
        </p:nvSpPr>
        <p:spPr bwMode="auto">
          <a:xfrm>
            <a:off x="5508625" y="3573463"/>
            <a:ext cx="0"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6" name="Line 72"/>
          <p:cNvSpPr>
            <a:spLocks noChangeShapeType="1"/>
          </p:cNvSpPr>
          <p:nvPr/>
        </p:nvSpPr>
        <p:spPr bwMode="auto">
          <a:xfrm>
            <a:off x="3924300" y="4221163"/>
            <a:ext cx="15843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6937" name="Oval 73"/>
          <p:cNvSpPr>
            <a:spLocks noChangeArrowheads="1"/>
          </p:cNvSpPr>
          <p:nvPr/>
        </p:nvSpPr>
        <p:spPr bwMode="auto">
          <a:xfrm>
            <a:off x="3059113" y="2997200"/>
            <a:ext cx="3168650" cy="14398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6938" name="Text Box 74"/>
          <p:cNvSpPr txBox="1">
            <a:spLocks noChangeArrowheads="1"/>
          </p:cNvSpPr>
          <p:nvPr/>
        </p:nvSpPr>
        <p:spPr bwMode="auto">
          <a:xfrm>
            <a:off x="4408488" y="4581525"/>
            <a:ext cx="1609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寄生サイリスタ</a:t>
            </a:r>
          </a:p>
        </p:txBody>
      </p:sp>
      <p:pic>
        <p:nvPicPr>
          <p:cNvPr id="2" name="オーディオ 1">
            <a:hlinkClick r:id="" action="ppaction://media"/>
            <a:extLst>
              <a:ext uri="{FF2B5EF4-FFF2-40B4-BE49-F238E27FC236}">
                <a16:creationId xmlns:a16="http://schemas.microsoft.com/office/drawing/2014/main" id="{3D368197-12E1-4B54-A873-A868B334C9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192"/>
    </mc:Choice>
    <mc:Fallback>
      <p:transition spd="slow" advTm="17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79" x="8897938" y="3811588"/>
          <p14:tracePt t="488" x="8770938" y="3830638"/>
          <p14:tracePt t="495" x="8642350" y="3840163"/>
          <p14:tracePt t="503" x="8515350" y="3867150"/>
          <p14:tracePt t="513" x="8488363" y="3867150"/>
          <p14:tracePt t="520" x="8396288" y="3884613"/>
          <p14:tracePt t="528" x="8342313" y="3884613"/>
          <p14:tracePt t="535" x="8269288" y="3884613"/>
          <p14:tracePt t="542" x="8223250" y="3884613"/>
          <p14:tracePt t="551" x="8169275" y="3884613"/>
          <p14:tracePt t="560" x="8096250" y="3884613"/>
          <p14:tracePt t="567" x="8040688" y="3884613"/>
          <p14:tracePt t="576" x="7986713" y="3884613"/>
          <p14:tracePt t="585" x="7958138" y="3884613"/>
          <p14:tracePt t="592" x="7931150" y="3884613"/>
          <p14:tracePt t="598" x="7894638" y="3884613"/>
          <p14:tracePt t="607" x="7877175" y="3884613"/>
          <p14:tracePt t="630" x="7858125" y="3884613"/>
          <p14:tracePt t="2119" x="7850188" y="3884613"/>
          <p14:tracePt t="2128" x="7831138" y="3894138"/>
          <p14:tracePt t="2136" x="7804150" y="3911600"/>
          <p14:tracePt t="2142" x="7794625" y="3921125"/>
          <p14:tracePt t="2152" x="7767638" y="3930650"/>
          <p14:tracePt t="2161" x="7740650" y="3940175"/>
          <p14:tracePt t="2168" x="7721600" y="3940175"/>
          <p14:tracePt t="2180" x="7704138" y="3948113"/>
          <p14:tracePt t="2184" x="7675563" y="3967163"/>
          <p14:tracePt t="2193" x="7658100" y="3976688"/>
          <p14:tracePt t="2198" x="7658100" y="3984625"/>
          <p14:tracePt t="5080" x="7639050" y="3994150"/>
          <p14:tracePt t="5089" x="7631113" y="3994150"/>
          <p14:tracePt t="5094" x="7621588" y="4003675"/>
          <p14:tracePt t="5111" x="7612063" y="4013200"/>
          <p14:tracePt t="5118" x="7602538" y="4013200"/>
          <p14:tracePt t="5126" x="7594600" y="4030663"/>
          <p14:tracePt t="5135" x="7585075" y="4030663"/>
          <p14:tracePt t="5142" x="7575550" y="4049713"/>
          <p14:tracePt t="5150" x="7567613" y="4057650"/>
          <p14:tracePt t="5166" x="7548563" y="4067175"/>
          <p14:tracePt t="5174" x="7539038" y="4076700"/>
          <p14:tracePt t="5182" x="7531100" y="4076700"/>
          <p14:tracePt t="5199" x="7512050" y="4086225"/>
          <p14:tracePt t="5210" x="7502525" y="4094163"/>
          <p14:tracePt t="5215" x="7502525" y="4103688"/>
          <p14:tracePt t="5230" x="7494588" y="4103688"/>
          <p14:tracePt t="5287" x="7485063" y="4103688"/>
          <p14:tracePt t="5294" x="7466013" y="4103688"/>
          <p14:tracePt t="5302" x="7458075" y="4103688"/>
          <p14:tracePt t="5310" x="7439025" y="4103688"/>
          <p14:tracePt t="5319" x="7412038" y="4103688"/>
          <p14:tracePt t="5326" x="7402513" y="4103688"/>
          <p14:tracePt t="5334" x="7366000" y="4103688"/>
          <p14:tracePt t="5342" x="7356475" y="4103688"/>
          <p14:tracePt t="5350" x="7339013" y="4103688"/>
          <p14:tracePt t="5358" x="7319963" y="4103688"/>
          <p14:tracePt t="5367" x="7283450" y="4103688"/>
          <p14:tracePt t="5375" x="7265988" y="4103688"/>
          <p14:tracePt t="5383" x="7239000" y="4086225"/>
          <p14:tracePt t="5391" x="7219950" y="4076700"/>
          <p14:tracePt t="5398" x="7212013" y="4076700"/>
          <p14:tracePt t="5407" x="7192963" y="4057650"/>
          <p14:tracePt t="5414" x="7175500" y="4049713"/>
          <p14:tracePt t="5423" x="7175500" y="4040188"/>
          <p14:tracePt t="5431" x="7165975" y="4013200"/>
          <p14:tracePt t="5439" x="7138988" y="3967163"/>
          <p14:tracePt t="5447" x="7138988" y="3940175"/>
          <p14:tracePt t="5457" x="7110413" y="3894138"/>
          <p14:tracePt t="5462" x="7102475" y="3867150"/>
          <p14:tracePt t="5471" x="7083425" y="3830638"/>
          <p14:tracePt t="5478" x="7083425" y="3811588"/>
          <p14:tracePt t="5488" x="7073900" y="3784600"/>
          <p14:tracePt t="5496" x="7065963" y="3757613"/>
          <p14:tracePt t="5502" x="7065963" y="3738563"/>
          <p14:tracePt t="5510" x="7065963" y="3721100"/>
          <p14:tracePt t="5518" x="7065963" y="3711575"/>
          <p14:tracePt t="5526" x="7065963" y="3702050"/>
          <p14:tracePt t="5974" x="7056438" y="3694113"/>
          <p14:tracePt t="5982" x="6964363" y="3694113"/>
          <p14:tracePt t="5991" x="6837363" y="3684588"/>
          <p14:tracePt t="5999" x="6773863" y="3629025"/>
          <p14:tracePt t="6008" x="6645275" y="3611563"/>
          <p14:tracePt t="6015" x="6527800" y="3584575"/>
          <p14:tracePt t="6023" x="6418263" y="3584575"/>
          <p14:tracePt t="6030" x="6291263" y="3556000"/>
          <p14:tracePt t="6038" x="6199188" y="3556000"/>
          <p14:tracePt t="6046" x="6116638" y="3529013"/>
          <p14:tracePt t="6054" x="6072188" y="3511550"/>
          <p14:tracePt t="6062" x="6016625" y="3492500"/>
          <p14:tracePt t="6070" x="5972175" y="3482975"/>
          <p14:tracePt t="6078" x="5943600" y="3465513"/>
          <p14:tracePt t="6088" x="5935663" y="3465513"/>
          <p14:tracePt t="6096" x="5916613" y="3455988"/>
          <p14:tracePt t="6104" x="5907088" y="3446463"/>
          <p14:tracePt t="6128" x="5889625" y="3438525"/>
          <p14:tracePt t="6136" x="5880100" y="3438525"/>
          <p14:tracePt t="6147" x="5880100" y="3429000"/>
          <p14:tracePt t="6150" x="5870575" y="3429000"/>
          <p14:tracePt t="6176" x="5862638" y="3419475"/>
          <p14:tracePt t="6182" x="5862638" y="3411538"/>
          <p14:tracePt t="6199" x="5843588" y="3392488"/>
          <p14:tracePt t="6230" x="5843588" y="3382963"/>
          <p14:tracePt t="6238" x="5834063" y="3375025"/>
          <p14:tracePt t="6272" x="5826125" y="3365500"/>
          <p14:tracePt t="6280" x="5816600" y="3355975"/>
          <p14:tracePt t="6288" x="5816600" y="3346450"/>
          <p14:tracePt t="6295" x="5816600" y="3338513"/>
          <p14:tracePt t="6302" x="5797550" y="3319463"/>
          <p14:tracePt t="6311" x="5797550" y="3302000"/>
          <p14:tracePt t="6318" x="5797550" y="3292475"/>
          <p14:tracePt t="6327" x="5797550" y="3282950"/>
          <p14:tracePt t="6334" x="5789613" y="3255963"/>
          <p14:tracePt t="6343" x="5789613" y="3236913"/>
          <p14:tracePt t="6350" x="5789613" y="3228975"/>
          <p14:tracePt t="6358" x="5780088" y="3200400"/>
          <p14:tracePt t="6375" x="5753100" y="3155950"/>
          <p14:tracePt t="6382" x="5734050" y="3136900"/>
          <p14:tracePt t="6398" x="5734050" y="3119438"/>
          <p14:tracePt t="6424" x="5724525" y="3100388"/>
          <p14:tracePt t="6433" x="5724525" y="3090863"/>
          <p14:tracePt t="6446" x="5724525" y="3082925"/>
          <p14:tracePt t="6607" x="5724525" y="3073400"/>
          <p14:tracePt t="6615" x="5697538" y="3073400"/>
          <p14:tracePt t="6623" x="5661025" y="3073400"/>
          <p14:tracePt t="6630" x="5607050" y="3073400"/>
          <p14:tracePt t="6638" x="5551488" y="3090863"/>
          <p14:tracePt t="6646" x="5451475" y="3100388"/>
          <p14:tracePt t="6654" x="5341938" y="3119438"/>
          <p14:tracePt t="6662" x="5195888" y="3163888"/>
          <p14:tracePt t="6671" x="5049838" y="3163888"/>
          <p14:tracePt t="6679" x="4886325" y="3192463"/>
          <p14:tracePt t="6687" x="4759325" y="3192463"/>
          <p14:tracePt t="6695" x="4622800" y="3236913"/>
          <p14:tracePt t="6704" x="4476750" y="3236913"/>
          <p14:tracePt t="6710" x="4367213" y="3236913"/>
          <p14:tracePt t="6719" x="4257675" y="3236913"/>
          <p14:tracePt t="6727" x="4202113" y="3236913"/>
          <p14:tracePt t="6735" x="4148138" y="3236913"/>
          <p14:tracePt t="6743" x="4094163" y="3236913"/>
          <p14:tracePt t="6751" x="4029075" y="3228975"/>
          <p14:tracePt t="6761" x="3992563" y="3228975"/>
          <p14:tracePt t="6767" x="3956050" y="3219450"/>
          <p14:tracePt t="6776" x="3919538" y="3219450"/>
          <p14:tracePt t="6782" x="3902075" y="3209925"/>
          <p14:tracePt t="6791" x="3883025" y="3209925"/>
          <p14:tracePt t="6798" x="3875088" y="3209925"/>
          <p14:tracePt t="6807" x="3865563" y="3209925"/>
          <p14:tracePt t="6814" x="3846513" y="3200400"/>
          <p14:tracePt t="6856" x="3829050" y="3182938"/>
          <p14:tracePt t="6863" x="3810000" y="3155950"/>
          <p14:tracePt t="6870" x="3802063" y="3136900"/>
          <p14:tracePt t="6878" x="3792538" y="3127375"/>
          <p14:tracePt t="6886" x="3756025" y="3109913"/>
          <p14:tracePt t="6894" x="3719513" y="3073400"/>
          <p14:tracePt t="6902" x="3673475" y="3054350"/>
          <p14:tracePt t="6910" x="3619500" y="3027363"/>
          <p14:tracePt t="6919" x="3556000" y="3027363"/>
          <p14:tracePt t="6927" x="3527425" y="3017838"/>
          <p14:tracePt t="6935" x="3500438" y="3009900"/>
          <p14:tracePt t="6942" x="3455988" y="3000375"/>
          <p14:tracePt t="6951" x="3436938" y="2982913"/>
          <p14:tracePt t="6959" x="3419475" y="2973388"/>
          <p14:tracePt t="7267" x="3400425" y="2973388"/>
          <p14:tracePt t="7280" x="3363913" y="2973388"/>
          <p14:tracePt t="7297" x="3327400" y="2973388"/>
          <p14:tracePt t="7304" x="3309938" y="2982913"/>
          <p14:tracePt t="7311" x="3273425" y="3000375"/>
          <p14:tracePt t="7319" x="3244850" y="3017838"/>
          <p14:tracePt t="7327" x="3227388" y="3054350"/>
          <p14:tracePt t="7335" x="3200400" y="3073400"/>
          <p14:tracePt t="7344" x="3181350" y="3082925"/>
          <p14:tracePt t="7351" x="3171825" y="3082925"/>
          <p14:tracePt t="7359" x="3154363" y="3090863"/>
          <p14:tracePt t="7367" x="3127375" y="3090863"/>
          <p14:tracePt t="7374" x="3108325" y="3100388"/>
          <p14:tracePt t="7383" x="3054350" y="3109913"/>
          <p14:tracePt t="7391" x="3035300" y="3119438"/>
          <p14:tracePt t="7398" x="3017838" y="3127375"/>
          <p14:tracePt t="7408" x="2981325" y="3127375"/>
          <p14:tracePt t="7414" x="2962275" y="3136900"/>
          <p14:tracePt t="7422" x="2925763" y="3146425"/>
          <p14:tracePt t="7430" x="2917825" y="3146425"/>
          <p14:tracePt t="7439" x="2881313" y="3163888"/>
          <p14:tracePt t="7447" x="2871788" y="3163888"/>
          <p14:tracePt t="7455" x="2844800" y="3163888"/>
          <p14:tracePt t="7464" x="2817813" y="3182938"/>
          <p14:tracePt t="7470" x="2771775" y="3192463"/>
          <p14:tracePt t="7478" x="2716213" y="3192463"/>
          <p14:tracePt t="7486" x="2635250" y="3200400"/>
          <p14:tracePt t="7495" x="2543175" y="3200400"/>
          <p14:tracePt t="7502" x="2452688" y="3200400"/>
          <p14:tracePt t="7510" x="2343150" y="3200400"/>
          <p14:tracePt t="7519" x="2233613" y="3200400"/>
          <p14:tracePt t="7526" x="2179638" y="3200400"/>
          <p14:tracePt t="7534" x="2051050" y="3200400"/>
          <p14:tracePt t="7542" x="1887538" y="3200400"/>
          <p14:tracePt t="7550" x="1741488" y="3200400"/>
          <p14:tracePt t="7558" x="1631950" y="3200400"/>
          <p14:tracePt t="7566" x="1558925" y="3200400"/>
          <p14:tracePt t="7574" x="1449388" y="3200400"/>
          <p14:tracePt t="7583" x="1376363" y="3200400"/>
          <p14:tracePt t="7591" x="1330325" y="3173413"/>
          <p14:tracePt t="7599" x="1249363" y="3163888"/>
          <p14:tracePt t="7608" x="1193800" y="3146425"/>
          <p14:tracePt t="7615" x="1176338" y="3146425"/>
          <p14:tracePt t="7624" x="1149350" y="3146425"/>
          <p14:tracePt t="7631" x="1130300" y="3146425"/>
          <p14:tracePt t="7639" x="1093788" y="3136900"/>
          <p14:tracePt t="7647" x="1076325" y="3136900"/>
          <p14:tracePt t="7655" x="1047750" y="3136900"/>
          <p14:tracePt t="7663" x="1020763" y="3119438"/>
          <p14:tracePt t="7671" x="993775" y="3119438"/>
          <p14:tracePt t="7679" x="957263" y="3119438"/>
          <p14:tracePt t="7687" x="957263" y="3109913"/>
          <p14:tracePt t="7695" x="939800" y="3109913"/>
          <p14:tracePt t="7703" x="911225" y="3109913"/>
          <p14:tracePt t="7711" x="903288" y="3100388"/>
          <p14:tracePt t="7719" x="893763" y="3100388"/>
          <p14:tracePt t="7727" x="866775" y="3090863"/>
          <p14:tracePt t="7743" x="847725" y="3073400"/>
          <p14:tracePt t="7913" x="847725" y="3063875"/>
          <p14:tracePt t="7926" x="847725" y="3046413"/>
          <p14:tracePt t="7934" x="847725" y="3036888"/>
          <p14:tracePt t="7942" x="857250" y="3036888"/>
          <p14:tracePt t="7950" x="866775" y="3036888"/>
          <p14:tracePt t="7958" x="884238" y="3027363"/>
          <p14:tracePt t="7982" x="903288" y="3027363"/>
          <p14:tracePt t="7998" x="920750" y="3017838"/>
          <p14:tracePt t="8008" x="930275" y="3017838"/>
          <p14:tracePt t="8015" x="939800" y="3017838"/>
          <p14:tracePt t="8024" x="947738" y="3017838"/>
          <p14:tracePt t="8031" x="957263" y="3017838"/>
          <p14:tracePt t="8047" x="993775" y="3017838"/>
          <p14:tracePt t="8055" x="993775" y="3009900"/>
          <p14:tracePt t="8063" x="1030288" y="3009900"/>
          <p14:tracePt t="8072" x="1093788" y="2990850"/>
          <p14:tracePt t="8082" x="1120775" y="2982913"/>
          <p14:tracePt t="8088" x="1149350" y="2963863"/>
          <p14:tracePt t="8099" x="1193800" y="2963863"/>
          <p14:tracePt t="8104" x="1230313" y="2963863"/>
          <p14:tracePt t="8111" x="1276350" y="2963863"/>
          <p14:tracePt t="8119" x="1303338" y="2954338"/>
          <p14:tracePt t="8127" x="1358900" y="2946400"/>
          <p14:tracePt t="8135" x="1376363" y="2936875"/>
          <p14:tracePt t="8144" x="1403350" y="2936875"/>
          <p14:tracePt t="8151" x="1439863" y="2936875"/>
          <p14:tracePt t="8161" x="1458913" y="2936875"/>
          <p14:tracePt t="8176" x="1522413" y="2936875"/>
          <p14:tracePt t="8199" x="1558925" y="2927350"/>
          <p14:tracePt t="13640" x="1585913" y="2927350"/>
          <p14:tracePt t="13650" x="1741488" y="2927350"/>
          <p14:tracePt t="13654" x="1987550" y="2927350"/>
          <p14:tracePt t="13662" x="2324100" y="2927350"/>
          <p14:tracePt t="13670" x="2589213" y="2927350"/>
          <p14:tracePt t="13678" x="2789238" y="2927350"/>
          <p14:tracePt t="13686" x="2990850" y="2917825"/>
          <p14:tracePt t="13696" x="3154363" y="2890838"/>
          <p14:tracePt t="13702" x="3300413" y="2844800"/>
          <p14:tracePt t="13712" x="3436938" y="2817813"/>
          <p14:tracePt t="13720" x="3563938" y="2771775"/>
          <p14:tracePt t="13728" x="3683000" y="2744788"/>
          <p14:tracePt t="13736" x="3775075" y="2698750"/>
          <p14:tracePt t="13744" x="3838575" y="2690813"/>
          <p14:tracePt t="13751" x="3865563" y="2681288"/>
          <p14:tracePt t="13760" x="3892550" y="2681288"/>
          <p14:tracePt t="13902" x="3911600" y="2681288"/>
          <p14:tracePt t="13902" x="3938588" y="2681288"/>
          <p14:tracePt t="13911" x="4021138" y="2735263"/>
          <p14:tracePt t="13920" x="4121150" y="2808288"/>
          <p14:tracePt t="13928" x="4221163" y="2881313"/>
          <p14:tracePt t="13936" x="4348163" y="2954338"/>
          <p14:tracePt t="13945" x="4549775" y="3054350"/>
          <p14:tracePt t="13952" x="4832350" y="3192463"/>
          <p14:tracePt t="13960" x="5114925" y="3309938"/>
          <p14:tracePt t="13968" x="5334000" y="3438525"/>
          <p14:tracePt t="13975" x="5478463" y="3511550"/>
          <p14:tracePt t="13984" x="5653088" y="3592513"/>
          <p14:tracePt t="13992" x="5780088" y="3665538"/>
          <p14:tracePt t="14000" x="5843588" y="3702050"/>
          <p14:tracePt t="14009" x="5889625" y="3730625"/>
          <p14:tracePt t="14040" x="5889625" y="3738563"/>
          <p14:tracePt t="14048" x="5889625" y="3748088"/>
          <p14:tracePt t="14054" x="5889625" y="3757613"/>
          <p14:tracePt t="14064" x="5889625" y="3767138"/>
          <p14:tracePt t="14072" x="5853113" y="3784600"/>
          <p14:tracePt t="14082" x="5816600" y="3784600"/>
          <p14:tracePt t="14088" x="5789613" y="3784600"/>
          <p14:tracePt t="14099" x="5770563" y="3784600"/>
          <p14:tracePt t="14104" x="5753100" y="3784600"/>
          <p14:tracePt t="14112" x="5724525" y="3784600"/>
          <p14:tracePt t="14119" x="5716588" y="3784600"/>
          <p14:tracePt t="14126" x="5707063" y="3784600"/>
          <p14:tracePt t="14135" x="5680075" y="3784600"/>
          <p14:tracePt t="14142" x="5670550" y="3784600"/>
          <p14:tracePt t="14158" x="5653088" y="3784600"/>
          <p14:tracePt t="14174" x="5643563" y="3775075"/>
          <p14:tracePt t="14199" x="5643563" y="3767138"/>
          <p14:tracePt t="14207" x="5643563" y="3757613"/>
          <p14:tracePt t="14215" x="5643563" y="3721100"/>
          <p14:tracePt t="14224" x="5643563" y="3702050"/>
          <p14:tracePt t="14231" x="5643563" y="3657600"/>
          <p14:tracePt t="14240" x="5643563" y="3648075"/>
          <p14:tracePt t="14247" x="5643563" y="3611563"/>
          <p14:tracePt t="14255" x="5643563" y="3592513"/>
          <p14:tracePt t="14263" x="5643563" y="3565525"/>
          <p14:tracePt t="14271" x="5661025" y="3538538"/>
          <p14:tracePt t="14279" x="5707063" y="3511550"/>
          <p14:tracePt t="14286" x="5724525" y="3492500"/>
          <p14:tracePt t="14294" x="5724525" y="3482975"/>
          <p14:tracePt t="14302" x="5770563" y="3455988"/>
          <p14:tracePt t="14310" x="5780088" y="3446463"/>
          <p14:tracePt t="14318" x="5807075" y="3438525"/>
          <p14:tracePt t="14334" x="5826125" y="3429000"/>
          <p14:tracePt t="14351" x="5834063" y="3429000"/>
          <p14:tracePt t="14368" x="5843588" y="3429000"/>
          <p14:tracePt t="14384" x="5853113" y="3429000"/>
          <p14:tracePt t="14392" x="5862638" y="3429000"/>
          <p14:tracePt t="14400" x="5889625" y="3429000"/>
          <p14:tracePt t="14409" x="5907088" y="3429000"/>
          <p14:tracePt t="14415" x="5935663" y="3429000"/>
          <p14:tracePt t="14424" x="5962650" y="3429000"/>
          <p14:tracePt t="14441" x="6007100" y="3475038"/>
          <p14:tracePt t="14447" x="6026150" y="3502025"/>
          <p14:tracePt t="14455" x="6062663" y="3548063"/>
          <p14:tracePt t="14463" x="6080125" y="3565525"/>
          <p14:tracePt t="14472" x="6126163" y="3629025"/>
          <p14:tracePt t="14479" x="6162675" y="3657600"/>
          <p14:tracePt t="14490" x="6181725" y="3675063"/>
          <p14:tracePt t="14494" x="6218238" y="3711575"/>
          <p14:tracePt t="14504" x="6245225" y="3738563"/>
          <p14:tracePt t="14510" x="6272213" y="3775075"/>
          <p14:tracePt t="14518" x="6299200" y="3794125"/>
          <p14:tracePt t="14526" x="6299200" y="3803650"/>
          <p14:tracePt t="14535" x="6318250" y="3821113"/>
          <p14:tracePt t="14545" x="6335713" y="3840163"/>
          <p14:tracePt t="14552" x="6345238" y="3840163"/>
          <p14:tracePt t="14560" x="6354763" y="3848100"/>
          <p14:tracePt t="14569" x="6372225" y="3857625"/>
          <p14:tracePt t="14575" x="6418263" y="3867150"/>
          <p14:tracePt t="14591" x="6445250" y="3867150"/>
          <p14:tracePt t="14664" x="6454775" y="3875088"/>
          <p14:tracePt t="14688" x="6408738" y="3875088"/>
          <p14:tracePt t="14696" x="6362700" y="3875088"/>
          <p14:tracePt t="14704" x="6335713" y="3875088"/>
          <p14:tracePt t="14712" x="6318250" y="3875088"/>
          <p14:tracePt t="14719" x="6299200" y="3875088"/>
          <p14:tracePt t="14727" x="6272213" y="3875088"/>
          <p14:tracePt t="14743" x="6245225" y="3867150"/>
          <p14:tracePt t="14752" x="6208713" y="3840163"/>
          <p14:tracePt t="14760" x="6199188" y="3821113"/>
          <p14:tracePt t="14767" x="6189663" y="3775075"/>
          <p14:tracePt t="14775" x="6172200" y="3757613"/>
          <p14:tracePt t="14783" x="6172200" y="3730625"/>
          <p14:tracePt t="14791" x="6153150" y="3694113"/>
          <p14:tracePt t="14798" x="6145213" y="3675063"/>
          <p14:tracePt t="14807" x="6116638" y="3648075"/>
          <p14:tracePt t="14814" x="6108700" y="3629025"/>
          <p14:tracePt t="14823" x="6099175" y="3621088"/>
          <p14:tracePt t="14992" x="6089650" y="3611563"/>
          <p14:tracePt t="14998" x="6080125" y="3621088"/>
          <p14:tracePt t="15006" x="6053138" y="3638550"/>
          <p14:tracePt t="15014" x="6026150" y="3675063"/>
          <p14:tracePt t="15023" x="5989638" y="3702050"/>
          <p14:tracePt t="15030" x="5972175" y="3721100"/>
          <p14:tracePt t="15039" x="5953125" y="3748088"/>
          <p14:tracePt t="15047" x="5870575" y="3767138"/>
          <p14:tracePt t="15055" x="5834063" y="3767138"/>
          <p14:tracePt t="15063" x="5753100" y="3794125"/>
          <p14:tracePt t="15071" x="5697538" y="3794125"/>
          <p14:tracePt t="15079" x="5643563" y="3794125"/>
          <p14:tracePt t="15087" x="5580063" y="3794125"/>
          <p14:tracePt t="15095" x="5524500" y="3794125"/>
          <p14:tracePt t="15103" x="5470525" y="3794125"/>
          <p14:tracePt t="15111" x="5397500" y="3794125"/>
          <p14:tracePt t="15120" x="5341938" y="3794125"/>
          <p14:tracePt t="15128" x="5268913" y="3794125"/>
          <p14:tracePt t="15138" x="5205413" y="3794125"/>
          <p14:tracePt t="15144" x="5151438" y="3794125"/>
          <p14:tracePt t="15153" x="5086350" y="3775075"/>
          <p14:tracePt t="15162" x="5014913" y="3757613"/>
          <p14:tracePt t="15168" x="4968875" y="3730625"/>
          <p14:tracePt t="15176" x="4922838" y="3721100"/>
          <p14:tracePt t="15183" x="4886325" y="3711575"/>
          <p14:tracePt t="15191" x="4849813" y="3684588"/>
          <p14:tracePt t="15199" x="4813300" y="3675063"/>
          <p14:tracePt t="15207" x="4776788" y="3665538"/>
          <p14:tracePt t="15214" x="4759325" y="3657600"/>
          <p14:tracePt t="15223" x="4713288" y="3638550"/>
          <p14:tracePt t="15230" x="4713288" y="3629025"/>
          <p14:tracePt t="15238" x="4686300" y="3629025"/>
          <p14:tracePt t="15246" x="4676775" y="3621088"/>
          <p14:tracePt t="15304" x="4667250" y="3621088"/>
          <p14:tracePt t="15314" x="4640263" y="3621088"/>
          <p14:tracePt t="15320" x="4613275" y="3621088"/>
          <p14:tracePt t="15327" x="4530725" y="3621088"/>
          <p14:tracePt t="15335" x="4476750" y="3621088"/>
          <p14:tracePt t="15343" x="4357688" y="3621088"/>
          <p14:tracePt t="15352" x="4238625" y="3621088"/>
          <p14:tracePt t="15359" x="4094163" y="3621088"/>
          <p14:tracePt t="15367" x="3965575" y="3621088"/>
          <p14:tracePt t="15375" x="3838575" y="3621088"/>
          <p14:tracePt t="15386" x="3729038" y="3621088"/>
          <p14:tracePt t="15391" x="3619500" y="3621088"/>
          <p14:tracePt t="15398" x="3490913" y="3621088"/>
          <p14:tracePt t="15407" x="3409950" y="3621088"/>
          <p14:tracePt t="15414" x="3336925" y="3621088"/>
          <p14:tracePt t="15424" x="3244850" y="3621088"/>
          <p14:tracePt t="15431" x="3171825" y="3621088"/>
          <p14:tracePt t="15440" x="3117850" y="3621088"/>
          <p14:tracePt t="15446" x="3090863" y="3621088"/>
          <p14:tracePt t="15455" x="3054350" y="3621088"/>
          <p14:tracePt t="15538" x="3044825" y="3611563"/>
          <p14:tracePt t="15545" x="3044825" y="3602038"/>
          <p14:tracePt t="15688" x="3044825" y="3592513"/>
          <p14:tracePt t="15726" x="3054350" y="3592513"/>
          <p14:tracePt t="15751" x="3071813" y="3592513"/>
          <p14:tracePt t="15759" x="3081338" y="3592513"/>
          <p14:tracePt t="15768" x="3100388" y="3602038"/>
          <p14:tracePt t="15785" x="3171825" y="3621088"/>
          <p14:tracePt t="15792" x="3281363" y="3665538"/>
          <p14:tracePt t="15802" x="3436938" y="3694113"/>
          <p14:tracePt t="15809" x="3619500" y="3738563"/>
          <p14:tracePt t="15816" x="3802063" y="3775075"/>
          <p14:tracePt t="15826" x="4011613" y="3803650"/>
          <p14:tracePt t="15832" x="4202113" y="3821113"/>
          <p14:tracePt t="15842" x="4494213" y="3857625"/>
          <p14:tracePt t="15848" x="4713288" y="3857625"/>
          <p14:tracePt t="15856" x="4895850" y="3857625"/>
          <p14:tracePt t="15863" x="5078413" y="3857625"/>
          <p14:tracePt t="15871" x="5168900" y="3857625"/>
          <p14:tracePt t="15879" x="5241925" y="3857625"/>
          <p14:tracePt t="15887" x="5260975" y="3857625"/>
          <p14:tracePt t="15895" x="5268913" y="3857625"/>
          <p14:tracePt t="15937" x="5241925" y="3857625"/>
          <p14:tracePt t="15944" x="5214938" y="3857625"/>
          <p14:tracePt t="15953" x="5187950" y="3857625"/>
          <p14:tracePt t="15960" x="5178425" y="3857625"/>
          <p14:tracePt t="15968" x="5168900" y="3857625"/>
          <p14:tracePt t="15975" x="5151438" y="3857625"/>
          <p14:tracePt t="16001" x="5122863" y="3821113"/>
          <p14:tracePt t="16008" x="5114925" y="3811588"/>
          <p14:tracePt t="16026" x="5095875" y="3794125"/>
          <p14:tracePt t="16032" x="5086350" y="3767138"/>
          <p14:tracePt t="16041" x="5078413" y="3730625"/>
          <p14:tracePt t="16048" x="5078413" y="3721100"/>
          <p14:tracePt t="16056" x="5078413" y="3684588"/>
          <p14:tracePt t="16064" x="5068888" y="3638550"/>
          <p14:tracePt t="16072" x="5068888" y="3629025"/>
          <p14:tracePt t="16080" x="5041900" y="3584575"/>
          <p14:tracePt t="16088" x="5041900" y="3538538"/>
          <p14:tracePt t="16096" x="5032375" y="3511550"/>
          <p14:tracePt t="16104" x="5014913" y="3465513"/>
          <p14:tracePt t="16112" x="5014913" y="3438525"/>
          <p14:tracePt t="16118" x="4978400" y="3392488"/>
          <p14:tracePt t="16126" x="4922838" y="3309938"/>
          <p14:tracePt t="16134" x="4913313" y="3302000"/>
          <p14:tracePt t="16142" x="4913313" y="3292475"/>
          <p14:tracePt t="16150" x="4886325" y="3273425"/>
          <p14:tracePt t="16159" x="4876800" y="3255963"/>
          <p14:tracePt t="16166" x="4868863" y="3246438"/>
          <p14:tracePt t="16175" x="4859338" y="3236913"/>
          <p14:tracePt t="16182" x="4840288" y="3200400"/>
          <p14:tracePt t="16200" x="4840288" y="3182938"/>
          <p14:tracePt t="16208" x="4840288" y="3173413"/>
          <p14:tracePt t="16216" x="4832350" y="3173413"/>
          <p14:tracePt t="16225" x="4832350" y="3163888"/>
          <p14:tracePt t="16232" x="4832350" y="3146425"/>
          <p14:tracePt t="16241" x="4822825" y="3136900"/>
          <p14:tracePt t="16264" x="4822825" y="3127375"/>
          <p14:tracePt t="16408" x="4813300" y="3127375"/>
          <p14:tracePt t="16415" x="4813300" y="3146425"/>
          <p14:tracePt t="16423" x="4813300" y="3173413"/>
          <p14:tracePt t="16431" x="4795838" y="3219450"/>
          <p14:tracePt t="16440" x="4795838" y="3246438"/>
          <p14:tracePt t="16447" x="4776788" y="3292475"/>
          <p14:tracePt t="16457" x="4776788" y="3346450"/>
          <p14:tracePt t="16463" x="4776788" y="3382963"/>
          <p14:tracePt t="16471" x="4767263" y="3402013"/>
          <p14:tracePt t="16479" x="4767263" y="3438525"/>
          <p14:tracePt t="16495" x="4759325" y="3465513"/>
          <p14:tracePt t="16504" x="4759325" y="3482975"/>
          <p14:tracePt t="16510" x="4759325" y="3492500"/>
          <p14:tracePt t="16518" x="4749800" y="3511550"/>
          <p14:tracePt t="16526" x="4749800" y="3519488"/>
          <p14:tracePt t="16534" x="4740275" y="3529013"/>
          <p14:tracePt t="16542" x="4740275" y="3538538"/>
          <p14:tracePt t="16551" x="4740275" y="3548063"/>
          <p14:tracePt t="16559" x="4740275" y="3556000"/>
          <p14:tracePt t="16567" x="4740275" y="3565525"/>
          <p14:tracePt t="16575" x="4730750" y="3575050"/>
          <p14:tracePt t="16583" x="4730750" y="3592513"/>
          <p14:tracePt t="16590" x="4730750" y="3602038"/>
          <p14:tracePt t="16606" x="4730750" y="3611563"/>
          <p14:tracePt t="16630" x="4730750" y="3629025"/>
          <p14:tracePt t="16640" x="4730750" y="3638550"/>
          <p14:tracePt t="16656" x="4730750" y="3648075"/>
          <p14:tracePt t="16672" x="4730750" y="3657600"/>
          <p14:tracePt t="16688" x="4730750" y="3665538"/>
          <p14:tracePt t="16720" x="4730750" y="3675063"/>
          <p14:tracePt t="16814" x="4740275" y="3684588"/>
          <p14:tracePt t="16823" x="4776788" y="3684588"/>
          <p14:tracePt t="16830" x="4849813" y="3684588"/>
          <p14:tracePt t="16839" x="4905375" y="3702050"/>
          <p14:tracePt t="16846" x="4986338" y="3711575"/>
          <p14:tracePt t="16856" x="5041900" y="3711575"/>
          <p14:tracePt t="16864" x="5105400" y="3767138"/>
          <p14:tracePt t="16872" x="5178425" y="3775075"/>
          <p14:tracePt t="16880" x="5297488" y="3803650"/>
          <p14:tracePt t="16888" x="5424488" y="3821113"/>
          <p14:tracePt t="16897" x="5514975" y="3830638"/>
          <p14:tracePt t="16906" x="5653088" y="3848100"/>
          <p14:tracePt t="16910" x="5797550" y="3894138"/>
          <p14:tracePt t="16918" x="5926138" y="3903663"/>
          <p14:tracePt t="16926" x="6035675" y="3921125"/>
          <p14:tracePt t="16934" x="6162675" y="3921125"/>
          <p14:tracePt t="16942" x="6281738" y="3948113"/>
          <p14:tracePt t="16950" x="6391275" y="3948113"/>
          <p14:tracePt t="16958" x="6500813" y="3948113"/>
          <p14:tracePt t="16966" x="6573838" y="3948113"/>
          <p14:tracePt t="16974" x="6664325" y="3948113"/>
          <p14:tracePt t="16983" x="6718300" y="3948113"/>
          <p14:tracePt t="16991" x="6754813" y="3948113"/>
          <p14:tracePt t="16999" x="6783388" y="3948113"/>
          <p14:tracePt t="17007" x="6800850" y="3948113"/>
          <p14:tracePt t="17023" x="6810375" y="3948113"/>
          <p14:tracePt t="17030" x="6810375" y="3940175"/>
          <p14:tracePt t="17040" x="6819900" y="3940175"/>
          <p14:tracePt t="17056" x="6837363" y="3930650"/>
          <p14:tracePt t="17070" x="6846888" y="3930650"/>
          <p14:tracePt t="17078" x="6864350" y="3930650"/>
          <p14:tracePt t="17086" x="6892925" y="3911600"/>
          <p14:tracePt t="17094" x="6910388" y="3903663"/>
          <p14:tracePt t="17103" x="6929438" y="3903663"/>
          <p14:tracePt t="17111" x="6964363" y="3894138"/>
          <p14:tracePt t="17118" x="6992938" y="3884613"/>
          <p14:tracePt t="17128" x="7019925" y="3884613"/>
          <p14:tracePt t="17136" x="7037388" y="3875088"/>
          <p14:tracePt t="17143" x="7083425" y="3848100"/>
          <p14:tracePt t="17161" x="7119938" y="3840163"/>
          <p14:tracePt t="17168" x="7129463" y="3840163"/>
          <p14:tracePt t="17178" x="7138988" y="3840163"/>
          <p14:tracePt t="17184" x="7165975" y="3830638"/>
          <p14:tracePt t="17192" x="7183438" y="3830638"/>
          <p14:tracePt t="17199" x="7212013" y="3830638"/>
          <p14:tracePt t="17207" x="7248525" y="3821113"/>
          <p14:tracePt t="17214" x="7283450" y="3811588"/>
          <p14:tracePt t="17223" x="7339013" y="3811588"/>
          <p14:tracePt t="17230" x="7429500" y="3811588"/>
          <p14:tracePt t="17240" x="7512050" y="3811588"/>
          <p14:tracePt t="17246" x="7585075" y="3811588"/>
          <p14:tracePt t="17254" x="7658100" y="3811588"/>
          <p14:tracePt t="17262" x="7748588" y="3811588"/>
          <p14:tracePt t="17271" x="7821613" y="3811588"/>
          <p14:tracePt t="17278" x="7877175" y="3811588"/>
          <p14:tracePt t="17286" x="7950200" y="3811588"/>
          <p14:tracePt t="17294" x="7986713" y="3811588"/>
          <p14:tracePt t="17302" x="7994650" y="3811588"/>
          <p14:tracePt t="17318" x="8004175" y="3811588"/>
          <p14:tracePt t="17558" x="8031163" y="3811588"/>
          <p14:tracePt t="17566" x="8086725" y="3811588"/>
          <p14:tracePt t="17575" x="8132763" y="3811588"/>
          <p14:tracePt t="17583" x="8159750" y="3811588"/>
          <p14:tracePt t="17591" x="8186738" y="3811588"/>
          <p14:tracePt t="17599" x="8204200" y="3811588"/>
          <p14:tracePt t="17608" x="8223250" y="3811588"/>
          <p14:tracePt t="17800" x="8232775" y="3803650"/>
          <p14:tracePt t="17808" x="8232775" y="3767138"/>
          <p14:tracePt t="17816" x="8240713" y="3730625"/>
          <p14:tracePt t="17824" x="8250238" y="3694113"/>
          <p14:tracePt t="17830" x="8250238" y="3665538"/>
          <p14:tracePt t="17839" x="8250238" y="3611563"/>
          <p14:tracePt t="17846" x="8259763" y="3584575"/>
          <p14:tracePt t="17855" x="8286750" y="3519488"/>
          <p14:tracePt t="17862" x="8286750" y="3492500"/>
          <p14:tracePt t="17870" x="8296275" y="3438525"/>
          <p14:tracePt t="17878" x="8305800" y="3392488"/>
          <p14:tracePt t="17886" x="8313738" y="3338513"/>
          <p14:tracePt t="17894" x="8342313" y="3292475"/>
          <p14:tracePt t="17902" x="8350250" y="3265488"/>
          <p14:tracePt t="17910" x="8359775" y="3200400"/>
          <p14:tracePt t="17920" x="8359775" y="3173413"/>
          <p14:tracePt t="17928" x="8369300" y="3155950"/>
          <p14:tracePt t="17936" x="8369300" y="3136900"/>
          <p14:tracePt t="17945" x="8386763" y="3119438"/>
          <p14:tracePt t="18088" x="8386763" y="3136900"/>
          <p14:tracePt t="18096" x="8386763" y="3155950"/>
          <p14:tracePt t="18108" x="8386763" y="3182938"/>
          <p14:tracePt t="18111" x="8359775" y="3209925"/>
          <p14:tracePt t="18118" x="8296275" y="3236913"/>
          <p14:tracePt t="18126" x="8232775" y="3292475"/>
          <p14:tracePt t="18134" x="8113713" y="3346450"/>
          <p14:tracePt t="18143" x="8004175" y="3375025"/>
          <p14:tracePt t="18150" x="7885113" y="3419475"/>
          <p14:tracePt t="18178" x="7485063" y="3465513"/>
          <p14:tracePt t="18184" x="7329488" y="3511550"/>
          <p14:tracePt t="18192" x="7256463" y="3511550"/>
          <p14:tracePt t="18198" x="7146925" y="3511550"/>
          <p14:tracePt t="18206" x="7073900" y="3511550"/>
          <p14:tracePt t="18214" x="7000875" y="3511550"/>
          <p14:tracePt t="18223" x="6937375" y="3519488"/>
          <p14:tracePt t="18230" x="6846888" y="3519488"/>
          <p14:tracePt t="18239" x="6773863" y="3519488"/>
          <p14:tracePt t="18246" x="6681788" y="3519488"/>
          <p14:tracePt t="18254" x="6573838" y="3519488"/>
          <p14:tracePt t="18262" x="6445250" y="3519488"/>
          <p14:tracePt t="18270" x="6299200" y="3519488"/>
          <p14:tracePt t="18278" x="6135688" y="3519488"/>
          <p14:tracePt t="18286" x="5972175" y="3519488"/>
          <p14:tracePt t="18294" x="5826125" y="3519488"/>
          <p14:tracePt t="18303" x="5661025" y="3519488"/>
          <p14:tracePt t="18311" x="5514975" y="3519488"/>
          <p14:tracePt t="18321" x="5405438" y="3519488"/>
          <p14:tracePt t="18326" x="5314950" y="3519488"/>
          <p14:tracePt t="18335" x="5260975" y="3519488"/>
          <p14:tracePt t="18343" x="5168900" y="3519488"/>
          <p14:tracePt t="18351" x="5114925" y="3519488"/>
          <p14:tracePt t="18358" x="5059363" y="3519488"/>
          <p14:tracePt t="18366" x="4995863" y="3519488"/>
          <p14:tracePt t="18374" x="4949825" y="3556000"/>
          <p14:tracePt t="18382" x="4913313" y="3556000"/>
          <p14:tracePt t="18391" x="4895850" y="3556000"/>
          <p14:tracePt t="18399" x="4876800" y="3556000"/>
          <p14:tracePt t="18408" x="4849813" y="3565525"/>
          <p14:tracePt t="18416" x="4813300" y="3565525"/>
          <p14:tracePt t="18426" x="4786313" y="3565525"/>
          <p14:tracePt t="18433" x="4767263" y="3565525"/>
          <p14:tracePt t="18442" x="4740275" y="3565525"/>
          <p14:tracePt t="18447" x="4722813" y="3565525"/>
          <p14:tracePt t="18455" x="4695825" y="3565525"/>
          <p14:tracePt t="18463" x="4649788" y="3565525"/>
          <p14:tracePt t="18471" x="4622800" y="3565525"/>
          <p14:tracePt t="18479" x="4567238" y="3565525"/>
          <p14:tracePt t="18487" x="4530725" y="3575050"/>
          <p14:tracePt t="18495" x="4484688" y="3575050"/>
          <p14:tracePt t="18503" x="4430713" y="3575050"/>
          <p14:tracePt t="18511" x="4394200" y="3575050"/>
          <p14:tracePt t="18519" x="4376738" y="3575050"/>
          <p14:tracePt t="18526" x="4348163" y="3575050"/>
          <p14:tracePt t="18534" x="4330700" y="3575050"/>
          <p14:tracePt t="18543" x="4294188" y="3575050"/>
          <p14:tracePt t="18550" x="4284663" y="3575050"/>
          <p14:tracePt t="18559" x="4275138" y="3575050"/>
          <p14:tracePt t="18566" x="4257675" y="3575050"/>
          <p14:tracePt t="18574" x="4238625" y="3575050"/>
          <p14:tracePt t="18582" x="4230688" y="3575050"/>
          <p14:tracePt t="18591" x="4202113" y="3575050"/>
          <p14:tracePt t="18598" x="4165600" y="3575050"/>
          <p14:tracePt t="18607" x="4111625" y="3592513"/>
          <p14:tracePt t="18614" x="4048125" y="3592513"/>
          <p14:tracePt t="18622" x="3975100" y="3592513"/>
          <p14:tracePt t="18630" x="3902075" y="3592513"/>
          <p14:tracePt t="18639" x="3829050" y="3592513"/>
          <p14:tracePt t="18647" x="3738563" y="3592513"/>
          <p14:tracePt t="18655" x="3646488" y="3592513"/>
          <p14:tracePt t="18663" x="3573463" y="3592513"/>
          <p14:tracePt t="18671" x="3500438" y="3592513"/>
          <p14:tracePt t="18679" x="3419475" y="3592513"/>
          <p14:tracePt t="18687" x="3363913" y="3592513"/>
          <p14:tracePt t="18695" x="3309938" y="3592513"/>
          <p14:tracePt t="18703" x="3281363" y="3592513"/>
          <p14:tracePt t="18711" x="3236913" y="3592513"/>
          <p14:tracePt t="18719" x="3208338" y="3592513"/>
          <p14:tracePt t="18735" x="3200400" y="3592513"/>
          <p14:tracePt t="18888" x="3200400" y="3584575"/>
          <p14:tracePt t="19087" x="3208338" y="3575050"/>
          <p14:tracePt t="19095" x="3227388" y="3575050"/>
          <p14:tracePt t="19104" x="3236913" y="3575050"/>
          <p14:tracePt t="19112" x="3244850" y="3565525"/>
          <p14:tracePt t="19120" x="3281363" y="3548063"/>
          <p14:tracePt t="19128" x="3300413" y="3529013"/>
          <p14:tracePt t="19136" x="3327400" y="3511550"/>
          <p14:tracePt t="19146" x="3363913" y="3482975"/>
          <p14:tracePt t="19150" x="3382963" y="3465513"/>
          <p14:tracePt t="19160" x="3400425" y="3455988"/>
          <p14:tracePt t="19176" x="3446463" y="3429000"/>
          <p14:tracePt t="19182" x="3455988" y="3419475"/>
          <p14:tracePt t="19377" x="3446463" y="3419475"/>
          <p14:tracePt t="19546" x="3446463" y="3411538"/>
          <p14:tracePt t="19553" x="3446463" y="3402013"/>
          <p14:tracePt t="19568" x="3446463" y="3392488"/>
          <p14:tracePt t="19576" x="3455988" y="3392488"/>
          <p14:tracePt t="19600" x="3463925" y="3382963"/>
          <p14:tracePt t="19607" x="3473450" y="3375025"/>
          <p14:tracePt t="19624" x="3482975" y="3365500"/>
          <p14:tracePt t="19631" x="3490913" y="3355975"/>
          <p14:tracePt t="19647" x="3490913" y="3346450"/>
          <p14:tracePt t="19680" x="3500438" y="3346450"/>
          <p14:tracePt t="19687" x="3509963" y="3338513"/>
          <p14:tracePt t="19703" x="3519488" y="3328988"/>
          <p14:tracePt t="19720" x="3519488" y="3319463"/>
          <p14:tracePt t="19729" x="3527425" y="3309938"/>
          <p14:tracePt t="19752" x="3536950" y="3302000"/>
          <p14:tracePt t="19761" x="3536950" y="3292475"/>
          <p14:tracePt t="19766" x="3546475" y="3265488"/>
          <p14:tracePt t="19776" x="3556000" y="3265488"/>
          <p14:tracePt t="19791" x="3556000" y="3255963"/>
          <p14:tracePt t="19806" x="3563938" y="3236913"/>
          <p14:tracePt t="19823" x="3573463" y="3219450"/>
          <p14:tracePt t="20575" x="3582988" y="3200400"/>
          <p14:tracePt t="20592" x="3609975" y="3182938"/>
          <p14:tracePt t="20600" x="3609975" y="3173413"/>
          <p14:tracePt t="20608" x="3619500" y="3163888"/>
          <p14:tracePt t="20616" x="3636963" y="3136900"/>
          <p14:tracePt t="20623" x="3646488" y="3127375"/>
          <p14:tracePt t="20630" x="3656013" y="3119438"/>
          <p14:tracePt t="20639" x="3665538" y="3109913"/>
          <p14:tracePt t="20646" x="3683000" y="3100388"/>
          <p14:tracePt t="20670" x="3692525" y="3100388"/>
          <p14:tracePt t="20736" x="3692525" y="3127375"/>
          <p14:tracePt t="20752" x="3692525" y="3146425"/>
          <p14:tracePt t="20760" x="3692525" y="3173413"/>
          <p14:tracePt t="20768" x="3692525" y="3182938"/>
          <p14:tracePt t="20775" x="3673475" y="3209925"/>
          <p14:tracePt t="20783" x="3673475" y="3219450"/>
          <p14:tracePt t="20790" x="3665538" y="3228975"/>
          <p14:tracePt t="21183" x="3673475" y="3219450"/>
          <p14:tracePt t="21190" x="3692525" y="3209925"/>
          <p14:tracePt t="21198" x="3729038" y="3200400"/>
          <p14:tracePt t="21206" x="3756025" y="3182938"/>
          <p14:tracePt t="21214" x="3756025" y="3173413"/>
          <p14:tracePt t="21223" x="3765550" y="3173413"/>
          <p14:tracePt t="21310" x="3792538" y="3163888"/>
          <p14:tracePt t="21318" x="3810000" y="3155950"/>
          <p14:tracePt t="21326" x="3846513" y="3146425"/>
          <p14:tracePt t="21334" x="3883025" y="3136900"/>
          <p14:tracePt t="21342" x="3929063" y="3119438"/>
          <p14:tracePt t="21351" x="3984625" y="3119438"/>
          <p14:tracePt t="21359" x="4057650" y="3109913"/>
          <p14:tracePt t="21367" x="4121150" y="3109913"/>
          <p14:tracePt t="21375" x="4194175" y="3109913"/>
          <p14:tracePt t="21383" x="4248150" y="3109913"/>
          <p14:tracePt t="21391" x="4340225" y="3109913"/>
          <p14:tracePt t="21399" x="4413250" y="3109913"/>
          <p14:tracePt t="21409" x="4467225" y="3109913"/>
          <p14:tracePt t="21416" x="4513263" y="3109913"/>
          <p14:tracePt t="21425" x="4530725" y="3109913"/>
          <p14:tracePt t="21433" x="4540250" y="3109913"/>
          <p14:tracePt t="21928" x="4576763" y="3100388"/>
          <p14:tracePt t="21944" x="4576763" y="3082925"/>
          <p14:tracePt t="21960" x="4576763" y="3073400"/>
          <p14:tracePt t="21968" x="4576763" y="3063875"/>
          <p14:tracePt t="22152" x="4576763" y="3073400"/>
          <p14:tracePt t="22177" x="4567238" y="3082925"/>
          <p14:tracePt t="22191" x="4557713" y="3090863"/>
          <p14:tracePt t="22200" x="4549775" y="3100388"/>
          <p14:tracePt t="22215" x="4521200" y="3109913"/>
          <p14:tracePt t="22231" x="4513263" y="3119438"/>
          <p14:tracePt t="22247" x="4503738" y="3119438"/>
          <p14:tracePt t="22278" x="4494213" y="3119438"/>
          <p14:tracePt t="22370" x="4476750" y="3127375"/>
          <p14:tracePt t="22378" x="4457700" y="3127375"/>
          <p14:tracePt t="22386" x="4430713" y="3146425"/>
          <p14:tracePt t="22399" x="4413250" y="3146425"/>
          <p14:tracePt t="22408" x="4394200" y="3146425"/>
          <p14:tracePt t="22415" x="4376738" y="3163888"/>
          <p14:tracePt t="22424" x="4367213" y="3163888"/>
          <p14:tracePt t="22432" x="4357688" y="3163888"/>
          <p14:tracePt t="22441" x="4348163" y="3163888"/>
          <p14:tracePt t="22447" x="4340225" y="3163888"/>
          <p14:tracePt t="22456" x="4321175" y="3163888"/>
          <p14:tracePt t="22463" x="4303713" y="3163888"/>
          <p14:tracePt t="22470" x="4284663" y="3173413"/>
          <p14:tracePt t="22486" x="4275138" y="3173413"/>
          <p14:tracePt t="22502" x="4257675" y="3173413"/>
          <p14:tracePt t="22510" x="4238625" y="3173413"/>
          <p14:tracePt t="22518" x="4221163" y="3173413"/>
          <p14:tracePt t="22527" x="4194175" y="3182938"/>
          <p14:tracePt t="22535" x="4165600" y="3182938"/>
          <p14:tracePt t="22543" x="4129088" y="3182938"/>
          <p14:tracePt t="22551" x="4075113" y="3182938"/>
          <p14:tracePt t="22559" x="4038600" y="3182938"/>
          <p14:tracePt t="22567" x="3984625" y="3182938"/>
          <p14:tracePt t="22575" x="3929063" y="3182938"/>
          <p14:tracePt t="22583" x="3865563" y="3182938"/>
          <p14:tracePt t="22591" x="3810000" y="3182938"/>
          <p14:tracePt t="22599" x="3783013" y="3182938"/>
          <p14:tracePt t="22606" x="3756025" y="3182938"/>
          <p14:tracePt t="22615" x="3746500" y="3182938"/>
          <p14:tracePt t="22623" x="3738563" y="3182938"/>
          <p14:tracePt t="22816" x="3729038" y="3182938"/>
          <p14:tracePt t="22825" x="3729038" y="3173413"/>
          <p14:tracePt t="22848" x="3729038" y="3163888"/>
          <p14:tracePt t="23075" x="3719513" y="3155950"/>
          <p14:tracePt t="23112" x="3719513" y="3146425"/>
          <p14:tracePt t="24080" x="3719513" y="3136900"/>
          <p14:tracePt t="24088" x="3738563" y="3136900"/>
          <p14:tracePt t="24096" x="3756025" y="3127375"/>
          <p14:tracePt t="24105" x="3792538" y="3127375"/>
          <p14:tracePt t="24118" x="3829050" y="3119438"/>
          <p14:tracePt t="24128" x="3838575" y="3119438"/>
          <p14:tracePt t="24137" x="3856038" y="3119438"/>
          <p14:tracePt t="24144" x="3883025" y="3109913"/>
          <p14:tracePt t="24152" x="3892550" y="3109913"/>
          <p14:tracePt t="24159" x="3902075" y="3109913"/>
          <p14:tracePt t="24174" x="3919538" y="3109913"/>
          <p14:tracePt t="24174" x="3929063" y="3109913"/>
          <p14:tracePt t="24182" x="3938588" y="3109913"/>
          <p14:tracePt t="24215" x="3948113" y="3109913"/>
          <p14:tracePt t="24231" x="3956050" y="3109913"/>
          <p14:tracePt t="24247" x="3975100" y="3100388"/>
          <p14:tracePt t="24536" x="4011613" y="3090863"/>
          <p14:tracePt t="24545" x="4075113" y="3090863"/>
          <p14:tracePt t="24552" x="4157663" y="3090863"/>
          <p14:tracePt t="24559" x="4267200" y="3100388"/>
          <p14:tracePt t="24568" x="4357688" y="3119438"/>
          <p14:tracePt t="24577" x="4440238" y="3146425"/>
          <p14:tracePt t="24582" x="4549775" y="3146425"/>
          <p14:tracePt t="24591" x="4676775" y="3146425"/>
          <p14:tracePt t="24598" x="4786313" y="3146425"/>
          <p14:tracePt t="24606" x="4876800" y="3146425"/>
          <p14:tracePt t="24614" x="4932363" y="3146425"/>
          <p14:tracePt t="24622" x="4959350" y="3146425"/>
          <p14:tracePt t="24630" x="4995863" y="3146425"/>
          <p14:tracePt t="25048" x="5005388" y="3136900"/>
          <p14:tracePt t="25067" x="5041900" y="3127375"/>
          <p14:tracePt t="25081" x="5049838" y="3127375"/>
          <p14:tracePt t="25088" x="5078413" y="3127375"/>
          <p14:tracePt t="25095" x="5086350" y="3127375"/>
          <p14:tracePt t="25111" x="5095875" y="3119438"/>
          <p14:tracePt t="25216" x="5105400" y="3109913"/>
          <p14:tracePt t="25227" x="5114925" y="3100388"/>
          <p14:tracePt t="25272" x="5122863" y="3100388"/>
          <p14:tracePt t="25283" x="5141913" y="3090863"/>
          <p14:tracePt t="25289" x="5151438" y="3090863"/>
          <p14:tracePt t="25297" x="5159375" y="3090863"/>
          <p14:tracePt t="25304" x="5168900" y="3090863"/>
          <p14:tracePt t="25326" x="5178425" y="3090863"/>
          <p14:tracePt t="25408" x="5187950" y="3082925"/>
          <p14:tracePt t="25488" x="5214938" y="3073400"/>
          <p14:tracePt t="25657" x="5224463" y="3073400"/>
          <p14:tracePt t="25672" x="5241925" y="3100388"/>
          <p14:tracePt t="25681" x="5241925" y="3109913"/>
          <p14:tracePt t="25688" x="5260975" y="3136900"/>
          <p14:tracePt t="25698" x="5268913" y="3155950"/>
          <p14:tracePt t="25704" x="5268913" y="3200400"/>
          <p14:tracePt t="25713" x="5287963" y="3219450"/>
          <p14:tracePt t="25720" x="5297488" y="3236913"/>
          <p14:tracePt t="25728" x="5305425" y="3255963"/>
          <p14:tracePt t="25734" x="5305425" y="3282950"/>
          <p14:tracePt t="25742" x="5314950" y="3302000"/>
          <p14:tracePt t="25751" x="5314950" y="3309938"/>
          <p14:tracePt t="25758" x="5314950" y="3328988"/>
          <p14:tracePt t="25790" x="5314950" y="3338513"/>
          <p14:tracePt t="25936" x="5341938" y="3338513"/>
          <p14:tracePt t="25944" x="5368925" y="3309938"/>
          <p14:tracePt t="25952" x="5397500" y="3302000"/>
          <p14:tracePt t="25962" x="5424488" y="3282950"/>
          <p14:tracePt t="25968" x="5461000" y="3265488"/>
          <p14:tracePt t="25975" x="5487988" y="3246438"/>
          <p14:tracePt t="25984" x="5524500" y="3236913"/>
          <p14:tracePt t="25991" x="5561013" y="3209925"/>
          <p14:tracePt t="26000" x="5616575" y="3192463"/>
          <p14:tracePt t="26009" x="5643563" y="3182938"/>
          <p14:tracePt t="26015" x="5661025" y="3182938"/>
          <p14:tracePt t="26024" x="5697538" y="3173413"/>
          <p14:tracePt t="26030" x="5724525" y="3155950"/>
          <p14:tracePt t="26039" x="5753100" y="3146425"/>
          <p14:tracePt t="26046" x="5761038" y="3136900"/>
          <p14:tracePt t="26055" x="5780088" y="3136900"/>
          <p14:tracePt t="26062" x="5807075" y="3119438"/>
          <p14:tracePt t="26082" x="5843588" y="3109913"/>
          <p14:tracePt t="26150" x="5807075" y="3109913"/>
          <p14:tracePt t="26360" x="5789613" y="3127375"/>
          <p14:tracePt t="26510" x="5780088" y="3136900"/>
          <p14:tracePt t="26518" x="5761038" y="3146425"/>
          <p14:tracePt t="26526" x="5743575" y="3155950"/>
          <p14:tracePt t="26534" x="5724525" y="3173413"/>
          <p14:tracePt t="26543" x="5716588" y="3182938"/>
          <p14:tracePt t="26550" x="5697538" y="3192463"/>
          <p14:tracePt t="26558" x="5670550" y="3200400"/>
          <p14:tracePt t="26568" x="5661025" y="3200400"/>
          <p14:tracePt t="26574" x="5643563" y="3219450"/>
          <p14:tracePt t="26583" x="5634038" y="3219450"/>
          <p14:tracePt t="26639" x="5624513" y="3228975"/>
          <p14:tracePt t="26678" x="5616575" y="3255963"/>
          <p14:tracePt t="26686" x="5607050" y="3265488"/>
          <p14:tracePt t="26703" x="5597525" y="3273425"/>
          <p14:tracePt t="26711" x="5588000" y="3282950"/>
          <p14:tracePt t="26727" x="5580063" y="3292475"/>
          <p14:tracePt t="26848" x="5580063" y="3302000"/>
          <p14:tracePt t="26897" x="5570538" y="3309938"/>
          <p14:tracePt t="26912" x="5561013" y="3319463"/>
          <p14:tracePt t="26927" x="5561013" y="3328988"/>
          <p14:tracePt t="26942" x="5543550" y="3346450"/>
          <p14:tracePt t="27038" x="5543550" y="3355975"/>
          <p14:tracePt t="27046" x="5551488" y="3355975"/>
          <p14:tracePt t="27055" x="5580063" y="3355975"/>
          <p14:tracePt t="27063" x="5588000" y="3355975"/>
          <p14:tracePt t="27072" x="5624513" y="3365500"/>
          <p14:tracePt t="27087" x="5634038" y="3365500"/>
          <p14:tracePt t="27095" x="5653088" y="3365500"/>
          <p14:tracePt t="27383" x="5661025" y="3365500"/>
          <p14:tracePt t="27399" x="5670550" y="3375025"/>
          <p14:tracePt t="27539" x="5670550" y="3382963"/>
          <p14:tracePt t="27766" x="5670550" y="3392488"/>
          <p14:tracePt t="27774" x="5670550" y="3402013"/>
          <p14:tracePt t="27783" x="5670550" y="3429000"/>
          <p14:tracePt t="27791" x="5670550" y="3438525"/>
          <p14:tracePt t="27807" x="5661025" y="3455988"/>
          <p14:tracePt t="27817" x="5661025" y="3465513"/>
          <p14:tracePt t="27824" x="5661025" y="3482975"/>
          <p14:tracePt t="27833" x="5661025" y="3492500"/>
          <p14:tracePt t="27839" x="5653088" y="3511550"/>
          <p14:tracePt t="27862" x="5643563" y="3529013"/>
          <p14:tracePt t="27879" x="5643563" y="3538538"/>
          <p14:tracePt t="27944" x="5643563" y="3548063"/>
          <p14:tracePt t="27960" x="5643563" y="3556000"/>
          <p14:tracePt t="28008" x="5643563" y="3565525"/>
          <p14:tracePt t="28040" x="5634038" y="3592513"/>
          <p14:tracePt t="28799" x="5624513" y="3611563"/>
          <p14:tracePt t="28807" x="5616575" y="3648075"/>
          <p14:tracePt t="28815" x="5607050" y="3711575"/>
          <p14:tracePt t="28823" x="5607050" y="3748088"/>
          <p14:tracePt t="28831" x="5607050" y="3821113"/>
          <p14:tracePt t="28839" x="5607050" y="3875088"/>
          <p14:tracePt t="28846" x="5607050" y="3921125"/>
          <p14:tracePt t="28855" x="5607050" y="3957638"/>
          <p14:tracePt t="28862" x="5607050" y="3984625"/>
          <p14:tracePt t="28870" x="5607050" y="4030663"/>
          <p14:tracePt t="28878" x="5607050" y="4057650"/>
          <p14:tracePt t="28886" x="5607050" y="4076700"/>
          <p14:tracePt t="28895" x="5607050" y="4103688"/>
          <p14:tracePt t="28903" x="5607050" y="4113213"/>
          <p14:tracePt t="28911" x="5607050" y="4130675"/>
          <p14:tracePt t="28919" x="5607050" y="4149725"/>
          <p14:tracePt t="28934" x="5616575" y="4167188"/>
          <p14:tracePt t="28944" x="5616575" y="4176713"/>
          <p14:tracePt t="29074" x="5616575" y="4203700"/>
          <p14:tracePt t="29088" x="5616575" y="4240213"/>
          <p14:tracePt t="29096" x="5616575" y="4249738"/>
          <p14:tracePt t="29104" x="5616575" y="4268788"/>
          <p14:tracePt t="29128" x="5607050" y="4295775"/>
          <p14:tracePt t="29465" x="5561013" y="4295775"/>
          <p14:tracePt t="29474" x="5434013" y="4295775"/>
          <p14:tracePt t="29481" x="5268913" y="4295775"/>
          <p14:tracePt t="29488" x="5195888" y="4295775"/>
          <p14:tracePt t="29497" x="5014913" y="4295775"/>
          <p14:tracePt t="29503" x="4886325" y="4295775"/>
          <p14:tracePt t="29510" x="4776788" y="4295775"/>
          <p14:tracePt t="29518" x="4649788" y="4295775"/>
          <p14:tracePt t="29526" x="4540250" y="4295775"/>
          <p14:tracePt t="29534" x="4467225" y="4295775"/>
          <p14:tracePt t="29543" x="4421188" y="4295775"/>
          <p14:tracePt t="29550" x="4403725" y="4286250"/>
          <p14:tracePt t="29558" x="4394200" y="4286250"/>
          <p14:tracePt t="29566" x="4384675" y="4286250"/>
          <p14:tracePt t="29574" x="4376738" y="4286250"/>
          <p14:tracePt t="29582" x="4367213" y="4286250"/>
          <p14:tracePt t="29599" x="4357688" y="4286250"/>
          <p14:tracePt t="29616" x="4340225" y="4286250"/>
          <p14:tracePt t="29623" x="4330700" y="4286250"/>
          <p14:tracePt t="29630" x="4321175" y="4286250"/>
          <p14:tracePt t="29639" x="4303713" y="4276725"/>
          <p14:tracePt t="29832" x="4294188" y="4276725"/>
          <p14:tracePt t="29842" x="4275138" y="4276725"/>
          <p14:tracePt t="29851" x="4248150" y="4276725"/>
          <p14:tracePt t="29859" x="4230688" y="4276725"/>
          <p14:tracePt t="29864" x="4202113" y="4276725"/>
          <p14:tracePt t="29875" x="4194175" y="4276725"/>
          <p14:tracePt t="29880" x="4175125" y="4276725"/>
          <p14:tracePt t="29892" x="4157663" y="4276725"/>
          <p14:tracePt t="29904" x="4148138" y="4276725"/>
          <p14:tracePt t="29912" x="4138613" y="4276725"/>
          <p14:tracePt t="30392" x="4129088" y="4286250"/>
          <p14:tracePt t="32854" x="4129088" y="4295775"/>
          <p14:tracePt t="33184" x="4129088" y="4349750"/>
          <p14:tracePt t="33194" x="4138613" y="4368800"/>
          <p14:tracePt t="33201" x="4202113" y="4413250"/>
          <p14:tracePt t="33209" x="4238625" y="4478338"/>
          <p14:tracePt t="33215" x="4294188" y="4522788"/>
          <p14:tracePt t="33224" x="4357688" y="4614863"/>
          <p14:tracePt t="33230" x="4413250" y="4660900"/>
          <p14:tracePt t="33239" x="4430713" y="4687888"/>
          <p14:tracePt t="33246" x="4457700" y="4724400"/>
          <p14:tracePt t="33255" x="4476750" y="4741863"/>
          <p14:tracePt t="33262" x="4476750" y="4751388"/>
          <p14:tracePt t="33303" x="4476750" y="4760913"/>
          <p14:tracePt t="33319" x="4476750" y="4778375"/>
          <p14:tracePt t="33528" x="4476750" y="4787900"/>
          <p14:tracePt t="33536" x="4476750" y="4797425"/>
          <p14:tracePt t="33546" x="4476750" y="4824413"/>
          <p14:tracePt t="33551" x="4467225" y="4841875"/>
          <p14:tracePt t="33567" x="4457700" y="4860925"/>
          <p14:tracePt t="33574" x="4457700" y="4878388"/>
          <p14:tracePt t="33590" x="4448175" y="4887913"/>
          <p14:tracePt t="33598" x="4448175" y="4897438"/>
          <p14:tracePt t="33614" x="4440238" y="4906963"/>
          <p14:tracePt t="33622" x="4430713" y="4906963"/>
          <p14:tracePt t="33630" x="4421188" y="4906963"/>
          <p14:tracePt t="33655" x="4413250" y="4914900"/>
          <p14:tracePt t="33849" x="4403725" y="4887913"/>
          <p14:tracePt t="33858" x="4384675" y="4860925"/>
          <p14:tracePt t="33866" x="4376738" y="4833938"/>
          <p14:tracePt t="33875" x="4376738" y="4814888"/>
          <p14:tracePt t="33880" x="4376738" y="4778375"/>
          <p14:tracePt t="33889" x="4376738" y="4768850"/>
          <p14:tracePt t="33895" x="4376738" y="4751388"/>
          <p14:tracePt t="33903" x="4376738" y="4741863"/>
          <p14:tracePt t="33919" x="4376738" y="4732338"/>
          <p14:tracePt t="33960" x="4376738" y="4724400"/>
          <p14:tracePt t="33968" x="4376738" y="4705350"/>
          <p14:tracePt t="33976" x="4376738" y="4697413"/>
          <p14:tracePt t="33984" x="4384675" y="4678363"/>
          <p14:tracePt t="33992" x="4394200" y="4651375"/>
          <p14:tracePt t="34000" x="4421188" y="4651375"/>
          <p14:tracePt t="34008" x="4494213" y="4651375"/>
          <p14:tracePt t="34015" x="4586288" y="4641850"/>
          <p14:tracePt t="34022" x="4695825" y="4641850"/>
          <p14:tracePt t="34031" x="4803775" y="4641850"/>
          <p14:tracePt t="34038" x="4932363" y="4641850"/>
          <p14:tracePt t="34046" x="5078413" y="4641850"/>
          <p14:tracePt t="34055" x="5224463" y="4641850"/>
          <p14:tracePt t="34063" x="5405438" y="4641850"/>
          <p14:tracePt t="34072" x="5551488" y="4641850"/>
          <p14:tracePt t="34080" x="5697538" y="4641850"/>
          <p14:tracePt t="34087" x="5789613" y="4641850"/>
          <p14:tracePt t="34095" x="5899150" y="4641850"/>
          <p14:tracePt t="34102" x="5935663" y="4641850"/>
          <p14:tracePt t="34111" x="5953125" y="4641850"/>
          <p14:tracePt t="34118" x="5962650" y="4641850"/>
          <p14:tracePt t="34126" x="5980113" y="4641850"/>
          <p14:tracePt t="34134" x="5989638" y="4641850"/>
          <p14:tracePt t="34214" x="5999163" y="4641850"/>
          <p14:tracePt t="34222" x="6016625" y="4641850"/>
          <p14:tracePt t="34231" x="6035675" y="4641850"/>
          <p14:tracePt t="34247" x="6043613" y="4641850"/>
          <p14:tracePt t="34263" x="6062663" y="4641850"/>
          <p14:tracePt t="34272" x="6072188" y="4641850"/>
          <p14:tracePt t="34281" x="6080125" y="4641850"/>
          <p14:tracePt t="34286" x="6089650" y="4641850"/>
          <p14:tracePt t="34295" x="6099175" y="4641850"/>
          <p14:tracePt t="34302" x="6108700" y="4641850"/>
          <p14:tracePt t="34310" x="6116638" y="4641850"/>
          <p14:tracePt t="34318" x="6126163" y="4641850"/>
          <p14:tracePt t="34326" x="6145213" y="4641850"/>
          <p14:tracePt t="34334" x="6153150" y="4641850"/>
          <p14:tracePt t="34489" x="6162675" y="4641850"/>
          <p14:tracePt t="34504" x="6162675" y="4678363"/>
          <p14:tracePt t="34512" x="6162675" y="4697413"/>
          <p14:tracePt t="34520" x="6162675" y="4724400"/>
          <p14:tracePt t="34527" x="6162675" y="4732338"/>
          <p14:tracePt t="34535" x="6162675" y="4768850"/>
          <p14:tracePt t="34543" x="6162675" y="4787900"/>
          <p14:tracePt t="34551" x="6162675" y="4814888"/>
          <p14:tracePt t="34558" x="6162675" y="4833938"/>
          <p14:tracePt t="34567" x="6162675" y="4870450"/>
          <p14:tracePt t="34582" x="6162675" y="4887913"/>
          <p14:tracePt t="34591" x="6162675" y="4897438"/>
          <p14:tracePt t="34598" x="6162675" y="4914900"/>
          <p14:tracePt t="34622" x="6162675" y="4943475"/>
          <p14:tracePt t="34760" x="6162675" y="4960938"/>
          <p14:tracePt t="34774" x="6162675" y="4970463"/>
          <p14:tracePt t="34856" x="6153150" y="4987925"/>
          <p14:tracePt t="34866" x="6145213" y="5006975"/>
          <p14:tracePt t="34873" x="6116638" y="5016500"/>
          <p14:tracePt t="34880" x="6099175" y="5016500"/>
          <p14:tracePt t="34891" x="6062663" y="5016500"/>
          <p14:tracePt t="34896" x="6043613" y="5016500"/>
          <p14:tracePt t="34905" x="5989638" y="5024438"/>
          <p14:tracePt t="34914" x="5943600" y="5024438"/>
          <p14:tracePt t="34920" x="5899150" y="5053013"/>
          <p14:tracePt t="34928" x="5862638" y="5053013"/>
          <p14:tracePt t="34936" x="5834063" y="5053013"/>
          <p14:tracePt t="34945" x="5797550" y="5053013"/>
          <p14:tracePt t="34950" x="5761038" y="5053013"/>
          <p14:tracePt t="34959" x="5753100" y="5053013"/>
          <p14:tracePt t="34966" x="5734050" y="5053013"/>
          <p14:tracePt t="34974" x="5716588" y="5053013"/>
          <p14:tracePt t="34982" x="5697538" y="5053013"/>
          <p14:tracePt t="35006" x="5680075" y="5053013"/>
          <p14:tracePt t="35014" x="5670550" y="5053013"/>
          <p14:tracePt t="35022" x="5653088" y="5053013"/>
          <p14:tracePt t="35031" x="5624513" y="5053013"/>
          <p14:tracePt t="35038" x="5580063" y="5053013"/>
          <p14:tracePt t="35047" x="5551488" y="5053013"/>
          <p14:tracePt t="35056" x="5497513" y="5053013"/>
          <p14:tracePt t="35063" x="5461000" y="5053013"/>
          <p14:tracePt t="35073" x="5414963" y="5053013"/>
          <p14:tracePt t="35079" x="5360988" y="5060950"/>
          <p14:tracePt t="35089" x="5324475" y="5060950"/>
          <p14:tracePt t="35095" x="5287963" y="5070475"/>
          <p14:tracePt t="35103" x="5251450" y="5070475"/>
          <p14:tracePt t="35111" x="5224463" y="5070475"/>
          <p14:tracePt t="35119" x="5178425" y="5070475"/>
          <p14:tracePt t="35127" x="5151438" y="5070475"/>
          <p14:tracePt t="35135" x="5122863" y="5070475"/>
          <p14:tracePt t="35143" x="5105400" y="5070475"/>
          <p14:tracePt t="35151" x="5078413" y="5070475"/>
          <p14:tracePt t="35162" x="5068888" y="5070475"/>
          <p14:tracePt t="35166" x="5049838" y="5070475"/>
          <p14:tracePt t="35189" x="5022850" y="5070475"/>
          <p14:tracePt t="35191" x="5014913" y="5070475"/>
          <p14:tracePt t="35198" x="5005388" y="5070475"/>
          <p14:tracePt t="35206" x="4986338" y="5070475"/>
          <p14:tracePt t="35214" x="4978400" y="5070475"/>
          <p14:tracePt t="35222" x="4968875" y="5070475"/>
          <p14:tracePt t="35239" x="4949825" y="5070475"/>
          <p14:tracePt t="35255" x="4941888" y="5070475"/>
          <p14:tracePt t="35272" x="4922838" y="5070475"/>
          <p14:tracePt t="35279" x="4895850" y="5070475"/>
          <p14:tracePt t="35289" x="4876800" y="5070475"/>
          <p14:tracePt t="35296" x="4849813" y="5070475"/>
          <p14:tracePt t="35306" x="4832350" y="5070475"/>
          <p14:tracePt t="35311" x="4803775" y="5070475"/>
          <p14:tracePt t="35318" x="4786313" y="5070475"/>
          <p14:tracePt t="35326" x="4759325" y="5070475"/>
          <p14:tracePt t="35335" x="4740275" y="5070475"/>
          <p14:tracePt t="35344" x="4703763" y="5070475"/>
          <p14:tracePt t="35357" x="4695825" y="5070475"/>
          <p14:tracePt t="35362" x="4676775" y="5070475"/>
          <p14:tracePt t="35368" x="4667250" y="5070475"/>
          <p14:tracePt t="35392" x="4659313" y="5070475"/>
          <p14:tracePt t="35608" x="4630738" y="5070475"/>
          <p14:tracePt t="35618" x="4622800" y="5070475"/>
          <p14:tracePt t="35624" x="4603750" y="5070475"/>
          <p14:tracePt t="35632" x="4567238" y="5070475"/>
          <p14:tracePt t="35640" x="4540250" y="5070475"/>
          <p14:tracePt t="35647" x="4530725" y="5070475"/>
          <p14:tracePt t="35656" x="4494213" y="5070475"/>
          <p14:tracePt t="35663" x="4476750" y="5070475"/>
          <p14:tracePt t="35672" x="4467225" y="5070475"/>
          <p14:tracePt t="35678" x="4448175" y="5070475"/>
          <p14:tracePt t="35694" x="4440238" y="5070475"/>
          <p14:tracePt t="35734" x="4430713" y="5070475"/>
          <p14:tracePt t="35750" x="4413250" y="5070475"/>
          <p14:tracePt t="35759" x="4403725" y="5070475"/>
          <p14:tracePt t="35767" x="4394200" y="5070475"/>
          <p14:tracePt t="35775" x="4367213" y="5070475"/>
          <p14:tracePt t="35783" x="4348163" y="5070475"/>
          <p14:tracePt t="35790" x="4330700" y="5060950"/>
          <p14:tracePt t="35798" x="4321175" y="5060950"/>
          <p14:tracePt t="35816" x="4311650" y="5053013"/>
          <p14:tracePt t="35952" x="4303713" y="5043488"/>
          <p14:tracePt t="37782" x="4303713" y="5024438"/>
          <p14:tracePt t="37790" x="4303713" y="5006975"/>
          <p14:tracePt t="37798" x="4303713" y="4970463"/>
          <p14:tracePt t="37807" x="4303713" y="4951413"/>
          <p14:tracePt t="37815" x="4303713" y="4933950"/>
          <p14:tracePt t="37823" x="4303713" y="4924425"/>
          <p14:tracePt t="37832" x="4303713" y="4914900"/>
          <p14:tracePt t="37839" x="4303713" y="4887913"/>
          <p14:tracePt t="37848" x="4303713" y="4870450"/>
          <p14:tracePt t="37854" x="4303713" y="4841875"/>
          <p14:tracePt t="37864" x="4303713" y="4833938"/>
          <p14:tracePt t="37871" x="4303713" y="4814888"/>
          <p14:tracePt t="37878" x="4303713" y="4787900"/>
          <p14:tracePt t="37886" x="4303713" y="4778375"/>
          <p14:tracePt t="37903" x="4303713" y="4751388"/>
          <p14:tracePt t="37911" x="4303713" y="4741863"/>
          <p14:tracePt t="37919" x="4303713" y="4732338"/>
          <p14:tracePt t="37928" x="4303713" y="4714875"/>
          <p14:tracePt t="37936" x="4303713" y="4705350"/>
          <p14:tracePt t="37944" x="4294188" y="4687888"/>
          <p14:tracePt t="37960" x="4294188" y="4678363"/>
          <p14:tracePt t="37968" x="4294188" y="4668838"/>
          <p14:tracePt t="37984" x="4294188" y="4660900"/>
          <p14:tracePt t="38616" x="4284663" y="4651375"/>
          <p14:tracePt t="41927" x="4275138" y="4641850"/>
          <p14:tracePt t="55960" x="4294188" y="4624388"/>
          <p14:tracePt t="55968" x="4321175" y="4595813"/>
          <p14:tracePt t="55976" x="4357688" y="4559300"/>
          <p14:tracePt t="55985" x="4376738" y="4541838"/>
          <p14:tracePt t="55992" x="4413250" y="4514850"/>
          <p14:tracePt t="56000" x="4440238" y="4486275"/>
          <p14:tracePt t="56009" x="4484688" y="4459288"/>
          <p14:tracePt t="56015" x="4494213" y="4449763"/>
          <p14:tracePt t="56023" x="4513263" y="4441825"/>
          <p14:tracePt t="56031" x="4530725" y="4422775"/>
          <p14:tracePt t="56038" x="4549775" y="4405313"/>
          <p14:tracePt t="56048" x="4576763" y="4376738"/>
          <p14:tracePt t="56054" x="4594225" y="4359275"/>
          <p14:tracePt t="56062" x="4630738" y="4332288"/>
          <p14:tracePt t="56071" x="4667250" y="4286250"/>
          <p14:tracePt t="56078" x="4695825" y="4249738"/>
          <p14:tracePt t="56086" x="4749800" y="4186238"/>
          <p14:tracePt t="56094" x="4803775" y="4122738"/>
          <p14:tracePt t="56103" x="4859338" y="4094163"/>
          <p14:tracePt t="56110" x="4932363" y="4030663"/>
          <p14:tracePt t="56119" x="4978400" y="3976688"/>
          <p14:tracePt t="56126" x="5022850" y="3940175"/>
          <p14:tracePt t="56134" x="5078413" y="3894138"/>
          <p14:tracePt t="56143" x="5122863" y="3857625"/>
          <p14:tracePt t="56151" x="5151438" y="3811588"/>
          <p14:tracePt t="56159" x="5178425" y="3794125"/>
          <p14:tracePt t="56167" x="5187950" y="3784600"/>
          <p14:tracePt t="56175" x="5214938" y="3757613"/>
          <p14:tracePt t="56191" x="5224463" y="3748088"/>
          <p14:tracePt t="56224" x="5232400" y="3738563"/>
          <p14:tracePt t="56288" x="5232400" y="3730625"/>
          <p14:tracePt t="56339" x="5241925" y="3721100"/>
          <p14:tracePt t="56350" x="5251450" y="3721100"/>
          <p14:tracePt t="56358" x="5260975" y="3711575"/>
          <p14:tracePt t="56366" x="5297488" y="3711575"/>
          <p14:tracePt t="56374" x="5305425" y="3675063"/>
          <p14:tracePt t="56382" x="5314950" y="3657600"/>
          <p14:tracePt t="56391" x="5324475" y="3657600"/>
          <p14:tracePt t="56399" x="5341938" y="3629025"/>
          <p14:tracePt t="56406" x="5360988" y="3602038"/>
          <p14:tracePt t="56414" x="5368925" y="3602038"/>
          <p14:tracePt t="56431" x="5378450" y="3584575"/>
          <p14:tracePt t="56439" x="5387975" y="3584575"/>
          <p14:tracePt t="56446" x="5387975" y="3575050"/>
          <p14:tracePt t="56454" x="5405438" y="3556000"/>
          <p14:tracePt t="56471" x="5434013" y="3538538"/>
          <p14:tracePt t="56479" x="5451475" y="3529013"/>
          <p14:tracePt t="56487" x="5461000" y="3511550"/>
          <p14:tracePt t="56495" x="5478463" y="3502025"/>
          <p14:tracePt t="56511" x="5487988" y="3492500"/>
          <p14:tracePt t="56522" x="5487988" y="3482975"/>
          <p14:tracePt t="56537" x="5497513" y="3475038"/>
          <p14:tracePt t="56552" x="5507038" y="3465513"/>
          <p14:tracePt t="56722" x="5514975" y="3465513"/>
          <p14:tracePt t="56728" x="5514975" y="3502025"/>
          <p14:tracePt t="56737" x="5507038" y="3511550"/>
          <p14:tracePt t="56746" x="5507038" y="3538538"/>
          <p14:tracePt t="56750" x="5497513" y="3556000"/>
          <p14:tracePt t="56758" x="5478463" y="3584575"/>
          <p14:tracePt t="56766" x="5470525" y="3602038"/>
          <p14:tracePt t="56774" x="5470525" y="3611563"/>
          <p14:tracePt t="56782" x="5470525" y="3638550"/>
          <p14:tracePt t="56790" x="5461000" y="3648075"/>
          <p14:tracePt t="56798" x="5461000" y="3675063"/>
          <p14:tracePt t="56806" x="5461000" y="3684588"/>
          <p14:tracePt t="56814" x="5451475" y="3702050"/>
          <p14:tracePt t="56822" x="5451475" y="3721100"/>
          <p14:tracePt t="56831" x="5441950" y="3748088"/>
          <p14:tracePt t="56847" x="5434013" y="3757613"/>
          <p14:tracePt t="56855" x="5434013" y="3767138"/>
          <p14:tracePt t="56871" x="5424488" y="3784600"/>
          <p14:tracePt t="56879" x="5424488" y="3803650"/>
          <p14:tracePt t="56886" x="5414963" y="3811588"/>
          <p14:tracePt t="56895" x="5414963" y="3830638"/>
          <p14:tracePt t="56903" x="5405438" y="3857625"/>
          <p14:tracePt t="56911" x="5405438" y="3867150"/>
          <p14:tracePt t="56923" x="5405438" y="3875088"/>
          <p14:tracePt t="56926" x="5387975" y="3894138"/>
          <p14:tracePt t="56939" x="5387975" y="3903663"/>
          <p14:tracePt t="56954" x="5378450" y="3911600"/>
          <p14:tracePt t="56969" x="5378450" y="3930650"/>
          <p14:tracePt t="56977" x="5378450" y="3940175"/>
          <p14:tracePt t="56986" x="5378450" y="3948113"/>
          <p14:tracePt t="56992" x="5368925" y="3957638"/>
          <p14:tracePt t="57006" x="5368925" y="3967163"/>
          <p14:tracePt t="57023" x="5368925" y="3976688"/>
          <p14:tracePt t="57030" x="5368925" y="3984625"/>
          <p14:tracePt t="57064" x="5368925" y="3994150"/>
          <p14:tracePt t="57088" x="5368925" y="4013200"/>
          <p14:tracePt t="57112" x="5360988" y="4021138"/>
          <p14:tracePt t="57303" x="5351463" y="4021138"/>
          <p14:tracePt t="57319" x="5341938" y="4040188"/>
          <p14:tracePt t="57326" x="5334000" y="4049713"/>
          <p14:tracePt t="57335" x="5324475" y="4067175"/>
          <p14:tracePt t="57351" x="5305425" y="4086225"/>
          <p14:tracePt t="57359" x="5297488" y="4103688"/>
          <p14:tracePt t="57386" x="5287963" y="4113213"/>
          <p14:tracePt t="57648" x="5260975" y="4130675"/>
          <p14:tracePt t="57657" x="5214938" y="4149725"/>
          <p14:tracePt t="57665" x="5187950" y="4176713"/>
          <p14:tracePt t="57672" x="5132388" y="4186238"/>
          <p14:tracePt t="57679" x="5086350" y="4186238"/>
          <p14:tracePt t="57686" x="5049838" y="4203700"/>
          <p14:tracePt t="57695" x="4978400" y="4203700"/>
          <p14:tracePt t="57703" x="4932363" y="4222750"/>
          <p14:tracePt t="57711" x="4859338" y="4222750"/>
          <p14:tracePt t="57720" x="4813300" y="4222750"/>
          <p14:tracePt t="57727" x="4795838" y="4222750"/>
          <p14:tracePt t="57736" x="4759325" y="4222750"/>
          <p14:tracePt t="57742" x="4749800" y="4222750"/>
          <p14:tracePt t="57750" x="4722813" y="4222750"/>
          <p14:tracePt t="57758" x="4713288" y="4222750"/>
          <p14:tracePt t="57766" x="4686300" y="4222750"/>
          <p14:tracePt t="57774" x="4659313" y="4222750"/>
          <p14:tracePt t="57782" x="4622800" y="4222750"/>
          <p14:tracePt t="57790" x="4576763" y="4222750"/>
          <p14:tracePt t="57798" x="4521200" y="4222750"/>
          <p14:tracePt t="57806" x="4467225" y="4222750"/>
          <p14:tracePt t="57815" x="4430713" y="4222750"/>
          <p14:tracePt t="57823" x="4384675" y="4222750"/>
          <p14:tracePt t="57830" x="4357688" y="4222750"/>
          <p14:tracePt t="57839" x="4311650" y="4222750"/>
          <p14:tracePt t="57846" x="4294188" y="4222750"/>
          <p14:tracePt t="57854" x="4267200" y="4222750"/>
          <p14:tracePt t="57863" x="4248150" y="4222750"/>
          <p14:tracePt t="57870" x="4221163" y="4222750"/>
          <p14:tracePt t="57879" x="4211638" y="4222750"/>
          <p14:tracePt t="57887" x="4202113" y="4222750"/>
          <p14:tracePt t="57895" x="4184650" y="4222750"/>
          <p14:tracePt t="57903" x="4175125" y="4222750"/>
          <p14:tracePt t="57911" x="4165600" y="4222750"/>
          <p14:tracePt t="57920" x="4138613" y="4222750"/>
          <p14:tracePt t="57927" x="4121150" y="4222750"/>
          <p14:tracePt t="57936" x="4094163" y="4222750"/>
          <p14:tracePt t="57942" x="4065588" y="4222750"/>
          <p14:tracePt t="57950" x="4029075" y="4222750"/>
          <p14:tracePt t="57958" x="4002088" y="4222750"/>
          <p14:tracePt t="57966" x="3975100" y="4222750"/>
          <p14:tracePt t="57974" x="3956050" y="4222750"/>
          <p14:tracePt t="57982" x="3938588" y="4222750"/>
          <p14:tracePt t="57990" x="3929063" y="4222750"/>
          <p14:tracePt t="61136" x="3911600" y="4222750"/>
          <p14:tracePt t="63617" x="3883025" y="4249738"/>
          <p14:tracePt t="63624" x="3819525" y="4349750"/>
          <p14:tracePt t="63631" x="3810000" y="4386263"/>
          <p14:tracePt t="63638" x="3792538" y="4441825"/>
          <p14:tracePt t="63646" x="3783013" y="4459288"/>
          <p14:tracePt t="63654" x="3775075" y="4505325"/>
          <p14:tracePt t="63670" x="3765550" y="4532313"/>
          <p14:tracePt t="63678" x="3765550" y="4541838"/>
          <p14:tracePt t="63686" x="3765550" y="4551363"/>
          <p14:tracePt t="64902" x="3765550" y="4532313"/>
          <p14:tracePt t="64911" x="3765550" y="4505325"/>
          <p14:tracePt t="64919" x="3783013" y="4468813"/>
          <p14:tracePt t="64927" x="3792538" y="4449763"/>
          <p14:tracePt t="64937" x="3802063" y="4432300"/>
          <p14:tracePt t="64944" x="3810000" y="4405313"/>
          <p14:tracePt t="64953" x="3829050" y="4386263"/>
          <p14:tracePt t="64960" x="3856038" y="4340225"/>
          <p14:tracePt t="64968" x="3856038" y="4332288"/>
          <p14:tracePt t="64976" x="3865563" y="4303713"/>
          <p14:tracePt t="64983" x="3911600" y="4259263"/>
          <p14:tracePt t="64992" x="3919538" y="4240213"/>
          <p14:tracePt t="65000" x="3929063" y="4213225"/>
          <p14:tracePt t="65008" x="3948113" y="4186238"/>
          <p14:tracePt t="65016" x="3948113" y="4140200"/>
          <p14:tracePt t="65024" x="3965575" y="4122738"/>
          <p14:tracePt t="65032" x="3975100" y="4076700"/>
          <p14:tracePt t="65041" x="4002088" y="4049713"/>
          <p14:tracePt t="65048" x="4002088" y="4021138"/>
          <p14:tracePt t="65057" x="4011613" y="3967163"/>
          <p14:tracePt t="65072" x="4021138" y="3930650"/>
          <p14:tracePt t="65080" x="4038600" y="3894138"/>
          <p14:tracePt t="65086" x="4038600" y="3884613"/>
          <p14:tracePt t="65094" x="4038600" y="3867150"/>
          <p14:tracePt t="65103" x="4038600" y="3821113"/>
          <p14:tracePt t="65110" x="4038600" y="3784600"/>
          <p14:tracePt t="65119" x="4038600" y="3738563"/>
          <p14:tracePt t="65126" x="4057650" y="3684588"/>
          <p14:tracePt t="65136" x="4065588" y="3657600"/>
          <p14:tracePt t="65142" x="4065588" y="3575050"/>
          <p14:tracePt t="65150" x="4065588" y="3548063"/>
          <p14:tracePt t="65158" x="4075113" y="3502025"/>
          <p14:tracePt t="65167" x="4094163" y="3455988"/>
          <p14:tracePt t="65174" x="4094163" y="3419475"/>
          <p14:tracePt t="65182" x="4102100" y="3355975"/>
          <p14:tracePt t="65190" x="4121150" y="3328988"/>
          <p14:tracePt t="65198" x="4121150" y="3273425"/>
          <p14:tracePt t="65206" x="4129088" y="3219450"/>
          <p14:tracePt t="65214" x="4129088" y="3182938"/>
          <p14:tracePt t="65222" x="4148138" y="3146425"/>
          <p14:tracePt t="65230" x="4148138" y="3109913"/>
          <p14:tracePt t="65238" x="4148138" y="3082925"/>
          <p14:tracePt t="65246" x="4157663" y="3046413"/>
          <p14:tracePt t="65254" x="4165600" y="3027363"/>
          <p14:tracePt t="65263" x="4165600" y="2990850"/>
          <p14:tracePt t="65271" x="4165600" y="2973388"/>
          <p14:tracePt t="65287" x="4165600" y="2946400"/>
          <p14:tracePt t="65295" x="4175125" y="2927350"/>
          <p14:tracePt t="65303" x="4175125" y="2909888"/>
          <p14:tracePt t="65310" x="4175125" y="2890838"/>
          <p14:tracePt t="65319" x="4175125" y="2863850"/>
          <p14:tracePt t="65326" x="4175125" y="2854325"/>
          <p14:tracePt t="65336" x="4175125" y="2836863"/>
          <p14:tracePt t="65342" x="4175125" y="2817813"/>
          <p14:tracePt t="65352" x="4175125" y="2808288"/>
          <p14:tracePt t="65358" x="4175125" y="2800350"/>
          <p14:tracePt t="65366" x="4175125" y="2790825"/>
          <p14:tracePt t="65374" x="4175125" y="2781300"/>
          <p14:tracePt t="65382" x="4184650" y="2771775"/>
          <p14:tracePt t="65392" x="4194175" y="2763838"/>
          <p14:tracePt t="65408" x="4202113" y="2754313"/>
          <p14:tracePt t="66947" x="4221163" y="2735263"/>
          <p14:tracePt t="66953" x="4357688" y="2554288"/>
          <p14:tracePt t="66963" x="4448175" y="2398713"/>
          <p14:tracePt t="66971" x="4557713" y="2243138"/>
          <p14:tracePt t="66979" x="4594225" y="2179638"/>
          <p14:tracePt t="66984" x="4649788" y="2097088"/>
          <p14:tracePt t="66993" x="4703763" y="2033588"/>
          <p14:tracePt t="67000" x="4713288" y="2024063"/>
          <p14:tracePt t="80243" x="4759325" y="2143125"/>
          <p14:tracePt t="80249" x="4786313" y="2379663"/>
          <p14:tracePt t="80257" x="4895850" y="2717800"/>
          <p14:tracePt t="80264" x="5041900" y="3000375"/>
          <p14:tracePt t="80275" x="5151438" y="3236913"/>
          <p14:tracePt t="80280" x="5251450" y="3419475"/>
          <p14:tracePt t="80289" x="5368925" y="3556000"/>
          <p14:tracePt t="80295" x="5441950" y="3638550"/>
          <p14:tracePt t="80303" x="5478463" y="3702050"/>
          <p14:tracePt t="80310" x="5514975" y="3748088"/>
          <p14:tracePt t="80320" x="5524500" y="3757613"/>
          <p14:tracePt t="80327" x="5524500" y="3775075"/>
          <p14:tracePt t="80536" x="5524500" y="3794125"/>
          <p14:tracePt t="80544" x="5524500" y="3821113"/>
          <p14:tracePt t="80552" x="5524500" y="3848100"/>
          <p14:tracePt t="80559" x="5524500" y="3894138"/>
          <p14:tracePt t="80570" x="5507038" y="3957638"/>
          <p14:tracePt t="80575" x="5478463" y="4021138"/>
          <p14:tracePt t="80585" x="5424488" y="4086225"/>
          <p14:tracePt t="80592" x="5397500" y="4149725"/>
          <p14:tracePt t="80599" x="5351463" y="4213225"/>
          <p14:tracePt t="80606" x="5287963" y="4313238"/>
          <p14:tracePt t="80614" x="5251450" y="4395788"/>
          <p14:tracePt t="80622" x="5195888" y="4478338"/>
          <p14:tracePt t="80630" x="5141913" y="4541838"/>
          <p14:tracePt t="80639" x="5095875" y="4587875"/>
          <p14:tracePt t="80648" x="5022850" y="4660900"/>
          <p14:tracePt t="80657" x="4995863" y="4687888"/>
          <p14:tracePt t="80664" x="4949825" y="4714875"/>
          <p14:tracePt t="80673" x="4905375" y="4741863"/>
          <p14:tracePt t="80683" x="4876800" y="4760913"/>
          <p14:tracePt t="80686" x="4849813" y="4768850"/>
          <p14:tracePt t="80694" x="4822825" y="4787900"/>
          <p14:tracePt t="80702" x="4803775" y="4797425"/>
          <p14:tracePt t="80710" x="4786313" y="4797425"/>
          <p14:tracePt t="80719" x="4759325" y="4797425"/>
          <p14:tracePt t="80727" x="4730750" y="4805363"/>
          <p14:tracePt t="80736" x="4686300" y="4805363"/>
          <p14:tracePt t="80744" x="4630738" y="4805363"/>
          <p14:tracePt t="80752" x="4603750" y="4805363"/>
          <p14:tracePt t="80760" x="4494213" y="4805363"/>
          <p14:tracePt t="80769" x="4413250" y="4805363"/>
          <p14:tracePt t="80775" x="4248150" y="4805363"/>
          <p14:tracePt t="80786" x="4138613" y="4805363"/>
          <p14:tracePt t="80792" x="4002088" y="4805363"/>
          <p14:tracePt t="80802" x="3846513" y="4751388"/>
          <p14:tracePt t="80806" x="3729038" y="4714875"/>
          <p14:tracePt t="80814" x="3636963" y="4668838"/>
          <p14:tracePt t="80822" x="3563938" y="4614863"/>
          <p14:tracePt t="80830" x="3519488" y="4568825"/>
          <p14:tracePt t="80838" x="3500438" y="4522788"/>
          <p14:tracePt t="80846" x="3482975" y="4459288"/>
          <p14:tracePt t="80854" x="3463925" y="4413250"/>
          <p14:tracePt t="80862" x="3463925" y="4340225"/>
          <p14:tracePt t="80870" x="3463925" y="4268788"/>
          <p14:tracePt t="80878" x="3482975" y="4186238"/>
          <p14:tracePt t="80886" x="3536950" y="4094163"/>
          <p14:tracePt t="80894" x="3563938" y="4030663"/>
          <p14:tracePt t="80904" x="3592513" y="3984625"/>
          <p14:tracePt t="80910" x="3609975" y="3940175"/>
          <p14:tracePt t="80918" x="3629025" y="3875088"/>
          <p14:tracePt t="80926" x="3636963" y="3857625"/>
          <p14:tracePt t="80934" x="3646488" y="3840163"/>
          <p14:tracePt t="80942" x="3646488" y="3811588"/>
          <p14:tracePt t="80950" x="3646488" y="3794125"/>
          <p14:tracePt t="80958" x="3673475" y="3748088"/>
          <p14:tracePt t="80967" x="3692525" y="3730625"/>
          <p14:tracePt t="80975" x="3709988" y="3684588"/>
          <p14:tracePt t="80983" x="3746500" y="3657600"/>
          <p14:tracePt t="80991" x="3783013" y="3611563"/>
          <p14:tracePt t="80999" x="3829050" y="3556000"/>
          <p14:tracePt t="81007" x="3911600" y="3502025"/>
          <p14:tracePt t="81015" x="4048125" y="3446463"/>
          <p14:tracePt t="81022" x="4175125" y="3411538"/>
          <p14:tracePt t="81032" x="4340225" y="3365500"/>
          <p14:tracePt t="81039" x="4530725" y="3338513"/>
          <p14:tracePt t="81048" x="4695825" y="3319463"/>
          <p14:tracePt t="81056" x="4849813" y="3319463"/>
          <p14:tracePt t="81064" x="4995863" y="3319463"/>
          <p14:tracePt t="81073" x="5122863" y="3319463"/>
          <p14:tracePt t="81080" x="5251450" y="3319463"/>
          <p14:tracePt t="81088" x="5341938" y="3319463"/>
          <p14:tracePt t="81096" x="5405438" y="3319463"/>
          <p14:tracePt t="81108" x="5441950" y="3319463"/>
          <p14:tracePt t="81110" x="5451475" y="3319463"/>
          <p14:tracePt t="81118" x="5470525" y="3319463"/>
          <p14:tracePt t="81135" x="5470525" y="3328988"/>
          <p14:tracePt t="81142" x="5487988" y="3355975"/>
          <p14:tracePt t="81158" x="5487988" y="3402013"/>
          <p14:tracePt t="81166" x="5497513" y="3429000"/>
          <p14:tracePt t="81184" x="5543550" y="3502025"/>
          <p14:tracePt t="81190" x="5570538" y="3538538"/>
          <p14:tracePt t="81198" x="5607050" y="3584575"/>
          <p14:tracePt t="81206" x="5624513" y="3621088"/>
          <p14:tracePt t="81214" x="5661025" y="3675063"/>
          <p14:tracePt t="81222" x="5670550" y="3730625"/>
          <p14:tracePt t="81230" x="5670550" y="3775075"/>
          <p14:tracePt t="81238" x="5670550" y="3811588"/>
          <p14:tracePt t="81246" x="5670550" y="3848100"/>
          <p14:tracePt t="81254" x="5670550" y="3875088"/>
          <p14:tracePt t="81263" x="5670550" y="3894138"/>
          <p14:tracePt t="81270" x="5670550" y="3911600"/>
          <p14:tracePt t="81279" x="5670550" y="3921125"/>
          <p14:tracePt t="81286" x="5670550" y="3940175"/>
          <p14:tracePt t="81303" x="5643563" y="3976688"/>
          <p14:tracePt t="81310" x="5597525" y="4013200"/>
          <p14:tracePt t="81318" x="5570538" y="4021138"/>
          <p14:tracePt t="81326" x="5524500" y="4040188"/>
          <p14:tracePt t="81336" x="5487988" y="4049713"/>
          <p14:tracePt t="81342" x="5434013" y="4067175"/>
          <p14:tracePt t="81350" x="5387975" y="4103688"/>
          <p14:tracePt t="81358" x="5341938" y="4113213"/>
          <p14:tracePt t="81367" x="5268913" y="4140200"/>
          <p14:tracePt t="81374" x="5187950" y="4149725"/>
          <p14:tracePt t="81383" x="5132388" y="4159250"/>
          <p14:tracePt t="81390" x="5068888" y="4176713"/>
          <p14:tracePt t="81399" x="4978400" y="4203700"/>
          <p14:tracePt t="81406" x="4932363" y="4203700"/>
          <p14:tracePt t="81414" x="4849813" y="4203700"/>
          <p14:tracePt t="81422" x="4795838" y="4203700"/>
          <p14:tracePt t="81430" x="4722813" y="4203700"/>
          <p14:tracePt t="81438" x="4667250" y="4203700"/>
          <p14:tracePt t="81446" x="4586288" y="4203700"/>
          <p14:tracePt t="81454" x="4530725" y="4203700"/>
          <p14:tracePt t="81463" x="4457700" y="4203700"/>
          <p14:tracePt t="81471" x="4367213" y="4203700"/>
          <p14:tracePt t="81479" x="4311650" y="4203700"/>
          <p14:tracePt t="81486" x="4257675" y="4203700"/>
          <p14:tracePt t="81495" x="4238625" y="4203700"/>
          <p14:tracePt t="81502" x="4230688" y="4203700"/>
          <p14:tracePt t="81511" x="4202113" y="4203700"/>
          <p14:tracePt t="81518" x="4194175" y="4203700"/>
          <p14:tracePt t="81536" x="4184650" y="4203700"/>
          <p14:tracePt t="81550" x="4175125" y="4203700"/>
          <p14:tracePt t="81583" x="4165600" y="4203700"/>
          <p14:tracePt t="81600" x="4148138" y="4186238"/>
          <p14:tracePt t="81609" x="4102100" y="4149725"/>
          <p14:tracePt t="81616" x="4038600" y="4094163"/>
          <p14:tracePt t="81623" x="4011613" y="4076700"/>
          <p14:tracePt t="81632" x="3984625" y="4049713"/>
          <p14:tracePt t="81640" x="3965575" y="4030663"/>
          <p14:tracePt t="81648" x="3948113" y="4013200"/>
          <p14:tracePt t="81657" x="3938588" y="3984625"/>
          <p14:tracePt t="82296" x="3938588" y="3940175"/>
          <p14:tracePt t="82306" x="3948113" y="3894138"/>
          <p14:tracePt t="82310" x="4002088" y="3840163"/>
          <p14:tracePt t="82318" x="4065588" y="3784600"/>
          <p14:tracePt t="82326" x="4094163" y="3757613"/>
          <p14:tracePt t="82334" x="4165600" y="3694113"/>
          <p14:tracePt t="82342" x="4211638" y="3657600"/>
          <p14:tracePt t="82350" x="4257675" y="3602038"/>
          <p14:tracePt t="82358" x="4330700" y="3548063"/>
          <p14:tracePt t="82367" x="4376738" y="3519488"/>
          <p14:tracePt t="82374" x="4440238" y="3475038"/>
          <p14:tracePt t="82385" x="4503738" y="3429000"/>
          <p14:tracePt t="82390" x="4530725" y="3402013"/>
          <p14:tracePt t="82398" x="4576763" y="3375025"/>
          <p14:tracePt t="82406" x="4640263" y="3328988"/>
          <p14:tracePt t="82414" x="4676775" y="3309938"/>
          <p14:tracePt t="82422" x="4703763" y="3282950"/>
          <p14:tracePt t="82431" x="4722813" y="3273425"/>
          <p14:tracePt t="82438" x="4740275" y="3255963"/>
          <p14:tracePt t="82446" x="4786313" y="3228975"/>
          <p14:tracePt t="82455" x="4795838" y="3219450"/>
          <p14:tracePt t="82462" x="4822825" y="3200400"/>
          <p14:tracePt t="82470" x="4832350" y="3192463"/>
          <p14:tracePt t="82478" x="4840288" y="3192463"/>
          <p14:tracePt t="82486" x="4849813" y="3173413"/>
          <p14:tracePt t="82503" x="4859338" y="3163888"/>
          <p14:tracePt t="82511" x="4876800" y="3146425"/>
          <p14:tracePt t="82519" x="4895850" y="3136900"/>
          <p14:tracePt t="82526" x="4905375" y="3136900"/>
          <p14:tracePt t="82534" x="4913313" y="3127375"/>
          <p14:tracePt t="82542" x="4922838" y="3119438"/>
          <p14:tracePt t="82550" x="4949825" y="3109913"/>
          <p14:tracePt t="82558" x="4959350" y="3100388"/>
          <p14:tracePt t="82575" x="4986338" y="3090863"/>
          <p14:tracePt t="82585" x="5005388" y="3082925"/>
          <p14:tracePt t="82592" x="5086350" y="3027363"/>
          <p14:tracePt t="82602" x="5122863" y="3017838"/>
          <p14:tracePt t="82607" x="5187950" y="2982913"/>
          <p14:tracePt t="82614" x="5287963" y="2927350"/>
          <p14:tracePt t="82623" x="5368925" y="2881313"/>
          <p14:tracePt t="82630" x="5414963" y="2844800"/>
          <p14:tracePt t="82638" x="5451475" y="2827338"/>
          <p14:tracePt t="82646" x="5497513" y="2781300"/>
          <p14:tracePt t="82654" x="5514975" y="2763838"/>
          <p14:tracePt t="82662" x="5534025" y="2744788"/>
          <p14:tracePt t="82670" x="5551488" y="2717800"/>
          <p14:tracePt t="82678" x="5561013" y="2690813"/>
          <p14:tracePt t="82686" x="5597525" y="2662238"/>
          <p14:tracePt t="82695" x="5597525" y="2654300"/>
          <p14:tracePt t="82703" x="5597525" y="2644775"/>
          <p14:tracePt t="83030" x="5597525" y="2662238"/>
          <p14:tracePt t="83035" x="5561013" y="2708275"/>
          <p14:tracePt t="83043" x="5551488" y="2754313"/>
          <p14:tracePt t="83048" x="5514975" y="2827338"/>
          <p14:tracePt t="83056" x="5507038" y="2873375"/>
          <p14:tracePt t="83064" x="5487988" y="2936875"/>
          <p14:tracePt t="83071" x="5470525" y="2982913"/>
          <p14:tracePt t="83078" x="5470525" y="3017838"/>
          <p14:tracePt t="83086" x="5461000" y="3063875"/>
          <p14:tracePt t="83094" x="5461000" y="3100388"/>
          <p14:tracePt t="83102" x="5461000" y="3146425"/>
          <p14:tracePt t="83110" x="5461000" y="3163888"/>
          <p14:tracePt t="83118" x="5461000" y="3192463"/>
          <p14:tracePt t="83126" x="5461000" y="3200400"/>
          <p14:tracePt t="83439" x="5461000" y="3219450"/>
          <p14:tracePt t="83446" x="5451475" y="3236913"/>
          <p14:tracePt t="83454" x="5451475" y="3282950"/>
          <p14:tracePt t="83462" x="5441950" y="3309938"/>
          <p14:tracePt t="83471" x="5405438" y="3355975"/>
          <p14:tracePt t="83479" x="5405438" y="3382963"/>
          <p14:tracePt t="83487" x="5405438" y="3392488"/>
          <p14:tracePt t="83611" x="5414963" y="3392488"/>
          <p14:tracePt t="83617" x="5424488" y="3392488"/>
          <p14:tracePt t="83628" x="5424488" y="3375025"/>
          <p14:tracePt t="83632" x="5451475" y="3355975"/>
          <p14:tracePt t="83642" x="5451475" y="3346450"/>
          <p14:tracePt t="83648" x="5461000" y="3328988"/>
          <p14:tracePt t="83656" x="5470525" y="3309938"/>
          <p14:tracePt t="83662" x="5470525" y="3302000"/>
          <p14:tracePt t="83670" x="5470525" y="3255963"/>
          <p14:tracePt t="83678" x="5470525" y="3246438"/>
          <p14:tracePt t="83687" x="5487988" y="3219450"/>
          <p14:tracePt t="83696" x="5497513" y="3200400"/>
          <p14:tracePt t="83704" x="5507038" y="3173413"/>
          <p14:tracePt t="83712" x="5507038" y="3155950"/>
          <p14:tracePt t="83719" x="5524500" y="3127375"/>
          <p14:tracePt t="83728" x="5551488" y="3090863"/>
          <p14:tracePt t="83737" x="5551488" y="3073400"/>
          <p14:tracePt t="83744" x="5561013" y="3054350"/>
          <p14:tracePt t="83753" x="5570538" y="3017838"/>
          <p14:tracePt t="83760" x="5588000" y="2990850"/>
          <p14:tracePt t="83771" x="5597525" y="2973388"/>
          <p14:tracePt t="83776" x="5607050" y="2954338"/>
          <p14:tracePt t="83785" x="5616575" y="2954338"/>
          <p14:tracePt t="83791" x="5634038" y="2936875"/>
          <p14:tracePt t="83801" x="5643563" y="2917825"/>
          <p14:tracePt t="83807" x="5653088" y="2909888"/>
          <p14:tracePt t="83815" x="5653088" y="2890838"/>
          <p14:tracePt t="83825" x="5670550" y="2863850"/>
          <p14:tracePt t="83830" x="5707063" y="2827338"/>
          <p14:tracePt t="83838" x="5716588" y="2817813"/>
          <p14:tracePt t="83846" x="5734050" y="2800350"/>
          <p14:tracePt t="83855" x="5753100" y="2781300"/>
          <p14:tracePt t="83862" x="5761038" y="2763838"/>
          <p14:tracePt t="83871" x="5780088" y="2735263"/>
          <p14:tracePt t="83878" x="5789613" y="2717800"/>
          <p14:tracePt t="83887" x="5797550" y="2708275"/>
          <p14:tracePt t="83894" x="5807075" y="2690813"/>
          <p14:tracePt t="84342" x="5843588" y="2635250"/>
          <p14:tracePt t="84350" x="5862638" y="2608263"/>
          <p14:tracePt t="84358" x="5889625" y="2581275"/>
          <p14:tracePt t="84366" x="5907088" y="2562225"/>
          <p14:tracePt t="84374" x="5916613" y="2554288"/>
          <p14:tracePt t="84385" x="5935663" y="2535238"/>
          <p14:tracePt t="84390" x="5943600" y="2525713"/>
          <p14:tracePt t="84398" x="5953125" y="2517775"/>
          <p14:tracePt t="84416" x="5962650" y="2489200"/>
          <p14:tracePt t="84422" x="5980113" y="2481263"/>
          <p14:tracePt t="84448" x="5989638" y="2481263"/>
          <p14:tracePt t="85305" x="5962650" y="2508250"/>
          <p14:tracePt t="85312" x="5926138" y="2517775"/>
          <p14:tracePt t="85320" x="5889625" y="2535238"/>
          <p14:tracePt t="85327" x="5870575" y="2535238"/>
          <p14:tracePt t="85336" x="5870575" y="2544763"/>
          <p14:tracePt t="85375" x="5862638" y="2544763"/>
          <p14:tracePt t="85383" x="5853113" y="2554288"/>
          <p14:tracePt t="85672" x="5899150" y="2525713"/>
          <p14:tracePt t="85680" x="5935663" y="2508250"/>
          <p14:tracePt t="85689" x="5999163" y="2481263"/>
          <p14:tracePt t="85699" x="6007100" y="2481263"/>
          <p14:tracePt t="85702" x="6035675" y="2481263"/>
          <p14:tracePt t="85710" x="6053138" y="2471738"/>
          <p14:tracePt t="85718" x="6072188" y="2462213"/>
          <p14:tracePt t="85726" x="6099175" y="2462213"/>
          <p14:tracePt t="85734" x="6116638" y="2452688"/>
          <p14:tracePt t="85742" x="6135688" y="2444750"/>
          <p14:tracePt t="85751" x="6145213" y="2435225"/>
          <p14:tracePt t="85758" x="6153150" y="2425700"/>
          <p14:tracePt t="85767" x="6162675" y="2425700"/>
          <p14:tracePt t="85783" x="6181725" y="2416175"/>
          <p14:tracePt t="86009" x="6172200" y="2416175"/>
          <p14:tracePt t="86018" x="6126163" y="2425700"/>
          <p14:tracePt t="86028" x="6108700" y="2444750"/>
          <p14:tracePt t="86038" x="6080125" y="2452688"/>
          <p14:tracePt t="86062" x="6072188" y="2462213"/>
          <p14:tracePt t="86208" x="6062663" y="2462213"/>
          <p14:tracePt t="86216" x="6035675" y="2462213"/>
          <p14:tracePt t="86223" x="6007100" y="2481263"/>
          <p14:tracePt t="86230" x="5989638" y="2498725"/>
          <p14:tracePt t="86238" x="5962650" y="2508250"/>
          <p14:tracePt t="86246" x="5926138" y="2525713"/>
          <p14:tracePt t="86254" x="5907088" y="2544763"/>
          <p14:tracePt t="86262" x="5862638" y="2581275"/>
          <p14:tracePt t="86270" x="5834063" y="2598738"/>
          <p14:tracePt t="86278" x="5826125" y="2608263"/>
          <p14:tracePt t="86286" x="5807075" y="2625725"/>
          <p14:tracePt t="86294" x="5797550" y="2635250"/>
          <p14:tracePt t="86304" x="5789613" y="2644775"/>
          <p14:tracePt t="86318" x="5780088" y="2654300"/>
          <p14:tracePt t="86343" x="5780088" y="2662238"/>
          <p14:tracePt t="86350" x="5770563" y="2662238"/>
          <p14:tracePt t="86359" x="5753100" y="2681288"/>
          <p14:tracePt t="86367" x="5734050" y="2698750"/>
          <p14:tracePt t="86375" x="5734050" y="2708275"/>
          <p14:tracePt t="86386" x="5724525" y="2727325"/>
          <p14:tracePt t="86392" x="5707063" y="2735263"/>
          <p14:tracePt t="86405" x="5697538" y="2744788"/>
          <p14:tracePt t="86408" x="5688013" y="2754313"/>
          <p14:tracePt t="86418" x="5670550" y="2771775"/>
          <p14:tracePt t="86423" x="5661025" y="2781300"/>
          <p14:tracePt t="86432" x="5643563" y="2790825"/>
          <p14:tracePt t="86439" x="5634038" y="2800350"/>
          <p14:tracePt t="86454" x="5624513" y="2808288"/>
          <p14:tracePt t="86463" x="5616575" y="2817813"/>
          <p14:tracePt t="86478" x="5607050" y="2827338"/>
          <p14:tracePt t="86487" x="5597525" y="2836863"/>
          <p14:tracePt t="86502" x="5588000" y="2844800"/>
          <p14:tracePt t="86512" x="5570538" y="2854325"/>
          <p14:tracePt t="86518" x="5561013" y="2873375"/>
          <p14:tracePt t="86534" x="5551488" y="2890838"/>
          <p14:tracePt t="86542" x="5551488" y="2927350"/>
          <p14:tracePt t="86551" x="5534025" y="2954338"/>
          <p14:tracePt t="86558" x="5524500" y="2982913"/>
          <p14:tracePt t="86567" x="5524500" y="3027363"/>
          <p14:tracePt t="86575" x="5514975" y="3063875"/>
          <p14:tracePt t="86584" x="5514975" y="3100388"/>
          <p14:tracePt t="86591" x="5514975" y="3136900"/>
          <p14:tracePt t="86600" x="5514975" y="3173413"/>
          <p14:tracePt t="86607" x="5507038" y="3219450"/>
          <p14:tracePt t="86615" x="5507038" y="3273425"/>
          <p14:tracePt t="86624" x="5507038" y="3328988"/>
          <p14:tracePt t="86632" x="5507038" y="3392488"/>
          <p14:tracePt t="86640" x="5534025" y="3482975"/>
          <p14:tracePt t="86647" x="5561013" y="3529013"/>
          <p14:tracePt t="86655" x="5588000" y="3611563"/>
          <p14:tracePt t="86663" x="5624513" y="3675063"/>
          <p14:tracePt t="86672" x="5653088" y="3757613"/>
          <p14:tracePt t="86679" x="5688013" y="3803650"/>
          <p14:tracePt t="86689" x="5724525" y="3884613"/>
          <p14:tracePt t="86695" x="5753100" y="3940175"/>
          <p14:tracePt t="86705" x="5789613" y="4003675"/>
          <p14:tracePt t="86711" x="5789613" y="4067175"/>
          <p14:tracePt t="86720" x="5816600" y="4113213"/>
          <p14:tracePt t="86728" x="5834063" y="4167188"/>
          <p14:tracePt t="86737" x="5843588" y="4203700"/>
          <p14:tracePt t="86743" x="5853113" y="4232275"/>
          <p14:tracePt t="86751" x="5853113" y="4259263"/>
          <p14:tracePt t="86768" x="5853113" y="4303713"/>
          <p14:tracePt t="86775" x="5862638" y="4322763"/>
          <p14:tracePt t="86785" x="5862638" y="4332288"/>
          <p14:tracePt t="86791" x="5862638" y="4340225"/>
          <p14:tracePt t="86801" x="5862638" y="4359275"/>
          <p14:tracePt t="86807" x="5862638" y="4395788"/>
          <p14:tracePt t="86824" x="5862638" y="4413250"/>
          <p14:tracePt t="86831" x="5862638" y="4441825"/>
          <p14:tracePt t="86839" x="5853113" y="4478338"/>
          <p14:tracePt t="86851" x="5834063" y="4522788"/>
          <p14:tracePt t="86854" x="5834063" y="4532313"/>
          <p14:tracePt t="86862" x="5797550" y="4578350"/>
          <p14:tracePt t="86870" x="5770563" y="4614863"/>
          <p14:tracePt t="86878" x="5734050" y="4641850"/>
          <p14:tracePt t="86886" x="5716588" y="4687888"/>
          <p14:tracePt t="86894" x="5680075" y="4724400"/>
          <p14:tracePt t="86902" x="5634038" y="4741863"/>
          <p14:tracePt t="86910" x="5588000" y="4778375"/>
          <p14:tracePt t="86918" x="5543550" y="4814888"/>
          <p14:tracePt t="86926" x="5524500" y="4841875"/>
          <p14:tracePt t="86934" x="5434013" y="4887913"/>
          <p14:tracePt t="86943" x="5368925" y="4906963"/>
          <p14:tracePt t="86950" x="5278438" y="4951413"/>
          <p14:tracePt t="86958" x="5195888" y="4960938"/>
          <p14:tracePt t="86966" x="5105400" y="4987925"/>
          <p14:tracePt t="86974" x="5005388" y="5016500"/>
          <p14:tracePt t="86983" x="4932363" y="5016500"/>
          <p14:tracePt t="86990" x="4868863" y="5033963"/>
          <p14:tracePt t="86999" x="4813300" y="5043488"/>
          <p14:tracePt t="87007" x="4759325" y="5043488"/>
          <p14:tracePt t="87015" x="4730750" y="5043488"/>
          <p14:tracePt t="87023" x="4695825" y="5043488"/>
          <p14:tracePt t="87031" x="4667250" y="5043488"/>
          <p14:tracePt t="87039" x="4659313" y="5043488"/>
          <p14:tracePt t="87047" x="4640263" y="5043488"/>
          <p14:tracePt t="87055" x="4630738" y="5043488"/>
          <p14:tracePt t="87063" x="4613275" y="5043488"/>
          <p14:tracePt t="87073" x="4603750" y="5043488"/>
          <p14:tracePt t="87079" x="4586288" y="5043488"/>
          <p14:tracePt t="87087" x="4576763" y="5043488"/>
          <p14:tracePt t="87095" x="4567238" y="5043488"/>
          <p14:tracePt t="87103" x="4557713" y="5043488"/>
          <p14:tracePt t="87111" x="4549775" y="5043488"/>
          <p14:tracePt t="87120" x="4513263" y="5033963"/>
          <p14:tracePt t="87127" x="4484688" y="5006975"/>
          <p14:tracePt t="87136" x="4440238" y="4979988"/>
          <p14:tracePt t="87143" x="4413250" y="4951413"/>
          <p14:tracePt t="87150" x="4394200" y="4943475"/>
          <p14:tracePt t="87170" x="4311650" y="4878388"/>
          <p14:tracePt t="87175" x="4294188" y="4860925"/>
          <p14:tracePt t="87185" x="4275138" y="4841875"/>
          <p14:tracePt t="87191" x="4238625" y="4805363"/>
          <p14:tracePt t="87201" x="4211638" y="4787900"/>
          <p14:tracePt t="87207" x="4202113" y="4768850"/>
          <p14:tracePt t="87215" x="4194175" y="4760913"/>
          <p14:tracePt t="87223" x="4165600" y="4724400"/>
          <p14:tracePt t="87234" x="4157663" y="4697413"/>
          <p14:tracePt t="87239" x="4138613" y="4660900"/>
          <p14:tracePt t="87247" x="4111625" y="4632325"/>
          <p14:tracePt t="87255" x="4094163" y="4605338"/>
          <p14:tracePt t="87263" x="4075113" y="4559300"/>
          <p14:tracePt t="87271" x="4048125" y="4522788"/>
          <p14:tracePt t="87279" x="4038600" y="4505325"/>
          <p14:tracePt t="87287" x="4021138" y="4478338"/>
          <p14:tracePt t="87295" x="4011613" y="4432300"/>
          <p14:tracePt t="87305" x="4002088" y="4405313"/>
          <p14:tracePt t="87311" x="3992563" y="4376738"/>
          <p14:tracePt t="87321" x="3975100" y="4359275"/>
          <p14:tracePt t="87326" x="3965575" y="4322763"/>
          <p14:tracePt t="87334" x="3956050" y="4313238"/>
          <p14:tracePt t="87342" x="3948113" y="4303713"/>
          <p14:tracePt t="87358" x="3919538" y="4259263"/>
          <p14:tracePt t="87366" x="3919538" y="4249738"/>
          <p14:tracePt t="87374" x="3911600" y="4232275"/>
          <p14:tracePt t="87382" x="3911600" y="4203700"/>
          <p14:tracePt t="87390" x="3902075" y="4159250"/>
          <p14:tracePt t="87399" x="3892550" y="4130675"/>
          <p14:tracePt t="87406" x="3892550" y="4103688"/>
          <p14:tracePt t="87414" x="3892550" y="4049713"/>
          <p14:tracePt t="87422" x="3875088" y="4013200"/>
          <p14:tracePt t="87431" x="3875088" y="3976688"/>
          <p14:tracePt t="87438" x="3865563" y="3948113"/>
          <p14:tracePt t="87454" x="3865563" y="3911600"/>
          <p14:tracePt t="87462" x="3865563" y="3875088"/>
          <p14:tracePt t="87479" x="3865563" y="3857625"/>
          <p14:tracePt t="87487" x="3865563" y="3848100"/>
          <p14:tracePt t="87495" x="3865563" y="3821113"/>
          <p14:tracePt t="87503" x="3865563" y="3803650"/>
          <p14:tracePt t="87511" x="3865563" y="3784600"/>
          <p14:tracePt t="87518" x="3865563" y="3757613"/>
          <p14:tracePt t="87526" x="3865563" y="3721100"/>
          <p14:tracePt t="87534" x="3865563" y="3694113"/>
          <p14:tracePt t="87543" x="3865563" y="3675063"/>
          <p14:tracePt t="87550" x="3865563" y="3629025"/>
          <p14:tracePt t="87558" x="3865563" y="3592513"/>
          <p14:tracePt t="87566" x="3865563" y="3575050"/>
          <p14:tracePt t="87575" x="3865563" y="3538538"/>
          <p14:tracePt t="87583" x="3865563" y="3529013"/>
          <p14:tracePt t="87591" x="3865563" y="3492500"/>
          <p14:tracePt t="87600" x="3865563" y="3475038"/>
          <p14:tracePt t="87615" x="3865563" y="3446463"/>
          <p14:tracePt t="87624" x="3865563" y="3429000"/>
          <p14:tracePt t="87630" x="3865563" y="3411538"/>
          <p14:tracePt t="87638" x="3865563" y="3402013"/>
          <p14:tracePt t="87646" x="3875088" y="3382963"/>
          <p14:tracePt t="87662" x="3875088" y="3365500"/>
          <p14:tracePt t="87679" x="3875088" y="3355975"/>
          <p14:tracePt t="87712" x="3875088" y="3346450"/>
          <p14:tracePt t="87730" x="3865563" y="3346450"/>
          <p14:tracePt t="87735" x="3856038" y="3338513"/>
          <p14:tracePt t="87744" x="3846513" y="3338513"/>
          <p14:tracePt t="87753" x="3829050" y="3338513"/>
          <p14:tracePt t="87762" x="3792538" y="3319463"/>
          <p14:tracePt t="87775" x="3775075" y="3319463"/>
          <p14:tracePt t="87791" x="3756025" y="3319463"/>
          <p14:tracePt t="87807" x="3746500" y="3319463"/>
          <p14:tracePt t="87819" x="3738563" y="3319463"/>
          <p14:tracePt t="87841" x="3729038" y="3319463"/>
          <p14:tracePt t="87864" x="3702050" y="3319463"/>
          <p14:tracePt t="87880" x="3692525" y="3319463"/>
          <p14:tracePt t="87896" x="3673475" y="3319463"/>
          <p14:tracePt t="87906" x="3656013" y="3319463"/>
          <p14:tracePt t="87921" x="3646488" y="3319463"/>
          <p14:tracePt t="88166" x="3629025" y="3319463"/>
          <p14:tracePt t="88294" x="3619500" y="3319463"/>
          <p14:tracePt t="88302" x="3600450" y="3319463"/>
          <p14:tracePt t="88310" x="3582988" y="3319463"/>
          <p14:tracePt t="88318" x="3582988" y="3328988"/>
          <p14:tracePt t="88326" x="3573463" y="3328988"/>
          <p14:tracePt t="88334" x="3563938" y="3328988"/>
          <p14:tracePt t="88350" x="3546475" y="3328988"/>
          <p14:tracePt t="88366" x="3527425" y="3338513"/>
          <p14:tracePt t="88375" x="3519488" y="3346450"/>
          <p14:tracePt t="88432" x="3500438" y="3346450"/>
          <p14:tracePt t="96912" x="3527425" y="3338513"/>
          <p14:tracePt t="96918" x="3546475" y="3328988"/>
          <p14:tracePt t="96927" x="3582988" y="3302000"/>
          <p14:tracePt t="96935" x="3592513" y="3302000"/>
          <p14:tracePt t="96943" x="3629025" y="3282950"/>
          <p14:tracePt t="96952" x="3646488" y="3282950"/>
          <p14:tracePt t="96958" x="3692525" y="3255963"/>
          <p14:tracePt t="96967" x="3692525" y="3246438"/>
          <p14:tracePt t="96974" x="3729038" y="3236913"/>
          <p14:tracePt t="96982" x="3738563" y="3236913"/>
          <p14:tracePt t="96990" x="3756025" y="3219450"/>
          <p14:tracePt t="153529" x="3765550" y="3209925"/>
          <p14:tracePt t="153536" x="3829050" y="3155950"/>
          <p14:tracePt t="153545" x="3948113" y="3127375"/>
          <p14:tracePt t="153553" x="4029075" y="3073400"/>
          <p14:tracePt t="153562" x="4048125" y="3063875"/>
          <p14:tracePt t="153568" x="4075113" y="3027363"/>
          <p14:tracePt t="153576" x="4084638" y="3017838"/>
          <p14:tracePt t="153584" x="4094163" y="3017838"/>
          <p14:tracePt t="153591" x="4102100" y="3017838"/>
          <p14:tracePt t="153736" x="4084638" y="3017838"/>
          <p14:tracePt t="153745" x="4075113" y="3017838"/>
          <p14:tracePt t="153752" x="4065588" y="3017838"/>
          <p14:tracePt t="153763" x="4048125" y="3017838"/>
          <p14:tracePt t="153769" x="4029075" y="3017838"/>
          <p14:tracePt t="153871" x="4011613" y="3036888"/>
          <p14:tracePt t="153880" x="3992563" y="3054350"/>
          <p14:tracePt t="153886" x="3984625" y="3063875"/>
          <p14:tracePt t="153896" x="3965575" y="3082925"/>
          <p14:tracePt t="153902" x="3956050" y="3082925"/>
          <p14:tracePt t="153918" x="3938588" y="3100388"/>
          <p14:tracePt t="153926" x="3902075" y="3109913"/>
          <p14:tracePt t="153934" x="3892550" y="3119438"/>
          <p14:tracePt t="153943" x="3892550" y="3127375"/>
          <p14:tracePt t="153950" x="3883025" y="3136900"/>
          <p14:tracePt t="153959" x="3865563" y="3155950"/>
          <p14:tracePt t="153975" x="3865563" y="3173413"/>
          <p14:tracePt t="153983" x="3865563" y="3200400"/>
          <p14:tracePt t="153991" x="3865563" y="3209925"/>
          <p14:tracePt t="153999" x="3865563" y="3228975"/>
          <p14:tracePt t="154007" x="3865563" y="3246438"/>
          <p14:tracePt t="154015" x="3875088" y="3273425"/>
          <p14:tracePt t="154023" x="3883025" y="3282950"/>
          <p14:tracePt t="154031" x="3902075" y="3309938"/>
          <p14:tracePt t="154039" x="3911600" y="3319463"/>
          <p14:tracePt t="154047" x="3929063" y="3338513"/>
          <p14:tracePt t="154064" x="3948113" y="3365500"/>
          <p14:tracePt t="154078" x="3965575" y="3375025"/>
          <p14:tracePt t="154086" x="3975100" y="3382963"/>
          <p14:tracePt t="154102" x="3984625" y="3402013"/>
          <p14:tracePt t="154110" x="3992563" y="3411538"/>
          <p14:tracePt t="154135" x="4002088" y="3419475"/>
          <p14:tracePt t="154151" x="4002088" y="3429000"/>
          <p14:tracePt t="154181" x="4029075" y="3465513"/>
          <p14:tracePt t="154185" x="4029075" y="3475038"/>
          <p14:tracePt t="154199" x="4038600" y="3482975"/>
          <p14:tracePt t="154238" x="4048125" y="3502025"/>
          <p14:tracePt t="154254" x="4057650" y="3511550"/>
          <p14:tracePt t="154263" x="4075113" y="3529013"/>
          <p14:tracePt t="154271" x="4084638" y="3529013"/>
          <p14:tracePt t="154279" x="4094163" y="3538538"/>
          <p14:tracePt t="154286" x="4102100" y="3548063"/>
          <p14:tracePt t="154295" x="4111625" y="3565525"/>
          <p14:tracePt t="154302" x="4121150" y="3575050"/>
          <p14:tracePt t="154310" x="4138613" y="3592513"/>
          <p14:tracePt t="154318" x="4148138" y="3602038"/>
          <p14:tracePt t="154327" x="4157663" y="3602038"/>
          <p14:tracePt t="154334" x="4175125" y="3621088"/>
          <p14:tracePt t="154343" x="4202113" y="3638550"/>
          <p14:tracePt t="154351" x="4221163" y="3657600"/>
          <p14:tracePt t="154359" x="4257675" y="3665538"/>
          <p14:tracePt t="154367" x="4275138" y="3675063"/>
          <p14:tracePt t="154375" x="4311650" y="3675063"/>
          <p14:tracePt t="154383" x="4348163" y="3711575"/>
          <p14:tracePt t="154391" x="4376738" y="3721100"/>
          <p14:tracePt t="154400" x="4421188" y="3730625"/>
          <p14:tracePt t="154406" x="4448175" y="3730625"/>
          <p14:tracePt t="154414" x="4476750" y="3730625"/>
          <p14:tracePt t="154422" x="4503738" y="3730625"/>
          <p14:tracePt t="154431" x="4521200" y="3730625"/>
          <p14:tracePt t="154438" x="4549775" y="3730625"/>
          <p14:tracePt t="154446" x="4557713" y="3730625"/>
          <p14:tracePt t="154454" x="4567238" y="3730625"/>
          <p14:tracePt t="154608" x="4549775" y="3730625"/>
          <p14:tracePt t="154615" x="4521200" y="3748088"/>
          <p14:tracePt t="154623" x="4513263" y="3757613"/>
          <p14:tracePt t="154630" x="4484688" y="3767138"/>
          <p14:tracePt t="154638" x="4476750" y="3767138"/>
          <p14:tracePt t="154880" x="4467225" y="3775075"/>
          <p14:tracePt t="154915" x="4467225" y="3794125"/>
          <p14:tracePt t="154929" x="4467225" y="3821113"/>
          <p14:tracePt t="154937" x="4467225" y="3830638"/>
          <p14:tracePt t="154944" x="4467225" y="3840163"/>
          <p14:tracePt t="154951" x="4467225" y="3867150"/>
          <p14:tracePt t="154959" x="4467225" y="3884613"/>
          <p14:tracePt t="154968" x="4457700" y="3903663"/>
          <p14:tracePt t="154976" x="4457700" y="3911600"/>
          <p14:tracePt t="154986" x="4457700" y="3921125"/>
          <p14:tracePt t="155001" x="4457700" y="3930650"/>
          <p14:tracePt t="155007" x="4457700" y="3957638"/>
          <p14:tracePt t="155016" x="4457700" y="3967163"/>
          <p14:tracePt t="155023" x="4457700" y="3976688"/>
          <p14:tracePt t="155031" x="4457700" y="3994150"/>
          <p14:tracePt t="155039" x="4457700" y="4003675"/>
          <p14:tracePt t="155055" x="4457700" y="4013200"/>
          <p14:tracePt t="155096" x="4457700" y="4030663"/>
          <p14:tracePt t="155103" x="4457700" y="4040188"/>
          <p14:tracePt t="155112" x="4457700" y="4057650"/>
          <p14:tracePt t="155120" x="4457700" y="4076700"/>
          <p14:tracePt t="155130" x="4457700" y="4086225"/>
          <p14:tracePt t="155136" x="4457700" y="4094163"/>
          <p14:tracePt t="155146" x="4457700" y="4113213"/>
          <p14:tracePt t="155152" x="4457700" y="4130675"/>
          <p14:tracePt t="155161" x="4457700" y="4140200"/>
          <p14:tracePt t="155167" x="4467225" y="4167188"/>
          <p14:tracePt t="155179" x="4467225" y="4176713"/>
          <p14:tracePt t="155183" x="4476750" y="4186238"/>
          <p14:tracePt t="155190" x="4476750" y="4203700"/>
          <p14:tracePt t="155198" x="4484688" y="4222750"/>
          <p14:tracePt t="155206" x="4521200" y="4268788"/>
          <p14:tracePt t="155222" x="4549775" y="4322763"/>
          <p14:tracePt t="155230" x="4557713" y="4332288"/>
          <p14:tracePt t="155238" x="4576763" y="4340225"/>
          <p14:tracePt t="155246" x="4603750" y="4368800"/>
          <p14:tracePt t="155262" x="4622800" y="4376738"/>
          <p14:tracePt t="155270" x="4649788" y="4386263"/>
          <p14:tracePt t="155278" x="4676775" y="4395788"/>
          <p14:tracePt t="155286" x="4676775" y="4405313"/>
          <p14:tracePt t="155295" x="4695825" y="4413250"/>
          <p14:tracePt t="155351" x="4713288" y="4422775"/>
          <p14:tracePt t="155405" x="4722813" y="4441825"/>
          <p14:tracePt t="155409" x="4740275" y="4459288"/>
          <p14:tracePt t="155424" x="4749800" y="4468813"/>
          <p14:tracePt t="155432" x="4759325" y="4478338"/>
          <p14:tracePt t="155441" x="4767263" y="4486275"/>
          <p14:tracePt t="155448" x="4776788" y="4514850"/>
          <p14:tracePt t="155455" x="4803775" y="4541838"/>
          <p14:tracePt t="155471" x="4832350" y="4551363"/>
          <p14:tracePt t="155480" x="4832350" y="4559300"/>
          <p14:tracePt t="155487" x="4840288" y="4559300"/>
          <p14:tracePt t="155496" x="4859338" y="4568825"/>
          <p14:tracePt t="155503" x="4868863" y="4568825"/>
          <p14:tracePt t="155511" x="4886325" y="4587875"/>
          <p14:tracePt t="155527" x="4895850" y="4587875"/>
          <p14:tracePt t="155535" x="4913313" y="4587875"/>
          <p14:tracePt t="155559" x="4922838" y="4587875"/>
          <p14:tracePt t="155603" x="4932363" y="4587875"/>
          <p14:tracePt t="155648" x="4941888" y="4587875"/>
          <p14:tracePt t="157024" x="4932363" y="4595813"/>
          <p14:tracePt t="157449" x="4949825" y="4595813"/>
          <p14:tracePt t="157455" x="4959350" y="4595813"/>
          <p14:tracePt t="157464" x="4968875" y="4595813"/>
          <p14:tracePt t="157470" x="4978400" y="4595813"/>
          <p14:tracePt t="157478" x="4995863" y="4587875"/>
          <p14:tracePt t="157486" x="5014913" y="4578350"/>
          <p14:tracePt t="157494" x="5032375" y="4568825"/>
          <p14:tracePt t="157502" x="5059363" y="4559300"/>
          <p14:tracePt t="157510" x="5086350" y="4541838"/>
          <p14:tracePt t="157518" x="5141913" y="4541838"/>
          <p14:tracePt t="157526" x="5205413" y="4522788"/>
          <p14:tracePt t="157534" x="5260975" y="4514850"/>
          <p14:tracePt t="157543" x="5324475" y="4514850"/>
          <p14:tracePt t="157552" x="5360988" y="4505325"/>
          <p14:tracePt t="157561" x="5441950" y="4468813"/>
          <p14:tracePt t="157567" x="5507038" y="4449763"/>
          <p14:tracePt t="157575" x="5543550" y="4441825"/>
          <p14:tracePt t="157583" x="5624513" y="4413250"/>
          <p14:tracePt t="157591" x="5653088" y="4405313"/>
          <p14:tracePt t="157599" x="5670550" y="4405313"/>
          <p14:tracePt t="157607" x="5688013" y="4395788"/>
          <p14:tracePt t="157623" x="5697538" y="4386263"/>
          <p14:tracePt t="157768" x="5716588" y="4376738"/>
          <p14:tracePt t="157777" x="5743575" y="4376738"/>
          <p14:tracePt t="157785" x="5770563" y="4376738"/>
          <p14:tracePt t="157795" x="5789613" y="4359275"/>
          <p14:tracePt t="157799" x="5797550" y="4349750"/>
          <p14:tracePt t="157807" x="5826125" y="4332288"/>
          <p14:tracePt t="157823" x="5843588" y="4322763"/>
          <p14:tracePt t="157831" x="5862638" y="4313238"/>
          <p14:tracePt t="157839" x="5880100" y="4303713"/>
          <p14:tracePt t="157847" x="5916613" y="4276725"/>
          <p14:tracePt t="157855" x="5962650" y="4249738"/>
          <p14:tracePt t="157865" x="5989638" y="4222750"/>
          <p14:tracePt t="157871" x="6035675" y="4195763"/>
          <p14:tracePt t="157880" x="6080125" y="4159250"/>
          <p14:tracePt t="157887" x="6108700" y="4122738"/>
          <p14:tracePt t="157896" x="6153150" y="4094163"/>
          <p14:tracePt t="157903" x="6189663" y="4094163"/>
          <p14:tracePt t="157911" x="6226175" y="4049713"/>
          <p14:tracePt t="157919" x="6262688" y="4049713"/>
          <p14:tracePt t="157928" x="6308725" y="4040188"/>
          <p14:tracePt t="157935" x="6354763" y="4030663"/>
          <p14:tracePt t="157945" x="6399213" y="4003675"/>
          <p14:tracePt t="157951" x="6427788" y="3994150"/>
          <p14:tracePt t="157961" x="6481763" y="3984625"/>
          <p14:tracePt t="157967" x="6508750" y="3976688"/>
          <p14:tracePt t="157976" x="6564313" y="3976688"/>
          <p14:tracePt t="157985" x="6581775" y="3957638"/>
          <p14:tracePt t="157990" x="6600825" y="3957638"/>
          <p14:tracePt t="157998" x="6610350" y="3957638"/>
          <p14:tracePt t="158015" x="6618288" y="3948113"/>
          <p14:tracePt t="159168" x="6637338" y="3948113"/>
          <p14:tracePt t="159177" x="6691313" y="3940175"/>
          <p14:tracePt t="159184" x="6727825" y="3903663"/>
          <p14:tracePt t="159192" x="6754813" y="3894138"/>
          <p14:tracePt t="159200" x="6773863" y="3884613"/>
          <p14:tracePt t="159208" x="6819900" y="3875088"/>
          <p14:tracePt t="159224" x="6837363" y="3867150"/>
          <p14:tracePt t="159234" x="6837363" y="3857625"/>
          <p14:tracePt t="159240" x="6846888" y="3857625"/>
          <p14:tracePt t="159255" x="6856413" y="3848100"/>
          <p14:tracePt t="159272" x="6864350" y="3848100"/>
          <p14:tracePt t="159288" x="6873875" y="3848100"/>
          <p14:tracePt t="159296" x="6892925" y="3840163"/>
          <p14:tracePt t="159303" x="6910388" y="3830638"/>
          <p14:tracePt t="159310" x="6929438" y="3811588"/>
          <p14:tracePt t="159318" x="6973888" y="3794125"/>
          <p14:tracePt t="159326" x="6983413" y="3784600"/>
          <p14:tracePt t="159334" x="7000875" y="3784600"/>
          <p14:tracePt t="159343" x="7029450" y="3767138"/>
          <p14:tracePt t="159350" x="7046913" y="3757613"/>
          <p14:tracePt t="159359" x="7065963" y="3748088"/>
          <p14:tracePt t="159366" x="7083425" y="3738563"/>
          <p14:tracePt t="159374" x="7102475" y="3738563"/>
          <p14:tracePt t="159382" x="7129463" y="3738563"/>
          <p14:tracePt t="159390" x="7146925" y="3738563"/>
          <p14:tracePt t="159398" x="7175500" y="3738563"/>
          <p14:tracePt t="159406" x="7192963" y="3721100"/>
          <p14:tracePt t="159414" x="7248525" y="3721100"/>
          <p14:tracePt t="159422" x="7302500" y="3721100"/>
          <p14:tracePt t="159430" x="7356475" y="3721100"/>
          <p14:tracePt t="159438" x="7421563" y="3721100"/>
          <p14:tracePt t="159446" x="7448550" y="3721100"/>
          <p14:tracePt t="159455" x="7466013" y="3702050"/>
          <p14:tracePt t="159462" x="7475538" y="3702050"/>
          <p14:tracePt t="159470" x="7494588" y="3702050"/>
          <p14:tracePt t="159486" x="7502525" y="3702050"/>
          <p14:tracePt t="159503" x="7531100" y="3694113"/>
          <p14:tracePt t="159519" x="7548563" y="3684588"/>
          <p14:tracePt t="159526" x="7558088" y="3675063"/>
          <p14:tracePt t="159534" x="7567613" y="3665538"/>
          <p14:tracePt t="159542" x="7585075" y="3657600"/>
          <p14:tracePt t="159550" x="7602538" y="3648075"/>
          <p14:tracePt t="159566" x="7612063" y="3638550"/>
          <p14:tracePt t="159576" x="7621588" y="3629025"/>
          <p14:tracePt t="159814" x="7631113" y="3621088"/>
          <p14:tracePt t="159823" x="7631113" y="3611563"/>
          <p14:tracePt t="159833" x="7639050" y="3592513"/>
          <p14:tracePt t="159840" x="7648575" y="3584575"/>
          <p14:tracePt t="159880" x="7658100" y="3575050"/>
          <p14:tracePt t="159889" x="7667625" y="3565525"/>
          <p14:tracePt t="159895" x="7685088" y="3548063"/>
          <p14:tracePt t="159905" x="7685088" y="3538538"/>
          <p14:tracePt t="159910" x="7712075" y="3511550"/>
          <p14:tracePt t="159918" x="7721600" y="3492500"/>
          <p14:tracePt t="159927" x="7740650" y="3465513"/>
          <p14:tracePt t="159934" x="7767638" y="3429000"/>
          <p14:tracePt t="159943" x="7794625" y="3402013"/>
          <p14:tracePt t="159950" x="7821613" y="3355975"/>
          <p14:tracePt t="159959" x="7850188" y="3328988"/>
          <p14:tracePt t="159967" x="7867650" y="3309938"/>
          <p14:tracePt t="159974" x="7885113" y="3282950"/>
          <p14:tracePt t="159982" x="7894638" y="3282950"/>
          <p14:tracePt t="159990" x="7894638" y="3255963"/>
          <p14:tracePt t="159998" x="7913688" y="3236913"/>
          <p14:tracePt t="160014" x="7921625" y="3228975"/>
          <p14:tracePt t="160128" x="7913688" y="3228975"/>
          <p14:tracePt t="160136" x="7885113" y="3228975"/>
          <p14:tracePt t="160145" x="7867650" y="3236913"/>
          <p14:tracePt t="160152" x="7858125" y="3255963"/>
          <p14:tracePt t="160165" x="7831138" y="3273425"/>
          <p14:tracePt t="160169" x="7813675" y="3292475"/>
          <p14:tracePt t="160177" x="7804150" y="3302000"/>
          <p14:tracePt t="160191" x="7785100" y="3338513"/>
          <p14:tracePt t="160199" x="7785100" y="3346450"/>
          <p14:tracePt t="160215" x="7777163" y="3355975"/>
          <p14:tracePt t="160224" x="7758113" y="3375025"/>
          <p14:tracePt t="160234" x="7758113" y="3382963"/>
          <p14:tracePt t="160240" x="7740650" y="3402013"/>
          <p14:tracePt t="160248" x="7731125" y="3429000"/>
          <p14:tracePt t="160257" x="7721600" y="3455988"/>
          <p14:tracePt t="160265" x="7712075" y="3482975"/>
          <p14:tracePt t="160275" x="7712075" y="3519488"/>
          <p14:tracePt t="160280" x="7685088" y="3548063"/>
          <p14:tracePt t="160287" x="7685088" y="3575050"/>
          <p14:tracePt t="160295" x="7675563" y="3584575"/>
          <p14:tracePt t="160304" x="7675563" y="3611563"/>
          <p14:tracePt t="160312" x="7675563" y="3629025"/>
          <p14:tracePt t="160318" x="7675563" y="3638550"/>
          <p14:tracePt t="160327" x="7675563" y="3657600"/>
          <p14:tracePt t="160334" x="7675563" y="3665538"/>
          <p14:tracePt t="160343" x="7675563" y="3702050"/>
          <p14:tracePt t="160350" x="7675563" y="3721100"/>
          <p14:tracePt t="160359" x="7667625" y="3748088"/>
          <p14:tracePt t="160366" x="7667625" y="3767138"/>
          <p14:tracePt t="160376" x="7658100" y="3794125"/>
          <p14:tracePt t="160382" x="7639050" y="3821113"/>
          <p14:tracePt t="160390" x="7639050" y="3857625"/>
          <p14:tracePt t="160398" x="7639050" y="3875088"/>
          <p14:tracePt t="160406" x="7631113" y="3894138"/>
          <p14:tracePt t="160414" x="7621588" y="3911600"/>
          <p14:tracePt t="160422" x="7621588" y="3940175"/>
          <p14:tracePt t="160431" x="7612063" y="3957638"/>
          <p14:tracePt t="160440" x="7612063" y="3967163"/>
          <p14:tracePt t="160451" x="7612063" y="3984625"/>
          <p14:tracePt t="160456" x="7602538" y="3984625"/>
          <p14:tracePt t="160465" x="7594600" y="3994150"/>
          <p14:tracePt t="160520" x="7585075" y="4003675"/>
          <p14:tracePt t="160553" x="7585075" y="4021138"/>
          <p14:tracePt t="160569" x="7585075" y="4030663"/>
          <p14:tracePt t="160578" x="7585075" y="4040188"/>
          <p14:tracePt t="160591" x="7585075" y="4049713"/>
          <p14:tracePt t="160608" x="7585075" y="4057650"/>
          <p14:tracePt t="160714" x="7585075" y="4067175"/>
          <p14:tracePt t="160721" x="7575550" y="4076700"/>
          <p14:tracePt t="160731" x="7567613" y="4086225"/>
          <p14:tracePt t="160736" x="7548563" y="4094163"/>
          <p14:tracePt t="160744" x="7521575" y="4113213"/>
          <p14:tracePt t="160752" x="7485063" y="4122738"/>
          <p14:tracePt t="160762" x="7448550" y="4130675"/>
          <p14:tracePt t="160767" x="7375525" y="4130675"/>
          <p14:tracePt t="160777" x="7312025" y="4149725"/>
          <p14:tracePt t="160783" x="7202488" y="4149725"/>
          <p14:tracePt t="160791" x="7110413" y="4149725"/>
          <p14:tracePt t="160799" x="6983413" y="4149725"/>
          <p14:tracePt t="160809" x="6929438" y="4149725"/>
          <p14:tracePt t="160814" x="6800850" y="4149725"/>
          <p14:tracePt t="160823" x="6673850" y="4149725"/>
          <p14:tracePt t="160830" x="6564313" y="4149725"/>
          <p14:tracePt t="160838" x="6435725" y="4149725"/>
          <p14:tracePt t="160846" x="6308725" y="4149725"/>
          <p14:tracePt t="160854" x="6162675" y="4149725"/>
          <p14:tracePt t="160862" x="6053138" y="4149725"/>
          <p14:tracePt t="160870" x="5943600" y="4149725"/>
          <p14:tracePt t="160878" x="5797550" y="4149725"/>
          <p14:tracePt t="160886" x="5670550" y="4149725"/>
          <p14:tracePt t="160894" x="5543550" y="4149725"/>
          <p14:tracePt t="160902" x="5397500" y="4149725"/>
          <p14:tracePt t="160910" x="5251450" y="4149725"/>
          <p14:tracePt t="160919" x="5122863" y="4149725"/>
          <p14:tracePt t="160926" x="4995863" y="4149725"/>
          <p14:tracePt t="160934" x="4868863" y="4149725"/>
          <p14:tracePt t="160943" x="4759325" y="4149725"/>
          <p14:tracePt t="160950" x="4659313" y="4176713"/>
          <p14:tracePt t="160961" x="4567238" y="4176713"/>
          <p14:tracePt t="160966" x="4476750" y="4186238"/>
          <p14:tracePt t="160974" x="4403725" y="4186238"/>
          <p14:tracePt t="160982" x="4348163" y="4186238"/>
          <p14:tracePt t="160990" x="4275138" y="4186238"/>
          <p14:tracePt t="160998" x="4211638" y="4186238"/>
          <p14:tracePt t="161006" x="4121150" y="4186238"/>
          <p14:tracePt t="161014" x="4102100" y="4195763"/>
          <p14:tracePt t="161022" x="4065588" y="4195763"/>
          <p14:tracePt t="161031" x="4048125" y="4203700"/>
          <p14:tracePt t="161039" x="3992563" y="4203700"/>
          <p14:tracePt t="161047" x="3948113" y="4232275"/>
          <p14:tracePt t="161055" x="3892550" y="4232275"/>
          <p14:tracePt t="161063" x="3829050" y="4240213"/>
          <p14:tracePt t="161071" x="3775075" y="4240213"/>
          <p14:tracePt t="161079" x="3692525" y="4249738"/>
          <p14:tracePt t="161087" x="3656013" y="4259263"/>
          <p14:tracePt t="161096" x="3563938" y="4259263"/>
          <p14:tracePt t="161104" x="3482975" y="4286250"/>
          <p14:tracePt t="161113" x="3409950" y="4286250"/>
          <p14:tracePt t="161118" x="3354388" y="4286250"/>
          <p14:tracePt t="161126" x="3309938" y="4286250"/>
          <p14:tracePt t="161134" x="3281363" y="4286250"/>
          <p14:tracePt t="161143" x="3263900" y="4286250"/>
          <p14:tracePt t="161150" x="3244850" y="4286250"/>
          <p14:tracePt t="161161" x="3236913" y="4286250"/>
          <p14:tracePt t="161177" x="3190875" y="4286250"/>
          <p14:tracePt t="161182" x="3163888" y="4286250"/>
          <p14:tracePt t="161191" x="3127375" y="4303713"/>
          <p14:tracePt t="161198" x="3090863" y="4303713"/>
          <p14:tracePt t="161206" x="3063875" y="4303713"/>
          <p14:tracePt t="161214" x="3027363" y="4303713"/>
          <p14:tracePt t="161222" x="3008313" y="4303713"/>
          <p14:tracePt t="161230" x="2962275" y="4303713"/>
          <p14:tracePt t="161238" x="2925763" y="4303713"/>
          <p14:tracePt t="161246" x="2898775" y="4303713"/>
          <p14:tracePt t="161254" x="2852738" y="4303713"/>
          <p14:tracePt t="161262" x="2825750" y="4303713"/>
          <p14:tracePt t="161270" x="2817813" y="4303713"/>
          <p14:tracePt t="161288" x="2808288" y="4303713"/>
          <p14:tracePt t="161312" x="2798763" y="4303713"/>
          <p14:tracePt t="161320" x="2789238" y="4303713"/>
          <p14:tracePt t="161329" x="2771775" y="4303713"/>
          <p14:tracePt t="161336" x="2725738" y="4303713"/>
          <p14:tracePt t="161346" x="2708275" y="4303713"/>
          <p14:tracePt t="161352" x="2679700" y="4303713"/>
          <p14:tracePt t="161362" x="2662238" y="4303713"/>
          <p14:tracePt t="161367" x="2635250" y="4303713"/>
          <p14:tracePt t="161378" x="2616200" y="4303713"/>
          <p14:tracePt t="161384" x="2589213" y="4303713"/>
          <p14:tracePt t="161392" x="2562225" y="4303713"/>
          <p14:tracePt t="161400" x="2525713" y="4303713"/>
          <p14:tracePt t="161408" x="2498725" y="4303713"/>
          <p14:tracePt t="161416" x="2489200" y="4303713"/>
          <p14:tracePt t="161424" x="2479675" y="4303713"/>
          <p14:tracePt t="161439" x="2443163" y="4303713"/>
          <p14:tracePt t="161456" x="2433638" y="4295775"/>
          <p14:tracePt t="161464" x="2406650" y="4295775"/>
          <p14:tracePt t="161472" x="2397125" y="4295775"/>
          <p14:tracePt t="161479" x="2389188" y="4295775"/>
          <p14:tracePt t="161504" x="2370138" y="4286250"/>
          <p14:tracePt t="161530" x="2352675" y="4286250"/>
          <p14:tracePt t="161536" x="2343150" y="4286250"/>
          <p14:tracePt t="161546" x="2324100" y="4286250"/>
          <p14:tracePt t="161551" x="2316163" y="4286250"/>
          <p14:tracePt t="161564" x="2287588" y="4286250"/>
          <p14:tracePt t="161567" x="2279650" y="4286250"/>
          <p14:tracePt t="161578" x="2270125" y="4286250"/>
          <p14:tracePt t="161583" x="2243138" y="4276725"/>
          <p14:tracePt t="161592" x="2233613" y="4276725"/>
          <p14:tracePt t="161599" x="2206625" y="4276725"/>
          <p14:tracePt t="161607" x="2197100" y="4276725"/>
          <p14:tracePt t="161615" x="2170113" y="4259263"/>
          <p14:tracePt t="161623" x="2143125" y="4259263"/>
          <p14:tracePt t="161631" x="2124075" y="4259263"/>
          <p14:tracePt t="161641" x="2087563" y="4240213"/>
          <p14:tracePt t="161646" x="2051050" y="4240213"/>
          <p14:tracePt t="161654" x="2024063" y="4240213"/>
          <p14:tracePt t="161664" x="1997075" y="4240213"/>
          <p14:tracePt t="161672" x="1987550" y="4240213"/>
          <p14:tracePt t="161698" x="1960563" y="4240213"/>
          <p14:tracePt t="161942" x="1951038" y="4240213"/>
          <p14:tracePt t="161950" x="1924050" y="4240213"/>
          <p14:tracePt t="161961" x="1895475" y="4232275"/>
          <p14:tracePt t="161968" x="1860550" y="4232275"/>
          <p14:tracePt t="161983" x="1787525" y="4222750"/>
          <p14:tracePt t="161990" x="1758950" y="4222750"/>
          <p14:tracePt t="161998" x="1741488" y="4203700"/>
          <p14:tracePt t="162174" x="1731963" y="4195763"/>
          <p14:tracePt t="162190" x="1731963" y="4167188"/>
          <p14:tracePt t="162200" x="1714500" y="4149725"/>
          <p14:tracePt t="162216" x="1704975" y="4140200"/>
          <p14:tracePt t="162232" x="1695450" y="4122738"/>
          <p14:tracePt t="162242" x="1685925" y="4113213"/>
          <p14:tracePt t="162249" x="1685925" y="4103688"/>
          <p14:tracePt t="162256" x="1685925" y="4076700"/>
          <p14:tracePt t="162264" x="1685925" y="4067175"/>
          <p14:tracePt t="162271" x="1668463" y="4040188"/>
          <p14:tracePt t="162281" x="1668463" y="4030663"/>
          <p14:tracePt t="162286" x="1668463" y="4013200"/>
          <p14:tracePt t="162295" x="1668463" y="3984625"/>
          <p14:tracePt t="162302" x="1658938" y="3976688"/>
          <p14:tracePt t="162310" x="1658938" y="3940175"/>
          <p14:tracePt t="162318" x="1649413" y="3911600"/>
          <p14:tracePt t="162326" x="1649413" y="3894138"/>
          <p14:tracePt t="162334" x="1649413" y="3875088"/>
          <p14:tracePt t="162343" x="1641475" y="3840163"/>
          <p14:tracePt t="162350" x="1641475" y="3803650"/>
          <p14:tracePt t="162359" x="1641475" y="3775075"/>
          <p14:tracePt t="162366" x="1641475" y="3748088"/>
          <p14:tracePt t="162374" x="1641475" y="3711575"/>
          <p14:tracePt t="162383" x="1641475" y="3675063"/>
          <p14:tracePt t="162392" x="1641475" y="3657600"/>
          <p14:tracePt t="162398" x="1641475" y="3629025"/>
          <p14:tracePt t="162408" x="1641475" y="3592513"/>
          <p14:tracePt t="162419" x="1641475" y="3548063"/>
          <p14:tracePt t="162424" x="1641475" y="3529013"/>
          <p14:tracePt t="162433" x="1641475" y="3492500"/>
          <p14:tracePt t="162440" x="1658938" y="3475038"/>
          <p14:tracePt t="162448" x="1677988" y="3438525"/>
          <p14:tracePt t="162455" x="1685925" y="3419475"/>
          <p14:tracePt t="162466" x="1685925" y="3402013"/>
          <p14:tracePt t="162479" x="1685925" y="3375025"/>
          <p14:tracePt t="162487" x="1685925" y="3355975"/>
          <p14:tracePt t="162495" x="1685925" y="3346450"/>
          <p14:tracePt t="162503" x="1685925" y="3319463"/>
          <p14:tracePt t="162510" x="1685925" y="3309938"/>
          <p14:tracePt t="162519" x="1685925" y="3302000"/>
          <p14:tracePt t="162528" x="1685925" y="3265488"/>
          <p14:tracePt t="162535" x="1677988" y="3255963"/>
          <p14:tracePt t="162545" x="1677988" y="3246438"/>
          <p14:tracePt t="162551" x="1677988" y="3228975"/>
          <p14:tracePt t="162560" x="1668463" y="3219450"/>
          <p14:tracePt t="162577" x="1668463" y="3192463"/>
          <p14:tracePt t="162583" x="1668463" y="3173413"/>
          <p14:tracePt t="162591" x="1668463" y="3155950"/>
          <p14:tracePt t="162599" x="1668463" y="3136900"/>
          <p14:tracePt t="162607" x="1668463" y="3127375"/>
          <p14:tracePt t="162615" x="1668463" y="3100388"/>
          <p14:tracePt t="162631" x="1677988" y="3090863"/>
          <p14:tracePt t="162639" x="1677988" y="3063875"/>
          <p14:tracePt t="162647" x="1685925" y="3017838"/>
          <p14:tracePt t="162655" x="1695450" y="3000375"/>
          <p14:tracePt t="162663" x="1714500" y="2973388"/>
          <p14:tracePt t="162671" x="1722438" y="2946400"/>
          <p14:tracePt t="162687" x="1722438" y="2909888"/>
          <p14:tracePt t="162696" x="1731963" y="2890838"/>
          <p14:tracePt t="162703" x="1731963" y="2863850"/>
          <p14:tracePt t="162712" x="1741488" y="2844800"/>
          <p14:tracePt t="162719" x="1768475" y="2800350"/>
          <p14:tracePt t="162729" x="1787525" y="2754313"/>
          <p14:tracePt t="162736" x="1795463" y="2735263"/>
          <p14:tracePt t="162746" x="1814513" y="2690813"/>
          <p14:tracePt t="162751" x="1831975" y="2662238"/>
          <p14:tracePt t="162760" x="1841500" y="2644775"/>
          <p14:tracePt t="162767" x="1841500" y="2617788"/>
          <p14:tracePt t="162777" x="1860550" y="2598738"/>
          <p14:tracePt t="162783" x="1868488" y="2589213"/>
          <p14:tracePt t="162793" x="1868488" y="2562225"/>
          <p14:tracePt t="162799" x="1868488" y="2554288"/>
          <p14:tracePt t="162807" x="1878013" y="2525713"/>
          <p14:tracePt t="162823" x="1878013" y="2517775"/>
          <p14:tracePt t="162872" x="1878013" y="2508250"/>
          <p14:tracePt t="163159" x="1878013" y="2498725"/>
          <p14:tracePt t="163167" x="1887538" y="2471738"/>
          <p14:tracePt t="163174" x="1895475" y="2462213"/>
          <p14:tracePt t="163182" x="1914525" y="2435225"/>
          <p14:tracePt t="163190" x="1924050" y="2425700"/>
          <p14:tracePt t="163198" x="1931988" y="2416175"/>
          <p14:tracePt t="163206" x="1960563" y="2389188"/>
          <p14:tracePt t="163214" x="1968500" y="2379663"/>
          <p14:tracePt t="163222" x="1997075" y="2343150"/>
          <p14:tracePt t="163230" x="2014538" y="2325688"/>
          <p14:tracePt t="163238" x="2024063" y="2316163"/>
          <p14:tracePt t="163246" x="2041525" y="2306638"/>
          <p14:tracePt t="163255" x="2051050" y="2289175"/>
          <p14:tracePt t="163271" x="2060575" y="2279650"/>
          <p14:tracePt t="163279" x="2070100" y="2279650"/>
          <p14:tracePt t="163287" x="2070100" y="2270125"/>
          <p14:tracePt t="163311" x="2087563" y="2252663"/>
          <p14:tracePt t="163703" x="2087563" y="2243138"/>
          <p14:tracePt t="163719" x="2114550" y="2243138"/>
          <p14:tracePt t="163728" x="2151063" y="2225675"/>
          <p14:tracePt t="163735" x="2151063" y="2216150"/>
          <p14:tracePt t="163743" x="2160588" y="2206625"/>
          <p14:tracePt t="163751" x="2160588" y="2197100"/>
          <p14:tracePt t="163761" x="2160588" y="2189163"/>
          <p14:tracePt t="163767" x="2170113" y="2179638"/>
          <p14:tracePt t="163800" x="2179638" y="2160588"/>
          <p14:tracePt t="164076" x="2179638" y="2152650"/>
          <p14:tracePt t="164080" x="2133600" y="2152650"/>
          <p14:tracePt t="164086" x="2041525" y="2152650"/>
          <p14:tracePt t="164094" x="1951038" y="2152650"/>
          <p14:tracePt t="164103" x="1868488" y="2125663"/>
          <p14:tracePt t="164111" x="1831975" y="2116138"/>
          <p14:tracePt t="164122" x="1795463" y="2116138"/>
          <p14:tracePt t="164128" x="1741488" y="2106613"/>
          <p14:tracePt t="164137" x="1722438" y="2106613"/>
          <p14:tracePt t="164145" x="1714500" y="2097088"/>
          <p14:tracePt t="164216" x="1714500" y="2079625"/>
          <p14:tracePt t="164390" x="1722438" y="2070100"/>
          <p14:tracePt t="164398" x="1741488" y="2060575"/>
          <p14:tracePt t="164406" x="1751013" y="2060575"/>
          <p14:tracePt t="164414" x="1758950" y="2052638"/>
          <p14:tracePt t="164422" x="1778000" y="2033588"/>
          <p14:tracePt t="164430" x="1795463" y="2024063"/>
          <p14:tracePt t="164438" x="1804988" y="2016125"/>
          <p14:tracePt t="164455" x="1824038" y="1997075"/>
          <p14:tracePt t="164463" x="1851025" y="1970088"/>
          <p14:tracePt t="164479" x="1860550" y="1960563"/>
          <p14:tracePt t="164488" x="1868488" y="1943100"/>
          <p14:tracePt t="164495" x="1878013" y="1933575"/>
          <p14:tracePt t="164520" x="1887538" y="1914525"/>
          <p14:tracePt t="164527" x="1895475" y="1897063"/>
          <p14:tracePt t="164543" x="1895475" y="1887538"/>
          <p14:tracePt t="164559" x="1905000" y="1860550"/>
          <p14:tracePt t="164583" x="1905000" y="1851025"/>
          <p14:tracePt t="164816" x="1931988" y="1804988"/>
          <p14:tracePt t="164824" x="1941513" y="1797050"/>
          <p14:tracePt t="164830" x="1951038" y="1787525"/>
          <p14:tracePt t="164838" x="1968500" y="1760538"/>
          <p14:tracePt t="164846" x="1978025" y="1741488"/>
          <p14:tracePt t="164854" x="1987550" y="1724025"/>
          <p14:tracePt t="164862" x="1997075" y="1704975"/>
          <p14:tracePt t="164887" x="2005013" y="1697038"/>
          <p14:tracePt t="165168" x="2014538" y="1697038"/>
          <p14:tracePt t="165179" x="2014538" y="1714500"/>
          <p14:tracePt t="165184" x="2014538" y="1760538"/>
          <p14:tracePt t="165193" x="2014538" y="1787525"/>
          <p14:tracePt t="165199" x="2014538" y="1841500"/>
          <p14:tracePt t="165207" x="2024063" y="1897063"/>
          <p14:tracePt t="165215" x="2024063" y="2006600"/>
          <p14:tracePt t="165224" x="2041525" y="2089150"/>
          <p14:tracePt t="165232" x="2051050" y="2160588"/>
          <p14:tracePt t="165240" x="2097088" y="2262188"/>
          <p14:tracePt t="165247" x="2114550" y="2343150"/>
          <p14:tracePt t="165255" x="2143125" y="2416175"/>
          <p14:tracePt t="165263" x="2170113" y="2498725"/>
          <p14:tracePt t="165271" x="2187575" y="2554288"/>
          <p14:tracePt t="165279" x="2187575" y="2589213"/>
          <p14:tracePt t="165288" x="2206625" y="2608263"/>
          <p14:tracePt t="165295" x="2214563" y="2635250"/>
          <p14:tracePt t="165313" x="2224088" y="2644775"/>
          <p14:tracePt t="165560" x="2224088" y="2635250"/>
          <p14:tracePt t="165568" x="2206625" y="2589213"/>
          <p14:tracePt t="165578" x="2197100" y="2554288"/>
          <p14:tracePt t="165585" x="2187575" y="2535238"/>
          <p14:tracePt t="165595" x="2179638" y="2489200"/>
          <p14:tracePt t="165601" x="2160588" y="2462213"/>
          <p14:tracePt t="165608" x="2151063" y="2425700"/>
          <p14:tracePt t="165615" x="2133600" y="2398713"/>
          <p14:tracePt t="165624" x="2106613" y="2352675"/>
          <p14:tracePt t="165630" x="2097088" y="2335213"/>
          <p14:tracePt t="165638" x="2087563" y="2316163"/>
          <p14:tracePt t="165646" x="2087563" y="2289175"/>
          <p14:tracePt t="165655" x="2087563" y="2279650"/>
          <p14:tracePt t="165662" x="2087563" y="2262188"/>
          <p14:tracePt t="165670" x="2087563" y="2252663"/>
          <p14:tracePt t="165968" x="2087563" y="2233613"/>
          <p14:tracePt t="165994" x="2087563" y="2206625"/>
          <p14:tracePt t="166000" x="2087563" y="2197100"/>
          <p14:tracePt t="166009" x="2087563" y="2179638"/>
          <p14:tracePt t="166014" x="2087563" y="2160588"/>
          <p14:tracePt t="166022" x="2087563" y="2152650"/>
          <p14:tracePt t="166046" x="2087563" y="2143125"/>
          <p14:tracePt t="166062" x="2087563" y="2133600"/>
          <p14:tracePt t="166070" x="2078038" y="2125663"/>
          <p14:tracePt t="166338" x="2070100" y="2125663"/>
          <p14:tracePt t="166344" x="2060575" y="2125663"/>
          <p14:tracePt t="166354" x="2051050" y="2125663"/>
          <p14:tracePt t="166362" x="2041525" y="2125663"/>
          <p14:tracePt t="166368" x="2024063" y="2116138"/>
          <p14:tracePt t="166378" x="2014538" y="2106613"/>
          <p14:tracePt t="166384" x="2005013" y="2089150"/>
          <p14:tracePt t="166394" x="2005013" y="2079625"/>
          <p14:tracePt t="166400" x="2005013" y="2070100"/>
          <p14:tracePt t="166411" x="1997075" y="2060575"/>
          <p14:tracePt t="166415" x="1997075" y="2052638"/>
          <p14:tracePt t="166423" x="1997075" y="2043113"/>
          <p14:tracePt t="166431" x="1997075" y="2033588"/>
          <p14:tracePt t="166438" x="1997075" y="2024063"/>
          <p14:tracePt t="166794" x="1997075" y="2006600"/>
          <p14:tracePt t="166800" x="1997075" y="1997075"/>
          <p14:tracePt t="166822" x="1997075" y="1987550"/>
          <p14:tracePt t="166830" x="1997075" y="1970088"/>
          <p14:tracePt t="166846" x="1997075" y="1960563"/>
          <p14:tracePt t="166886" x="1997075" y="1951038"/>
          <p14:tracePt t="167266" x="1997075" y="1970088"/>
          <p14:tracePt t="167272" x="1997075" y="1987550"/>
          <p14:tracePt t="167280" x="1997075" y="2006600"/>
          <p14:tracePt t="167288" x="1997075" y="2016125"/>
          <p14:tracePt t="167295" x="1978025" y="2043113"/>
          <p14:tracePt t="167310" x="1978025" y="2052638"/>
          <p14:tracePt t="167318" x="1978025" y="2070100"/>
          <p14:tracePt t="167326" x="1968500" y="2079625"/>
          <p14:tracePt t="167334" x="1968500" y="2089150"/>
          <p14:tracePt t="167342" x="1968500" y="2116138"/>
          <p14:tracePt t="167359" x="1960563" y="2133600"/>
          <p14:tracePt t="167366" x="1960563" y="2152650"/>
          <p14:tracePt t="167375" x="1951038" y="2160588"/>
          <p14:tracePt t="167383" x="1931988" y="2189163"/>
          <p14:tracePt t="167391" x="1931988" y="2197100"/>
          <p14:tracePt t="167407" x="1924050" y="2225675"/>
          <p14:tracePt t="167423" x="1914525" y="2233613"/>
          <p14:tracePt t="167446" x="1914525" y="2243138"/>
          <p14:tracePt t="167646" x="1931988" y="2233613"/>
          <p14:tracePt t="167654" x="1951038" y="2216150"/>
          <p14:tracePt t="167662" x="1968500" y="2206625"/>
          <p14:tracePt t="167670" x="1978025" y="2206625"/>
          <p14:tracePt t="167678" x="1987550" y="2197100"/>
          <p14:tracePt t="167686" x="2005013" y="2189163"/>
          <p14:tracePt t="167694" x="2024063" y="2179638"/>
          <p14:tracePt t="167703" x="2033588" y="2160588"/>
          <p14:tracePt t="167710" x="2051050" y="2152650"/>
          <p14:tracePt t="167718" x="2070100" y="2143125"/>
          <p14:tracePt t="167728" x="2087563" y="2125663"/>
          <p14:tracePt t="167742" x="2097088" y="2106613"/>
          <p14:tracePt t="167750" x="2106613" y="2097088"/>
          <p14:tracePt t="167766" x="2114550" y="2089150"/>
          <p14:tracePt t="168016" x="2106613" y="2079625"/>
          <p14:tracePt t="168024" x="2033588" y="2070100"/>
          <p14:tracePt t="168032" x="1978025" y="2052638"/>
          <p14:tracePt t="168041" x="1887538" y="2043113"/>
          <p14:tracePt t="168049" x="1841500" y="2043113"/>
          <p14:tracePt t="168057" x="1804988" y="2043113"/>
          <p14:tracePt t="168063" x="1758950" y="2016125"/>
          <p14:tracePt t="168071" x="1751013" y="2016125"/>
          <p14:tracePt t="168568" x="1714500" y="2016125"/>
          <p14:tracePt t="168577" x="1685925" y="2016125"/>
          <p14:tracePt t="168585" x="1668463" y="2016125"/>
          <p14:tracePt t="168590" x="1641475" y="2016125"/>
          <p14:tracePt t="168598" x="1631950" y="2016125"/>
          <p14:tracePt t="168606" x="1622425" y="2016125"/>
          <p14:tracePt t="168647" x="1612900" y="2016125"/>
          <p14:tracePt t="168686" x="1595438" y="2016125"/>
          <p14:tracePt t="168712" x="1585913" y="2016125"/>
          <p14:tracePt t="168734" x="1568450" y="2024063"/>
          <p14:tracePt t="168750" x="1549400" y="2024063"/>
          <p14:tracePt t="168766" x="1531938" y="2033588"/>
          <p14:tracePt t="168855" x="1512888" y="2033588"/>
          <p14:tracePt t="168863" x="1504950" y="2033588"/>
          <p14:tracePt t="168872" x="1495425" y="2033588"/>
          <p14:tracePt t="168880" x="1468438" y="2052638"/>
          <p14:tracePt t="168888" x="1458913" y="2052638"/>
          <p14:tracePt t="168898" x="1422400" y="2052638"/>
          <p14:tracePt t="168904" x="1403350" y="2060575"/>
          <p14:tracePt t="168911" x="1395413" y="2060575"/>
          <p14:tracePt t="168918" x="1385888" y="2060575"/>
          <p14:tracePt t="168926" x="1366838" y="2070100"/>
          <p14:tracePt t="168934" x="1358900" y="2070100"/>
          <p14:tracePt t="168944" x="1339850" y="2070100"/>
          <p14:tracePt t="169280" x="1330325" y="2089150"/>
          <p14:tracePt t="169288" x="1330325" y="2125663"/>
          <p14:tracePt t="169296" x="1330325" y="2160588"/>
          <p14:tracePt t="169303" x="1330325" y="2189163"/>
          <p14:tracePt t="169310" x="1330325" y="2206625"/>
          <p14:tracePt t="169318" x="1330325" y="2243138"/>
          <p14:tracePt t="169326" x="1339850" y="2270125"/>
          <p14:tracePt t="169350" x="1339850" y="2289175"/>
          <p14:tracePt t="169479" x="1349375" y="2298700"/>
          <p14:tracePt t="169528" x="1358900" y="2298700"/>
          <p14:tracePt t="169536" x="1366838" y="2298700"/>
          <p14:tracePt t="169545" x="1395413" y="2289175"/>
          <p14:tracePt t="169552" x="1412875" y="2279650"/>
          <p14:tracePt t="169562" x="1431925" y="2262188"/>
          <p14:tracePt t="169567" x="1439863" y="2252663"/>
          <p14:tracePt t="169577" x="1449388" y="2233613"/>
          <p14:tracePt t="169583" x="1476375" y="2216150"/>
          <p14:tracePt t="169593" x="1485900" y="2197100"/>
          <p14:tracePt t="169599" x="1504950" y="2170113"/>
          <p14:tracePt t="169607" x="1512888" y="2143125"/>
          <p14:tracePt t="169615" x="1522413" y="2116138"/>
          <p14:tracePt t="169623" x="1531938" y="2097088"/>
          <p14:tracePt t="169631" x="1549400" y="2079625"/>
          <p14:tracePt t="169639" x="1558925" y="2060575"/>
          <p14:tracePt t="169656" x="1568450" y="2024063"/>
          <p14:tracePt t="169663" x="1576388" y="2016125"/>
          <p14:tracePt t="169671" x="1595438" y="2006600"/>
          <p14:tracePt t="169686" x="1604963" y="1997075"/>
          <p14:tracePt t="169810" x="1641475" y="1979613"/>
          <p14:tracePt t="169817" x="1668463" y="1979613"/>
          <p14:tracePt t="169827" x="1714500" y="1979613"/>
          <p14:tracePt t="169833" x="1795463" y="1979613"/>
          <p14:tracePt t="169839" x="1905000" y="1979613"/>
          <p14:tracePt t="169846" x="2070100" y="1979613"/>
          <p14:tracePt t="169854" x="2251075" y="1979613"/>
          <p14:tracePt t="169863" x="2433638" y="1979613"/>
          <p14:tracePt t="169871" x="2625725" y="1979613"/>
          <p14:tracePt t="169879" x="2808288" y="1979613"/>
          <p14:tracePt t="169887" x="2971800" y="1960563"/>
          <p14:tracePt t="169895" x="3081338" y="1960563"/>
          <p14:tracePt t="169904" x="3136900" y="1960563"/>
          <p14:tracePt t="169911" x="3144838" y="1960563"/>
          <p14:tracePt t="170136" x="3171825" y="1960563"/>
          <p14:tracePt t="170144" x="3200400" y="1960563"/>
          <p14:tracePt t="170152" x="3217863" y="1960563"/>
          <p14:tracePt t="170161" x="3254375" y="1960563"/>
          <p14:tracePt t="170178" x="3336925" y="1951038"/>
          <p14:tracePt t="170183" x="3390900" y="1951038"/>
          <p14:tracePt t="170193" x="3482975" y="1951038"/>
          <p14:tracePt t="170199" x="3592513" y="1951038"/>
          <p14:tracePt t="170207" x="3719513" y="1951038"/>
          <p14:tracePt t="170215" x="3883025" y="1951038"/>
          <p14:tracePt t="170223" x="4038600" y="1951038"/>
          <p14:tracePt t="170231" x="4257675" y="1897063"/>
          <p14:tracePt t="170239" x="4421188" y="1887538"/>
          <p14:tracePt t="170247" x="4586288" y="1870075"/>
          <p14:tracePt t="170255" x="4730750" y="1860550"/>
          <p14:tracePt t="170263" x="4859338" y="1860550"/>
          <p14:tracePt t="170271" x="4895850" y="1860550"/>
          <p14:tracePt t="170279" x="4905375" y="1860550"/>
          <p14:tracePt t="170353" x="4913313" y="1860550"/>
          <p14:tracePt t="170752" x="4922838" y="1841500"/>
          <p14:tracePt t="170760" x="5022850" y="1814513"/>
          <p14:tracePt t="170768" x="5168900" y="1797050"/>
          <p14:tracePt t="170778" x="5334000" y="1768475"/>
          <p14:tracePt t="170784" x="5478463" y="1741488"/>
          <p14:tracePt t="170794" x="5643563" y="1741488"/>
          <p14:tracePt t="170800" x="5770563" y="1741488"/>
          <p14:tracePt t="170808" x="5880100" y="1741488"/>
          <p14:tracePt t="170816" x="5962650" y="1741488"/>
          <p14:tracePt t="170824" x="6016625" y="1741488"/>
          <p14:tracePt t="170832" x="6043613" y="1741488"/>
          <p14:tracePt t="171536" x="6072188" y="1741488"/>
          <p14:tracePt t="171542" x="6172200" y="1741488"/>
          <p14:tracePt t="171550" x="6245225" y="1741488"/>
          <p14:tracePt t="171558" x="6372225" y="1760538"/>
          <p14:tracePt t="171566" x="6472238" y="1787525"/>
          <p14:tracePt t="171576" x="6618288" y="1833563"/>
          <p14:tracePt t="171582" x="6773863" y="1860550"/>
          <p14:tracePt t="171591" x="6900863" y="1878013"/>
          <p14:tracePt t="171598" x="7046913" y="1906588"/>
          <p14:tracePt t="171606" x="7119938" y="1914525"/>
          <p14:tracePt t="171614" x="7219950" y="1914525"/>
          <p14:tracePt t="171622" x="7292975" y="1933575"/>
          <p14:tracePt t="171630" x="7339013" y="1943100"/>
          <p14:tracePt t="172016" x="7356475" y="1943100"/>
          <p14:tracePt t="172027" x="7392988" y="1943100"/>
          <p14:tracePt t="172034" x="7448550" y="1943100"/>
          <p14:tracePt t="172040" x="7512050" y="1979613"/>
          <p14:tracePt t="172046" x="7575550" y="2006600"/>
          <p14:tracePt t="172055" x="7621588" y="2024063"/>
          <p14:tracePt t="172062" x="7675563" y="2043113"/>
          <p14:tracePt t="172071" x="7704138" y="2043113"/>
          <p14:tracePt t="172078" x="7777163" y="2052638"/>
          <p14:tracePt t="172086" x="7804150" y="2052638"/>
          <p14:tracePt t="172094" x="7840663" y="2052638"/>
          <p14:tracePt t="172160" x="7850188" y="2052638"/>
          <p14:tracePt t="172560" x="7877175" y="2052638"/>
          <p14:tracePt t="172568" x="7950200" y="2033588"/>
          <p14:tracePt t="172577" x="8031163" y="2024063"/>
          <p14:tracePt t="172585" x="8104188" y="2006600"/>
          <p14:tracePt t="172594" x="8140700" y="2006600"/>
          <p14:tracePt t="172599" x="8186738" y="2006600"/>
          <p14:tracePt t="172608" x="8240713" y="1997075"/>
          <p14:tracePt t="172615" x="8286750" y="1997075"/>
          <p14:tracePt t="172631" x="8296275" y="1997075"/>
          <p14:tracePt t="172643" x="8305800" y="1997075"/>
          <p14:tracePt t="173061" x="8296275" y="1997075"/>
          <p14:tracePt t="173066" x="8296275" y="2006600"/>
          <p14:tracePt t="173076" x="8286750" y="2016125"/>
          <p14:tracePt t="173081" x="8286750" y="2024063"/>
          <p14:tracePt t="173098" x="8277225" y="2033588"/>
          <p14:tracePt t="173163" x="8277225" y="2043113"/>
          <p14:tracePt t="173177" x="8277225" y="2060575"/>
          <p14:tracePt t="173185" x="8277225" y="2070100"/>
          <p14:tracePt t="173197" x="8277225" y="2089150"/>
          <p14:tracePt t="173201" x="8277225" y="2097088"/>
          <p14:tracePt t="173211" x="8277225" y="2106613"/>
          <p14:tracePt t="173273" x="8277225" y="2116138"/>
          <p14:tracePt t="173279" x="8286750" y="2133600"/>
          <p14:tracePt t="173286" x="8296275" y="2143125"/>
          <p14:tracePt t="173295" x="8296275" y="2152650"/>
          <p14:tracePt t="173302" x="8305800" y="2170113"/>
          <p14:tracePt t="173310" x="8323263" y="2189163"/>
          <p14:tracePt t="173318" x="8332788" y="2197100"/>
          <p14:tracePt t="173334" x="8342313" y="2206625"/>
          <p14:tracePt t="173520" x="8350250" y="2225675"/>
          <p14:tracePt t="173527" x="8359775" y="2243138"/>
          <p14:tracePt t="173538" x="8378825" y="2270125"/>
          <p14:tracePt t="173543" x="8378825" y="2279650"/>
          <p14:tracePt t="173551" x="8386763" y="2298700"/>
          <p14:tracePt t="173558" x="8396288" y="2316163"/>
          <p14:tracePt t="173567" x="8405813" y="2335213"/>
          <p14:tracePt t="173575" x="8423275" y="2352675"/>
          <p14:tracePt t="173583" x="8432800" y="2371725"/>
          <p14:tracePt t="173592" x="8459788" y="2398713"/>
          <p14:tracePt t="173598" x="8478838" y="2416175"/>
          <p14:tracePt t="173606" x="8496300" y="2425700"/>
          <p14:tracePt t="173614" x="8505825" y="2435225"/>
          <p14:tracePt t="173622" x="8515350" y="2435225"/>
          <p14:tracePt t="173630" x="8532813" y="2444750"/>
          <p14:tracePt t="173646" x="8542338" y="2462213"/>
          <p14:tracePt t="173679" x="8542338" y="2471738"/>
          <p14:tracePt t="173696" x="8542338" y="2489200"/>
          <p14:tracePt t="173712" x="8542338" y="2498725"/>
          <p14:tracePt t="173720" x="8542338" y="2508250"/>
          <p14:tracePt t="173728" x="8542338" y="2517775"/>
          <p14:tracePt t="173735" x="8542338" y="2525713"/>
          <p14:tracePt t="173743" x="8542338" y="2535238"/>
          <p14:tracePt t="173763" x="8542338" y="2544763"/>
          <p14:tracePt t="173784" x="8542338" y="2554288"/>
          <p14:tracePt t="173800" x="8542338" y="2571750"/>
          <p14:tracePt t="173812" x="8542338" y="2581275"/>
          <p14:tracePt t="173841" x="8542338" y="2589213"/>
          <p14:tracePt t="174088" x="8559800" y="2598738"/>
          <p14:tracePt t="174096" x="8651875" y="2625725"/>
          <p14:tracePt t="174103" x="8778875" y="2644775"/>
          <p14:tracePt t="174110" x="8888413" y="2644775"/>
          <p14:tracePt t="174118" x="8980488" y="2654300"/>
          <p14:tracePt t="174126" x="9043988" y="2662238"/>
          <p14:tracePt t="174134" x="9097963" y="26622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06127" y="4487712"/>
            <a:ext cx="1995376" cy="2039275"/>
          </a:xfrm>
        </p:spPr>
      </p:pic>
      <p:sp>
        <p:nvSpPr>
          <p:cNvPr id="8" name="Text Box 91"/>
          <p:cNvSpPr txBox="1">
            <a:spLocks noChangeArrowheads="1"/>
          </p:cNvSpPr>
          <p:nvPr/>
        </p:nvSpPr>
        <p:spPr bwMode="auto">
          <a:xfrm>
            <a:off x="366894" y="1041085"/>
            <a:ext cx="864096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a:t>静特性で大事なのは</a:t>
            </a:r>
            <a:endParaRPr lang="en-US" altLang="ja-JP" sz="2400" dirty="0"/>
          </a:p>
          <a:p>
            <a:r>
              <a:rPr lang="en-US" altLang="ja-JP" sz="2400" dirty="0"/>
              <a:t>1.</a:t>
            </a:r>
            <a:r>
              <a:rPr lang="ja-JP" altLang="en-US" sz="2400" dirty="0"/>
              <a:t>入出力特性：工学的にはスレッショルドレベルは</a:t>
            </a:r>
            <a:r>
              <a:rPr lang="en-US" altLang="ja-JP" sz="2400" dirty="0"/>
              <a:t>VIL</a:t>
            </a:r>
            <a:r>
              <a:rPr lang="ja-JP" altLang="en-US" sz="2400" dirty="0"/>
              <a:t>と</a:t>
            </a:r>
            <a:r>
              <a:rPr lang="en-US" altLang="ja-JP" sz="2400" dirty="0"/>
              <a:t>VIH</a:t>
            </a:r>
            <a:r>
              <a:rPr lang="ja-JP" altLang="en-US" sz="2400" dirty="0"/>
              <a:t>の</a:t>
            </a:r>
            <a:endParaRPr lang="en-US" altLang="ja-JP" sz="2400" dirty="0"/>
          </a:p>
          <a:p>
            <a:r>
              <a:rPr lang="ja-JP" altLang="en-US" sz="2400" dirty="0"/>
              <a:t>どこかにある。</a:t>
            </a:r>
            <a:endParaRPr lang="en-US" altLang="ja-JP" sz="2400" dirty="0"/>
          </a:p>
          <a:p>
            <a:r>
              <a:rPr lang="ja-JP" altLang="en-US" sz="2400" dirty="0"/>
              <a:t>ノイズマージンは</a:t>
            </a:r>
            <a:r>
              <a:rPr lang="en-US" altLang="ja-JP" sz="2400" dirty="0"/>
              <a:t>VIL‐VOL</a:t>
            </a:r>
            <a:r>
              <a:rPr lang="ja-JP" altLang="en-US" sz="2400" dirty="0" err="1"/>
              <a:t>、</a:t>
            </a:r>
            <a:r>
              <a:rPr lang="en-US" altLang="ja-JP" sz="2400" dirty="0"/>
              <a:t>VOH</a:t>
            </a:r>
            <a:r>
              <a:rPr lang="ja-JP" altLang="en-US" sz="2400" dirty="0"/>
              <a:t>－</a:t>
            </a:r>
            <a:r>
              <a:rPr lang="en-US" altLang="ja-JP" sz="2400" dirty="0"/>
              <a:t>VIH</a:t>
            </a:r>
          </a:p>
          <a:p>
            <a:r>
              <a:rPr lang="en-US" altLang="ja-JP" sz="2400" dirty="0"/>
              <a:t>2</a:t>
            </a:r>
            <a:r>
              <a:rPr lang="ja-JP" altLang="en-US" sz="2400" dirty="0" err="1"/>
              <a:t>．</a:t>
            </a:r>
            <a:r>
              <a:rPr lang="ja-JP" altLang="en-US" sz="2400" dirty="0"/>
              <a:t>駆動能力：ファンアウトは</a:t>
            </a:r>
            <a:r>
              <a:rPr lang="en-US" altLang="ja-JP" sz="2400" dirty="0"/>
              <a:t>IOL/</a:t>
            </a:r>
            <a:r>
              <a:rPr lang="en-US" altLang="ja-JP" sz="2400" dirty="0" err="1"/>
              <a:t>Iin</a:t>
            </a:r>
            <a:r>
              <a:rPr lang="en-US" altLang="ja-JP" sz="2400" dirty="0"/>
              <a:t>, IOH/</a:t>
            </a:r>
            <a:r>
              <a:rPr lang="en-US" altLang="ja-JP" sz="2400" dirty="0" err="1"/>
              <a:t>Iin</a:t>
            </a:r>
            <a:endParaRPr lang="en-US" altLang="ja-JP" sz="2400" dirty="0"/>
          </a:p>
          <a:p>
            <a:r>
              <a:rPr lang="ja-JP" altLang="en-US" sz="2400" dirty="0"/>
              <a:t>動特性で大事なのは伝搬遅延時間</a:t>
            </a:r>
            <a:r>
              <a:rPr lang="en-US" altLang="ja-JP" sz="2400" dirty="0" err="1"/>
              <a:t>tpLH</a:t>
            </a:r>
            <a:r>
              <a:rPr lang="en-US" altLang="ja-JP" sz="2400" dirty="0"/>
              <a:t>, </a:t>
            </a:r>
            <a:r>
              <a:rPr lang="en-US" altLang="ja-JP" sz="2400" dirty="0" err="1"/>
              <a:t>tpHL</a:t>
            </a:r>
            <a:endParaRPr lang="en-US" altLang="ja-JP" sz="2400" dirty="0"/>
          </a:p>
          <a:p>
            <a:r>
              <a:rPr lang="ja-JP" altLang="en-US" sz="2400" dirty="0"/>
              <a:t>　　ディジタル信号の伝わる時間</a:t>
            </a:r>
            <a:endParaRPr lang="en-US" altLang="ja-JP" sz="2400" dirty="0"/>
          </a:p>
          <a:p>
            <a:r>
              <a:rPr lang="ja-JP" altLang="en-US" sz="2400" dirty="0"/>
              <a:t>ダイナミック電力は電圧の</a:t>
            </a:r>
            <a:r>
              <a:rPr lang="en-US" altLang="ja-JP" sz="2400" dirty="0"/>
              <a:t>2</a:t>
            </a:r>
            <a:r>
              <a:rPr lang="ja-JP" altLang="en-US" sz="2400" dirty="0"/>
              <a:t>乗、スイッチング率に比例</a:t>
            </a:r>
            <a:endParaRPr lang="en-US" altLang="ja-JP" sz="2400" dirty="0"/>
          </a:p>
          <a:p>
            <a:r>
              <a:rPr lang="ja-JP" altLang="en-US" sz="2400" dirty="0"/>
              <a:t>スタティック電力は電圧に比例</a:t>
            </a:r>
            <a:endParaRPr lang="en-US" altLang="ja-JP" sz="2400" dirty="0"/>
          </a:p>
          <a:p>
            <a:endParaRPr lang="en-US" altLang="ja-JP" sz="2400" dirty="0"/>
          </a:p>
          <a:p>
            <a:endParaRPr lang="en-US" altLang="ja-JP" sz="2400" dirty="0"/>
          </a:p>
        </p:txBody>
      </p:sp>
      <p:sp>
        <p:nvSpPr>
          <p:cNvPr id="7" name="Text Box 91"/>
          <p:cNvSpPr txBox="1">
            <a:spLocks noChangeArrowheads="1"/>
          </p:cNvSpPr>
          <p:nvPr/>
        </p:nvSpPr>
        <p:spPr bwMode="auto">
          <a:xfrm>
            <a:off x="457200" y="4781305"/>
            <a:ext cx="864096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2400" dirty="0"/>
              <a:t>CMOS</a:t>
            </a:r>
            <a:r>
              <a:rPr lang="ja-JP" altLang="en-US" sz="2400" dirty="0"/>
              <a:t>は理想的な静特性を持っている。</a:t>
            </a:r>
            <a:endParaRPr lang="en-US" altLang="ja-JP" sz="2400" dirty="0"/>
          </a:p>
          <a:p>
            <a:r>
              <a:rPr lang="ja-JP" altLang="en-US" sz="2400" dirty="0"/>
              <a:t>スレッショルドレベルは</a:t>
            </a:r>
            <a:r>
              <a:rPr lang="en-US" altLang="ja-JP" sz="2400" dirty="0"/>
              <a:t>VDD/2,VOL=GND</a:t>
            </a:r>
            <a:r>
              <a:rPr lang="ja-JP" altLang="en-US" sz="2400" dirty="0" err="1"/>
              <a:t>、</a:t>
            </a:r>
            <a:endParaRPr lang="en-US" altLang="ja-JP" sz="2400" dirty="0"/>
          </a:p>
          <a:p>
            <a:r>
              <a:rPr lang="en-US" altLang="ja-JP" sz="2400" dirty="0"/>
              <a:t>VOH=VDD</a:t>
            </a:r>
            <a:r>
              <a:rPr lang="ja-JP" altLang="en-US" sz="2400" dirty="0" err="1"/>
              <a:t>、</a:t>
            </a:r>
            <a:r>
              <a:rPr lang="ja-JP" altLang="en-US" sz="2400" dirty="0"/>
              <a:t>静電気、ラッチアップに気をつけて</a:t>
            </a:r>
            <a:endParaRPr lang="en-US" altLang="ja-JP" sz="2400" dirty="0"/>
          </a:p>
          <a:p>
            <a:r>
              <a:rPr lang="ja-JP" altLang="en-US" sz="2400" dirty="0"/>
              <a:t>使おう</a:t>
            </a:r>
            <a:endParaRPr lang="en-US" altLang="ja-JP" sz="2400" dirty="0"/>
          </a:p>
        </p:txBody>
      </p:sp>
      <p:pic>
        <p:nvPicPr>
          <p:cNvPr id="3" name="オーディオ 2">
            <a:hlinkClick r:id="" action="ppaction://media"/>
            <a:extLst>
              <a:ext uri="{FF2B5EF4-FFF2-40B4-BE49-F238E27FC236}">
                <a16:creationId xmlns:a16="http://schemas.microsoft.com/office/drawing/2014/main" id="{070858DA-DB40-40FE-86EC-C3C5FC34E4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46062042"/>
      </p:ext>
    </p:extLst>
  </p:cSld>
  <p:clrMapOvr>
    <a:masterClrMapping/>
  </p:clrMapOvr>
  <mc:AlternateContent xmlns:mc="http://schemas.openxmlformats.org/markup-compatibility/2006">
    <mc:Choice xmlns:p14="http://schemas.microsoft.com/office/powerpoint/2010/main" Requires="p14">
      <p:transition spd="slow" p14:dur="2000" advTm="66003"/>
    </mc:Choice>
    <mc:Fallback>
      <p:transition spd="slow" advTm="66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63" x="8323263" y="3638550"/>
          <p14:tracePt t="1169" x="7767638" y="3638550"/>
          <p14:tracePt t="1179" x="7319963" y="3638550"/>
          <p14:tracePt t="1185" x="6992938" y="3638550"/>
          <p14:tracePt t="1192" x="6691313" y="3638550"/>
          <p14:tracePt t="1200" x="6545263" y="3638550"/>
          <p14:tracePt t="1208" x="6435725" y="3638550"/>
          <p14:tracePt t="1216" x="6372225" y="3657600"/>
          <p14:tracePt t="1224" x="6345238" y="3657600"/>
          <p14:tracePt t="1232" x="6335713" y="3657600"/>
          <p14:tracePt t="1240" x="6326188" y="3665538"/>
          <p14:tracePt t="1506" x="6262688" y="3675063"/>
          <p14:tracePt t="1512" x="6162675" y="3721100"/>
          <p14:tracePt t="1519" x="6035675" y="3767138"/>
          <p14:tracePt t="1527" x="5899150" y="3775075"/>
          <p14:tracePt t="1535" x="5770563" y="3811588"/>
          <p14:tracePt t="1546" x="5624513" y="3840163"/>
          <p14:tracePt t="1553" x="5424488" y="3840163"/>
          <p14:tracePt t="1562" x="5195888" y="3875088"/>
          <p14:tracePt t="1569" x="4968875" y="3875088"/>
          <p14:tracePt t="1578" x="4767263" y="3875088"/>
          <p14:tracePt t="1585" x="4513263" y="3848100"/>
          <p14:tracePt t="1593" x="4238625" y="3830638"/>
          <p14:tracePt t="1601" x="3992563" y="3794125"/>
          <p14:tracePt t="1609" x="3875088" y="3738563"/>
          <p14:tracePt t="1616" x="3746500" y="3694113"/>
          <p14:tracePt t="1624" x="3629025" y="3665538"/>
          <p14:tracePt t="1632" x="3519488" y="3602038"/>
          <p14:tracePt t="1640" x="3400425" y="3548063"/>
          <p14:tracePt t="1648" x="3244850" y="3482975"/>
          <p14:tracePt t="1656" x="3127375" y="3411538"/>
          <p14:tracePt t="1664" x="3017838" y="3338513"/>
          <p14:tracePt t="1672" x="2898775" y="3246438"/>
          <p14:tracePt t="1680" x="2844800" y="3209925"/>
          <p14:tracePt t="1689" x="2781300" y="3146425"/>
          <p14:tracePt t="1696" x="2735263" y="3100388"/>
          <p14:tracePt t="1705" x="2671763" y="3000375"/>
          <p14:tracePt t="1712" x="2635250" y="2917825"/>
          <p14:tracePt t="1721" x="2606675" y="2817813"/>
          <p14:tracePt t="1728" x="2589213" y="2727325"/>
          <p14:tracePt t="1736" x="2562225" y="2635250"/>
          <p14:tracePt t="1744" x="2562225" y="2535238"/>
          <p14:tracePt t="1752" x="2552700" y="2425700"/>
          <p14:tracePt t="1761" x="2552700" y="2352675"/>
          <p14:tracePt t="1768" x="2552700" y="2262188"/>
          <p14:tracePt t="1776" x="2579688" y="2179638"/>
          <p14:tracePt t="1784" x="2625725" y="2079625"/>
          <p14:tracePt t="1792" x="2652713" y="2024063"/>
          <p14:tracePt t="1800" x="2689225" y="1943100"/>
          <p14:tracePt t="1808" x="2744788" y="1878013"/>
          <p14:tracePt t="1816" x="2781300" y="1797050"/>
          <p14:tracePt t="1824" x="2852738" y="1724025"/>
          <p14:tracePt t="1832" x="2944813" y="1687513"/>
          <p14:tracePt t="1840" x="3063875" y="1624013"/>
          <p14:tracePt t="1848" x="3190875" y="1595438"/>
          <p14:tracePt t="1856" x="3436938" y="1531938"/>
          <p14:tracePt t="1864" x="3619500" y="1514475"/>
          <p14:tracePt t="1872" x="3819525" y="1514475"/>
          <p14:tracePt t="1880" x="4038600" y="1514475"/>
          <p14:tracePt t="1889" x="4238625" y="1514475"/>
          <p14:tracePt t="1896" x="4484688" y="1522413"/>
          <p14:tracePt t="1905" x="4659313" y="1587500"/>
          <p14:tracePt t="1911" x="4849813" y="1660525"/>
          <p14:tracePt t="1920" x="4986338" y="1751013"/>
          <p14:tracePt t="1927" x="5068888" y="1824038"/>
          <p14:tracePt t="1946" x="5232400" y="2006600"/>
          <p14:tracePt t="1951" x="5241925" y="2089150"/>
          <p14:tracePt t="1960" x="5251450" y="2160588"/>
          <p14:tracePt t="1968" x="5251450" y="2233613"/>
          <p14:tracePt t="1977" x="5278438" y="2335213"/>
          <p14:tracePt t="1984" x="5278438" y="2462213"/>
          <p14:tracePt t="1992" x="5278438" y="2517775"/>
          <p14:tracePt t="2000" x="5278438" y="2644775"/>
          <p14:tracePt t="2008" x="5278438" y="2735263"/>
          <p14:tracePt t="2016" x="5278438" y="2808288"/>
          <p14:tracePt t="2024" x="5251450" y="2909888"/>
          <p14:tracePt t="2032" x="5214938" y="2990850"/>
          <p14:tracePt t="2040" x="5141913" y="3073400"/>
          <p14:tracePt t="2048" x="5086350" y="3155950"/>
          <p14:tracePt t="2056" x="5005388" y="3236913"/>
          <p14:tracePt t="2064" x="4886325" y="3309938"/>
          <p14:tracePt t="2072" x="4786313" y="3382963"/>
          <p14:tracePt t="2080" x="4649788" y="3446463"/>
          <p14:tracePt t="2088" x="4549775" y="3519488"/>
          <p14:tracePt t="2098" x="4384675" y="3575050"/>
          <p14:tracePt t="2104" x="4194175" y="3638550"/>
          <p14:tracePt t="2113" x="4065588" y="3657600"/>
          <p14:tracePt t="2120" x="3902075" y="3675063"/>
          <p14:tracePt t="2128" x="3746500" y="3684588"/>
          <p14:tracePt t="2136" x="3619500" y="3711575"/>
          <p14:tracePt t="2145" x="3509963" y="3711575"/>
          <p14:tracePt t="2152" x="3419475" y="3711575"/>
          <p14:tracePt t="2162" x="3346450" y="3730625"/>
          <p14:tracePt t="2168" x="3281363" y="3730625"/>
          <p14:tracePt t="2178" x="3254375" y="3721100"/>
          <p14:tracePt t="2184" x="3227388" y="3694113"/>
          <p14:tracePt t="2193" x="3181350" y="3675063"/>
          <p14:tracePt t="2201" x="3144838" y="3611563"/>
          <p14:tracePt t="2208" x="3090863" y="3548063"/>
          <p14:tracePt t="2216" x="3035300" y="3465513"/>
          <p14:tracePt t="2224" x="2981325" y="3382963"/>
          <p14:tracePt t="2232" x="2917825" y="3246438"/>
          <p14:tracePt t="2240" x="2862263" y="3146425"/>
          <p14:tracePt t="2248" x="2817813" y="3027363"/>
          <p14:tracePt t="2256" x="2798763" y="2954338"/>
          <p14:tracePt t="2265" x="2771775" y="2890838"/>
          <p14:tracePt t="2272" x="2752725" y="2800350"/>
          <p14:tracePt t="2282" x="2744788" y="2717800"/>
          <p14:tracePt t="2288" x="2744788" y="2644775"/>
          <p14:tracePt t="2298" x="2744788" y="2571750"/>
          <p14:tracePt t="2304" x="2744788" y="2535238"/>
          <p14:tracePt t="2311" x="2744788" y="2462213"/>
          <p14:tracePt t="2320" x="2762250" y="2362200"/>
          <p14:tracePt t="2328" x="2808288" y="2270125"/>
          <p14:tracePt t="2336" x="2844800" y="2189163"/>
          <p14:tracePt t="2344" x="2917825" y="2089150"/>
          <p14:tracePt t="2351" x="2998788" y="2006600"/>
          <p14:tracePt t="2360" x="3100388" y="1914525"/>
          <p14:tracePt t="2367" x="3217863" y="1841500"/>
          <p14:tracePt t="2377" x="3354388" y="1768475"/>
          <p14:tracePt t="2383" x="3509963" y="1704975"/>
          <p14:tracePt t="2392" x="3636963" y="1677988"/>
          <p14:tracePt t="2400" x="3819525" y="1631950"/>
          <p14:tracePt t="2408" x="4002088" y="1614488"/>
          <p14:tracePt t="2416" x="4184650" y="1614488"/>
          <p14:tracePt t="2424" x="4384675" y="1595438"/>
          <p14:tracePt t="2432" x="4567238" y="1595438"/>
          <p14:tracePt t="2440" x="4730750" y="1595438"/>
          <p14:tracePt t="2448" x="4803775" y="1595438"/>
          <p14:tracePt t="2456" x="4949825" y="1651000"/>
          <p14:tracePt t="2464" x="5122863" y="1731963"/>
          <p14:tracePt t="2472" x="5241925" y="1814513"/>
          <p14:tracePt t="2480" x="5378450" y="1943100"/>
          <p14:tracePt t="2488" x="5478463" y="2024063"/>
          <p14:tracePt t="2497" x="5551488" y="2160588"/>
          <p14:tracePt t="2504" x="5597525" y="2243138"/>
          <p14:tracePt t="2512" x="5670550" y="2379663"/>
          <p14:tracePt t="2520" x="5716588" y="2508250"/>
          <p14:tracePt t="2529" x="5753100" y="2589213"/>
          <p14:tracePt t="2535" x="5797550" y="2690813"/>
          <p14:tracePt t="2544" x="5816600" y="2708275"/>
          <p14:tracePt t="2551" x="5826125" y="2763838"/>
          <p14:tracePt t="2560" x="5826125" y="2817813"/>
          <p14:tracePt t="2567" x="5853113" y="2881313"/>
          <p14:tracePt t="2577" x="5853113" y="2936875"/>
          <p14:tracePt t="2583" x="5853113" y="2982913"/>
          <p14:tracePt t="2593" x="5853113" y="3000375"/>
          <p14:tracePt t="2599" x="5853113" y="3036888"/>
          <p14:tracePt t="2608" x="5843588" y="3063875"/>
          <p14:tracePt t="2616" x="5807075" y="3100388"/>
          <p14:tracePt t="2624" x="5734050" y="3182938"/>
          <p14:tracePt t="2632" x="5680075" y="3265488"/>
          <p14:tracePt t="2640" x="5607050" y="3309938"/>
          <p14:tracePt t="2647" x="5551488" y="3375025"/>
          <p14:tracePt t="2655" x="5470525" y="3438525"/>
          <p14:tracePt t="2663" x="5387975" y="3465513"/>
          <p14:tracePt t="2672" x="5305425" y="3519488"/>
          <p14:tracePt t="2680" x="5224463" y="3565525"/>
          <p14:tracePt t="2688" x="5178425" y="3575050"/>
          <p14:tracePt t="2696" x="5086350" y="3584575"/>
          <p14:tracePt t="2704" x="5032375" y="3602038"/>
          <p14:tracePt t="2713" x="4995863" y="3629025"/>
          <p14:tracePt t="2720" x="4949825" y="3638550"/>
          <p14:tracePt t="2728" x="4913313" y="3638550"/>
          <p14:tracePt t="2736" x="4895850" y="3638550"/>
          <p14:tracePt t="2744" x="4876800" y="3638550"/>
          <p14:tracePt t="2753" x="4859338" y="3638550"/>
          <p14:tracePt t="2761" x="4849813" y="3638550"/>
          <p14:tracePt t="2768" x="4840288" y="3638550"/>
          <p14:tracePt t="2777" x="4832350" y="3638550"/>
          <p14:tracePt t="2784" x="4822825" y="3638550"/>
          <p14:tracePt t="3113" x="4813300" y="3648075"/>
          <p14:tracePt t="3123" x="4803775" y="3657600"/>
          <p14:tracePt t="60706" x="4822825" y="3665538"/>
          <p14:tracePt t="60715" x="4986338" y="3638550"/>
          <p14:tracePt t="60722" x="5287963" y="3638550"/>
          <p14:tracePt t="60729" x="5634038" y="3592513"/>
          <p14:tracePt t="60738" x="5935663" y="3592513"/>
          <p14:tracePt t="60745" x="6162675" y="3592513"/>
          <p14:tracePt t="60752" x="6362700" y="3592513"/>
          <p14:tracePt t="60761" x="6527800" y="3592513"/>
          <p14:tracePt t="60769" x="6654800" y="3592513"/>
          <p14:tracePt t="60776" x="6746875" y="3592513"/>
          <p14:tracePt t="60784" x="6819900" y="3592513"/>
          <p14:tracePt t="60792" x="6873875" y="3592513"/>
          <p14:tracePt t="60800" x="6919913" y="3592513"/>
          <p14:tracePt t="61001" x="6937375" y="3592513"/>
          <p14:tracePt t="61009" x="7010400" y="3592513"/>
          <p14:tracePt t="61017" x="7175500" y="3592513"/>
          <p14:tracePt t="61025" x="7375525" y="3592513"/>
          <p14:tracePt t="61033" x="7548563" y="3592513"/>
          <p14:tracePt t="61042" x="7777163" y="3592513"/>
          <p14:tracePt t="61049" x="7950200" y="3592513"/>
          <p14:tracePt t="61058" x="8132763" y="3592513"/>
          <p14:tracePt t="61065" x="8313738" y="3592513"/>
          <p14:tracePt t="61075" x="8532813" y="3592513"/>
          <p14:tracePt t="61081" x="8688388" y="3565525"/>
          <p14:tracePt t="61089" x="8834438" y="3519488"/>
          <p14:tracePt t="61096" x="8924925" y="3502025"/>
          <p14:tracePt t="61104" x="9043988" y="3475038"/>
          <p14:tracePt t="61112" x="9090025" y="3455988"/>
          <p14:tracePt t="61120" x="9107488" y="3446463"/>
          <p14:tracePt t="61557" x="9024938" y="3328988"/>
          <p14:tracePt t="61560" x="8980488" y="3346450"/>
          <p14:tracePt t="61568" x="8951913" y="3355975"/>
          <p14:tracePt t="61576" x="8943975" y="3355975"/>
          <p14:tracePt t="61584" x="8924925" y="3365500"/>
          <p14:tracePt t="61593" x="8915400" y="3365500"/>
          <p14:tracePt t="61600" x="8907463" y="3365500"/>
          <p14:tracePt t="61608" x="8888413" y="3392488"/>
          <p14:tracePt t="61615" x="8878888" y="3392488"/>
          <p14:tracePt t="61624" x="8870950" y="3402013"/>
          <p14:tracePt t="61632" x="8861425" y="3411538"/>
          <p14:tracePt t="61639" x="8807450" y="3438525"/>
          <p14:tracePt t="61647" x="8742363" y="3465513"/>
          <p14:tracePt t="61656" x="8715375" y="3475038"/>
          <p14:tracePt t="61664" x="8661400" y="3502025"/>
          <p14:tracePt t="61672" x="8642350" y="3511550"/>
          <p14:tracePt t="61679" x="8624888" y="3511550"/>
          <p14:tracePt t="61696" x="8605838" y="3519488"/>
          <p14:tracePt t="61802" x="8605838" y="3502025"/>
          <p14:tracePt t="61809" x="8661400" y="3455988"/>
          <p14:tracePt t="61817" x="8742363" y="3438525"/>
          <p14:tracePt t="61828" x="8870950" y="3429000"/>
          <p14:tracePt t="61833" x="8997950" y="3411538"/>
          <p14:tracePt t="63368" x="8250238" y="2371725"/>
          <p14:tracePt t="63375" x="7621588" y="2189163"/>
          <p14:tracePt t="63383" x="7019925" y="2006600"/>
          <p14:tracePt t="63391" x="6518275" y="1760538"/>
          <p14:tracePt t="63399" x="6099175" y="1568450"/>
          <p14:tracePt t="63409" x="5780088" y="1441450"/>
          <p14:tracePt t="63415" x="5653088" y="1368425"/>
          <p14:tracePt t="63423" x="5514975" y="1276350"/>
          <p14:tracePt t="63431" x="5451475" y="1222375"/>
          <p14:tracePt t="63439" x="5387975" y="1185863"/>
          <p14:tracePt t="63447" x="5351463" y="1166813"/>
          <p14:tracePt t="63456" x="5334000" y="1158875"/>
          <p14:tracePt t="63465" x="5260975" y="1149350"/>
          <p14:tracePt t="63474" x="5132388" y="1103313"/>
          <p14:tracePt t="63481" x="4968875" y="1085850"/>
          <p14:tracePt t="63490" x="4767263" y="1076325"/>
          <p14:tracePt t="63499" x="4557713" y="1020763"/>
          <p14:tracePt t="63504" x="4357688" y="1012825"/>
          <p14:tracePt t="63512" x="4121150" y="957263"/>
          <p14:tracePt t="63523" x="3875088" y="920750"/>
          <p14:tracePt t="63530" x="3692525" y="874713"/>
          <p14:tracePt t="63537" x="3546475" y="830263"/>
          <p14:tracePt t="63546" x="3373438" y="766763"/>
          <p14:tracePt t="63553" x="3263900" y="730250"/>
          <p14:tracePt t="63560" x="3090863" y="647700"/>
          <p14:tracePt t="63568" x="2990850" y="611188"/>
          <p14:tracePt t="63576" x="2862263" y="547688"/>
          <p14:tracePt t="63583" x="2725738" y="492125"/>
          <p14:tracePt t="63592" x="2589213" y="428625"/>
          <p14:tracePt t="63600" x="2498725" y="401638"/>
          <p14:tracePt t="63608" x="2343150" y="346075"/>
          <p14:tracePt t="63615" x="2197100" y="309563"/>
          <p14:tracePt t="63623" x="2078038" y="236538"/>
          <p14:tracePt t="63631" x="1914525" y="192088"/>
          <p14:tracePt t="63640" x="1768475" y="182563"/>
          <p14:tracePt t="63647" x="1631950" y="119063"/>
          <p14:tracePt t="63657" x="1522413" y="109538"/>
          <p14:tracePt t="63663" x="1385888" y="63500"/>
          <p14:tracePt t="63672" x="1258888" y="36513"/>
          <p14:tracePt t="63679" x="1130300" y="17463"/>
          <p14:tracePt t="64633" x="2917825" y="182563"/>
          <p14:tracePt t="64641" x="3300413" y="338138"/>
          <p14:tracePt t="64649" x="3609975" y="465138"/>
          <p14:tracePt t="64658" x="4021138" y="574675"/>
          <p14:tracePt t="64665" x="4540250" y="720725"/>
          <p14:tracePt t="64673" x="4941888" y="811213"/>
          <p14:tracePt t="64681" x="5314950" y="947738"/>
          <p14:tracePt t="64690" x="5724525" y="1057275"/>
          <p14:tracePt t="64697" x="6135688" y="1176338"/>
          <p14:tracePt t="64706" x="6326188" y="1239838"/>
          <p14:tracePt t="64713" x="6627813" y="1339850"/>
          <p14:tracePt t="64722" x="6929438" y="1412875"/>
          <p14:tracePt t="64729" x="7119938" y="1485900"/>
          <p14:tracePt t="64736" x="7339013" y="1531938"/>
          <p14:tracePt t="64745" x="7458075" y="1587500"/>
          <p14:tracePt t="64752" x="7602538" y="1651000"/>
          <p14:tracePt t="64760" x="7704138" y="1677988"/>
          <p14:tracePt t="64768" x="7794625" y="1697038"/>
          <p14:tracePt t="64776" x="7913688" y="1731963"/>
          <p14:tracePt t="64785" x="7977188" y="1760538"/>
          <p14:tracePt t="64791" x="8067675" y="1768475"/>
          <p14:tracePt t="64801" x="8132763" y="1797050"/>
          <p14:tracePt t="64807" x="8223250" y="1824038"/>
          <p14:tracePt t="64815" x="8305800" y="1851025"/>
          <p14:tracePt t="64824" x="8396288" y="1870075"/>
          <p14:tracePt t="64831" x="8459788" y="1878013"/>
          <p14:tracePt t="64840" x="8515350" y="1887538"/>
          <p14:tracePt t="64847" x="8578850" y="1914525"/>
          <p14:tracePt t="64856" x="8605838" y="1924050"/>
          <p14:tracePt t="64863" x="8624888" y="1924050"/>
          <p14:tracePt t="64872" x="8669338" y="1933575"/>
          <p14:tracePt t="64879" x="8697913" y="1943100"/>
          <p14:tracePt t="64887" x="8705850" y="1943100"/>
          <p14:tracePt t="64896" x="8724900" y="1960563"/>
          <p14:tracePt t="64920" x="8742363" y="1960563"/>
          <p14:tracePt t="64940" x="8761413" y="1970088"/>
          <p14:tracePt t="64944" x="8807450" y="1997075"/>
          <p14:tracePt t="64954" x="8815388" y="2016125"/>
          <p14:tracePt t="64959" x="8870950" y="2043113"/>
          <p14:tracePt t="64967" x="8934450" y="2089150"/>
          <p14:tracePt t="64975" x="8997950" y="2106613"/>
          <p14:tracePt t="64984" x="9080500" y="2152650"/>
          <p14:tracePt t="64992" x="9107488" y="2160588"/>
          <p14:tracePt t="65001" x="9126538" y="22066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演習</a:t>
            </a:r>
            <a:r>
              <a:rPr kumimoji="1" lang="en-US" altLang="ja-JP" dirty="0"/>
              <a:t>4-2</a:t>
            </a:r>
            <a:endParaRPr kumimoji="1" lang="ja-JP" altLang="en-US" dirty="0"/>
          </a:p>
        </p:txBody>
      </p:sp>
      <p:grpSp>
        <p:nvGrpSpPr>
          <p:cNvPr id="4" name="Group 4"/>
          <p:cNvGrpSpPr>
            <a:grpSpLocks/>
          </p:cNvGrpSpPr>
          <p:nvPr/>
        </p:nvGrpSpPr>
        <p:grpSpPr bwMode="auto">
          <a:xfrm>
            <a:off x="3851985" y="2986290"/>
            <a:ext cx="1008062" cy="504825"/>
            <a:chOff x="1208" y="1480"/>
            <a:chExt cx="635" cy="318"/>
          </a:xfrm>
        </p:grpSpPr>
        <p:grpSp>
          <p:nvGrpSpPr>
            <p:cNvPr id="5" name="Group 5"/>
            <p:cNvGrpSpPr>
              <a:grpSpLocks/>
            </p:cNvGrpSpPr>
            <p:nvPr/>
          </p:nvGrpSpPr>
          <p:grpSpPr bwMode="auto">
            <a:xfrm>
              <a:off x="1322" y="1480"/>
              <a:ext cx="431" cy="318"/>
              <a:chOff x="1315" y="3521"/>
              <a:chExt cx="431" cy="318"/>
            </a:xfrm>
          </p:grpSpPr>
          <p:sp>
            <p:nvSpPr>
              <p:cNvPr id="10" name="Line 6"/>
              <p:cNvSpPr>
                <a:spLocks noChangeShapeType="1"/>
              </p:cNvSpPr>
              <p:nvPr/>
            </p:nvSpPr>
            <p:spPr bwMode="auto">
              <a:xfrm>
                <a:off x="1315" y="3521"/>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7"/>
              <p:cNvSpPr>
                <a:spLocks noChangeShapeType="1"/>
              </p:cNvSpPr>
              <p:nvPr/>
            </p:nvSpPr>
            <p:spPr bwMode="auto">
              <a:xfrm>
                <a:off x="1315" y="3839"/>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Freeform 8"/>
              <p:cNvSpPr>
                <a:spLocks/>
              </p:cNvSpPr>
              <p:nvPr/>
            </p:nvSpPr>
            <p:spPr bwMode="auto">
              <a:xfrm>
                <a:off x="1587" y="3521"/>
                <a:ext cx="159" cy="318"/>
              </a:xfrm>
              <a:custGeom>
                <a:avLst/>
                <a:gdLst>
                  <a:gd name="T0" fmla="*/ 0 w 159"/>
                  <a:gd name="T1" fmla="*/ 0 h 318"/>
                  <a:gd name="T2" fmla="*/ 136 w 159"/>
                  <a:gd name="T3" fmla="*/ 91 h 318"/>
                  <a:gd name="T4" fmla="*/ 136 w 159"/>
                  <a:gd name="T5" fmla="*/ 227 h 318"/>
                  <a:gd name="T6" fmla="*/ 0 w 159"/>
                  <a:gd name="T7" fmla="*/ 318 h 318"/>
                </a:gdLst>
                <a:ahLst/>
                <a:cxnLst>
                  <a:cxn ang="0">
                    <a:pos x="T0" y="T1"/>
                  </a:cxn>
                  <a:cxn ang="0">
                    <a:pos x="T2" y="T3"/>
                  </a:cxn>
                  <a:cxn ang="0">
                    <a:pos x="T4" y="T5"/>
                  </a:cxn>
                  <a:cxn ang="0">
                    <a:pos x="T6" y="T7"/>
                  </a:cxn>
                </a:cxnLst>
                <a:rect l="0" t="0" r="r" b="b"/>
                <a:pathLst>
                  <a:path w="159" h="318">
                    <a:moveTo>
                      <a:pt x="0" y="0"/>
                    </a:moveTo>
                    <a:cubicBezTo>
                      <a:pt x="56" y="26"/>
                      <a:pt x="113" y="53"/>
                      <a:pt x="136" y="91"/>
                    </a:cubicBezTo>
                    <a:cubicBezTo>
                      <a:pt x="159" y="129"/>
                      <a:pt x="159" y="189"/>
                      <a:pt x="136" y="227"/>
                    </a:cubicBezTo>
                    <a:cubicBezTo>
                      <a:pt x="113" y="265"/>
                      <a:pt x="23" y="295"/>
                      <a:pt x="0" y="3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9"/>
              <p:cNvSpPr>
                <a:spLocks noChangeShapeType="1"/>
              </p:cNvSpPr>
              <p:nvPr/>
            </p:nvSpPr>
            <p:spPr bwMode="auto">
              <a:xfrm>
                <a:off x="1315" y="3521"/>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 name="Line 10"/>
            <p:cNvSpPr>
              <a:spLocks noChangeShapeType="1"/>
            </p:cNvSpPr>
            <p:nvPr/>
          </p:nvSpPr>
          <p:spPr bwMode="auto">
            <a:xfrm>
              <a:off x="1208" y="1571"/>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1"/>
            <p:cNvSpPr>
              <a:spLocks noChangeShapeType="1"/>
            </p:cNvSpPr>
            <p:nvPr/>
          </p:nvSpPr>
          <p:spPr bwMode="auto">
            <a:xfrm>
              <a:off x="1208" y="1707"/>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12"/>
            <p:cNvSpPr>
              <a:spLocks noChangeShapeType="1"/>
            </p:cNvSpPr>
            <p:nvPr/>
          </p:nvSpPr>
          <p:spPr bwMode="auto">
            <a:xfrm>
              <a:off x="1752" y="161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Oval 13"/>
            <p:cNvSpPr>
              <a:spLocks noChangeArrowheads="1"/>
            </p:cNvSpPr>
            <p:nvPr/>
          </p:nvSpPr>
          <p:spPr bwMode="auto">
            <a:xfrm flipH="1">
              <a:off x="1714" y="157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4" name="Group 24"/>
          <p:cNvGrpSpPr>
            <a:grpSpLocks/>
          </p:cNvGrpSpPr>
          <p:nvPr/>
        </p:nvGrpSpPr>
        <p:grpSpPr bwMode="auto">
          <a:xfrm>
            <a:off x="2666789" y="2219527"/>
            <a:ext cx="935038" cy="695326"/>
            <a:chOff x="3632" y="2097"/>
            <a:chExt cx="589" cy="438"/>
          </a:xfrm>
        </p:grpSpPr>
        <p:grpSp>
          <p:nvGrpSpPr>
            <p:cNvPr id="15" name="Group 25"/>
            <p:cNvGrpSpPr>
              <a:grpSpLocks/>
            </p:cNvGrpSpPr>
            <p:nvPr/>
          </p:nvGrpSpPr>
          <p:grpSpPr bwMode="auto">
            <a:xfrm>
              <a:off x="3632" y="2097"/>
              <a:ext cx="499" cy="438"/>
              <a:chOff x="3152" y="3536"/>
              <a:chExt cx="499" cy="438"/>
            </a:xfrm>
          </p:grpSpPr>
          <p:sp>
            <p:nvSpPr>
              <p:cNvPr id="21" name="Freeform 26"/>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Freeform 27"/>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Freeform 28"/>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6" name="Line 29"/>
            <p:cNvSpPr>
              <a:spLocks noChangeShapeType="1"/>
            </p:cNvSpPr>
            <p:nvPr/>
          </p:nvSpPr>
          <p:spPr bwMode="auto">
            <a:xfrm>
              <a:off x="4130" y="230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0"/>
            <p:cNvSpPr>
              <a:spLocks noChangeShapeType="1"/>
            </p:cNvSpPr>
            <p:nvPr/>
          </p:nvSpPr>
          <p:spPr bwMode="auto">
            <a:xfrm>
              <a:off x="3676" y="226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31"/>
            <p:cNvSpPr>
              <a:spLocks noChangeShapeType="1"/>
            </p:cNvSpPr>
            <p:nvPr/>
          </p:nvSpPr>
          <p:spPr bwMode="auto">
            <a:xfrm>
              <a:off x="3676" y="240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Oval 32"/>
            <p:cNvSpPr>
              <a:spLocks noChangeArrowheads="1"/>
            </p:cNvSpPr>
            <p:nvPr/>
          </p:nvSpPr>
          <p:spPr bwMode="auto">
            <a:xfrm flipH="1">
              <a:off x="3722" y="221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0" name="Oval 33"/>
            <p:cNvSpPr>
              <a:spLocks noChangeArrowheads="1"/>
            </p:cNvSpPr>
            <p:nvPr/>
          </p:nvSpPr>
          <p:spPr bwMode="auto">
            <a:xfrm flipH="1">
              <a:off x="3722" y="235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4" name="Line 44"/>
          <p:cNvSpPr>
            <a:spLocks noChangeShapeType="1"/>
          </p:cNvSpPr>
          <p:nvPr/>
        </p:nvSpPr>
        <p:spPr bwMode="auto">
          <a:xfrm flipV="1">
            <a:off x="4829702" y="2808490"/>
            <a:ext cx="779463" cy="1581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5" name="Group 24"/>
          <p:cNvGrpSpPr>
            <a:grpSpLocks/>
          </p:cNvGrpSpPr>
          <p:nvPr/>
        </p:nvGrpSpPr>
        <p:grpSpPr bwMode="auto">
          <a:xfrm>
            <a:off x="5502405" y="2543378"/>
            <a:ext cx="935038" cy="695325"/>
            <a:chOff x="3632" y="2097"/>
            <a:chExt cx="589" cy="438"/>
          </a:xfrm>
        </p:grpSpPr>
        <p:grpSp>
          <p:nvGrpSpPr>
            <p:cNvPr id="26" name="Group 25"/>
            <p:cNvGrpSpPr>
              <a:grpSpLocks/>
            </p:cNvGrpSpPr>
            <p:nvPr/>
          </p:nvGrpSpPr>
          <p:grpSpPr bwMode="auto">
            <a:xfrm>
              <a:off x="3632" y="2097"/>
              <a:ext cx="499" cy="438"/>
              <a:chOff x="3152" y="3536"/>
              <a:chExt cx="499" cy="438"/>
            </a:xfrm>
          </p:grpSpPr>
          <p:sp>
            <p:nvSpPr>
              <p:cNvPr id="32" name="Freeform 26"/>
              <p:cNvSpPr>
                <a:spLocks/>
              </p:cNvSpPr>
              <p:nvPr/>
            </p:nvSpPr>
            <p:spPr bwMode="auto">
              <a:xfrm>
                <a:off x="3152" y="3536"/>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Freeform 27"/>
              <p:cNvSpPr>
                <a:spLocks/>
              </p:cNvSpPr>
              <p:nvPr/>
            </p:nvSpPr>
            <p:spPr bwMode="auto">
              <a:xfrm flipV="1">
                <a:off x="3152" y="3762"/>
                <a:ext cx="499" cy="212"/>
              </a:xfrm>
              <a:custGeom>
                <a:avLst/>
                <a:gdLst>
                  <a:gd name="T0" fmla="*/ 0 w 499"/>
                  <a:gd name="T1" fmla="*/ 30 h 212"/>
                  <a:gd name="T2" fmla="*/ 272 w 499"/>
                  <a:gd name="T3" fmla="*/ 30 h 212"/>
                  <a:gd name="T4" fmla="*/ 499 w 499"/>
                  <a:gd name="T5" fmla="*/ 212 h 212"/>
                </a:gdLst>
                <a:ahLst/>
                <a:cxnLst>
                  <a:cxn ang="0">
                    <a:pos x="T0" y="T1"/>
                  </a:cxn>
                  <a:cxn ang="0">
                    <a:pos x="T2" y="T3"/>
                  </a:cxn>
                  <a:cxn ang="0">
                    <a:pos x="T4" y="T5"/>
                  </a:cxn>
                </a:cxnLst>
                <a:rect l="0" t="0" r="r" b="b"/>
                <a:pathLst>
                  <a:path w="499" h="212">
                    <a:moveTo>
                      <a:pt x="0" y="30"/>
                    </a:moveTo>
                    <a:cubicBezTo>
                      <a:pt x="94" y="15"/>
                      <a:pt x="189" y="0"/>
                      <a:pt x="272" y="30"/>
                    </a:cubicBezTo>
                    <a:cubicBezTo>
                      <a:pt x="355" y="60"/>
                      <a:pt x="461" y="182"/>
                      <a:pt x="499" y="21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Freeform 28"/>
              <p:cNvSpPr>
                <a:spLocks/>
              </p:cNvSpPr>
              <p:nvPr/>
            </p:nvSpPr>
            <p:spPr bwMode="auto">
              <a:xfrm>
                <a:off x="3152" y="3566"/>
                <a:ext cx="211" cy="408"/>
              </a:xfrm>
              <a:custGeom>
                <a:avLst/>
                <a:gdLst>
                  <a:gd name="T0" fmla="*/ 0 w 211"/>
                  <a:gd name="T1" fmla="*/ 0 h 408"/>
                  <a:gd name="T2" fmla="*/ 181 w 211"/>
                  <a:gd name="T3" fmla="*/ 136 h 408"/>
                  <a:gd name="T4" fmla="*/ 181 w 211"/>
                  <a:gd name="T5" fmla="*/ 227 h 408"/>
                  <a:gd name="T6" fmla="*/ 0 w 211"/>
                  <a:gd name="T7" fmla="*/ 408 h 408"/>
                </a:gdLst>
                <a:ahLst/>
                <a:cxnLst>
                  <a:cxn ang="0">
                    <a:pos x="T0" y="T1"/>
                  </a:cxn>
                  <a:cxn ang="0">
                    <a:pos x="T2" y="T3"/>
                  </a:cxn>
                  <a:cxn ang="0">
                    <a:pos x="T4" y="T5"/>
                  </a:cxn>
                  <a:cxn ang="0">
                    <a:pos x="T6" y="T7"/>
                  </a:cxn>
                </a:cxnLst>
                <a:rect l="0" t="0" r="r" b="b"/>
                <a:pathLst>
                  <a:path w="211" h="408">
                    <a:moveTo>
                      <a:pt x="0" y="0"/>
                    </a:moveTo>
                    <a:cubicBezTo>
                      <a:pt x="75" y="49"/>
                      <a:pt x="151" y="98"/>
                      <a:pt x="181" y="136"/>
                    </a:cubicBezTo>
                    <a:cubicBezTo>
                      <a:pt x="211" y="174"/>
                      <a:pt x="211" y="182"/>
                      <a:pt x="181" y="227"/>
                    </a:cubicBezTo>
                    <a:cubicBezTo>
                      <a:pt x="151" y="272"/>
                      <a:pt x="75" y="340"/>
                      <a:pt x="0" y="40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27" name="Line 29"/>
            <p:cNvSpPr>
              <a:spLocks noChangeShapeType="1"/>
            </p:cNvSpPr>
            <p:nvPr/>
          </p:nvSpPr>
          <p:spPr bwMode="auto">
            <a:xfrm>
              <a:off x="4130" y="2309"/>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30"/>
            <p:cNvSpPr>
              <a:spLocks noChangeShapeType="1"/>
            </p:cNvSpPr>
            <p:nvPr/>
          </p:nvSpPr>
          <p:spPr bwMode="auto">
            <a:xfrm>
              <a:off x="3676" y="2264"/>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31"/>
            <p:cNvSpPr>
              <a:spLocks noChangeShapeType="1"/>
            </p:cNvSpPr>
            <p:nvPr/>
          </p:nvSpPr>
          <p:spPr bwMode="auto">
            <a:xfrm>
              <a:off x="3676" y="2400"/>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Oval 32"/>
            <p:cNvSpPr>
              <a:spLocks noChangeArrowheads="1"/>
            </p:cNvSpPr>
            <p:nvPr/>
          </p:nvSpPr>
          <p:spPr bwMode="auto">
            <a:xfrm flipH="1">
              <a:off x="3722" y="2219"/>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31" name="Oval 33"/>
            <p:cNvSpPr>
              <a:spLocks noChangeArrowheads="1"/>
            </p:cNvSpPr>
            <p:nvPr/>
          </p:nvSpPr>
          <p:spPr bwMode="auto">
            <a:xfrm flipH="1">
              <a:off x="3722" y="235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cxnSp>
        <p:nvCxnSpPr>
          <p:cNvPr id="35" name="直線コネクタ 34"/>
          <p:cNvCxnSpPr>
            <a:endCxn id="6" idx="0"/>
          </p:cNvCxnSpPr>
          <p:nvPr/>
        </p:nvCxnSpPr>
        <p:spPr>
          <a:xfrm>
            <a:off x="3601161" y="3130753"/>
            <a:ext cx="250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4814712" y="2808490"/>
            <a:ext cx="0" cy="3937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907672" y="2864551"/>
            <a:ext cx="317716" cy="369332"/>
          </a:xfrm>
          <a:prstGeom prst="rect">
            <a:avLst/>
          </a:prstGeom>
          <a:noFill/>
          <a:ln>
            <a:noFill/>
          </a:ln>
        </p:spPr>
        <p:txBody>
          <a:bodyPr wrap="none" rtlCol="0">
            <a:spAutoFit/>
          </a:bodyPr>
          <a:lstStyle/>
          <a:p>
            <a:r>
              <a:rPr kumimoji="1" lang="en-US" altLang="ja-JP"/>
              <a:t>A</a:t>
            </a:r>
            <a:endParaRPr kumimoji="1" lang="ja-JP" altLang="en-US" dirty="0"/>
          </a:p>
        </p:txBody>
      </p:sp>
      <p:cxnSp>
        <p:nvCxnSpPr>
          <p:cNvPr id="38" name="直線コネクタ 37"/>
          <p:cNvCxnSpPr>
            <a:stCxn id="37" idx="3"/>
            <a:endCxn id="31" idx="6"/>
          </p:cNvCxnSpPr>
          <p:nvPr/>
        </p:nvCxnSpPr>
        <p:spPr>
          <a:xfrm flipV="1">
            <a:off x="5225388" y="3024391"/>
            <a:ext cx="419892" cy="248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158159" y="3202190"/>
            <a:ext cx="309700" cy="646331"/>
          </a:xfrm>
          <a:prstGeom prst="rect">
            <a:avLst/>
          </a:prstGeom>
          <a:noFill/>
          <a:ln>
            <a:noFill/>
          </a:ln>
        </p:spPr>
        <p:txBody>
          <a:bodyPr wrap="none" rtlCol="0">
            <a:spAutoFit/>
          </a:bodyPr>
          <a:lstStyle/>
          <a:p>
            <a:r>
              <a:rPr lang="en-US" altLang="ja-JP" dirty="0"/>
              <a:t>B</a:t>
            </a:r>
          </a:p>
          <a:p>
            <a:endParaRPr kumimoji="1" lang="ja-JP" altLang="en-US" dirty="0"/>
          </a:p>
        </p:txBody>
      </p:sp>
      <p:cxnSp>
        <p:nvCxnSpPr>
          <p:cNvPr id="40" name="直線コネクタ 39"/>
          <p:cNvCxnSpPr/>
          <p:nvPr/>
        </p:nvCxnSpPr>
        <p:spPr>
          <a:xfrm>
            <a:off x="3435176" y="3346653"/>
            <a:ext cx="403582" cy="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3624417" y="2543378"/>
            <a:ext cx="0" cy="552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324425" y="2484491"/>
            <a:ext cx="403582" cy="1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2006276" y="2278191"/>
            <a:ext cx="308098" cy="646331"/>
          </a:xfrm>
          <a:prstGeom prst="rect">
            <a:avLst/>
          </a:prstGeom>
          <a:noFill/>
          <a:ln>
            <a:noFill/>
          </a:ln>
        </p:spPr>
        <p:txBody>
          <a:bodyPr wrap="none" rtlCol="0">
            <a:spAutoFit/>
          </a:bodyPr>
          <a:lstStyle/>
          <a:p>
            <a:r>
              <a:rPr lang="en-US" altLang="ja-JP" dirty="0"/>
              <a:t>C</a:t>
            </a:r>
          </a:p>
          <a:p>
            <a:endParaRPr kumimoji="1" lang="ja-JP" altLang="en-US" dirty="0"/>
          </a:p>
        </p:txBody>
      </p:sp>
      <p:cxnSp>
        <p:nvCxnSpPr>
          <p:cNvPr id="44" name="直線コネクタ 43"/>
          <p:cNvCxnSpPr/>
          <p:nvPr/>
        </p:nvCxnSpPr>
        <p:spPr>
          <a:xfrm>
            <a:off x="2526216" y="2484491"/>
            <a:ext cx="14286" cy="2271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2571361" y="2711801"/>
            <a:ext cx="22182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403648" y="4437112"/>
            <a:ext cx="6651180" cy="2062103"/>
          </a:xfrm>
          <a:prstGeom prst="rect">
            <a:avLst/>
          </a:prstGeom>
          <a:noFill/>
        </p:spPr>
        <p:txBody>
          <a:bodyPr wrap="none" rtlCol="0">
            <a:spAutoFit/>
          </a:bodyPr>
          <a:lstStyle/>
          <a:p>
            <a:r>
              <a:rPr kumimoji="1" lang="en-US" altLang="ja-JP" sz="3200" dirty="0" err="1"/>
              <a:t>tpLH</a:t>
            </a:r>
            <a:r>
              <a:rPr kumimoji="1" lang="en-US" altLang="ja-JP" sz="3200" dirty="0"/>
              <a:t>=10nsec</a:t>
            </a:r>
          </a:p>
          <a:p>
            <a:r>
              <a:rPr lang="en-US" altLang="ja-JP" sz="3200" dirty="0" err="1"/>
              <a:t>tpHL</a:t>
            </a:r>
            <a:r>
              <a:rPr lang="en-US" altLang="ja-JP" sz="3200" dirty="0"/>
              <a:t>=7nsec</a:t>
            </a:r>
          </a:p>
          <a:p>
            <a:r>
              <a:rPr lang="ja-JP" altLang="en-US" sz="3200" dirty="0"/>
              <a:t>の時、</a:t>
            </a:r>
            <a:r>
              <a:rPr lang="en-US" altLang="ja-JP" sz="3200" dirty="0"/>
              <a:t>A,B,C</a:t>
            </a:r>
            <a:r>
              <a:rPr lang="ja-JP" altLang="en-US" sz="3200" dirty="0"/>
              <a:t>それぞれから出力までの</a:t>
            </a:r>
            <a:endParaRPr lang="en-US" altLang="ja-JP" sz="3200" dirty="0"/>
          </a:p>
          <a:p>
            <a:r>
              <a:rPr kumimoji="1" lang="ja-JP" altLang="en-US" sz="3200" dirty="0"/>
              <a:t>最大遅延時間を求めよ</a:t>
            </a:r>
          </a:p>
        </p:txBody>
      </p:sp>
      <p:pic>
        <p:nvPicPr>
          <p:cNvPr id="3" name="オーディオ 2">
            <a:hlinkClick r:id="" action="ppaction://media"/>
            <a:extLst>
              <a:ext uri="{FF2B5EF4-FFF2-40B4-BE49-F238E27FC236}">
                <a16:creationId xmlns:a16="http://schemas.microsoft.com/office/drawing/2014/main" id="{67D2971C-543A-4CC8-B9CB-C963435264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24979703"/>
      </p:ext>
    </p:extLst>
  </p:cSld>
  <p:clrMapOvr>
    <a:masterClrMapping/>
  </p:clrMapOvr>
  <mc:AlternateContent xmlns:mc="http://schemas.openxmlformats.org/markup-compatibility/2006">
    <mc:Choice xmlns:p14="http://schemas.microsoft.com/office/powerpoint/2010/main" Requires="p14">
      <p:transition spd="slow" p14:dur="2000" advTm="47394"/>
    </mc:Choice>
    <mc:Fallback>
      <p:transition spd="slow" advTm="47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690" x="8578850" y="4349750"/>
          <p14:tracePt t="696" x="8177213" y="4441825"/>
          <p14:tracePt t="707" x="7821613" y="4505325"/>
          <p14:tracePt t="712" x="7512050" y="4522788"/>
          <p14:tracePt t="720" x="7275513" y="4541838"/>
          <p14:tracePt t="728" x="7092950" y="4587875"/>
          <p14:tracePt t="736" x="6946900" y="4587875"/>
          <p14:tracePt t="744" x="6856413" y="4605338"/>
          <p14:tracePt t="752" x="6746875" y="4614863"/>
          <p14:tracePt t="760" x="6664325" y="4632325"/>
          <p14:tracePt t="770" x="6627813" y="4632325"/>
          <p14:tracePt t="779" x="6581775" y="4632325"/>
          <p14:tracePt t="786" x="6564313" y="4632325"/>
          <p14:tracePt t="1074" x="6508750" y="4651375"/>
          <p14:tracePt t="1083" x="6381750" y="4651375"/>
          <p14:tracePt t="1091" x="6254750" y="4668838"/>
          <p14:tracePt t="1099" x="6126163" y="4668838"/>
          <p14:tracePt t="1105" x="5999163" y="4668838"/>
          <p14:tracePt t="1113" x="5870575" y="4668838"/>
          <p14:tracePt t="1121" x="5743575" y="4668838"/>
          <p14:tracePt t="1129" x="5653088" y="4668838"/>
          <p14:tracePt t="1137" x="5551488" y="4660900"/>
          <p14:tracePt t="1145" x="5441950" y="4651375"/>
          <p14:tracePt t="1153" x="5334000" y="4632325"/>
          <p14:tracePt t="1161" x="5214938" y="4595813"/>
          <p14:tracePt t="1170" x="5178425" y="4578350"/>
          <p14:tracePt t="1176" x="5132388" y="4568825"/>
          <p14:tracePt t="1184" x="5068888" y="4514850"/>
          <p14:tracePt t="1195" x="5049838" y="4505325"/>
          <p14:tracePt t="1201" x="5014913" y="4478338"/>
          <p14:tracePt t="1210" x="4968875" y="4432300"/>
          <p14:tracePt t="1217" x="4949825" y="4395788"/>
          <p14:tracePt t="1225" x="4922838" y="4340225"/>
          <p14:tracePt t="1233" x="4876800" y="4286250"/>
          <p14:tracePt t="1240" x="4840288" y="4222750"/>
          <p14:tracePt t="1249" x="4786313" y="4159250"/>
          <p14:tracePt t="1257" x="4740275" y="4076700"/>
          <p14:tracePt t="1265" x="4703763" y="4013200"/>
          <p14:tracePt t="1274" x="4630738" y="3894138"/>
          <p14:tracePt t="1281" x="4622800" y="3821113"/>
          <p14:tracePt t="1289" x="4557713" y="3721100"/>
          <p14:tracePt t="1296" x="4540250" y="3648075"/>
          <p14:tracePt t="1308" x="4513263" y="3565525"/>
          <p14:tracePt t="1313" x="4484688" y="3482975"/>
          <p14:tracePt t="1322" x="4476750" y="3429000"/>
          <p14:tracePt t="1329" x="4476750" y="3375025"/>
          <p14:tracePt t="1338" x="4448175" y="3309938"/>
          <p14:tracePt t="1346" x="4448175" y="3255963"/>
          <p14:tracePt t="1354" x="4448175" y="3192463"/>
          <p14:tracePt t="1362" x="4448175" y="3155950"/>
          <p14:tracePt t="1370" x="4448175" y="3100388"/>
          <p14:tracePt t="1377" x="4476750" y="3036888"/>
          <p14:tracePt t="1385" x="4513263" y="2954338"/>
          <p14:tracePt t="1393" x="4567238" y="2873375"/>
          <p14:tracePt t="1401" x="4594225" y="2808288"/>
          <p14:tracePt t="1410" x="4640263" y="2790825"/>
          <p14:tracePt t="1417" x="4686300" y="2754313"/>
          <p14:tracePt t="1425" x="4695825" y="2708275"/>
          <p14:tracePt t="1433" x="4730750" y="2662238"/>
          <p14:tracePt t="1441" x="4767263" y="2644775"/>
          <p14:tracePt t="1449" x="4803775" y="2635250"/>
          <p14:tracePt t="1457" x="4859338" y="2598738"/>
          <p14:tracePt t="1465" x="4876800" y="2589213"/>
          <p14:tracePt t="1474" x="4913313" y="2589213"/>
          <p14:tracePt t="1481" x="4968875" y="2571750"/>
          <p14:tracePt t="1491" x="5032375" y="2554288"/>
          <p14:tracePt t="1498" x="5086350" y="2554288"/>
          <p14:tracePt t="1505" x="5195888" y="2554288"/>
          <p14:tracePt t="1513" x="5287963" y="2554288"/>
          <p14:tracePt t="1521" x="5360988" y="2554288"/>
          <p14:tracePt t="1529" x="5478463" y="2554288"/>
          <p14:tracePt t="1537" x="5551488" y="2554288"/>
          <p14:tracePt t="1546" x="5607050" y="2554288"/>
          <p14:tracePt t="1553" x="5670550" y="2581275"/>
          <p14:tracePt t="1560" x="5734050" y="2617788"/>
          <p14:tracePt t="1568" x="5761038" y="2625725"/>
          <p14:tracePt t="1577" x="5807075" y="2671763"/>
          <p14:tracePt t="1584" x="5853113" y="2698750"/>
          <p14:tracePt t="1593" x="5899150" y="2735263"/>
          <p14:tracePt t="1600" x="5953125" y="2771775"/>
          <p14:tracePt t="1608" x="5972175" y="2790825"/>
          <p14:tracePt t="1616" x="6016625" y="2817813"/>
          <p14:tracePt t="1624" x="6035675" y="2844800"/>
          <p14:tracePt t="1632" x="6062663" y="2873375"/>
          <p14:tracePt t="1641" x="6072188" y="2890838"/>
          <p14:tracePt t="1649" x="6080125" y="2900363"/>
          <p14:tracePt t="1659" x="6089650" y="2936875"/>
          <p14:tracePt t="1666" x="6099175" y="2946400"/>
          <p14:tracePt t="1677" x="6108700" y="2954338"/>
          <p14:tracePt t="1682" x="6108700" y="2963863"/>
          <p14:tracePt t="1696" x="6108700" y="2982913"/>
          <p14:tracePt t="1704" x="6108700" y="3009900"/>
          <p14:tracePt t="1712" x="6108700" y="3027363"/>
          <p14:tracePt t="1720" x="6108700" y="3073400"/>
          <p14:tracePt t="1728" x="6108700" y="3100388"/>
          <p14:tracePt t="1736" x="6108700" y="3127375"/>
          <p14:tracePt t="1744" x="6108700" y="3155950"/>
          <p14:tracePt t="1752" x="6108700" y="3173413"/>
          <p14:tracePt t="1760" x="6108700" y="3209925"/>
          <p14:tracePt t="1768" x="6108700" y="3219450"/>
          <p14:tracePt t="1776" x="6108700" y="3265488"/>
          <p14:tracePt t="1792" x="6108700" y="3273425"/>
          <p14:tracePt t="1800" x="6099175" y="3292475"/>
          <p14:tracePt t="1945" x="6099175" y="3302000"/>
          <p14:tracePt t="1953" x="6089650" y="3302000"/>
          <p14:tracePt t="1961" x="6080125" y="3328988"/>
          <p14:tracePt t="1969" x="6062663" y="3355975"/>
          <p14:tracePt t="1979" x="6053138" y="3355975"/>
          <p14:tracePt t="1984" x="6043613" y="3375025"/>
          <p14:tracePt t="1992" x="6043613" y="3382963"/>
          <p14:tracePt t="2000" x="6043613" y="3392488"/>
          <p14:tracePt t="2032" x="6043613" y="3402013"/>
          <p14:tracePt t="2192" x="6035675" y="3429000"/>
          <p14:tracePt t="2200" x="6016625" y="3446463"/>
          <p14:tracePt t="2208" x="6016625" y="3465513"/>
          <p14:tracePt t="2216" x="5999163" y="3482975"/>
          <p14:tracePt t="2224" x="5989638" y="3492500"/>
          <p14:tracePt t="2233" x="5980113" y="3502025"/>
          <p14:tracePt t="2241" x="5972175" y="3511550"/>
          <p14:tracePt t="2248" x="5962650" y="3511550"/>
          <p14:tracePt t="2258" x="5953125" y="3519488"/>
          <p14:tracePt t="2264" x="5953125" y="3538538"/>
          <p14:tracePt t="2273" x="5935663" y="3548063"/>
          <p14:tracePt t="2281" x="5907088" y="3565525"/>
          <p14:tracePt t="2288" x="5889625" y="3575050"/>
          <p14:tracePt t="2304" x="5880100" y="3575050"/>
          <p14:tracePt t="2530" x="5870575" y="3584575"/>
          <p14:tracePt t="3172" x="5853113" y="3584575"/>
          <p14:tracePt t="3179" x="5843588" y="3584575"/>
          <p14:tracePt t="3186" x="5834063" y="3565525"/>
          <p14:tracePt t="3192" x="5816600" y="3529013"/>
          <p14:tracePt t="3200" x="5807075" y="3511550"/>
          <p14:tracePt t="3208" x="5797550" y="3502025"/>
          <p14:tracePt t="3216" x="5797550" y="3475038"/>
          <p14:tracePt t="3224" x="5789613" y="3455988"/>
          <p14:tracePt t="3232" x="5789613" y="3438525"/>
          <p14:tracePt t="3241" x="5780088" y="3419475"/>
          <p14:tracePt t="3248" x="5770563" y="3392488"/>
          <p14:tracePt t="3256" x="5770563" y="3382963"/>
          <p14:tracePt t="3264" x="5753100" y="3365500"/>
          <p14:tracePt t="3273" x="5743575" y="3346450"/>
          <p14:tracePt t="3282" x="5734050" y="3328988"/>
          <p14:tracePt t="3289" x="5734050" y="3319463"/>
          <p14:tracePt t="3296" x="5724525" y="3292475"/>
          <p14:tracePt t="3308" x="5724525" y="3282950"/>
          <p14:tracePt t="3314" x="5707063" y="3255963"/>
          <p14:tracePt t="3323" x="5697538" y="3236913"/>
          <p14:tracePt t="3339" x="5697538" y="3209925"/>
          <p14:tracePt t="3347" x="5697538" y="3192463"/>
          <p14:tracePt t="3353" x="5688013" y="3182938"/>
          <p14:tracePt t="3361" x="5680075" y="3155950"/>
          <p14:tracePt t="3369" x="5643563" y="3109913"/>
          <p14:tracePt t="3377" x="5634038" y="3090863"/>
          <p14:tracePt t="3385" x="5624513" y="3063875"/>
          <p14:tracePt t="3393" x="5607050" y="3027363"/>
          <p14:tracePt t="3402" x="5597525" y="2990850"/>
          <p14:tracePt t="3408" x="5588000" y="2946400"/>
          <p14:tracePt t="3418" x="5570538" y="2917825"/>
          <p14:tracePt t="3426" x="5570538" y="2890838"/>
          <p14:tracePt t="3434" x="5570538" y="2836863"/>
          <p14:tracePt t="3442" x="5551488" y="2771775"/>
          <p14:tracePt t="3449" x="5543550" y="2727325"/>
          <p14:tracePt t="3458" x="5514975" y="2681288"/>
          <p14:tracePt t="3465" x="5514975" y="2625725"/>
          <p14:tracePt t="3475" x="5487988" y="2562225"/>
          <p14:tracePt t="3483" x="5487988" y="2508250"/>
          <p14:tracePt t="3491" x="5478463" y="2452688"/>
          <p14:tracePt t="3498" x="5478463" y="2398713"/>
          <p14:tracePt t="3505" x="5478463" y="2335213"/>
          <p14:tracePt t="3512" x="5478463" y="2279650"/>
          <p14:tracePt t="3520" x="5478463" y="2225675"/>
          <p14:tracePt t="3528" x="5478463" y="2170113"/>
          <p14:tracePt t="3536" x="5470525" y="2106613"/>
          <p14:tracePt t="3545" x="5470525" y="2052638"/>
          <p14:tracePt t="3552" x="5470525" y="1997075"/>
          <p14:tracePt t="3560" x="5470525" y="1924050"/>
          <p14:tracePt t="3568" x="5470525" y="1851025"/>
          <p14:tracePt t="3576" x="5470525" y="1787525"/>
          <p14:tracePt t="3584" x="5470525" y="1731963"/>
          <p14:tracePt t="3592" x="5470525" y="1677988"/>
          <p14:tracePt t="3600" x="5470525" y="1641475"/>
          <p14:tracePt t="3608" x="5470525" y="1587500"/>
          <p14:tracePt t="3616" x="5470525" y="1522413"/>
          <p14:tracePt t="3624" x="5470525" y="1485900"/>
          <p14:tracePt t="3632" x="5461000" y="1458913"/>
          <p14:tracePt t="3641" x="5434013" y="1422400"/>
          <p14:tracePt t="3649" x="5424488" y="1385888"/>
          <p14:tracePt t="3657" x="5424488" y="1376363"/>
          <p14:tracePt t="3664" x="5414963" y="1358900"/>
          <p14:tracePt t="3681" x="5405438" y="1339850"/>
          <p14:tracePt t="3730" x="5405438" y="1331913"/>
          <p14:tracePt t="3738" x="5405438" y="1322388"/>
          <p14:tracePt t="3746" x="5378450" y="1312863"/>
          <p14:tracePt t="3754" x="5324475" y="1303338"/>
          <p14:tracePt t="3762" x="5287963" y="1303338"/>
          <p14:tracePt t="3769" x="5214938" y="1276350"/>
          <p14:tracePt t="3776" x="5151438" y="1268413"/>
          <p14:tracePt t="3785" x="5078413" y="1268413"/>
          <p14:tracePt t="3792" x="5041900" y="1268413"/>
          <p14:tracePt t="3800" x="4968875" y="1268413"/>
          <p14:tracePt t="3808" x="4932363" y="1268413"/>
          <p14:tracePt t="3816" x="4886325" y="1268413"/>
          <p14:tracePt t="3824" x="4868863" y="1268413"/>
          <p14:tracePt t="3833" x="4849813" y="1268413"/>
          <p14:tracePt t="3840" x="4840288" y="1268413"/>
          <p14:tracePt t="4056" x="4840288" y="1258888"/>
          <p14:tracePt t="4064" x="4840288" y="1239838"/>
          <p14:tracePt t="4072" x="4840288" y="1222375"/>
          <p14:tracePt t="4080" x="4849813" y="1212850"/>
          <p14:tracePt t="4089" x="4849813" y="1195388"/>
          <p14:tracePt t="4096" x="4849813" y="1176338"/>
          <p14:tracePt t="4104" x="4859338" y="1139825"/>
          <p14:tracePt t="4112" x="4859338" y="1130300"/>
          <p14:tracePt t="4120" x="4868863" y="1122363"/>
          <p14:tracePt t="4128" x="4876800" y="1112838"/>
          <p14:tracePt t="4136" x="4886325" y="1103313"/>
          <p14:tracePt t="4144" x="4895850" y="1093788"/>
          <p14:tracePt t="4161" x="4895850" y="1085850"/>
          <p14:tracePt t="4226" x="4895850" y="1066800"/>
          <p14:tracePt t="4370" x="4905375" y="1066800"/>
          <p14:tracePt t="4376" x="4922838" y="1066800"/>
          <p14:tracePt t="4384" x="4932363" y="1066800"/>
          <p14:tracePt t="4393" x="4949825" y="1076325"/>
          <p14:tracePt t="4402" x="4968875" y="1076325"/>
          <p14:tracePt t="4412" x="5014913" y="1076325"/>
          <p14:tracePt t="4418" x="5022850" y="1076325"/>
          <p14:tracePt t="4426" x="5032375" y="1076325"/>
          <p14:tracePt t="4434" x="5041900" y="1076325"/>
          <p14:tracePt t="4737" x="5049838" y="1085850"/>
          <p14:tracePt t="4745" x="5049838" y="1103313"/>
          <p14:tracePt t="4758" x="5049838" y="1130300"/>
          <p14:tracePt t="4761" x="5049838" y="1149350"/>
          <p14:tracePt t="4768" x="5049838" y="1176338"/>
          <p14:tracePt t="4777" x="5049838" y="1195388"/>
          <p14:tracePt t="4792" x="5041900" y="1203325"/>
          <p14:tracePt t="4800" x="5032375" y="1222375"/>
          <p14:tracePt t="4808" x="5032375" y="1231900"/>
          <p14:tracePt t="4924" x="5032375" y="1239838"/>
          <p14:tracePt t="4944" x="5032375" y="1231900"/>
          <p14:tracePt t="4952" x="5041900" y="1212850"/>
          <p14:tracePt t="4960" x="5059363" y="1176338"/>
          <p14:tracePt t="4968" x="5068888" y="1176338"/>
          <p14:tracePt t="4977" x="5078413" y="1158875"/>
          <p14:tracePt t="4986" x="5086350" y="1149350"/>
          <p14:tracePt t="4995" x="5095875" y="1130300"/>
          <p14:tracePt t="5011" x="5095875" y="1122363"/>
          <p14:tracePt t="5212" x="5105400" y="1112838"/>
          <p14:tracePt t="5219" x="5141913" y="1103313"/>
          <p14:tracePt t="5226" x="5195888" y="1103313"/>
          <p14:tracePt t="5232" x="5260975" y="1103313"/>
          <p14:tracePt t="5240" x="5314950" y="1103313"/>
          <p14:tracePt t="5248" x="5351463" y="1103313"/>
          <p14:tracePt t="5256" x="5368925" y="1103313"/>
          <p14:tracePt t="5264" x="5387975" y="1103313"/>
          <p14:tracePt t="5273" x="5397500" y="1103313"/>
          <p14:tracePt t="5802" x="5405438" y="1103313"/>
          <p14:tracePt t="5811" x="5405438" y="1130300"/>
          <p14:tracePt t="5818" x="5405438" y="1149350"/>
          <p14:tracePt t="5827" x="5405438" y="1185863"/>
          <p14:tracePt t="5834" x="5405438" y="1239838"/>
          <p14:tracePt t="5842" x="5378450" y="1303338"/>
          <p14:tracePt t="5850" x="5351463" y="1368425"/>
          <p14:tracePt t="5859" x="5341938" y="1431925"/>
          <p14:tracePt t="5866" x="5324475" y="1468438"/>
          <p14:tracePt t="5875" x="5324475" y="1541463"/>
          <p14:tracePt t="5881" x="5314950" y="1587500"/>
          <p14:tracePt t="5890" x="5287963" y="1687513"/>
          <p14:tracePt t="5896" x="5287963" y="1724025"/>
          <p14:tracePt t="5904" x="5278438" y="1797050"/>
          <p14:tracePt t="5925" x="5278438" y="1943100"/>
          <p14:tracePt t="5928" x="5278438" y="2016125"/>
          <p14:tracePt t="5936" x="5278438" y="2106613"/>
          <p14:tracePt t="5944" x="5268913" y="2189163"/>
          <p14:tracePt t="5952" x="5268913" y="2279650"/>
          <p14:tracePt t="5960" x="5251450" y="2389188"/>
          <p14:tracePt t="5968" x="5224463" y="2489200"/>
          <p14:tracePt t="5977" x="5224463" y="2581275"/>
          <p14:tracePt t="5984" x="5195888" y="2708275"/>
          <p14:tracePt t="5992" x="5195888" y="2781300"/>
          <p14:tracePt t="6000" x="5178425" y="2890838"/>
          <p14:tracePt t="6008" x="5151438" y="2973388"/>
          <p14:tracePt t="6018" x="5151438" y="3027363"/>
          <p14:tracePt t="6027" x="5132388" y="3109913"/>
          <p14:tracePt t="6034" x="5132388" y="3136900"/>
          <p14:tracePt t="6044" x="5132388" y="3163888"/>
          <p14:tracePt t="6050" x="5132388" y="3200400"/>
          <p14:tracePt t="6059" x="5122863" y="3200400"/>
          <p14:tracePt t="6073" x="5105400" y="3228975"/>
          <p14:tracePt t="6081" x="5095875" y="3246438"/>
          <p14:tracePt t="6097" x="5095875" y="3255963"/>
          <p14:tracePt t="6105" x="5095875" y="3282950"/>
          <p14:tracePt t="6113" x="5086350" y="3302000"/>
          <p14:tracePt t="6218" x="5049838" y="3319463"/>
          <p14:tracePt t="6226" x="5032375" y="3355975"/>
          <p14:tracePt t="6234" x="5022850" y="3365500"/>
          <p14:tracePt t="6243" x="4995863" y="3392488"/>
          <p14:tracePt t="6249" x="4986338" y="3402013"/>
          <p14:tracePt t="6258" x="4959350" y="3419475"/>
          <p14:tracePt t="6265" x="4941888" y="3438525"/>
          <p14:tracePt t="6273" x="4922838" y="3446463"/>
          <p14:tracePt t="6281" x="4905375" y="3455988"/>
          <p14:tracePt t="6290" x="4876800" y="3475038"/>
          <p14:tracePt t="6296" x="4859338" y="3492500"/>
          <p14:tracePt t="6305" x="4849813" y="3492500"/>
          <p14:tracePt t="6313" x="4832350" y="3502025"/>
          <p14:tracePt t="6321" x="4803775" y="3519488"/>
          <p14:tracePt t="6451" x="4786313" y="3519488"/>
          <p14:tracePt t="6460" x="4767263" y="3529013"/>
          <p14:tracePt t="6468" x="4759325" y="3529013"/>
          <p14:tracePt t="6476" x="4722813" y="3538538"/>
          <p14:tracePt t="6481" x="4713288" y="3538538"/>
          <p14:tracePt t="6491" x="4695825" y="3538538"/>
          <p14:tracePt t="6498" x="4686300" y="3548063"/>
          <p14:tracePt t="6512" x="4676775" y="3548063"/>
          <p14:tracePt t="6528" x="4667250" y="3556000"/>
          <p14:tracePt t="6536" x="4659313" y="3565525"/>
          <p14:tracePt t="6552" x="4649788" y="3575050"/>
          <p14:tracePt t="6610" x="4640263" y="3584575"/>
          <p14:tracePt t="6872" x="4630738" y="3592513"/>
          <p14:tracePt t="6895" x="4613275" y="3602038"/>
          <p14:tracePt t="6909" x="4603750" y="3611563"/>
          <p14:tracePt t="6938" x="4594225" y="3621088"/>
          <p14:tracePt t="7040" x="4594225" y="3629025"/>
          <p14:tracePt t="7072" x="4576763" y="3648075"/>
          <p14:tracePt t="7089" x="4557713" y="3657600"/>
          <p14:tracePt t="7112" x="4549775" y="3665538"/>
          <p14:tracePt t="7120" x="4540250" y="3675063"/>
          <p14:tracePt t="7128" x="4530725" y="3675063"/>
          <p14:tracePt t="7137" x="4513263" y="3694113"/>
          <p14:tracePt t="7152" x="4503738" y="3694113"/>
          <p14:tracePt t="7169" x="4484688" y="3702050"/>
          <p14:tracePt t="7192" x="4476750" y="3711575"/>
          <p14:tracePt t="7201" x="4467225" y="3721100"/>
          <p14:tracePt t="7208" x="4457700" y="3730625"/>
          <p14:tracePt t="7233" x="4448175" y="3748088"/>
          <p14:tracePt t="7241" x="4440238" y="3748088"/>
          <p14:tracePt t="7249" x="4430713" y="3757613"/>
          <p14:tracePt t="7259" x="4430713" y="3767138"/>
          <p14:tracePt t="7276" x="4421188" y="3767138"/>
          <p14:tracePt t="7282" x="4403725" y="3784600"/>
          <p14:tracePt t="7298" x="4394200" y="3803650"/>
          <p14:tracePt t="7308" x="4394200" y="3811588"/>
          <p14:tracePt t="7313" x="4384675" y="3821113"/>
          <p14:tracePt t="7329" x="4376738" y="3830638"/>
          <p14:tracePt t="7353" x="4357688" y="3848100"/>
          <p14:tracePt t="7361" x="4348163" y="3857625"/>
          <p14:tracePt t="7376" x="4340225" y="3867150"/>
          <p14:tracePt t="7385" x="4330700" y="3875088"/>
          <p14:tracePt t="7401" x="4321175" y="3884613"/>
          <p14:tracePt t="7409" x="4311650" y="3903663"/>
          <p14:tracePt t="7417" x="4303713" y="3911600"/>
          <p14:tracePt t="7424" x="4294188" y="3921125"/>
          <p14:tracePt t="7433" x="4294188" y="3940175"/>
          <p14:tracePt t="7441" x="4275138" y="3957638"/>
          <p14:tracePt t="7448" x="4267200" y="3976688"/>
          <p14:tracePt t="7456" x="4257675" y="3994150"/>
          <p14:tracePt t="7466" x="4238625" y="4013200"/>
          <p14:tracePt t="7473" x="4230688" y="4040188"/>
          <p14:tracePt t="7480" x="4202113" y="4076700"/>
          <p14:tracePt t="7489" x="4202113" y="4086225"/>
          <p14:tracePt t="7497" x="4184650" y="4113213"/>
          <p14:tracePt t="7504" x="4165600" y="4140200"/>
          <p14:tracePt t="7512" x="4165600" y="4149725"/>
          <p14:tracePt t="7520" x="4148138" y="4176713"/>
          <p14:tracePt t="7528" x="4121150" y="4203700"/>
          <p14:tracePt t="7536" x="4111625" y="4232275"/>
          <p14:tracePt t="7544" x="4102100" y="4240213"/>
          <p14:tracePt t="7552" x="4094163" y="4268788"/>
          <p14:tracePt t="7560" x="4075113" y="4286250"/>
          <p14:tracePt t="7577" x="4065588" y="4322763"/>
          <p14:tracePt t="7584" x="4057650" y="4322763"/>
          <p14:tracePt t="7593" x="4038600" y="4340225"/>
          <p14:tracePt t="7600" x="4038600" y="4349750"/>
          <p14:tracePt t="7608" x="4029075" y="4368800"/>
          <p14:tracePt t="7674" x="4021138" y="4386263"/>
          <p14:tracePt t="7694" x="4021138" y="4395788"/>
          <p14:tracePt t="7702" x="4011613" y="4405313"/>
          <p14:tracePt t="7712" x="4011613" y="4422775"/>
          <p14:tracePt t="7721" x="4002088" y="4432300"/>
          <p14:tracePt t="7736" x="3992563" y="4441825"/>
          <p14:tracePt t="7744" x="3984625" y="4449763"/>
          <p14:tracePt t="7776" x="3984625" y="4459288"/>
          <p14:tracePt t="7793" x="3975100" y="4478338"/>
          <p14:tracePt t="7810" x="3965575" y="4495800"/>
          <p14:tracePt t="7816" x="3965575" y="4505325"/>
          <p14:tracePt t="7832" x="3965575" y="4522788"/>
          <p14:tracePt t="7841" x="3948113" y="4541838"/>
          <p14:tracePt t="7848" x="3948113" y="4551363"/>
          <p14:tracePt t="7857" x="3948113" y="4578350"/>
          <p14:tracePt t="7872" x="3948113" y="4605338"/>
          <p14:tracePt t="7880" x="3938588" y="4614863"/>
          <p14:tracePt t="7889" x="3938588" y="4624388"/>
          <p14:tracePt t="7908" x="3929063" y="4660900"/>
          <p14:tracePt t="7912" x="3929063" y="4678363"/>
          <p14:tracePt t="7920" x="3911600" y="4705350"/>
          <p14:tracePt t="7928" x="3902075" y="4714875"/>
          <p14:tracePt t="7936" x="3883025" y="4751388"/>
          <p14:tracePt t="7944" x="3875088" y="4768850"/>
          <p14:tracePt t="7952" x="3846513" y="4805363"/>
          <p14:tracePt t="7960" x="3783013" y="4841875"/>
          <p14:tracePt t="7968" x="3765550" y="4860925"/>
          <p14:tracePt t="7976" x="3746500" y="4878388"/>
          <p14:tracePt t="7984" x="3702050" y="4914900"/>
          <p14:tracePt t="7992" x="3683000" y="4924425"/>
          <p14:tracePt t="8001" x="3636963" y="4933950"/>
          <p14:tracePt t="8009" x="3609975" y="4943475"/>
          <p14:tracePt t="8017" x="3573463" y="4960938"/>
          <p14:tracePt t="8027" x="3536950" y="4979988"/>
          <p14:tracePt t="8033" x="3519488" y="4987925"/>
          <p14:tracePt t="8041" x="3500438" y="4987925"/>
          <p14:tracePt t="8049" x="3490913" y="4987925"/>
          <p14:tracePt t="8105" x="3482975" y="4987925"/>
          <p14:tracePt t="8121" x="3473450" y="4987925"/>
          <p14:tracePt t="8128" x="3455988" y="4987925"/>
          <p14:tracePt t="8144" x="3409950" y="4970463"/>
          <p14:tracePt t="8152" x="3390900" y="4951413"/>
          <p14:tracePt t="8160" x="3373438" y="4933950"/>
          <p14:tracePt t="8168" x="3354388" y="4914900"/>
          <p14:tracePt t="8178" x="3336925" y="4897438"/>
          <p14:tracePt t="8186" x="3327400" y="4887913"/>
          <p14:tracePt t="8195" x="3309938" y="4870450"/>
          <p14:tracePt t="8203" x="3300413" y="4860925"/>
          <p14:tracePt t="8225" x="3300413" y="4841875"/>
          <p14:tracePt t="8241" x="3300413" y="4833938"/>
          <p14:tracePt t="8249" x="3300413" y="4824413"/>
          <p14:tracePt t="8256" x="3300413" y="4797425"/>
          <p14:tracePt t="8265" x="3300413" y="4787900"/>
          <p14:tracePt t="8273" x="3309938" y="4760913"/>
          <p14:tracePt t="8281" x="3317875" y="4741863"/>
          <p14:tracePt t="8290" x="3327400" y="4732338"/>
          <p14:tracePt t="8297" x="3336925" y="4705350"/>
          <p14:tracePt t="8307" x="3354388" y="4687888"/>
          <p14:tracePt t="8313" x="3363913" y="4678363"/>
          <p14:tracePt t="8323" x="3373438" y="4668838"/>
          <p14:tracePt t="8329" x="3400425" y="4641850"/>
          <p14:tracePt t="8337" x="3419475" y="4632325"/>
          <p14:tracePt t="8345" x="3455988" y="4614863"/>
          <p14:tracePt t="8353" x="3490913" y="4605338"/>
          <p14:tracePt t="8361" x="3509963" y="4605338"/>
          <p14:tracePt t="8369" x="3563938" y="4578350"/>
          <p14:tracePt t="8377" x="3600450" y="4578350"/>
          <p14:tracePt t="8385" x="3656013" y="4559300"/>
          <p14:tracePt t="8392" x="3702050" y="4551363"/>
          <p14:tracePt t="8400" x="3729038" y="4541838"/>
          <p14:tracePt t="8408" x="3756025" y="4541838"/>
          <p14:tracePt t="8416" x="3802063" y="4541838"/>
          <p14:tracePt t="8433" x="3810000" y="4541838"/>
          <p14:tracePt t="8440" x="3829050" y="4532313"/>
          <p14:tracePt t="8546" x="3829050" y="4541838"/>
          <p14:tracePt t="8562" x="3829050" y="4551363"/>
          <p14:tracePt t="8570" x="3829050" y="4559300"/>
          <p14:tracePt t="8842" x="3829050" y="4595813"/>
          <p14:tracePt t="8850" x="3783013" y="4651375"/>
          <p14:tracePt t="8858" x="3719513" y="4687888"/>
          <p14:tracePt t="8866" x="3656013" y="4724400"/>
          <p14:tracePt t="8875" x="3609975" y="4741863"/>
          <p14:tracePt t="8881" x="3527425" y="4814888"/>
          <p14:tracePt t="8891" x="3463925" y="4851400"/>
          <p14:tracePt t="8906" x="3346450" y="4933950"/>
          <p14:tracePt t="8912" x="3281363" y="4970463"/>
          <p14:tracePt t="8922" x="3236913" y="4987925"/>
          <p14:tracePt t="8928" x="3227388" y="4987925"/>
          <p14:tracePt t="8937" x="3181350" y="5016500"/>
          <p14:tracePt t="8944" x="3163888" y="5033963"/>
          <p14:tracePt t="8952" x="3144838" y="5043488"/>
          <p14:tracePt t="8960" x="3127375" y="5043488"/>
          <p14:tracePt t="8968" x="3108325" y="5053013"/>
          <p14:tracePt t="8976" x="3071813" y="5080000"/>
          <p14:tracePt t="8984" x="3044825" y="5089525"/>
          <p14:tracePt t="8992" x="3017838" y="5097463"/>
          <p14:tracePt t="9001" x="2990850" y="5106988"/>
          <p14:tracePt t="9008" x="2990850" y="5116513"/>
          <p14:tracePt t="9040" x="2981325" y="5126038"/>
          <p14:tracePt t="9074" x="2971800" y="5133975"/>
          <p14:tracePt t="9082" x="2962275" y="5133975"/>
          <p14:tracePt t="9091" x="2944813" y="5143500"/>
          <p14:tracePt t="9098" x="2935288" y="5143500"/>
          <p14:tracePt t="9109" x="2908300" y="5153025"/>
          <p14:tracePt t="9114" x="2908300" y="5160963"/>
          <p14:tracePt t="9123" x="2881313" y="5160963"/>
          <p14:tracePt t="9129" x="2862263" y="5170488"/>
          <p14:tracePt t="9137" x="2825750" y="5180013"/>
          <p14:tracePt t="9145" x="2789238" y="5189538"/>
          <p14:tracePt t="9153" x="2752725" y="5197475"/>
          <p14:tracePt t="9161" x="2735263" y="5216525"/>
          <p14:tracePt t="9169" x="2708275" y="5226050"/>
          <p14:tracePt t="9177" x="2679700" y="5233988"/>
          <p14:tracePt t="9185" x="2652713" y="5233988"/>
          <p14:tracePt t="9193" x="2606675" y="5262563"/>
          <p14:tracePt t="9201" x="2598738" y="5262563"/>
          <p14:tracePt t="9209" x="2570163" y="5270500"/>
          <p14:tracePt t="9217" x="2552700" y="5280025"/>
          <p14:tracePt t="9225" x="2506663" y="5289550"/>
          <p14:tracePt t="9232" x="2479675" y="5307013"/>
          <p14:tracePt t="9240" x="2470150" y="5316538"/>
          <p14:tracePt t="9248" x="2443163" y="5326063"/>
          <p14:tracePt t="9257" x="2425700" y="5326063"/>
          <p14:tracePt t="9264" x="2416175" y="5335588"/>
          <p14:tracePt t="9312" x="2397125" y="5353050"/>
          <p14:tracePt t="9322" x="2389188" y="5353050"/>
          <p14:tracePt t="9336" x="2379663" y="5353050"/>
          <p14:tracePt t="9344" x="2370138" y="5353050"/>
          <p14:tracePt t="9730" x="2397125" y="5353050"/>
          <p14:tracePt t="9738" x="2425700" y="5353050"/>
          <p14:tracePt t="9744" x="2443163" y="5353050"/>
          <p14:tracePt t="9752" x="2470150" y="5353050"/>
          <p14:tracePt t="9760" x="2489200" y="5353050"/>
          <p14:tracePt t="9768" x="2506663" y="5353050"/>
          <p14:tracePt t="9784" x="2516188" y="5353050"/>
          <p14:tracePt t="10002" x="2525713" y="5353050"/>
          <p14:tracePt t="10008" x="2562225" y="5362575"/>
          <p14:tracePt t="10016" x="2606675" y="5372100"/>
          <p14:tracePt t="10024" x="2643188" y="5380038"/>
          <p14:tracePt t="10032" x="2689225" y="5408613"/>
          <p14:tracePt t="10040" x="2752725" y="5416550"/>
          <p14:tracePt t="10048" x="2808288" y="5426075"/>
          <p14:tracePt t="10057" x="2852738" y="5435600"/>
          <p14:tracePt t="10065" x="2898775" y="5462588"/>
          <p14:tracePt t="10072" x="2935288" y="5472113"/>
          <p14:tracePt t="10080" x="2944813" y="5472113"/>
          <p14:tracePt t="10088" x="2954338" y="5472113"/>
          <p14:tracePt t="10096" x="2962275" y="5472113"/>
          <p14:tracePt t="10481" x="2998788" y="5472113"/>
          <p14:tracePt t="10489" x="3071813" y="5453063"/>
          <p14:tracePt t="10496" x="3136900" y="5435600"/>
          <p14:tracePt t="10505" x="3217863" y="5380038"/>
          <p14:tracePt t="10514" x="3273425" y="5353050"/>
          <p14:tracePt t="10521" x="3317875" y="5335588"/>
          <p14:tracePt t="10530" x="3419475" y="5307013"/>
          <p14:tracePt t="10538" x="3463925" y="5270500"/>
          <p14:tracePt t="10547" x="3527425" y="5243513"/>
          <p14:tracePt t="10554" x="3573463" y="5207000"/>
          <p14:tracePt t="10566" x="3619500" y="5189538"/>
          <p14:tracePt t="10570" x="3665538" y="5153025"/>
          <p14:tracePt t="10578" x="3709988" y="5126038"/>
          <p14:tracePt t="10585" x="3729038" y="5097463"/>
          <p14:tracePt t="10593" x="3756025" y="5060950"/>
          <p14:tracePt t="10601" x="3783013" y="5033963"/>
          <p14:tracePt t="10609" x="3792538" y="5016500"/>
          <p14:tracePt t="10617" x="3829050" y="4979988"/>
          <p14:tracePt t="10626" x="3846513" y="4951413"/>
          <p14:tracePt t="10634" x="3856038" y="4933950"/>
          <p14:tracePt t="10641" x="3875088" y="4906963"/>
          <p14:tracePt t="10650" x="3902075" y="4833938"/>
          <p14:tracePt t="10659" x="3911600" y="4824413"/>
          <p14:tracePt t="10666" x="3929063" y="4797425"/>
          <p14:tracePt t="10674" x="3929063" y="4787900"/>
          <p14:tracePt t="10681" x="3929063" y="4778375"/>
          <p14:tracePt t="10691" x="3948113" y="4760913"/>
          <p14:tracePt t="10697" x="3975100" y="4732338"/>
          <p14:tracePt t="10707" x="3992563" y="4714875"/>
          <p14:tracePt t="10713" x="4021138" y="4697413"/>
          <p14:tracePt t="10721" x="4065588" y="4651375"/>
          <p14:tracePt t="10728" x="4111625" y="4624388"/>
          <p14:tracePt t="10736" x="4157663" y="4605338"/>
          <p14:tracePt t="10744" x="4202113" y="4568825"/>
          <p14:tracePt t="10752" x="4267200" y="4514850"/>
          <p14:tracePt t="10760" x="4340225" y="4459288"/>
          <p14:tracePt t="10768" x="4421188" y="4405313"/>
          <p14:tracePt t="10776" x="4484688" y="4349750"/>
          <p14:tracePt t="10784" x="4567238" y="4286250"/>
          <p14:tracePt t="10792" x="4630738" y="4249738"/>
          <p14:tracePt t="10800" x="4659313" y="4232275"/>
          <p14:tracePt t="10810" x="4722813" y="4203700"/>
          <p14:tracePt t="10816" x="4730750" y="4195763"/>
          <p14:tracePt t="10824" x="4759325" y="4176713"/>
          <p14:tracePt t="10832" x="4786313" y="4149725"/>
          <p14:tracePt t="10840" x="4803775" y="4130675"/>
          <p14:tracePt t="10857" x="4813300" y="4122738"/>
          <p14:tracePt t="10864" x="4832350" y="4122738"/>
          <p14:tracePt t="10872" x="4840288" y="4113213"/>
          <p14:tracePt t="10880" x="4849813" y="4103688"/>
          <p14:tracePt t="10889" x="4849813" y="4094163"/>
          <p14:tracePt t="10897" x="4859338" y="4086225"/>
          <p14:tracePt t="10909" x="4868863" y="4057650"/>
          <p14:tracePt t="10912" x="4886325" y="4040188"/>
          <p14:tracePt t="10920" x="4913313" y="4021138"/>
          <p14:tracePt t="10929" x="4932363" y="4013200"/>
          <p14:tracePt t="10937" x="4932363" y="4003675"/>
          <p14:tracePt t="10953" x="4949825" y="3994150"/>
          <p14:tracePt t="11155" x="4876800" y="3994150"/>
          <p14:tracePt t="11162" x="4767263" y="3994150"/>
          <p14:tracePt t="11173" x="4659313" y="3994150"/>
          <p14:tracePt t="11179" x="4549775" y="3994150"/>
          <p14:tracePt t="11186" x="4457700" y="3994150"/>
          <p14:tracePt t="11194" x="4348163" y="3994150"/>
          <p14:tracePt t="11201" x="4257675" y="3994150"/>
          <p14:tracePt t="11209" x="4148138" y="4003675"/>
          <p14:tracePt t="11217" x="4075113" y="4003675"/>
          <p14:tracePt t="11225" x="4002088" y="4003675"/>
          <p14:tracePt t="11233" x="3902075" y="4003675"/>
          <p14:tracePt t="11241" x="3875088" y="4003675"/>
          <p14:tracePt t="11249" x="3838575" y="4003675"/>
          <p14:tracePt t="11257" x="3810000" y="4003675"/>
          <p14:tracePt t="11266" x="3792538" y="4003675"/>
          <p14:tracePt t="11275" x="3746500" y="4003675"/>
          <p14:tracePt t="11282" x="3709988" y="4003675"/>
          <p14:tracePt t="11293" x="3673475" y="4003675"/>
          <p14:tracePt t="11298" x="3619500" y="3994150"/>
          <p14:tracePt t="11307" x="3546475" y="3976688"/>
          <p14:tracePt t="11313" x="3500438" y="3948113"/>
          <p14:tracePt t="11324" x="3419475" y="3911600"/>
          <p14:tracePt t="11329" x="3354388" y="3884613"/>
          <p14:tracePt t="11337" x="3290888" y="3848100"/>
          <p14:tracePt t="11346" x="3244850" y="3840163"/>
          <p14:tracePt t="11353" x="3190875" y="3811588"/>
          <p14:tracePt t="11361" x="3154363" y="3775075"/>
          <p14:tracePt t="11369" x="3090863" y="3757613"/>
          <p14:tracePt t="11377" x="3071813" y="3721100"/>
          <p14:tracePt t="11385" x="3027363" y="3702050"/>
          <p14:tracePt t="11393" x="3008313" y="3675063"/>
          <p14:tracePt t="11401" x="2981325" y="3648075"/>
          <p14:tracePt t="11411" x="2944813" y="3621088"/>
          <p14:tracePt t="11417" x="2935288" y="3611563"/>
          <p14:tracePt t="11427" x="2925763" y="3602038"/>
          <p14:tracePt t="11433" x="2917825" y="3584575"/>
          <p14:tracePt t="11442" x="2881313" y="3565525"/>
          <p14:tracePt t="11456" x="2852738" y="3556000"/>
          <p14:tracePt t="11467" x="2835275" y="3538538"/>
          <p14:tracePt t="11473" x="2817813" y="3511550"/>
          <p14:tracePt t="11481" x="2798763" y="3492500"/>
          <p14:tracePt t="11490" x="2781300" y="3465513"/>
          <p14:tracePt t="11498" x="2771775" y="3446463"/>
          <p14:tracePt t="11507" x="2744788" y="3411538"/>
          <p14:tracePt t="11515" x="2735263" y="3411538"/>
          <p14:tracePt t="11520" x="2725738" y="3392488"/>
          <p14:tracePt t="11528" x="2716213" y="3382963"/>
          <p14:tracePt t="11536" x="2689225" y="3346450"/>
          <p14:tracePt t="11545" x="2679700" y="3338513"/>
          <p14:tracePt t="11552" x="2671763" y="3328988"/>
          <p14:tracePt t="11560" x="2652713" y="3302000"/>
          <p14:tracePt t="11568" x="2643188" y="3282950"/>
          <p14:tracePt t="11576" x="2635250" y="3255963"/>
          <p14:tracePt t="11584" x="2635250" y="3246438"/>
          <p14:tracePt t="11592" x="2625725" y="3219450"/>
          <p14:tracePt t="11600" x="2625725" y="3200400"/>
          <p14:tracePt t="11608" x="2606675" y="3163888"/>
          <p14:tracePt t="11616" x="2606675" y="3155950"/>
          <p14:tracePt t="11624" x="2598738" y="3119438"/>
          <p14:tracePt t="11632" x="2598738" y="3100388"/>
          <p14:tracePt t="11640" x="2598738" y="3073400"/>
          <p14:tracePt t="11648" x="2598738" y="3054350"/>
          <p14:tracePt t="11656" x="2598738" y="3046413"/>
          <p14:tracePt t="11664" x="2589213" y="3027363"/>
          <p14:tracePt t="11787" x="2562225" y="3027363"/>
          <p14:tracePt t="11797" x="2552700" y="3027363"/>
          <p14:tracePt t="11802" x="2533650" y="3054350"/>
          <p14:tracePt t="11810" x="2533650" y="3073400"/>
          <p14:tracePt t="11817" x="2506663" y="3109913"/>
          <p14:tracePt t="11826" x="2498725" y="3119438"/>
          <p14:tracePt t="12129" x="2525713" y="3155950"/>
          <p14:tracePt t="12136" x="2679700" y="3200400"/>
          <p14:tracePt t="12144" x="2844800" y="3246438"/>
          <p14:tracePt t="12152" x="3008313" y="3302000"/>
          <p14:tracePt t="12160" x="3181350" y="3338513"/>
          <p14:tracePt t="12168" x="3290888" y="3346450"/>
          <p14:tracePt t="12177" x="3382963" y="3375025"/>
          <p14:tracePt t="12185" x="3482975" y="3402013"/>
          <p14:tracePt t="12192" x="3536950" y="3411538"/>
          <p14:tracePt t="12200" x="3600450" y="3438525"/>
          <p14:tracePt t="12208" x="3619500" y="3446463"/>
          <p14:tracePt t="12217" x="3629025" y="3446463"/>
          <p14:tracePt t="12858" x="3636963" y="3446463"/>
          <p14:tracePt t="12866" x="3692525" y="3482975"/>
          <p14:tracePt t="12874" x="3756025" y="3519488"/>
          <p14:tracePt t="12882" x="3865563" y="3565525"/>
          <p14:tracePt t="12891" x="3965575" y="3575050"/>
          <p14:tracePt t="12896" x="4111625" y="3592513"/>
          <p14:tracePt t="12906" x="4257675" y="3602038"/>
          <p14:tracePt t="12912" x="4403725" y="3629025"/>
          <p14:tracePt t="12920" x="4549775" y="3648075"/>
          <p14:tracePt t="12928" x="4695825" y="3648075"/>
          <p14:tracePt t="12936" x="4840288" y="3648075"/>
          <p14:tracePt t="12944" x="4949825" y="3648075"/>
          <p14:tracePt t="12952" x="5041900" y="3648075"/>
          <p14:tracePt t="12960" x="5086350" y="3648075"/>
          <p14:tracePt t="13097" x="5095875" y="3648075"/>
          <p14:tracePt t="13106" x="5122863" y="3638550"/>
          <p14:tracePt t="13113" x="5141913" y="3621088"/>
          <p14:tracePt t="13123" x="5178425" y="3592513"/>
          <p14:tracePt t="13129" x="5205413" y="3565525"/>
          <p14:tracePt t="13137" x="5214938" y="3565525"/>
          <p14:tracePt t="13145" x="5241925" y="3548063"/>
          <p14:tracePt t="13153" x="5268913" y="3538538"/>
          <p14:tracePt t="13161" x="5278438" y="3529013"/>
          <p14:tracePt t="13171" x="5314950" y="3519488"/>
          <p14:tracePt t="13176" x="5334000" y="3511550"/>
          <p14:tracePt t="13184" x="5341938" y="3502025"/>
          <p14:tracePt t="13192" x="5360988" y="3502025"/>
          <p14:tracePt t="13201" x="5378450" y="3492500"/>
          <p14:tracePt t="13208" x="5397500" y="3492500"/>
          <p14:tracePt t="13216" x="5414963" y="3482975"/>
          <p14:tracePt t="13232" x="5434013" y="3475038"/>
          <p14:tracePt t="13248" x="5441950" y="3475038"/>
          <p14:tracePt t="13256" x="5461000" y="3455988"/>
          <p14:tracePt t="13272" x="5470525" y="3438525"/>
          <p14:tracePt t="13289" x="5487988" y="3429000"/>
          <p14:tracePt t="13297" x="5507038" y="3411538"/>
          <p14:tracePt t="13314" x="5514975" y="3402013"/>
          <p14:tracePt t="13336" x="5524500" y="3375025"/>
          <p14:tracePt t="13344" x="5534025" y="3365500"/>
          <p14:tracePt t="13360" x="5534025" y="3355975"/>
          <p14:tracePt t="13368" x="5543550" y="3346450"/>
          <p14:tracePt t="13376" x="5551488" y="3328988"/>
          <p14:tracePt t="13384" x="5551488" y="3309938"/>
          <p14:tracePt t="13392" x="5561013" y="3292475"/>
          <p14:tracePt t="13400" x="5561013" y="3282950"/>
          <p14:tracePt t="13408" x="5580063" y="3265488"/>
          <p14:tracePt t="13424" x="5588000" y="3236913"/>
          <p14:tracePt t="13432" x="5597525" y="3219450"/>
          <p14:tracePt t="13440" x="5597525" y="3200400"/>
          <p14:tracePt t="13448" x="5607050" y="3182938"/>
          <p14:tracePt t="13457" x="5607050" y="3173413"/>
          <p14:tracePt t="13465" x="5607050" y="3146425"/>
          <p14:tracePt t="13472" x="5607050" y="3136900"/>
          <p14:tracePt t="13481" x="5607050" y="3119438"/>
          <p14:tracePt t="13489" x="5616575" y="3100388"/>
          <p14:tracePt t="13513" x="5624513" y="3090863"/>
          <p14:tracePt t="13748" x="5607050" y="3109913"/>
          <p14:tracePt t="13756" x="5543550" y="3173413"/>
          <p14:tracePt t="13760" x="5441950" y="3246438"/>
          <p14:tracePt t="13768" x="5341938" y="3302000"/>
          <p14:tracePt t="13776" x="5205413" y="3375025"/>
          <p14:tracePt t="13784" x="5086350" y="3446463"/>
          <p14:tracePt t="13792" x="4978400" y="3511550"/>
          <p14:tracePt t="13800" x="4840288" y="3565525"/>
          <p14:tracePt t="13808" x="4776788" y="3611563"/>
          <p14:tracePt t="13816" x="4713288" y="3621088"/>
          <p14:tracePt t="13824" x="4640263" y="3657600"/>
          <p14:tracePt t="13832" x="4594225" y="3665538"/>
          <p14:tracePt t="13841" x="4530725" y="3684588"/>
          <p14:tracePt t="13848" x="4503738" y="3684588"/>
          <p14:tracePt t="13857" x="4476750" y="3702050"/>
          <p14:tracePt t="13864" x="4430713" y="3738563"/>
          <p14:tracePt t="13880" x="4403725" y="3738563"/>
          <p14:tracePt t="13889" x="4384675" y="3738563"/>
          <p14:tracePt t="13897" x="4348163" y="3748088"/>
          <p14:tracePt t="13905" x="4303713" y="3748088"/>
          <p14:tracePt t="13914" x="4267200" y="3767138"/>
          <p14:tracePt t="13925" x="4184650" y="3775075"/>
          <p14:tracePt t="13929" x="4111625" y="3775075"/>
          <p14:tracePt t="13938" x="4048125" y="3775075"/>
          <p14:tracePt t="13945" x="3975100" y="3775075"/>
          <p14:tracePt t="13955" x="3902075" y="3775075"/>
          <p14:tracePt t="13962" x="3846513" y="3775075"/>
          <p14:tracePt t="13970" x="3810000" y="3775075"/>
          <p14:tracePt t="13978" x="3765550" y="3775075"/>
          <p14:tracePt t="13986" x="3756025" y="3775075"/>
          <p14:tracePt t="13994" x="3746500" y="3775075"/>
          <p14:tracePt t="14050" x="3738563" y="3775075"/>
          <p14:tracePt t="14080" x="3738563" y="3767138"/>
          <p14:tracePt t="14097" x="3738563" y="3748088"/>
          <p14:tracePt t="14124" x="3738563" y="3738563"/>
          <p14:tracePt t="14170" x="3738563" y="3730625"/>
          <p14:tracePt t="14192" x="3738563" y="3721100"/>
          <p14:tracePt t="14208" x="3729038" y="3721100"/>
          <p14:tracePt t="14264" x="3729038" y="3711575"/>
          <p14:tracePt t="14442" x="3709988" y="3702050"/>
          <p14:tracePt t="14450" x="3609975" y="3702050"/>
          <p14:tracePt t="14457" x="3536950" y="3684588"/>
          <p14:tracePt t="14464" x="3436938" y="3648075"/>
          <p14:tracePt t="14473" x="3336925" y="3602038"/>
          <p14:tracePt t="14480" x="3236913" y="3565525"/>
          <p14:tracePt t="14488" x="3144838" y="3519488"/>
          <p14:tracePt t="14496" x="3108325" y="3511550"/>
          <p14:tracePt t="14505" x="3054350" y="3465513"/>
          <p14:tracePt t="14512" x="2990850" y="3411538"/>
          <p14:tracePt t="14523" x="2917825" y="3355975"/>
          <p14:tracePt t="14528" x="2889250" y="3338513"/>
          <p14:tracePt t="14536" x="2862263" y="3302000"/>
          <p14:tracePt t="14544" x="2844800" y="3282950"/>
          <p14:tracePt t="14552" x="2835275" y="3273425"/>
          <p14:tracePt t="14560" x="2835275" y="3265488"/>
          <p14:tracePt t="14568" x="2825750" y="3246438"/>
          <p14:tracePt t="14576" x="2789238" y="3209925"/>
          <p14:tracePt t="14593" x="2789238" y="3182938"/>
          <p14:tracePt t="14601" x="2762250" y="3146425"/>
          <p14:tracePt t="14609" x="2725738" y="3119438"/>
          <p14:tracePt t="14617" x="2716213" y="3109913"/>
          <p14:tracePt t="14625" x="2689225" y="3090863"/>
          <p14:tracePt t="14635" x="2671763" y="3073400"/>
          <p14:tracePt t="14640" x="2652713" y="3063875"/>
          <p14:tracePt t="14649" x="2635250" y="3046413"/>
          <p14:tracePt t="14656" x="2616200" y="3036888"/>
          <p14:tracePt t="14664" x="2606675" y="3027363"/>
          <p14:tracePt t="14672" x="2589213" y="3027363"/>
          <p14:tracePt t="14681" x="2589213" y="3017838"/>
          <p14:tracePt t="14688" x="2579688" y="3009900"/>
          <p14:tracePt t="14696" x="2570163" y="3000375"/>
          <p14:tracePt t="14705" x="2552700" y="2982913"/>
          <p14:tracePt t="14712" x="2543175" y="2982913"/>
          <p14:tracePt t="14721" x="2525713" y="2973388"/>
          <p14:tracePt t="14728" x="2506663" y="2954338"/>
          <p14:tracePt t="14736" x="2498725" y="2946400"/>
          <p14:tracePt t="14744" x="2489200" y="2936875"/>
          <p14:tracePt t="14752" x="2470150" y="2917825"/>
          <p14:tracePt t="14777" x="2470150" y="2909888"/>
          <p14:tracePt t="15032" x="2470150" y="2917825"/>
          <p14:tracePt t="15040" x="2479675" y="2927350"/>
          <p14:tracePt t="15057" x="2489200" y="2927350"/>
          <p14:tracePt t="15538" x="2479675" y="2927350"/>
          <p14:tracePt t="15549" x="2462213" y="2909888"/>
          <p14:tracePt t="15555" x="2452688" y="2900363"/>
          <p14:tracePt t="15562" x="2443163" y="2881313"/>
          <p14:tracePt t="15569" x="2416175" y="2844800"/>
          <p14:tracePt t="15577" x="2406650" y="2844800"/>
          <p14:tracePt t="15585" x="2389188" y="2827338"/>
          <p14:tracePt t="15593" x="2360613" y="2800350"/>
          <p14:tracePt t="15601" x="2333625" y="2781300"/>
          <p14:tracePt t="15609" x="2316163" y="2763838"/>
          <p14:tracePt t="15617" x="2297113" y="2744788"/>
          <p14:tracePt t="15625" x="2279650" y="2727325"/>
          <p14:tracePt t="15633" x="2270125" y="2717800"/>
          <p14:tracePt t="15642" x="2260600" y="2698750"/>
          <p14:tracePt t="15658" x="2251075" y="2690813"/>
          <p14:tracePt t="15664" x="2243138" y="2662238"/>
          <p14:tracePt t="15673" x="2243138" y="2654300"/>
          <p14:tracePt t="15689" x="2233613" y="2654300"/>
          <p14:tracePt t="15706" x="2224088" y="2644775"/>
          <p14:tracePt t="15722" x="2224088" y="2635250"/>
          <p14:tracePt t="15745" x="2214563" y="2625725"/>
          <p14:tracePt t="15769" x="2206625" y="2625725"/>
          <p14:tracePt t="15786" x="2197100" y="2625725"/>
          <p14:tracePt t="15801" x="2187575" y="2625725"/>
          <p14:tracePt t="15810" x="2179638" y="2617788"/>
          <p14:tracePt t="15818" x="2170113" y="2617788"/>
          <p14:tracePt t="15960" x="2160588" y="2617788"/>
          <p14:tracePt t="15968" x="2143125" y="2617788"/>
          <p14:tracePt t="15976" x="2114550" y="2617788"/>
          <p14:tracePt t="15984" x="2097088" y="2617788"/>
          <p14:tracePt t="15992" x="2078038" y="2617788"/>
          <p14:tracePt t="16000" x="2060575" y="2617788"/>
          <p14:tracePt t="16008" x="2033588" y="2617788"/>
          <p14:tracePt t="16016" x="2014538" y="2617788"/>
          <p14:tracePt t="16025" x="2005013" y="2608263"/>
          <p14:tracePt t="16032" x="1987550" y="2608263"/>
          <p14:tracePt t="16040" x="1968500" y="2608263"/>
          <p14:tracePt t="16064" x="1931988" y="2598738"/>
          <p14:tracePt t="16080" x="1924050" y="2598738"/>
          <p14:tracePt t="16097" x="1914525" y="2589213"/>
          <p14:tracePt t="16113" x="1905000" y="2589213"/>
          <p14:tracePt t="16138" x="1895475" y="2589213"/>
          <p14:tracePt t="16146" x="1878013" y="2589213"/>
          <p14:tracePt t="16162" x="1860550" y="2589213"/>
          <p14:tracePt t="16170" x="1841500" y="2581275"/>
          <p14:tracePt t="16186" x="1824038" y="2581275"/>
          <p14:tracePt t="16194" x="1804988" y="2571750"/>
          <p14:tracePt t="16202" x="1795463" y="2571750"/>
          <p14:tracePt t="16209" x="1778000" y="2562225"/>
          <p14:tracePt t="16317" x="1768475" y="2562225"/>
          <p14:tracePt t="16347" x="1758950" y="2562225"/>
          <p14:tracePt t="16354" x="1751013" y="2562225"/>
          <p14:tracePt t="16370" x="1731963" y="2544763"/>
          <p14:tracePt t="16386" x="1722438" y="2535238"/>
          <p14:tracePt t="16402" x="1695450" y="2525713"/>
          <p14:tracePt t="16410" x="1677988" y="2517775"/>
          <p14:tracePt t="16417" x="1658938" y="2508250"/>
          <p14:tracePt t="16425" x="1641475" y="2498725"/>
          <p14:tracePt t="16432" x="1631950" y="2489200"/>
          <p14:tracePt t="16440" x="1604963" y="2471738"/>
          <p14:tracePt t="16456" x="1585913" y="2452688"/>
          <p14:tracePt t="16480" x="1576388" y="2444750"/>
          <p14:tracePt t="16488" x="1568450" y="2435225"/>
          <p14:tracePt t="16506" x="1558925" y="2425700"/>
          <p14:tracePt t="16512" x="1541463" y="2408238"/>
          <p14:tracePt t="16754" x="1604963" y="2408238"/>
          <p14:tracePt t="16763" x="1658938" y="2408238"/>
          <p14:tracePt t="16770" x="1731963" y="2408238"/>
          <p14:tracePt t="16779" x="1778000" y="2408238"/>
          <p14:tracePt t="16786" x="1831975" y="2408238"/>
          <p14:tracePt t="16794" x="1887538" y="2408238"/>
          <p14:tracePt t="16802" x="1924050" y="2408238"/>
          <p14:tracePt t="16810" x="1978025" y="2408238"/>
          <p14:tracePt t="16817" x="2024063" y="2408238"/>
          <p14:tracePt t="16825" x="2041525" y="2408238"/>
          <p14:tracePt t="16833" x="2070100" y="2408238"/>
          <p14:tracePt t="16841" x="2078038" y="2408238"/>
          <p14:tracePt t="16865" x="2087563" y="2408238"/>
          <p14:tracePt t="17080" x="2087563" y="2398713"/>
          <p14:tracePt t="17089" x="2087563" y="2371725"/>
          <p14:tracePt t="17097" x="2087563" y="2316163"/>
          <p14:tracePt t="17105" x="2087563" y="2270125"/>
          <p14:tracePt t="17113" x="2087563" y="2243138"/>
          <p14:tracePt t="17123" x="2087563" y="2189163"/>
          <p14:tracePt t="17128" x="2087563" y="2133600"/>
          <p14:tracePt t="17137" x="2087563" y="2089150"/>
          <p14:tracePt t="17145" x="2087563" y="2033588"/>
          <p14:tracePt t="17153" x="2087563" y="1997075"/>
          <p14:tracePt t="17161" x="2087563" y="1951038"/>
          <p14:tracePt t="17169" x="2087563" y="1924050"/>
          <p14:tracePt t="17177" x="2087563" y="1887538"/>
          <p14:tracePt t="17186" x="2087563" y="1851025"/>
          <p14:tracePt t="17192" x="2087563" y="1833563"/>
          <p14:tracePt t="17208" x="2087563" y="1804988"/>
          <p14:tracePt t="17216" x="2087563" y="1797050"/>
          <p14:tracePt t="17233" x="2087563" y="1787525"/>
          <p14:tracePt t="17240" x="2097088" y="1768475"/>
          <p14:tracePt t="17338" x="2114550" y="1751013"/>
          <p14:tracePt t="17347" x="2187575" y="1751013"/>
          <p14:tracePt t="17354" x="2316163" y="1731963"/>
          <p14:tracePt t="17361" x="2406650" y="1731963"/>
          <p14:tracePt t="17369" x="2533650" y="1731963"/>
          <p14:tracePt t="17377" x="2679700" y="1731963"/>
          <p14:tracePt t="17385" x="2808288" y="1731963"/>
          <p14:tracePt t="17393" x="2917825" y="1731963"/>
          <p14:tracePt t="17401" x="3008313" y="1731963"/>
          <p14:tracePt t="17409" x="3081338" y="1731963"/>
          <p14:tracePt t="17417" x="3127375" y="1731963"/>
          <p14:tracePt t="17425" x="3144838" y="1731963"/>
          <p14:tracePt t="17433" x="3163888" y="1731963"/>
          <p14:tracePt t="17586" x="3171825" y="1768475"/>
          <p14:tracePt t="17594" x="3171825" y="1797050"/>
          <p14:tracePt t="17602" x="3171825" y="1814513"/>
          <p14:tracePt t="17610" x="3171825" y="1870075"/>
          <p14:tracePt t="17617" x="3171825" y="1914525"/>
          <p14:tracePt t="17626" x="3171825" y="1951038"/>
          <p14:tracePt t="17633" x="3171825" y="1970088"/>
          <p14:tracePt t="17642" x="3190875" y="2024063"/>
          <p14:tracePt t="17648" x="3236913" y="2089150"/>
          <p14:tracePt t="17656" x="3263900" y="2125663"/>
          <p14:tracePt t="17664" x="3317875" y="2170113"/>
          <p14:tracePt t="17674" x="3346450" y="2206625"/>
          <p14:tracePt t="17680" x="3373438" y="2252663"/>
          <p14:tracePt t="17689" x="3390900" y="2270125"/>
          <p14:tracePt t="17696" x="3409950" y="2289175"/>
          <p14:tracePt t="17705" x="3419475" y="2306638"/>
          <p14:tracePt t="17712" x="3427413" y="2316163"/>
          <p14:tracePt t="17721" x="3446463" y="2335213"/>
          <p14:tracePt t="17745" x="3446463" y="2343150"/>
          <p14:tracePt t="17761" x="3455988" y="2343150"/>
          <p14:tracePt t="17769" x="3463925" y="2343150"/>
          <p14:tracePt t="17882" x="3473450" y="2343150"/>
          <p14:tracePt t="17900" x="3490913" y="2343150"/>
          <p14:tracePt t="17907" x="3527425" y="2343150"/>
          <p14:tracePt t="17913" x="3600450" y="2343150"/>
          <p14:tracePt t="17922" x="3709988" y="2343150"/>
          <p14:tracePt t="17929" x="3819525" y="2343150"/>
          <p14:tracePt t="17937" x="3911600" y="2343150"/>
          <p14:tracePt t="17945" x="4075113" y="2343150"/>
          <p14:tracePt t="17953" x="4238625" y="2343150"/>
          <p14:tracePt t="17961" x="4476750" y="2398713"/>
          <p14:tracePt t="17969" x="4659313" y="2398713"/>
          <p14:tracePt t="17977" x="4859338" y="2435225"/>
          <p14:tracePt t="17985" x="5022850" y="2444750"/>
          <p14:tracePt t="17993" x="5232400" y="2489200"/>
          <p14:tracePt t="18001" x="5397500" y="2489200"/>
          <p14:tracePt t="18009" x="5470525" y="2489200"/>
          <p14:tracePt t="18017" x="5580063" y="2489200"/>
          <p14:tracePt t="18025" x="5653088" y="2489200"/>
          <p14:tracePt t="18033" x="5697538" y="2489200"/>
          <p14:tracePt t="18041" x="5716588" y="2489200"/>
          <p14:tracePt t="18049" x="5743575" y="2489200"/>
          <p14:tracePt t="18057" x="5761038" y="2489200"/>
          <p14:tracePt t="18065" x="5770563" y="2489200"/>
          <p14:tracePt t="18072" x="5789613" y="2489200"/>
          <p14:tracePt t="18081" x="5807075" y="2489200"/>
          <p14:tracePt t="18089" x="5834063" y="2489200"/>
          <p14:tracePt t="18097" x="5889625" y="2489200"/>
          <p14:tracePt t="18106" x="5916613" y="2489200"/>
          <p14:tracePt t="18113" x="6016625" y="2489200"/>
          <p14:tracePt t="18123" x="6126163" y="2489200"/>
          <p14:tracePt t="18129" x="6254750" y="2489200"/>
          <p14:tracePt t="18137" x="6381750" y="2489200"/>
          <p14:tracePt t="18145" x="6508750" y="2489200"/>
          <p14:tracePt t="18153" x="6637338" y="2489200"/>
          <p14:tracePt t="18161" x="6727825" y="2489200"/>
          <p14:tracePt t="18170" x="6800850" y="2508250"/>
          <p14:tracePt t="18176" x="6856413" y="2508250"/>
          <p14:tracePt t="18184" x="6892925" y="2517775"/>
          <p14:tracePt t="18370" x="6900863" y="2535238"/>
          <p14:tracePt t="18378" x="6900863" y="2554288"/>
          <p14:tracePt t="18384" x="6873875" y="2598738"/>
          <p14:tracePt t="18392" x="6846888" y="2617788"/>
          <p14:tracePt t="18400" x="6810375" y="2654300"/>
          <p14:tracePt t="18408" x="6754813" y="2671763"/>
          <p14:tracePt t="18416" x="6681788" y="2708275"/>
          <p14:tracePt t="18424" x="6664325" y="2735263"/>
          <p14:tracePt t="18432" x="6637338" y="2754313"/>
          <p14:tracePt t="18440" x="6618288" y="2763838"/>
          <p14:tracePt t="18448" x="6610350" y="2771775"/>
          <p14:tracePt t="18456" x="6600825" y="2781300"/>
          <p14:tracePt t="18578" x="6591300" y="2781300"/>
          <p14:tracePt t="18586" x="6591300" y="2763838"/>
          <p14:tracePt t="18594" x="6591300" y="2744788"/>
          <p14:tracePt t="18602" x="6591300" y="2727325"/>
          <p14:tracePt t="18610" x="6618288" y="2698750"/>
          <p14:tracePt t="18617" x="6637338" y="2662238"/>
          <p14:tracePt t="18625" x="6645275" y="2644775"/>
          <p14:tracePt t="18633" x="6664325" y="2617788"/>
          <p14:tracePt t="18642" x="6691313" y="2571750"/>
          <p14:tracePt t="18649" x="6700838" y="2554288"/>
          <p14:tracePt t="18658" x="6727825" y="2508250"/>
          <p14:tracePt t="18665" x="6737350" y="2462213"/>
          <p14:tracePt t="18672" x="6746875" y="2444750"/>
          <p14:tracePt t="18680" x="6773863" y="2389188"/>
          <p14:tracePt t="18688" x="6783388" y="2362200"/>
          <p14:tracePt t="18696" x="6791325" y="2352675"/>
          <p14:tracePt t="18705" x="6800850" y="2316163"/>
          <p14:tracePt t="18712" x="6800850" y="2306638"/>
          <p14:tracePt t="18721" x="6800850" y="2289175"/>
          <p14:tracePt t="18728" x="6819900" y="2262188"/>
          <p14:tracePt t="18736" x="6819900" y="2252663"/>
          <p14:tracePt t="18744" x="6819900" y="2243138"/>
          <p14:tracePt t="18752" x="6819900" y="2225675"/>
          <p14:tracePt t="18768" x="6827838" y="2206625"/>
          <p14:tracePt t="18793" x="6827838" y="2197100"/>
          <p14:tracePt t="18803" x="6827838" y="2179638"/>
          <p14:tracePt t="18808" x="6827838" y="2170113"/>
          <p14:tracePt t="18816" x="6837363" y="2143125"/>
          <p14:tracePt t="18824" x="6846888" y="2125663"/>
          <p14:tracePt t="18832" x="6846888" y="2089150"/>
          <p14:tracePt t="18840" x="6856413" y="2060575"/>
          <p14:tracePt t="18848" x="6883400" y="2033588"/>
          <p14:tracePt t="18856" x="6883400" y="2024063"/>
          <p14:tracePt t="18864" x="6892925" y="1987550"/>
          <p14:tracePt t="18872" x="6892925" y="1979613"/>
          <p14:tracePt t="18880" x="6892925" y="1970088"/>
          <p14:tracePt t="18888" x="6892925" y="1943100"/>
          <p14:tracePt t="18906" x="6900863" y="1924050"/>
          <p14:tracePt t="18913" x="6910388" y="1914525"/>
          <p14:tracePt t="18929" x="6910388" y="1906588"/>
          <p14:tracePt t="18944" x="6910388" y="1897063"/>
          <p14:tracePt t="18968" x="6910388" y="1887538"/>
          <p14:tracePt t="18976" x="6919913" y="1878013"/>
          <p14:tracePt t="19155" x="6964363" y="1878013"/>
          <p14:tracePt t="19160" x="7110413" y="1878013"/>
          <p14:tracePt t="19168" x="7356475" y="1878013"/>
          <p14:tracePt t="19176" x="7621588" y="1878013"/>
          <p14:tracePt t="19184" x="7921625" y="1878013"/>
          <p14:tracePt t="19192" x="8186738" y="1878013"/>
          <p14:tracePt t="19200" x="8451850" y="1878013"/>
          <p14:tracePt t="19208" x="8642350" y="1878013"/>
          <p14:tracePt t="19216" x="8807450" y="1887538"/>
          <p14:tracePt t="19224" x="8943975" y="1914525"/>
          <p14:tracePt t="19233" x="8980488" y="1924050"/>
          <p14:tracePt t="19240" x="9017000" y="1924050"/>
          <p14:tracePt t="19378" x="9024938" y="1960563"/>
          <p14:tracePt t="19386" x="9024938" y="1970088"/>
          <p14:tracePt t="19392" x="8943975" y="1997075"/>
          <p14:tracePt t="19400" x="8797925" y="2043113"/>
          <p14:tracePt t="19408" x="8642350" y="2070100"/>
          <p14:tracePt t="19416" x="8496300" y="2106613"/>
          <p14:tracePt t="19424" x="8332788" y="2133600"/>
          <p14:tracePt t="19432" x="8240713" y="2143125"/>
          <p14:tracePt t="19440" x="8123238" y="2170113"/>
          <p14:tracePt t="19448" x="8013700" y="2189163"/>
          <p14:tracePt t="19456" x="7958138" y="2189163"/>
          <p14:tracePt t="19464" x="7877175" y="2197100"/>
          <p14:tracePt t="19472" x="7850188" y="2197100"/>
          <p14:tracePt t="19480" x="7767638" y="2243138"/>
          <p14:tracePt t="19488" x="7704138" y="2252663"/>
          <p14:tracePt t="19496" x="7658100" y="2262188"/>
          <p14:tracePt t="19505" x="7602538" y="2270125"/>
          <p14:tracePt t="19512" x="7567613" y="2306638"/>
          <p14:tracePt t="19522" x="7531100" y="2316163"/>
          <p14:tracePt t="19529" x="7485063" y="2325688"/>
          <p14:tracePt t="19541" x="7458075" y="2335213"/>
          <p14:tracePt t="19548" x="7421563" y="2352675"/>
          <p14:tracePt t="19555" x="7392988" y="2362200"/>
          <p14:tracePt t="19567" x="7375525" y="2379663"/>
          <p14:tracePt t="19568" x="7348538" y="2379663"/>
          <p14:tracePt t="19576" x="7319963" y="2398713"/>
          <p14:tracePt t="19584" x="7302500" y="2398713"/>
          <p14:tracePt t="19592" x="7292975" y="2398713"/>
          <p14:tracePt t="19600" x="7275513" y="2408238"/>
          <p14:tracePt t="19608" x="7256463" y="2408238"/>
          <p14:tracePt t="19625" x="7248525" y="2408238"/>
          <p14:tracePt t="19632" x="7239000" y="2416175"/>
          <p14:tracePt t="19650" x="7212013" y="2416175"/>
          <p14:tracePt t="19657" x="7192963" y="2425700"/>
          <p14:tracePt t="19666" x="7165975" y="2444750"/>
          <p14:tracePt t="19674" x="7156450" y="2452688"/>
          <p14:tracePt t="19681" x="7138988" y="2452688"/>
          <p14:tracePt t="20146" x="7119938" y="2462213"/>
          <p14:tracePt t="20154" x="7073900" y="2508250"/>
          <p14:tracePt t="20160" x="7010400" y="2589213"/>
          <p14:tracePt t="20169" x="6900863" y="2727325"/>
          <p14:tracePt t="20176" x="6827838" y="2844800"/>
          <p14:tracePt t="20184" x="6737350" y="3000375"/>
          <p14:tracePt t="20192" x="6627813" y="3136900"/>
          <p14:tracePt t="20200" x="6500813" y="3319463"/>
          <p14:tracePt t="20208" x="6418263" y="3446463"/>
          <p14:tracePt t="20216" x="6318250" y="3584575"/>
          <p14:tracePt t="20224" x="6181725" y="3721100"/>
          <p14:tracePt t="20232" x="6062663" y="3903663"/>
          <p14:tracePt t="20240" x="5962650" y="4040188"/>
          <p14:tracePt t="20248" x="5853113" y="4176713"/>
          <p14:tracePt t="20256" x="5753100" y="4276725"/>
          <p14:tracePt t="20264" x="5643563" y="4395788"/>
          <p14:tracePt t="20273" x="5580063" y="4468813"/>
          <p14:tracePt t="20280" x="5534025" y="4551363"/>
          <p14:tracePt t="20288" x="5497513" y="4614863"/>
          <p14:tracePt t="20296" x="5461000" y="4660900"/>
          <p14:tracePt t="20304" x="5434013" y="4724400"/>
          <p14:tracePt t="20312" x="5414963" y="4751388"/>
          <p14:tracePt t="20321" x="5405438" y="4778375"/>
          <p14:tracePt t="20330" x="5397500" y="4814888"/>
          <p14:tracePt t="20336" x="5387975" y="4841875"/>
          <p14:tracePt t="20345" x="5387975" y="4860925"/>
          <p14:tracePt t="20352" x="5378450" y="4878388"/>
          <p14:tracePt t="20360" x="5368925" y="4906963"/>
          <p14:tracePt t="20368" x="5368925" y="4924425"/>
          <p14:tracePt t="20376" x="5360988" y="4970463"/>
          <p14:tracePt t="20384" x="5341938" y="5024438"/>
          <p14:tracePt t="20392" x="5334000" y="5070475"/>
          <p14:tracePt t="20400" x="5297488" y="5133975"/>
          <p14:tracePt t="20408" x="5297488" y="5160963"/>
          <p14:tracePt t="20416" x="5268913" y="5216525"/>
          <p14:tracePt t="20424" x="5232400" y="5335588"/>
          <p14:tracePt t="20432" x="5224463" y="5380038"/>
          <p14:tracePt t="20440" x="5178425" y="5445125"/>
          <p14:tracePt t="20448" x="5159375" y="5499100"/>
          <p14:tracePt t="20456" x="5114925" y="5562600"/>
          <p14:tracePt t="20464" x="5095875" y="5599113"/>
          <p14:tracePt t="20473" x="5068888" y="5645150"/>
          <p14:tracePt t="20480" x="5041900" y="5662613"/>
          <p14:tracePt t="20488" x="5032375" y="5681663"/>
          <p14:tracePt t="20497" x="5022850" y="5699125"/>
          <p14:tracePt t="20505" x="5014913" y="5699125"/>
          <p14:tracePt t="20512" x="5014913" y="5708650"/>
          <p14:tracePt t="20521" x="5005388" y="5718175"/>
          <p14:tracePt t="20528" x="4995863" y="5718175"/>
          <p14:tracePt t="20536" x="4978400" y="5735638"/>
          <p14:tracePt t="20553" x="4959350" y="5745163"/>
          <p14:tracePt t="20560" x="4932363" y="5772150"/>
          <p14:tracePt t="20569" x="4895850" y="5791200"/>
          <p14:tracePt t="20578" x="4840288" y="5827713"/>
          <p14:tracePt t="20585" x="4795838" y="5845175"/>
          <p14:tracePt t="20593" x="4713288" y="5891213"/>
          <p14:tracePt t="20602" x="4630738" y="5918200"/>
          <p14:tracePt t="20612" x="4557713" y="5937250"/>
          <p14:tracePt t="20617" x="4513263" y="5964238"/>
          <p14:tracePt t="20625" x="4430713" y="5991225"/>
          <p14:tracePt t="20633" x="4384675" y="6010275"/>
          <p14:tracePt t="20642" x="4311650" y="6027738"/>
          <p14:tracePt t="20648" x="4267200" y="6037263"/>
          <p14:tracePt t="20656" x="4238625" y="6046788"/>
          <p14:tracePt t="20664" x="4211638" y="6046788"/>
          <p14:tracePt t="20672" x="4165600" y="6064250"/>
          <p14:tracePt t="20680" x="4138613" y="6064250"/>
          <p14:tracePt t="20689" x="4121150" y="6073775"/>
          <p14:tracePt t="20696" x="4075113" y="6083300"/>
          <p14:tracePt t="20705" x="4057650" y="6083300"/>
          <p14:tracePt t="20712" x="4002088" y="6083300"/>
          <p14:tracePt t="20721" x="3965575" y="6083300"/>
          <p14:tracePt t="20728" x="3929063" y="6083300"/>
          <p14:tracePt t="20737" x="3911600" y="6083300"/>
          <p14:tracePt t="20744" x="3883025" y="6083300"/>
          <p14:tracePt t="20753" x="3856038" y="6083300"/>
          <p14:tracePt t="20760" x="3838575" y="6083300"/>
          <p14:tracePt t="20769" x="3792538" y="6083300"/>
          <p14:tracePt t="20777" x="3775075" y="6064250"/>
          <p14:tracePt t="20785" x="3756025" y="6054725"/>
          <p14:tracePt t="20793" x="3738563" y="6046788"/>
          <p14:tracePt t="20800" x="3709988" y="6018213"/>
          <p14:tracePt t="20809" x="3692525" y="6010275"/>
          <p14:tracePt t="20817" x="3646488" y="5973763"/>
          <p14:tracePt t="20824" x="3629025" y="5954713"/>
          <p14:tracePt t="20833" x="3592513" y="5937250"/>
          <p14:tracePt t="20840" x="3573463" y="5900738"/>
          <p14:tracePt t="20848" x="3556000" y="5854700"/>
          <p14:tracePt t="20857" x="3519488" y="5808663"/>
          <p14:tracePt t="20865" x="3500438" y="5781675"/>
          <p14:tracePt t="20873" x="3473450" y="5764213"/>
          <p14:tracePt t="20882" x="3446463" y="5727700"/>
          <p14:tracePt t="20890" x="3436938" y="5699125"/>
          <p14:tracePt t="20898" x="3427413" y="5672138"/>
          <p14:tracePt t="20907" x="3419475" y="5654675"/>
          <p14:tracePt t="20914" x="3390900" y="5589588"/>
          <p14:tracePt t="20923" x="3390900" y="5535613"/>
          <p14:tracePt t="20930" x="3373438" y="5489575"/>
          <p14:tracePt t="20941" x="3373438" y="5453063"/>
          <p14:tracePt t="20945" x="3363913" y="5416550"/>
          <p14:tracePt t="20954" x="3336925" y="5380038"/>
          <p14:tracePt t="20962" x="3327400" y="5335588"/>
          <p14:tracePt t="20969" x="3317875" y="5289550"/>
          <p14:tracePt t="20977" x="3309938" y="5233988"/>
          <p14:tracePt t="20986" x="3309938" y="5216525"/>
          <p14:tracePt t="20993" x="3309938" y="5160963"/>
          <p14:tracePt t="21001" x="3281363" y="5097463"/>
          <p14:tracePt t="21009" x="3281363" y="5043488"/>
          <p14:tracePt t="21017" x="3281363" y="4997450"/>
          <p14:tracePt t="21026" x="3281363" y="4943475"/>
          <p14:tracePt t="21033" x="3281363" y="4887913"/>
          <p14:tracePt t="21043" x="3309938" y="4824413"/>
          <p14:tracePt t="21058" x="3419475" y="4660900"/>
          <p14:tracePt t="21064" x="3473450" y="4595813"/>
          <p14:tracePt t="21073" x="3573463" y="4541838"/>
          <p14:tracePt t="21081" x="3619500" y="4505325"/>
          <p14:tracePt t="21088" x="3683000" y="4449763"/>
          <p14:tracePt t="21096" x="3746500" y="4413250"/>
          <p14:tracePt t="21105" x="3810000" y="4405313"/>
          <p14:tracePt t="21112" x="3883025" y="4386263"/>
          <p14:tracePt t="21122" x="3965575" y="4349750"/>
          <p14:tracePt t="21128" x="4011613" y="4349750"/>
          <p14:tracePt t="21137" x="4048125" y="4349750"/>
          <p14:tracePt t="21145" x="4075113" y="4349750"/>
          <p14:tracePt t="21154" x="4094163" y="4349750"/>
          <p14:tracePt t="21162" x="4121150" y="4349750"/>
          <p14:tracePt t="21173" x="4157663" y="4349750"/>
          <p14:tracePt t="21177" x="4184650" y="4349750"/>
          <p14:tracePt t="21186" x="4238625" y="4349750"/>
          <p14:tracePt t="21193" x="4303713" y="4368800"/>
          <p14:tracePt t="21201" x="4376738" y="4376738"/>
          <p14:tracePt t="21210" x="4467225" y="4405313"/>
          <p14:tracePt t="21219" x="4549775" y="4441825"/>
          <p14:tracePt t="21226" x="4630738" y="4495800"/>
          <p14:tracePt t="21233" x="4695825" y="4522788"/>
          <p14:tracePt t="21243" x="4749800" y="4578350"/>
          <p14:tracePt t="21249" x="4795838" y="4624388"/>
          <p14:tracePt t="21258" x="4849813" y="4687888"/>
          <p14:tracePt t="21265" x="4859338" y="4732338"/>
          <p14:tracePt t="21273" x="4905375" y="4768850"/>
          <p14:tracePt t="21281" x="4913313" y="4841875"/>
          <p14:tracePt t="21290" x="4959350" y="4906963"/>
          <p14:tracePt t="21297" x="4959350" y="4960938"/>
          <p14:tracePt t="21305" x="4986338" y="5043488"/>
          <p14:tracePt t="21314" x="5005388" y="5089525"/>
          <p14:tracePt t="21324" x="5032375" y="5170488"/>
          <p14:tracePt t="21330" x="5041900" y="5226050"/>
          <p14:tracePt t="21342" x="5068888" y="5270500"/>
          <p14:tracePt t="21347" x="5068888" y="5326063"/>
          <p14:tracePt t="21353" x="5068888" y="5353050"/>
          <p14:tracePt t="21361" x="5078413" y="5416550"/>
          <p14:tracePt t="21369" x="5078413" y="5453063"/>
          <p14:tracePt t="21376" x="5078413" y="5499100"/>
          <p14:tracePt t="21392" x="5078413" y="5526088"/>
          <p14:tracePt t="21400" x="5078413" y="5535613"/>
          <p14:tracePt t="21408" x="5078413" y="5554663"/>
          <p14:tracePt t="21424" x="5078413" y="5581650"/>
          <p14:tracePt t="21433" x="5078413" y="5599113"/>
          <p14:tracePt t="21441" x="5059363" y="5635625"/>
          <p14:tracePt t="21448" x="5032375" y="5662613"/>
          <p14:tracePt t="21456" x="5014913" y="5691188"/>
          <p14:tracePt t="21464" x="4995863" y="5727700"/>
          <p14:tracePt t="21472" x="4949825" y="5772150"/>
          <p14:tracePt t="21480" x="4895850" y="5818188"/>
          <p14:tracePt t="21489" x="4849813" y="5854700"/>
          <p14:tracePt t="21496" x="4840288" y="5864225"/>
          <p14:tracePt t="21626" x="4840288" y="5873750"/>
          <p14:tracePt t="21722" x="4813300" y="5873750"/>
          <p14:tracePt t="21730" x="4803775" y="5873750"/>
          <p14:tracePt t="21741" x="4776788" y="5873750"/>
          <p14:tracePt t="21747" x="4759325" y="5900738"/>
          <p14:tracePt t="21761" x="4722813" y="5910263"/>
          <p14:tracePt t="21769" x="4695825" y="5927725"/>
          <p14:tracePt t="21785" x="4649788" y="5954713"/>
          <p14:tracePt t="21801" x="4640263" y="5964238"/>
          <p14:tracePt t="21816" x="4613275" y="5964238"/>
          <p14:tracePt t="21824" x="4613275" y="5973763"/>
          <p14:tracePt t="21833" x="4586288" y="5973763"/>
          <p14:tracePt t="21841" x="4576763" y="5973763"/>
          <p14:tracePt t="21856" x="4567238" y="5973763"/>
          <p14:tracePt t="22138" x="4576763" y="5946775"/>
          <p14:tracePt t="22152" x="4603750" y="5946775"/>
          <p14:tracePt t="22160" x="4622800" y="5946775"/>
          <p14:tracePt t="22168" x="4622800" y="5954713"/>
          <p14:tracePt t="22176" x="4622800" y="5983288"/>
          <p14:tracePt t="22184" x="4622800" y="5991225"/>
          <p14:tracePt t="22192" x="4622800" y="6018213"/>
          <p14:tracePt t="22200" x="4622800" y="6037263"/>
          <p14:tracePt t="22208" x="4622800" y="6054725"/>
          <p14:tracePt t="22282" x="4622800" y="6027738"/>
          <p14:tracePt t="22289" x="4622800" y="5991225"/>
          <p14:tracePt t="22299" x="4622800" y="5964238"/>
          <p14:tracePt t="22308" x="4622800" y="5946775"/>
          <p14:tracePt t="22314" x="4622800" y="5910263"/>
          <p14:tracePt t="22323" x="4622800" y="5891213"/>
          <p14:tracePt t="22329" x="4622800" y="5864225"/>
          <p14:tracePt t="22339" x="4622800" y="5854700"/>
          <p14:tracePt t="22360" x="4622800" y="5845175"/>
          <p14:tracePt t="22376" x="4622800" y="5827713"/>
          <p14:tracePt t="22392" x="4613275" y="5818188"/>
          <p14:tracePt t="22483" x="4603750" y="5818188"/>
          <p14:tracePt t="25500" x="4603750" y="5808663"/>
          <p14:tracePt t="25506" x="4603750" y="5754688"/>
          <p14:tracePt t="25514" x="4603750" y="5718175"/>
          <p14:tracePt t="25524" x="4603750" y="5662613"/>
          <p14:tracePt t="25530" x="4603750" y="5618163"/>
          <p14:tracePt t="25540" x="4603750" y="5562600"/>
          <p14:tracePt t="25546" x="4603750" y="5508625"/>
          <p14:tracePt t="25554" x="4603750" y="5435600"/>
          <p14:tracePt t="25563" x="4603750" y="5380038"/>
          <p14:tracePt t="25568" x="4603750" y="5307013"/>
          <p14:tracePt t="25577" x="4603750" y="5243513"/>
          <p14:tracePt t="25584" x="4603750" y="5170488"/>
          <p14:tracePt t="25592" x="4603750" y="5080000"/>
          <p14:tracePt t="25600" x="4603750" y="5006975"/>
          <p14:tracePt t="25609" x="4603750" y="4933950"/>
          <p14:tracePt t="25616" x="4603750" y="4860925"/>
          <p14:tracePt t="25624" x="4576763" y="4778375"/>
          <p14:tracePt t="25632" x="4567238" y="4687888"/>
          <p14:tracePt t="25640" x="4567238" y="4632325"/>
          <p14:tracePt t="25648" x="4567238" y="4551363"/>
          <p14:tracePt t="25656" x="4567238" y="4478338"/>
          <p14:tracePt t="25665" x="4549775" y="4386263"/>
          <p14:tracePt t="25672" x="4540250" y="4313238"/>
          <p14:tracePt t="25681" x="4513263" y="4213225"/>
          <p14:tracePt t="25689" x="4484688" y="4113213"/>
          <p14:tracePt t="25696" x="4467225" y="4021138"/>
          <p14:tracePt t="25704" x="4421188" y="3911600"/>
          <p14:tracePt t="25712" x="4394200" y="3811588"/>
          <p14:tracePt t="25723" x="4376738" y="3730625"/>
          <p14:tracePt t="25730" x="4357688" y="3675063"/>
          <p14:tracePt t="25739" x="4348163" y="3611563"/>
          <p14:tracePt t="25746" x="4340225" y="3556000"/>
          <p14:tracePt t="25753" x="4311650" y="3475038"/>
          <p14:tracePt t="25761" x="4303713" y="3438525"/>
          <p14:tracePt t="25769" x="4284663" y="3392488"/>
          <p14:tracePt t="25777" x="4275138" y="3328988"/>
          <p14:tracePt t="25786" x="4257675" y="3282950"/>
          <p14:tracePt t="25793" x="4257675" y="3246438"/>
          <p14:tracePt t="25802" x="4248150" y="3219450"/>
          <p14:tracePt t="25809" x="4248150" y="3173413"/>
          <p14:tracePt t="25818" x="4230688" y="3136900"/>
          <p14:tracePt t="25827" x="4230688" y="3119438"/>
          <p14:tracePt t="25833" x="4221163" y="3073400"/>
          <p14:tracePt t="25842" x="4202113" y="3027363"/>
          <p14:tracePt t="25848" x="4194175" y="3009900"/>
          <p14:tracePt t="25856" x="4184650" y="2963863"/>
          <p14:tracePt t="25864" x="4165600" y="2927350"/>
          <p14:tracePt t="25873" x="4148138" y="2890838"/>
          <p14:tracePt t="25880" x="4138613" y="2873375"/>
          <p14:tracePt t="25889" x="4129088" y="2873375"/>
          <p14:tracePt t="25896" x="4121150" y="2863850"/>
          <p14:tracePt t="25905" x="4111625" y="2836863"/>
          <p14:tracePt t="25994" x="4094163" y="2827338"/>
          <p14:tracePt t="26010" x="4065588" y="2827338"/>
          <p14:tracePt t="26018" x="4048125" y="2817813"/>
          <p14:tracePt t="26026" x="4038600" y="2817813"/>
          <p14:tracePt t="26033" x="4021138" y="2808288"/>
          <p14:tracePt t="26041" x="4002088" y="2808288"/>
          <p14:tracePt t="26048" x="3975100" y="2800350"/>
          <p14:tracePt t="26056" x="3965575" y="2790825"/>
          <p14:tracePt t="26064" x="3938588" y="2790825"/>
          <p14:tracePt t="26072" x="3911600" y="2781300"/>
          <p14:tracePt t="26080" x="3875088" y="2781300"/>
          <p14:tracePt t="26088" x="3856038" y="2771775"/>
          <p14:tracePt t="26096" x="3838575" y="2771775"/>
          <p14:tracePt t="26112" x="3819525" y="2763838"/>
          <p14:tracePt t="26154" x="3810000" y="2754313"/>
          <p14:tracePt t="26160" x="3810000" y="2744788"/>
          <p14:tracePt t="26169" x="3810000" y="2735263"/>
          <p14:tracePt t="26176" x="3802063" y="2717800"/>
          <p14:tracePt t="26184" x="3783013" y="2698750"/>
          <p14:tracePt t="26192" x="3775075" y="2690813"/>
          <p14:tracePt t="26201" x="3765550" y="2671763"/>
          <p14:tracePt t="26241" x="3756025" y="2654300"/>
          <p14:tracePt t="26258" x="3746500" y="2644775"/>
          <p14:tracePt t="26290" x="3738563" y="2635250"/>
          <p14:tracePt t="26299" x="3738563" y="2625725"/>
          <p14:tracePt t="26330" x="3738563" y="2617788"/>
          <p14:tracePt t="26346" x="3738563" y="2608263"/>
          <p14:tracePt t="26394" x="3738563" y="2589213"/>
          <p14:tracePt t="26420" x="3738563" y="2581275"/>
          <p14:tracePt t="26458" x="3738563" y="2571750"/>
          <p14:tracePt t="26466" x="3738563" y="2562225"/>
          <p14:tracePt t="26475" x="3738563" y="2544763"/>
          <p14:tracePt t="26496" x="3729038" y="2535238"/>
          <p14:tracePt t="26504" x="3729038" y="2525713"/>
          <p14:tracePt t="26512" x="3729038" y="2508250"/>
          <p14:tracePt t="26537" x="3729038" y="2498725"/>
          <p14:tracePt t="26554" x="3729038" y="2489200"/>
          <p14:tracePt t="26578" x="3729038" y="2471738"/>
          <p14:tracePt t="26585" x="3729038" y="2462213"/>
          <p14:tracePt t="26593" x="3729038" y="2452688"/>
          <p14:tracePt t="26601" x="3729038" y="2444750"/>
          <p14:tracePt t="26609" x="3729038" y="2425700"/>
          <p14:tracePt t="26617" x="3719513" y="2408238"/>
          <p14:tracePt t="26625" x="3709988" y="2398713"/>
          <p14:tracePt t="26642" x="3702050" y="2371725"/>
          <p14:tracePt t="26714" x="3692525" y="2371725"/>
          <p14:tracePt t="26722" x="3683000" y="2362200"/>
          <p14:tracePt t="26730" x="3665538" y="2352675"/>
          <p14:tracePt t="26754" x="3646488" y="2343150"/>
          <p14:tracePt t="26826" x="3636963" y="2335213"/>
          <p14:tracePt t="26834" x="3629025" y="2325688"/>
          <p14:tracePt t="26842" x="3629025" y="2316163"/>
          <p14:tracePt t="26850" x="3619500" y="2316163"/>
          <p14:tracePt t="26857" x="3609975" y="2306638"/>
          <p14:tracePt t="26865" x="3592513" y="2306638"/>
          <p14:tracePt t="26874" x="3582988" y="2306638"/>
          <p14:tracePt t="26881" x="3573463" y="2298700"/>
          <p14:tracePt t="27155" x="3629025" y="2298700"/>
          <p14:tracePt t="27164" x="3702050" y="2298700"/>
          <p14:tracePt t="27174" x="3810000" y="2298700"/>
          <p14:tracePt t="27180" x="3883025" y="2298700"/>
          <p14:tracePt t="27186" x="3948113" y="2298700"/>
          <p14:tracePt t="27193" x="4002088" y="2298700"/>
          <p14:tracePt t="27201" x="4021138" y="2298700"/>
          <p14:tracePt t="27209" x="4038600" y="2298700"/>
          <p14:tracePt t="27472" x="4038600" y="2289175"/>
          <p14:tracePt t="27480" x="4038600" y="2252663"/>
          <p14:tracePt t="27488" x="4038600" y="2197100"/>
          <p14:tracePt t="27496" x="4057650" y="2133600"/>
          <p14:tracePt t="27505" x="4057650" y="2079625"/>
          <p14:tracePt t="27513" x="4057650" y="2043113"/>
          <p14:tracePt t="27521" x="4057650" y="1997075"/>
          <p14:tracePt t="27528" x="4057650" y="1970088"/>
          <p14:tracePt t="27537" x="4057650" y="1933575"/>
          <p14:tracePt t="27544" x="4057650" y="1914525"/>
          <p14:tracePt t="27552" x="4057650" y="1878013"/>
          <p14:tracePt t="27568" x="4057650" y="1851025"/>
          <p14:tracePt t="27577" x="4057650" y="1841500"/>
          <p14:tracePt t="27584" x="4057650" y="1833563"/>
          <p14:tracePt t="27600" x="4065588" y="1824038"/>
          <p14:tracePt t="28250" x="4075113" y="1814513"/>
          <p14:tracePt t="28256" x="4165600" y="1814513"/>
          <p14:tracePt t="28264" x="4257675" y="1814513"/>
          <p14:tracePt t="28272" x="4348163" y="1814513"/>
          <p14:tracePt t="28281" x="4421188" y="1814513"/>
          <p14:tracePt t="28292" x="4476750" y="1814513"/>
          <p14:tracePt t="28298" x="4530725" y="1814513"/>
          <p14:tracePt t="28308" x="4567238" y="1814513"/>
          <p14:tracePt t="28312" x="4576763" y="1814513"/>
          <p14:tracePt t="28321" x="4586288" y="1814513"/>
          <p14:tracePt t="28555" x="4586288" y="1824038"/>
          <p14:tracePt t="28561" x="4586288" y="1841500"/>
          <p14:tracePt t="28568" x="4576763" y="1887538"/>
          <p14:tracePt t="28578" x="4567238" y="1906588"/>
          <p14:tracePt t="28584" x="4557713" y="1943100"/>
          <p14:tracePt t="28592" x="4557713" y="1979613"/>
          <p14:tracePt t="28600" x="4557713" y="2006600"/>
          <p14:tracePt t="28608" x="4557713" y="2033588"/>
          <p14:tracePt t="28616" x="4557713" y="2052638"/>
          <p14:tracePt t="28624" x="4557713" y="2079625"/>
          <p14:tracePt t="28632" x="4567238" y="2106613"/>
          <p14:tracePt t="28640" x="4576763" y="2143125"/>
          <p14:tracePt t="28648" x="4586288" y="2152650"/>
          <p14:tracePt t="28657" x="4586288" y="2160588"/>
          <p14:tracePt t="28665" x="4586288" y="2170113"/>
          <p14:tracePt t="28674" x="4586288" y="2189163"/>
          <p14:tracePt t="28681" x="4586288" y="2206625"/>
          <p14:tracePt t="28689" x="4586288" y="2225675"/>
          <p14:tracePt t="28697" x="4586288" y="2233613"/>
          <p14:tracePt t="28706" x="4586288" y="2262188"/>
          <p14:tracePt t="28713" x="4586288" y="2270125"/>
          <p14:tracePt t="28721" x="4586288" y="2289175"/>
          <p14:tracePt t="28728" x="4586288" y="2306638"/>
          <p14:tracePt t="28737" x="4576763" y="2343150"/>
          <p14:tracePt t="28744" x="4567238" y="2352675"/>
          <p14:tracePt t="28753" x="4557713" y="2352675"/>
          <p14:tracePt t="28760" x="4549775" y="2362200"/>
          <p14:tracePt t="28778" x="4540250" y="2371725"/>
          <p14:tracePt t="28784" x="4530725" y="2379663"/>
          <p14:tracePt t="28792" x="4530725" y="2389188"/>
          <p14:tracePt t="28808" x="4521200" y="2398713"/>
          <p14:tracePt t="28841" x="4513263" y="2408238"/>
          <p14:tracePt t="28906" x="4503738" y="2408238"/>
          <p14:tracePt t="28913" x="4484688" y="2408238"/>
          <p14:tracePt t="28920" x="4457700" y="2408238"/>
          <p14:tracePt t="28928" x="4430713" y="2416175"/>
          <p14:tracePt t="28944" x="4384675" y="2416175"/>
          <p14:tracePt t="28953" x="4376738" y="2416175"/>
          <p14:tracePt t="28960" x="4367213" y="2416175"/>
          <p14:tracePt t="29097" x="4394200" y="2416175"/>
          <p14:tracePt t="29105" x="4448175" y="2416175"/>
          <p14:tracePt t="29113" x="4494213" y="2416175"/>
          <p14:tracePt t="29121" x="4530725" y="2408238"/>
          <p14:tracePt t="29129" x="4594225" y="2408238"/>
          <p14:tracePt t="29138" x="4613275" y="2408238"/>
          <p14:tracePt t="29145" x="4640263" y="2408238"/>
          <p14:tracePt t="29154" x="4649788" y="2408238"/>
          <p14:tracePt t="29402" x="4649788" y="2416175"/>
          <p14:tracePt t="29410" x="4649788" y="2444750"/>
          <p14:tracePt t="29418" x="4640263" y="2471738"/>
          <p14:tracePt t="29426" x="4630738" y="2498725"/>
          <p14:tracePt t="29434" x="4630738" y="2525713"/>
          <p14:tracePt t="29442" x="4622800" y="2544763"/>
          <p14:tracePt t="29450" x="4622800" y="2581275"/>
          <p14:tracePt t="29459" x="4622800" y="2598738"/>
          <p14:tracePt t="29467" x="4622800" y="2608263"/>
          <p14:tracePt t="29472" x="4622800" y="2617788"/>
          <p14:tracePt t="29480" x="4622800" y="2625725"/>
          <p14:tracePt t="29488" x="4622800" y="2635250"/>
          <p14:tracePt t="29497" x="4622800" y="2654300"/>
          <p14:tracePt t="29504" x="4622800" y="2662238"/>
          <p14:tracePt t="29521" x="4622800" y="2671763"/>
          <p14:tracePt t="29730" x="4640263" y="2671763"/>
          <p14:tracePt t="29739" x="4722813" y="2671763"/>
          <p14:tracePt t="29747" x="4859338" y="2654300"/>
          <p14:tracePt t="29754" x="4986338" y="2644775"/>
          <p14:tracePt t="29762" x="5132388" y="2644775"/>
          <p14:tracePt t="29769" x="5278438" y="2608263"/>
          <p14:tracePt t="29777" x="5368925" y="2608263"/>
          <p14:tracePt t="29785" x="5461000" y="2608263"/>
          <p14:tracePt t="29795" x="5487988" y="2608263"/>
          <p14:tracePt t="29800" x="5497513" y="2608263"/>
          <p14:tracePt t="29808" x="5507038" y="2608263"/>
          <p14:tracePt t="30020" x="5551488" y="2608263"/>
          <p14:tracePt t="30027" x="5616575" y="2608263"/>
          <p14:tracePt t="30034" x="5670550" y="2608263"/>
          <p14:tracePt t="30042" x="5724525" y="2608263"/>
          <p14:tracePt t="30050" x="5780088" y="2608263"/>
          <p14:tracePt t="30058" x="5807075" y="2608263"/>
          <p14:tracePt t="30066" x="5853113" y="2608263"/>
          <p14:tracePt t="30073" x="5862638" y="2608263"/>
          <p14:tracePt t="30083" x="5870575" y="2608263"/>
          <p14:tracePt t="30089" x="5899150" y="2589213"/>
          <p14:tracePt t="30113" x="5899150" y="2581275"/>
          <p14:tracePt t="30336" x="5935663" y="2571750"/>
          <p14:tracePt t="30346" x="5999163" y="2571750"/>
          <p14:tracePt t="30356" x="6072188" y="2562225"/>
          <p14:tracePt t="30363" x="6126163" y="2562225"/>
          <p14:tracePt t="30372" x="6226175" y="2535238"/>
          <p14:tracePt t="30378" x="6299200" y="2535238"/>
          <p14:tracePt t="30389" x="6354763" y="2535238"/>
          <p14:tracePt t="30395" x="6408738" y="2535238"/>
          <p14:tracePt t="30402" x="6454775" y="2535238"/>
          <p14:tracePt t="30409" x="6472238" y="2525713"/>
          <p14:tracePt t="30417" x="6500813" y="2525713"/>
          <p14:tracePt t="30425" x="6508750" y="2517775"/>
          <p14:tracePt t="30778" x="6508750" y="2544763"/>
          <p14:tracePt t="30794" x="6508750" y="2562225"/>
          <p14:tracePt t="31202" x="6508750" y="2571750"/>
          <p14:tracePt t="31234" x="6445250" y="2581275"/>
          <p14:tracePt t="31242" x="6335713" y="2589213"/>
          <p14:tracePt t="31250" x="6299200" y="2589213"/>
          <p14:tracePt t="31258" x="6262688" y="2589213"/>
          <p14:tracePt t="31266" x="6226175" y="2589213"/>
          <p14:tracePt t="31273" x="6199188" y="2589213"/>
          <p14:tracePt t="31281" x="6189663" y="2589213"/>
          <p14:tracePt t="31690" x="6218238" y="2589213"/>
          <p14:tracePt t="31698" x="6272213" y="2589213"/>
          <p14:tracePt t="31705" x="6345238" y="2589213"/>
          <p14:tracePt t="31714" x="6399213" y="2589213"/>
          <p14:tracePt t="31723" x="6445250" y="2608263"/>
          <p14:tracePt t="31729" x="6464300" y="2608263"/>
          <p14:tracePt t="31739" x="6481763" y="2625725"/>
          <p14:tracePt t="32052" x="6508750" y="2571750"/>
          <p14:tracePt t="32058" x="6508750" y="2535238"/>
          <p14:tracePt t="32065" x="6508750" y="2462213"/>
          <p14:tracePt t="32074" x="6508750" y="2425700"/>
          <p14:tracePt t="32082" x="6508750" y="2371725"/>
          <p14:tracePt t="32089" x="6508750" y="2306638"/>
          <p14:tracePt t="32097" x="6508750" y="2252663"/>
          <p14:tracePt t="32104" x="6518275" y="2216150"/>
          <p14:tracePt t="32113" x="6518275" y="2197100"/>
          <p14:tracePt t="32121" x="6518275" y="2160588"/>
          <p14:tracePt t="32473" x="6527800" y="2152650"/>
          <p14:tracePt t="32568" x="6591300" y="2125663"/>
          <p14:tracePt t="32576" x="6681788" y="2125663"/>
          <p14:tracePt t="32584" x="6810375" y="2125663"/>
          <p14:tracePt t="32592" x="6910388" y="2097088"/>
          <p14:tracePt t="32600" x="7000875" y="2097088"/>
          <p14:tracePt t="32608" x="7056438" y="2097088"/>
          <p14:tracePt t="32616" x="7083425" y="2097088"/>
          <p14:tracePt t="32624" x="7110413" y="2097088"/>
          <p14:tracePt t="32633" x="7129463" y="2097088"/>
          <p14:tracePt t="32641" x="7156450" y="2097088"/>
          <p14:tracePt t="32649" x="7183438" y="2089150"/>
          <p14:tracePt t="33242" x="7165975" y="2089150"/>
          <p14:tracePt t="33250" x="7119938" y="2089150"/>
          <p14:tracePt t="33258" x="7092950" y="2089150"/>
          <p14:tracePt t="33266" x="7065963" y="2089150"/>
          <p14:tracePt t="33274" x="7056438" y="2089150"/>
          <p14:tracePt t="33281" x="7037388" y="2089150"/>
          <p14:tracePt t="33293" x="7029450" y="2089150"/>
          <p14:tracePt t="33666" x="7019925" y="2106613"/>
          <p14:tracePt t="33674" x="7019925" y="2160588"/>
          <p14:tracePt t="33682" x="7019925" y="2206625"/>
          <p14:tracePt t="33689" x="7019925" y="2262188"/>
          <p14:tracePt t="33697" x="7019925" y="2298700"/>
          <p14:tracePt t="33704" x="7019925" y="2352675"/>
          <p14:tracePt t="33712" x="7010400" y="2371725"/>
          <p14:tracePt t="33722" x="7010400" y="2408238"/>
          <p14:tracePt t="33744" x="7010400" y="2416175"/>
          <p14:tracePt t="34410" x="7010400" y="2425700"/>
          <p14:tracePt t="34481" x="6983413" y="2425700"/>
          <p14:tracePt t="34490" x="6883400" y="2425700"/>
          <p14:tracePt t="34497" x="6718300" y="2425700"/>
          <p14:tracePt t="34508" x="6573838" y="2425700"/>
          <p14:tracePt t="34514" x="6391275" y="2425700"/>
          <p14:tracePt t="34524" x="6245225" y="2425700"/>
          <p14:tracePt t="34530" x="6135688" y="2425700"/>
          <p14:tracePt t="34543" x="6062663" y="2425700"/>
          <p14:tracePt t="34545" x="5989638" y="2425700"/>
          <p14:tracePt t="34556" x="5943600" y="2425700"/>
          <p14:tracePt t="34561" x="5935663" y="2425700"/>
          <p14:tracePt t="34571" x="5926138" y="2425700"/>
          <p14:tracePt t="35216" x="5916613" y="2416175"/>
          <p14:tracePt t="35224" x="5916613" y="2408238"/>
          <p14:tracePt t="35232" x="5943600" y="2408238"/>
          <p14:tracePt t="35241" x="5972175" y="2408238"/>
          <p14:tracePt t="35249" x="6007100" y="2408238"/>
          <p14:tracePt t="35257" x="6053138" y="2408238"/>
          <p14:tracePt t="35265" x="6072188" y="2408238"/>
          <p14:tracePt t="35273" x="6099175" y="2408238"/>
          <p14:tracePt t="35281" x="6108700" y="2408238"/>
          <p14:tracePt t="35289" x="6116638" y="2408238"/>
          <p14:tracePt t="35552" x="6126163" y="2408238"/>
          <p14:tracePt t="35576" x="6162675" y="2408238"/>
          <p14:tracePt t="35584" x="6189663" y="2408238"/>
          <p14:tracePt t="35593" x="6226175" y="2408238"/>
          <p14:tracePt t="35601" x="6245225" y="2408238"/>
          <p14:tracePt t="35609" x="6272213" y="2408238"/>
          <p14:tracePt t="35616" x="6291263" y="2408238"/>
          <p14:tracePt t="35624" x="6308725" y="2416175"/>
          <p14:tracePt t="35632" x="6318250" y="2416175"/>
          <p14:tracePt t="35640" x="6326188" y="2416175"/>
          <p14:tracePt t="35656" x="6335713" y="2425700"/>
          <p14:tracePt t="42386" x="6354763" y="2425700"/>
          <p14:tracePt t="42394" x="6381750" y="2425700"/>
          <p14:tracePt t="42405" x="6427788" y="2425700"/>
          <p14:tracePt t="42411" x="6464300" y="2425700"/>
          <p14:tracePt t="42419" x="6481763" y="2425700"/>
          <p14:tracePt t="42426" x="6508750" y="2425700"/>
          <p14:tracePt t="42442" x="6518275" y="2425700"/>
          <p14:tracePt t="42760" x="6527800" y="2425700"/>
          <p14:tracePt t="42769" x="6564313" y="2425700"/>
          <p14:tracePt t="42777" x="6581775" y="2425700"/>
          <p14:tracePt t="42785" x="6637338" y="2425700"/>
          <p14:tracePt t="42793" x="6664325" y="2425700"/>
          <p14:tracePt t="42802" x="6718300" y="2425700"/>
          <p14:tracePt t="42810" x="6754813" y="2425700"/>
          <p14:tracePt t="42824" x="6819900" y="2425700"/>
          <p14:tracePt t="42826" x="6873875" y="2425700"/>
          <p14:tracePt t="42839" x="6937375" y="2398713"/>
          <p14:tracePt t="42841" x="7010400" y="2389188"/>
          <p14:tracePt t="42850" x="7046913" y="2389188"/>
          <p14:tracePt t="42856" x="7119938" y="2389188"/>
          <p14:tracePt t="42864" x="7165975" y="2379663"/>
          <p14:tracePt t="42872" x="7219950" y="2362200"/>
          <p14:tracePt t="42880" x="7275513" y="2362200"/>
          <p14:tracePt t="42888" x="7312025" y="2362200"/>
          <p14:tracePt t="42896" x="7348538" y="2362200"/>
          <p14:tracePt t="42920" x="7429500" y="2343150"/>
          <p14:tracePt t="42928" x="7439025" y="2343150"/>
          <p14:tracePt t="42937" x="7448550" y="2343150"/>
          <p14:tracePt t="42944" x="7475538" y="2343150"/>
          <p14:tracePt t="42952" x="7494588" y="2343150"/>
          <p14:tracePt t="42960" x="7521575" y="2343150"/>
          <p14:tracePt t="42969" x="7539038" y="2343150"/>
          <p14:tracePt t="42976" x="7585075" y="2343150"/>
          <p14:tracePt t="42988" x="7612063" y="2343150"/>
          <p14:tracePt t="42994" x="7639050" y="2343150"/>
          <p14:tracePt t="43006" x="7694613" y="2343150"/>
          <p14:tracePt t="43009" x="7721600" y="2343150"/>
          <p14:tracePt t="43021" x="7777163" y="2343150"/>
          <p14:tracePt t="43024" x="7794625" y="2343150"/>
          <p14:tracePt t="43033" x="7840663" y="2343150"/>
          <p14:tracePt t="43040" x="7867650" y="2343150"/>
          <p14:tracePt t="43048" x="7877175" y="2343150"/>
          <p14:tracePt t="43056" x="7885113" y="2343150"/>
          <p14:tracePt t="43369" x="7894638" y="2343150"/>
          <p14:tracePt t="43426" x="7894638" y="2352675"/>
          <p14:tracePt t="43450" x="7894638" y="2371725"/>
          <p14:tracePt t="43570" x="7921625" y="2379663"/>
          <p14:tracePt t="43578" x="7977188" y="2379663"/>
          <p14:tracePt t="43586" x="8050213" y="2379663"/>
          <p14:tracePt t="43594" x="8123238" y="2379663"/>
          <p14:tracePt t="43605" x="8169275" y="2379663"/>
          <p14:tracePt t="43610" x="8232775" y="2379663"/>
          <p14:tracePt t="43617" x="8323263" y="2379663"/>
          <p14:tracePt t="43625" x="8396288" y="2379663"/>
          <p14:tracePt t="43633" x="8459788" y="2389188"/>
          <p14:tracePt t="43641" x="8515350" y="2389188"/>
          <p14:tracePt t="43649" x="8532813" y="2389188"/>
          <p14:tracePt t="43657" x="8559800" y="2398713"/>
          <p14:tracePt t="43665" x="8605838" y="2398713"/>
          <p14:tracePt t="43673" x="8615363" y="2398713"/>
          <p14:tracePt t="43690" x="8624888" y="2398713"/>
          <p14:tracePt t="44009" x="8632825" y="2408238"/>
          <p14:tracePt t="44017" x="8642350" y="2408238"/>
          <p14:tracePt t="44025" x="8651875" y="2416175"/>
          <p14:tracePt t="44040" x="8661400" y="2425700"/>
          <p14:tracePt t="44121" x="8661400" y="2444750"/>
          <p14:tracePt t="44130" x="8669338" y="2462213"/>
          <p14:tracePt t="44146" x="8678863" y="2481263"/>
          <p14:tracePt t="44274" x="8678863" y="2508250"/>
          <p14:tracePt t="44338" x="8678863" y="2517775"/>
          <p14:tracePt t="44346" x="8678863" y="2535238"/>
          <p14:tracePt t="44355" x="8678863" y="2544763"/>
          <p14:tracePt t="44362" x="8678863" y="2562225"/>
          <p14:tracePt t="44372" x="8678863" y="2571750"/>
          <p14:tracePt t="44378" x="8678863" y="2598738"/>
          <p14:tracePt t="44387" x="8678863" y="2608263"/>
          <p14:tracePt t="44402" x="8678863" y="2617788"/>
          <p14:tracePt t="44507" x="8678863" y="2644775"/>
          <p14:tracePt t="44512" x="8724900" y="2662238"/>
          <p14:tracePt t="44520" x="8778875" y="2690813"/>
          <p14:tracePt t="44530" x="8842375" y="2717800"/>
          <p14:tracePt t="44539" x="8961438" y="2744788"/>
          <p14:tracePt t="44546" x="9090025" y="2771775"/>
          <p14:tracePt t="46208" x="7831138" y="1924050"/>
          <p14:tracePt t="46216" x="7146925" y="1651000"/>
          <p14:tracePt t="46224" x="6435725" y="1404938"/>
          <p14:tracePt t="46232" x="5697538" y="1158875"/>
          <p14:tracePt t="46240" x="4913313" y="903288"/>
          <p14:tracePt t="46249" x="4294188" y="747713"/>
          <p14:tracePt t="46257" x="3665538" y="592138"/>
          <p14:tracePt t="46265" x="3181350" y="446088"/>
          <p14:tracePt t="46273" x="2716213" y="382588"/>
          <p14:tracePt t="46280" x="2206625" y="282575"/>
          <p14:tracePt t="46288" x="1714500" y="236538"/>
          <p14:tracePt t="46296" x="1157288" y="109538"/>
          <p14:tracePt t="46304" x="692150" y="36513"/>
          <p14:tracePt t="46312" x="309563"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53752"/>
            <a:ext cx="8229600" cy="1143000"/>
          </a:xfrm>
        </p:spPr>
        <p:txBody>
          <a:bodyPr/>
          <a:lstStyle/>
          <a:p>
            <a:r>
              <a:rPr kumimoji="1" lang="ja-JP" altLang="en-US" dirty="0"/>
              <a:t>規格表とは？</a:t>
            </a:r>
          </a:p>
        </p:txBody>
      </p:sp>
      <p:sp>
        <p:nvSpPr>
          <p:cNvPr id="3" name="コンテンツ プレースホルダー 2"/>
          <p:cNvSpPr>
            <a:spLocks noGrp="1"/>
          </p:cNvSpPr>
          <p:nvPr>
            <p:ph idx="1"/>
          </p:nvPr>
        </p:nvSpPr>
        <p:spPr>
          <a:xfrm>
            <a:off x="611560" y="1196752"/>
            <a:ext cx="8229600" cy="4525963"/>
          </a:xfrm>
        </p:spPr>
        <p:txBody>
          <a:bodyPr/>
          <a:lstStyle/>
          <a:p>
            <a:r>
              <a:rPr kumimoji="1" lang="ja-JP" altLang="en-US" dirty="0"/>
              <a:t>デバイスの電気的特性を示す表で、製造元が公開する</a:t>
            </a:r>
            <a:endParaRPr kumimoji="1" lang="en-US" altLang="ja-JP" dirty="0"/>
          </a:p>
          <a:p>
            <a:pPr marL="0" indent="0">
              <a:buNone/>
            </a:pPr>
            <a:r>
              <a:rPr lang="en-US" altLang="ja-JP" dirty="0"/>
              <a:t>1.</a:t>
            </a:r>
            <a:r>
              <a:rPr lang="ja-JP" altLang="en-US" dirty="0"/>
              <a:t>絶対最大定格：これを守らないと素子が破壊される可能性がある</a:t>
            </a:r>
            <a:endParaRPr lang="en-US" altLang="ja-JP" dirty="0"/>
          </a:p>
          <a:p>
            <a:pPr marL="0" indent="0">
              <a:buNone/>
            </a:pPr>
            <a:r>
              <a:rPr kumimoji="1" lang="en-US" altLang="ja-JP" dirty="0"/>
              <a:t>2</a:t>
            </a:r>
            <a:r>
              <a:rPr kumimoji="1" lang="ja-JP" altLang="en-US" dirty="0" err="1"/>
              <a:t>．</a:t>
            </a:r>
            <a:r>
              <a:rPr kumimoji="1" lang="ja-JP" altLang="en-US" dirty="0"/>
              <a:t>推奨動作条件：これを守れば、静特性、動特性が保証される</a:t>
            </a:r>
            <a:endParaRPr kumimoji="1" lang="en-US" altLang="ja-JP" dirty="0"/>
          </a:p>
          <a:p>
            <a:pPr marL="0" indent="0">
              <a:buNone/>
            </a:pPr>
            <a:r>
              <a:rPr lang="en-US" altLang="ja-JP" dirty="0"/>
              <a:t>3</a:t>
            </a:r>
            <a:r>
              <a:rPr lang="ja-JP" altLang="en-US" dirty="0" err="1"/>
              <a:t>．</a:t>
            </a:r>
            <a:r>
              <a:rPr lang="ja-JP" altLang="en-US" dirty="0"/>
              <a:t>静特性</a:t>
            </a:r>
            <a:r>
              <a:rPr lang="en-US" altLang="ja-JP" dirty="0"/>
              <a:t>(DC</a:t>
            </a:r>
            <a:r>
              <a:rPr lang="ja-JP" altLang="en-US" dirty="0"/>
              <a:t>特性）：時間項を含まない特性</a:t>
            </a:r>
            <a:endParaRPr lang="en-US" altLang="ja-JP" dirty="0"/>
          </a:p>
          <a:p>
            <a:pPr lvl="1"/>
            <a:r>
              <a:rPr kumimoji="1" lang="ja-JP" altLang="en-US" dirty="0"/>
              <a:t>入出力特性、駆動能力、静的電流</a:t>
            </a:r>
            <a:endParaRPr kumimoji="1" lang="en-US" altLang="ja-JP" dirty="0"/>
          </a:p>
          <a:p>
            <a:pPr marL="0" indent="0">
              <a:buNone/>
            </a:pPr>
            <a:r>
              <a:rPr lang="en-US" altLang="ja-JP" dirty="0"/>
              <a:t>4.</a:t>
            </a:r>
            <a:r>
              <a:rPr lang="ja-JP" altLang="en-US" dirty="0"/>
              <a:t>動特性（</a:t>
            </a:r>
            <a:r>
              <a:rPr lang="en-US" altLang="ja-JP" dirty="0"/>
              <a:t>AC</a:t>
            </a:r>
            <a:r>
              <a:rPr lang="ja-JP" altLang="en-US" dirty="0"/>
              <a:t>特性）：時間項を含む特性</a:t>
            </a:r>
            <a:endParaRPr lang="en-US" altLang="ja-JP" dirty="0"/>
          </a:p>
          <a:p>
            <a:pPr lvl="1"/>
            <a:r>
              <a:rPr lang="ja-JP" altLang="en-US" dirty="0"/>
              <a:t>伝搬（伝播）遅延時間、動的電流</a:t>
            </a:r>
            <a:endParaRPr kumimoji="1" lang="ja-JP" altLang="en-US" dirty="0"/>
          </a:p>
        </p:txBody>
      </p:sp>
      <p:sp>
        <p:nvSpPr>
          <p:cNvPr id="4" name="角丸四角形吹き出し 3"/>
          <p:cNvSpPr/>
          <p:nvPr/>
        </p:nvSpPr>
        <p:spPr>
          <a:xfrm>
            <a:off x="7390095" y="5110647"/>
            <a:ext cx="1728192" cy="1224136"/>
          </a:xfrm>
          <a:prstGeom prst="wedgeRoundRect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ここでは電流は別に扱う</a:t>
            </a:r>
          </a:p>
        </p:txBody>
      </p:sp>
      <p:pic>
        <p:nvPicPr>
          <p:cNvPr id="5" name="オーディオ 4">
            <a:hlinkClick r:id="" action="ppaction://media"/>
            <a:extLst>
              <a:ext uri="{FF2B5EF4-FFF2-40B4-BE49-F238E27FC236}">
                <a16:creationId xmlns:a16="http://schemas.microsoft.com/office/drawing/2014/main" id="{A9673231-C5FB-4EED-B327-559FF66EF4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61343357"/>
      </p:ext>
    </p:extLst>
  </p:cSld>
  <p:clrMapOvr>
    <a:masterClrMapping/>
  </p:clrMapOvr>
  <mc:AlternateContent xmlns:mc="http://schemas.openxmlformats.org/markup-compatibility/2006">
    <mc:Choice xmlns:p14="http://schemas.microsoft.com/office/powerpoint/2010/main" Requires="p14">
      <p:transition spd="slow" p14:dur="2000" advTm="183769"/>
    </mc:Choice>
    <mc:Fallback>
      <p:transition spd="slow" advTm="183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75" x="8897938" y="3830638"/>
          <p14:tracePt t="384" x="8770938" y="3848100"/>
          <p14:tracePt t="391" x="8651875" y="3884613"/>
          <p14:tracePt t="398" x="8578850" y="3911600"/>
          <p14:tracePt t="408" x="8478838" y="3940175"/>
          <p14:tracePt t="414" x="8386763" y="3967163"/>
          <p14:tracePt t="422" x="8286750" y="4030663"/>
          <p14:tracePt t="431" x="8132763" y="4057650"/>
          <p14:tracePt t="439" x="8004175" y="4086225"/>
          <p14:tracePt t="447" x="7894638" y="4113213"/>
          <p14:tracePt t="456" x="7731125" y="4130675"/>
          <p14:tracePt t="465" x="7621588" y="4130675"/>
          <p14:tracePt t="474" x="7439025" y="4140200"/>
          <p14:tracePt t="481" x="7292975" y="4140200"/>
          <p14:tracePt t="489" x="7129463" y="4140200"/>
          <p14:tracePt t="496" x="6983413" y="4140200"/>
          <p14:tracePt t="503" x="6864350" y="4122738"/>
          <p14:tracePt t="511" x="6737350" y="4076700"/>
          <p14:tracePt t="519" x="6645275" y="4067175"/>
          <p14:tracePt t="527" x="6527800" y="4040188"/>
          <p14:tracePt t="535" x="6418263" y="4013200"/>
          <p14:tracePt t="543" x="6318250" y="3967163"/>
          <p14:tracePt t="551" x="6189663" y="3957638"/>
          <p14:tracePt t="559" x="6099175" y="3940175"/>
          <p14:tracePt t="567" x="5999163" y="3930650"/>
          <p14:tracePt t="575" x="5926138" y="3930650"/>
          <p14:tracePt t="583" x="5880100" y="3903663"/>
          <p14:tracePt t="591" x="5862638" y="3894138"/>
          <p14:tracePt t="598" x="5843588" y="3884613"/>
          <p14:tracePt t="608" x="5834063" y="3884613"/>
          <p14:tracePt t="655" x="5826125" y="3875088"/>
          <p14:tracePt t="666" x="5826125" y="3857625"/>
          <p14:tracePt t="670" x="5826125" y="3848100"/>
          <p14:tracePt t="679" x="5826125" y="3811588"/>
          <p14:tracePt t="695" x="5826125" y="3803650"/>
          <p14:tracePt t="710" x="5826125" y="3775075"/>
          <p14:tracePt t="719" x="5826125" y="3767138"/>
          <p14:tracePt t="727" x="5826125" y="3738563"/>
          <p14:tracePt t="735" x="5826125" y="3721100"/>
          <p14:tracePt t="743" x="5826125" y="3711575"/>
          <p14:tracePt t="751" x="5826125" y="3694113"/>
          <p14:tracePt t="759" x="5826125" y="3684588"/>
          <p14:tracePt t="767" x="5826125" y="3648075"/>
          <p14:tracePt t="775" x="5843588" y="3621088"/>
          <p14:tracePt t="782" x="5853113" y="3602038"/>
          <p14:tracePt t="791" x="5862638" y="3584575"/>
          <p14:tracePt t="799" x="5880100" y="3565525"/>
          <p14:tracePt t="807" x="5889625" y="3556000"/>
          <p14:tracePt t="815" x="5899150" y="3538538"/>
          <p14:tracePt t="823" x="5899150" y="3529013"/>
          <p14:tracePt t="839" x="5907088" y="3519488"/>
          <p14:tracePt t="847" x="5916613" y="3511550"/>
          <p14:tracePt t="916" x="5926138" y="3511550"/>
          <p14:tracePt t="921" x="5935663" y="3502025"/>
          <p14:tracePt t="930" x="5953125" y="3492500"/>
          <p14:tracePt t="936" x="5980113" y="3482975"/>
          <p14:tracePt t="945" x="6007100" y="3482975"/>
          <p14:tracePt t="953" x="6053138" y="3455988"/>
          <p14:tracePt t="962" x="6080125" y="3455988"/>
          <p14:tracePt t="969" x="6126163" y="3455988"/>
          <p14:tracePt t="975" x="6162675" y="3455988"/>
          <p14:tracePt t="982" x="6208713" y="3455988"/>
          <p14:tracePt t="991" x="6226175" y="3455988"/>
          <p14:tracePt t="999" x="6254750" y="3455988"/>
          <p14:tracePt t="1008" x="6262688" y="3455988"/>
          <p14:tracePt t="1014" x="6272213" y="3455988"/>
          <p14:tracePt t="1024" x="6308725" y="3455988"/>
          <p14:tracePt t="1056" x="6318250" y="3465513"/>
          <p14:tracePt t="1075" x="6318250" y="3492500"/>
          <p14:tracePt t="1081" x="6318250" y="3502025"/>
          <p14:tracePt t="1088" x="6318250" y="3538538"/>
          <p14:tracePt t="1096" x="6318250" y="3548063"/>
          <p14:tracePt t="1104" x="6318250" y="3565525"/>
          <p14:tracePt t="1112" x="6318250" y="3584575"/>
          <p14:tracePt t="1120" x="6308725" y="3621088"/>
          <p14:tracePt t="1129" x="6308725" y="3638550"/>
          <p14:tracePt t="1136" x="6308725" y="3665538"/>
          <p14:tracePt t="1147" x="6299200" y="3684588"/>
          <p14:tracePt t="1161" x="6291263" y="3702050"/>
          <p14:tracePt t="1168" x="6291263" y="3711575"/>
          <p14:tracePt t="1180" x="6281738" y="3721100"/>
          <p14:tracePt t="1182" x="6262688" y="3738563"/>
          <p14:tracePt t="1191" x="6245225" y="3748088"/>
          <p14:tracePt t="1198" x="6218238" y="3767138"/>
          <p14:tracePt t="1207" x="6172200" y="3775075"/>
          <p14:tracePt t="1224" x="6145213" y="3794125"/>
          <p14:tracePt t="1239" x="6116638" y="3803650"/>
          <p14:tracePt t="1255" x="6099175" y="3821113"/>
          <p14:tracePt t="1263" x="6080125" y="3830638"/>
          <p14:tracePt t="1271" x="6062663" y="3840163"/>
          <p14:tracePt t="1280" x="6035675" y="3840163"/>
          <p14:tracePt t="1288" x="6016625" y="3857625"/>
          <p14:tracePt t="1595" x="6007100" y="3848100"/>
          <p14:tracePt t="1606" x="6016625" y="3830638"/>
          <p14:tracePt t="1614" x="6026150" y="3821113"/>
          <p14:tracePt t="1639" x="6035675" y="3811588"/>
          <p14:tracePt t="8600" x="6035675" y="3803650"/>
          <p14:tracePt t="8608" x="6043613" y="3767138"/>
          <p14:tracePt t="8616" x="6043613" y="3730625"/>
          <p14:tracePt t="8625" x="6043613" y="3711575"/>
          <p14:tracePt t="8632" x="6043613" y="3684588"/>
          <p14:tracePt t="8644" x="6043613" y="3665538"/>
          <p14:tracePt t="8648" x="6043613" y="3638550"/>
          <p14:tracePt t="8658" x="6043613" y="3629025"/>
          <p14:tracePt t="8664" x="6043613" y="3621088"/>
          <p14:tracePt t="8675" x="6043613" y="3602038"/>
          <p14:tracePt t="8691" x="6043613" y="3592513"/>
          <p14:tracePt t="8696" x="6043613" y="3584575"/>
          <p14:tracePt t="8704" x="6053138" y="3584575"/>
          <p14:tracePt t="8712" x="6053138" y="3575050"/>
          <p14:tracePt t="8720" x="6053138" y="3565525"/>
          <p14:tracePt t="8728" x="6062663" y="3556000"/>
          <p14:tracePt t="8752" x="6072188" y="3548063"/>
          <p14:tracePt t="8760" x="6072188" y="3538538"/>
          <p14:tracePt t="8768" x="6072188" y="3529013"/>
          <p14:tracePt t="8784" x="6072188" y="3519488"/>
          <p14:tracePt t="8800" x="6072188" y="3511550"/>
          <p14:tracePt t="8807" x="6072188" y="3502025"/>
          <p14:tracePt t="8833" x="6072188" y="3482975"/>
          <p14:tracePt t="8844" x="6080125" y="3475038"/>
          <p14:tracePt t="8873" x="6080125" y="3465513"/>
          <p14:tracePt t="8905" x="6099175" y="3438525"/>
          <p14:tracePt t="9129" x="6099175" y="3429000"/>
          <p14:tracePt t="9135" x="6099175" y="3402013"/>
          <p14:tracePt t="9159" x="6099175" y="3382963"/>
          <p14:tracePt t="9167" x="6108700" y="3375025"/>
          <p14:tracePt t="9183" x="6108700" y="3355975"/>
          <p14:tracePt t="9199" x="6108700" y="3346450"/>
          <p14:tracePt t="9207" x="6116638" y="3346450"/>
          <p14:tracePt t="9359" x="6126163" y="3328988"/>
          <p14:tracePt t="9367" x="6126163" y="3319463"/>
          <p14:tracePt t="9375" x="6135688" y="3302000"/>
          <p14:tracePt t="9391" x="6153150" y="3282950"/>
          <p14:tracePt t="9400" x="6153150" y="3273425"/>
          <p14:tracePt t="9408" x="6153150" y="3265488"/>
          <p14:tracePt t="9416" x="6162675" y="3255963"/>
          <p14:tracePt t="9440" x="6162675" y="3246438"/>
          <p14:tracePt t="9448" x="6172200" y="3246438"/>
          <p14:tracePt t="9458" x="6189663" y="3246438"/>
          <p14:tracePt t="9480" x="6208713" y="3236913"/>
          <p14:tracePt t="9505" x="6218238" y="3219450"/>
          <p14:tracePt t="13953" x="6099175" y="3219450"/>
          <p14:tracePt t="13963" x="5953125" y="3219450"/>
          <p14:tracePt t="13968" x="5770563" y="3219450"/>
          <p14:tracePt t="13976" x="5561013" y="3192463"/>
          <p14:tracePt t="13984" x="5378450" y="3146425"/>
          <p14:tracePt t="13993" x="5178425" y="3119438"/>
          <p14:tracePt t="14000" x="4995863" y="3100388"/>
          <p14:tracePt t="14011" x="4859338" y="3046413"/>
          <p14:tracePt t="14015" x="4730750" y="3000375"/>
          <p14:tracePt t="14024" x="4613275" y="2973388"/>
          <p14:tracePt t="14032" x="4557713" y="2963863"/>
          <p14:tracePt t="14040" x="4521200" y="2946400"/>
          <p14:tracePt t="14064" x="4513263" y="2946400"/>
          <p14:tracePt t="14096" x="4484688" y="2946400"/>
          <p14:tracePt t="14104" x="4413250" y="2946400"/>
          <p14:tracePt t="14112" x="4340225" y="2946400"/>
          <p14:tracePt t="14120" x="4248150" y="2917825"/>
          <p14:tracePt t="14128" x="4165600" y="2917825"/>
          <p14:tracePt t="14136" x="4057650" y="2900363"/>
          <p14:tracePt t="14144" x="3975100" y="2863850"/>
          <p14:tracePt t="14152" x="3865563" y="2836863"/>
          <p14:tracePt t="14160" x="3783013" y="2781300"/>
          <p14:tracePt t="14168" x="3683000" y="2735263"/>
          <p14:tracePt t="14176" x="3629025" y="2727325"/>
          <p14:tracePt t="14193" x="3463925" y="2671763"/>
          <p14:tracePt t="14200" x="3409950" y="2671763"/>
          <p14:tracePt t="14209" x="3354388" y="2662238"/>
          <p14:tracePt t="14216" x="3290888" y="2662238"/>
          <p14:tracePt t="14225" x="3236913" y="2662238"/>
          <p14:tracePt t="14232" x="3181350" y="2662238"/>
          <p14:tracePt t="14239" x="3127375" y="2662238"/>
          <p14:tracePt t="14246" x="3071813" y="2662238"/>
          <p14:tracePt t="14254" x="3008313" y="2662238"/>
          <p14:tracePt t="14263" x="2954338" y="2644775"/>
          <p14:tracePt t="14272" x="2889250" y="2635250"/>
          <p14:tracePt t="14280" x="2817813" y="2625725"/>
          <p14:tracePt t="14292" x="2735263" y="2598738"/>
          <p14:tracePt t="14296" x="2662238" y="2581275"/>
          <p14:tracePt t="14307" x="2570163" y="2571750"/>
          <p14:tracePt t="14312" x="2489200" y="2544763"/>
          <p14:tracePt t="14319" x="2389188" y="2517775"/>
          <p14:tracePt t="14328" x="2352675" y="2508250"/>
          <p14:tracePt t="14336" x="2270125" y="2481263"/>
          <p14:tracePt t="14344" x="2233613" y="2471738"/>
          <p14:tracePt t="14351" x="2197100" y="2462213"/>
          <p14:tracePt t="14359" x="2170113" y="2452688"/>
          <p14:tracePt t="14382" x="2151063" y="2425700"/>
          <p14:tracePt t="14391" x="2133600" y="2425700"/>
          <p14:tracePt t="14399" x="2106613" y="2425700"/>
          <p14:tracePt t="14407" x="2078038" y="2425700"/>
          <p14:tracePt t="14415" x="2024063" y="2425700"/>
          <p14:tracePt t="14423" x="1960563" y="2416175"/>
          <p14:tracePt t="14431" x="1905000" y="2408238"/>
          <p14:tracePt t="14440" x="1841500" y="2408238"/>
          <p14:tracePt t="14449" x="1787525" y="2389188"/>
          <p14:tracePt t="14457" x="1741488" y="2389188"/>
          <p14:tracePt t="14464" x="1714500" y="2371725"/>
          <p14:tracePt t="14473" x="1704975" y="2371725"/>
          <p14:tracePt t="14480" x="1695450" y="2371725"/>
          <p14:tracePt t="14695" x="1668463" y="2371725"/>
          <p14:tracePt t="14703" x="1641475" y="2408238"/>
          <p14:tracePt t="14711" x="1585913" y="2489200"/>
          <p14:tracePt t="14719" x="1541463" y="2554288"/>
          <p14:tracePt t="14727" x="1485900" y="2635250"/>
          <p14:tracePt t="14736" x="1431925" y="2717800"/>
          <p14:tracePt t="14743" x="1385888" y="2771775"/>
          <p14:tracePt t="14752" x="1358900" y="2827338"/>
          <p14:tracePt t="14759" x="1322388" y="2900363"/>
          <p14:tracePt t="14767" x="1266825" y="2982913"/>
          <p14:tracePt t="14775" x="1249363" y="3017838"/>
          <p14:tracePt t="14784" x="1193800" y="3090863"/>
          <p14:tracePt t="14793" x="1166813" y="3136900"/>
          <p14:tracePt t="14799" x="1157288" y="3209925"/>
          <p14:tracePt t="14808" x="1120775" y="3255963"/>
          <p14:tracePt t="14815" x="1112838" y="3302000"/>
          <p14:tracePt t="14823" x="1076325" y="3346450"/>
          <p14:tracePt t="14831" x="1047750" y="3392488"/>
          <p14:tracePt t="14841" x="1020763" y="3429000"/>
          <p14:tracePt t="14846" x="1011238" y="3482975"/>
          <p14:tracePt t="14855" x="966788" y="3565525"/>
          <p14:tracePt t="14863" x="947738" y="3629025"/>
          <p14:tracePt t="14871" x="930275" y="3684588"/>
          <p14:tracePt t="14879" x="893763" y="3767138"/>
          <p14:tracePt t="14887" x="884238" y="3794125"/>
          <p14:tracePt t="14895" x="847725" y="3857625"/>
          <p14:tracePt t="14903" x="820738" y="3903663"/>
          <p14:tracePt t="14911" x="811213" y="3940175"/>
          <p14:tracePt t="14919" x="793750" y="3984625"/>
          <p14:tracePt t="14927" x="784225" y="4021138"/>
          <p14:tracePt t="14935" x="774700" y="4040188"/>
          <p14:tracePt t="14942" x="765175" y="4067175"/>
          <p14:tracePt t="14951" x="765175" y="4103688"/>
          <p14:tracePt t="14959" x="738188" y="4140200"/>
          <p14:tracePt t="14967" x="728663" y="4167188"/>
          <p14:tracePt t="14975" x="720725" y="4222750"/>
          <p14:tracePt t="14983" x="720725" y="4268788"/>
          <p14:tracePt t="14991" x="720725" y="4332288"/>
          <p14:tracePt t="14999" x="720725" y="4413250"/>
          <p14:tracePt t="15007" x="711200" y="4468813"/>
          <p14:tracePt t="15016" x="711200" y="4541838"/>
          <p14:tracePt t="15025" x="684213" y="4624388"/>
          <p14:tracePt t="15032" x="665163" y="4697413"/>
          <p14:tracePt t="15043" x="665163" y="4751388"/>
          <p14:tracePt t="15046" x="665163" y="4814888"/>
          <p14:tracePt t="15054" x="665163" y="4870450"/>
          <p14:tracePt t="15063" x="665163" y="4897438"/>
          <p14:tracePt t="15071" x="647700" y="4951413"/>
          <p14:tracePt t="15079" x="647700" y="4997450"/>
          <p14:tracePt t="15087" x="647700" y="5024438"/>
          <p14:tracePt t="15095" x="628650" y="5053013"/>
          <p14:tracePt t="15103" x="628650" y="5097463"/>
          <p14:tracePt t="15111" x="628650" y="5126038"/>
          <p14:tracePt t="15119" x="620713" y="5153025"/>
          <p14:tracePt t="15127" x="601663" y="5189538"/>
          <p14:tracePt t="15135" x="592138" y="5207000"/>
          <p14:tracePt t="15142" x="592138" y="5243513"/>
          <p14:tracePt t="15152" x="592138" y="5270500"/>
          <p14:tracePt t="15160" x="574675" y="5299075"/>
          <p14:tracePt t="15168" x="565150" y="5326063"/>
          <p14:tracePt t="15174" x="565150" y="5343525"/>
          <p14:tracePt t="15183" x="565150" y="5372100"/>
          <p14:tracePt t="15191" x="555625" y="5389563"/>
          <p14:tracePt t="15207" x="555625" y="5416550"/>
          <p14:tracePt t="15215" x="555625" y="5445125"/>
          <p14:tracePt t="15223" x="555625" y="5489575"/>
          <p14:tracePt t="15231" x="555625" y="5526088"/>
          <p14:tracePt t="15239" x="547688" y="5545138"/>
          <p14:tracePt t="15247" x="547688" y="5581650"/>
          <p14:tracePt t="15255" x="547688" y="5599113"/>
          <p14:tracePt t="15264" x="547688" y="5626100"/>
          <p14:tracePt t="15272" x="547688" y="5654675"/>
          <p14:tracePt t="15279" x="547688" y="5681663"/>
          <p14:tracePt t="15287" x="547688" y="5727700"/>
          <p14:tracePt t="15295" x="547688" y="5745163"/>
          <p14:tracePt t="15303" x="547688" y="5772150"/>
          <p14:tracePt t="15311" x="547688" y="5808663"/>
          <p14:tracePt t="15319" x="547688" y="5818188"/>
          <p14:tracePt t="15327" x="547688" y="5837238"/>
          <p14:tracePt t="15337" x="547688" y="5873750"/>
          <p14:tracePt t="15342" x="547688" y="5881688"/>
          <p14:tracePt t="15352" x="547688" y="5927725"/>
          <p14:tracePt t="15358" x="547688" y="5973763"/>
          <p14:tracePt t="15367" x="547688" y="6010275"/>
          <p14:tracePt t="15375" x="547688" y="6083300"/>
          <p14:tracePt t="15383" x="547688" y="6137275"/>
          <p14:tracePt t="15391" x="547688" y="6192838"/>
          <p14:tracePt t="15399" x="547688" y="6237288"/>
          <p14:tracePt t="15407" x="547688" y="6310313"/>
          <p14:tracePt t="15415" x="547688" y="6346825"/>
          <p14:tracePt t="15423" x="547688" y="6375400"/>
          <p14:tracePt t="15431" x="574675" y="6419850"/>
          <p14:tracePt t="15439" x="592138" y="6438900"/>
          <p14:tracePt t="15447" x="601663" y="6446838"/>
          <p14:tracePt t="15455" x="620713" y="6465888"/>
          <p14:tracePt t="15463" x="655638" y="6475413"/>
          <p14:tracePt t="15472" x="692150" y="6492875"/>
          <p14:tracePt t="15479" x="728663" y="6511925"/>
          <p14:tracePt t="15487" x="784225" y="6511925"/>
          <p14:tracePt t="15495" x="847725" y="6519863"/>
          <p14:tracePt t="15503" x="903288" y="6519863"/>
          <p14:tracePt t="15511" x="957263" y="6519863"/>
          <p14:tracePt t="15519" x="1003300" y="6519863"/>
          <p14:tracePt t="15528" x="1039813" y="6519863"/>
          <p14:tracePt t="15535" x="1076325" y="6519863"/>
          <p14:tracePt t="15543" x="1130300" y="6519863"/>
          <p14:tracePt t="15551" x="1139825" y="6519863"/>
          <p14:tracePt t="15559" x="1185863" y="6519863"/>
          <p14:tracePt t="15567" x="1212850" y="6511925"/>
          <p14:tracePt t="15575" x="1249363" y="6483350"/>
          <p14:tracePt t="15583" x="1276350" y="6475413"/>
          <p14:tracePt t="15591" x="1330325" y="6456363"/>
          <p14:tracePt t="15599" x="1366838" y="6419850"/>
          <p14:tracePt t="15607" x="1431925" y="6383338"/>
          <p14:tracePt t="15615" x="1458913" y="6356350"/>
          <p14:tracePt t="15623" x="1512888" y="6302375"/>
          <p14:tracePt t="15632" x="1558925" y="6237288"/>
          <p14:tracePt t="15639" x="1631950" y="6156325"/>
          <p14:tracePt t="15647" x="1704975" y="6073775"/>
          <p14:tracePt t="15654" x="1778000" y="5973763"/>
          <p14:tracePt t="15663" x="1851025" y="5854700"/>
          <p14:tracePt t="15671" x="1887538" y="5791200"/>
          <p14:tracePt t="15680" x="1924050" y="5735638"/>
          <p14:tracePt t="15688" x="1960563" y="5662613"/>
          <p14:tracePt t="15695" x="1968500" y="5618163"/>
          <p14:tracePt t="15703" x="1987550" y="5554663"/>
          <p14:tracePt t="15711" x="1997075" y="5535613"/>
          <p14:tracePt t="15728" x="2014538" y="5481638"/>
          <p14:tracePt t="15735" x="2024063" y="5426075"/>
          <p14:tracePt t="15743" x="2051050" y="5326063"/>
          <p14:tracePt t="15751" x="2078038" y="5243513"/>
          <p14:tracePt t="15759" x="2106613" y="5170488"/>
          <p14:tracePt t="15767" x="2106613" y="5116513"/>
          <p14:tracePt t="15775" x="2143125" y="5060950"/>
          <p14:tracePt t="15783" x="2151063" y="4987925"/>
          <p14:tracePt t="15790" x="2170113" y="4914900"/>
          <p14:tracePt t="15799" x="2170113" y="4814888"/>
          <p14:tracePt t="15807" x="2206625" y="4768850"/>
          <p14:tracePt t="15815" x="2214563" y="4732338"/>
          <p14:tracePt t="15823" x="2224088" y="4651375"/>
          <p14:tracePt t="15831" x="2233613" y="4614863"/>
          <p14:tracePt t="15840" x="2260600" y="4532313"/>
          <p14:tracePt t="15846" x="2279650" y="4468813"/>
          <p14:tracePt t="15854" x="2287588" y="4395788"/>
          <p14:tracePt t="15862" x="2297113" y="4332288"/>
          <p14:tracePt t="15871" x="2324100" y="4259263"/>
          <p14:tracePt t="15879" x="2352675" y="4176713"/>
          <p14:tracePt t="15889" x="2360613" y="4103688"/>
          <p14:tracePt t="15895" x="2360613" y="4013200"/>
          <p14:tracePt t="15903" x="2389188" y="3911600"/>
          <p14:tracePt t="15911" x="2406650" y="3821113"/>
          <p14:tracePt t="15919" x="2416175" y="3711575"/>
          <p14:tracePt t="15927" x="2416175" y="3629025"/>
          <p14:tracePt t="15935" x="2416175" y="3538538"/>
          <p14:tracePt t="15943" x="2433638" y="3446463"/>
          <p14:tracePt t="15950" x="2462213" y="3319463"/>
          <p14:tracePt t="15959" x="2479675" y="3219450"/>
          <p14:tracePt t="15966" x="2489200" y="3109913"/>
          <p14:tracePt t="15974" x="2506663" y="3017838"/>
          <p14:tracePt t="15983" x="2533650" y="2900363"/>
          <p14:tracePt t="15990" x="2533650" y="2827338"/>
          <p14:tracePt t="15999" x="2533650" y="2717800"/>
          <p14:tracePt t="16008" x="2533650" y="2662238"/>
          <p14:tracePt t="16015" x="2525713" y="2571750"/>
          <p14:tracePt t="16022" x="2525713" y="2498725"/>
          <p14:tracePt t="16031" x="2516188" y="2398713"/>
          <p14:tracePt t="16039" x="2516188" y="2389188"/>
          <p14:tracePt t="16047" x="2506663" y="2343150"/>
          <p14:tracePt t="16054" x="2462213" y="2279650"/>
          <p14:tracePt t="16063" x="2452688" y="2233613"/>
          <p14:tracePt t="16071" x="2452688" y="2206625"/>
          <p14:tracePt t="16079" x="2443163" y="2179638"/>
          <p14:tracePt t="16087" x="2416175" y="2143125"/>
          <p14:tracePt t="16103" x="2406650" y="2133600"/>
          <p14:tracePt t="16111" x="2397125" y="2116138"/>
          <p14:tracePt t="16127" x="2389188" y="2106613"/>
          <p14:tracePt t="16135" x="2379663" y="2097088"/>
          <p14:tracePt t="16143" x="2370138" y="2089150"/>
          <p14:tracePt t="16167" x="2360613" y="2070100"/>
          <p14:tracePt t="16183" x="2352675" y="2052638"/>
          <p14:tracePt t="16191" x="2343150" y="2033588"/>
          <p14:tracePt t="16199" x="2324100" y="2016125"/>
          <p14:tracePt t="16207" x="2316163" y="2006600"/>
          <p14:tracePt t="16215" x="2316163" y="1997075"/>
          <p14:tracePt t="16224" x="2297113" y="1979613"/>
          <p14:tracePt t="16231" x="2279650" y="1979613"/>
          <p14:tracePt t="16240" x="2243138" y="1970088"/>
          <p14:tracePt t="16247" x="2214563" y="1943100"/>
          <p14:tracePt t="16256" x="2206625" y="1943100"/>
          <p14:tracePt t="16262" x="2179638" y="1933575"/>
          <p14:tracePt t="16271" x="2151063" y="1924050"/>
          <p14:tracePt t="16279" x="2124075" y="1906588"/>
          <p14:tracePt t="16288" x="2078038" y="1887538"/>
          <p14:tracePt t="16295" x="2051050" y="1870075"/>
          <p14:tracePt t="16303" x="2005013" y="1851025"/>
          <p14:tracePt t="16312" x="1968500" y="1833563"/>
          <p14:tracePt t="16320" x="1941513" y="1814513"/>
          <p14:tracePt t="16328" x="1895475" y="1787525"/>
          <p14:tracePt t="16336" x="1831975" y="1760538"/>
          <p14:tracePt t="16347" x="1804988" y="1741488"/>
          <p14:tracePt t="16350" x="1751013" y="1731963"/>
          <p14:tracePt t="16359" x="1704975" y="1714500"/>
          <p14:tracePt t="16367" x="1668463" y="1704975"/>
          <p14:tracePt t="16375" x="1604963" y="1697038"/>
          <p14:tracePt t="16383" x="1595438" y="1687513"/>
          <p14:tracePt t="16391" x="1568450" y="1677988"/>
          <p14:tracePt t="16399" x="1549400" y="1677988"/>
          <p14:tracePt t="16407" x="1522413" y="1668463"/>
          <p14:tracePt t="16415" x="1512888" y="1660525"/>
          <p14:tracePt t="16423" x="1485900" y="1641475"/>
          <p14:tracePt t="16431" x="1476375" y="1641475"/>
          <p14:tracePt t="16455" x="1468438" y="1641475"/>
          <p14:tracePt t="16497" x="1458913" y="1641475"/>
          <p14:tracePt t="16609" x="1439863" y="1641475"/>
          <p14:tracePt t="16616" x="1366838" y="1660525"/>
          <p14:tracePt t="16624" x="1339850" y="1668463"/>
          <p14:tracePt t="16633" x="1285875" y="1668463"/>
          <p14:tracePt t="16640" x="1222375" y="1697038"/>
          <p14:tracePt t="16648" x="1185863" y="1697038"/>
          <p14:tracePt t="16657" x="1139825" y="1704975"/>
          <p14:tracePt t="16664" x="1103313" y="1704975"/>
          <p14:tracePt t="16672" x="1084263" y="1704975"/>
          <p14:tracePt t="16679" x="1047750" y="1704975"/>
          <p14:tracePt t="16703" x="1039813" y="1714500"/>
          <p14:tracePt t="16729" x="1020763" y="1714500"/>
          <p14:tracePt t="16744" x="1011238" y="1724025"/>
          <p14:tracePt t="16751" x="1003300" y="1724025"/>
          <p14:tracePt t="16759" x="974725" y="1731963"/>
          <p14:tracePt t="16766" x="957263" y="1751013"/>
          <p14:tracePt t="16775" x="930275" y="1760538"/>
          <p14:tracePt t="16783" x="911225" y="1768475"/>
          <p14:tracePt t="16791" x="893763" y="1787525"/>
          <p14:tracePt t="16799" x="884238" y="1797050"/>
          <p14:tracePt t="16807" x="857250" y="1814513"/>
          <p14:tracePt t="16815" x="838200" y="1833563"/>
          <p14:tracePt t="16823" x="820738" y="1841500"/>
          <p14:tracePt t="16831" x="811213" y="1851025"/>
          <p14:tracePt t="16840" x="784225" y="1860550"/>
          <p14:tracePt t="16846" x="774700" y="1860550"/>
          <p14:tracePt t="16855" x="765175" y="1870075"/>
          <p14:tracePt t="16864" x="757238" y="1878013"/>
          <p14:tracePt t="16871" x="738188" y="1897063"/>
          <p14:tracePt t="16878" x="728663" y="1914525"/>
          <p14:tracePt t="16887" x="720725" y="1933575"/>
          <p14:tracePt t="16895" x="692150" y="1979613"/>
          <p14:tracePt t="16903" x="674688" y="1997075"/>
          <p14:tracePt t="16911" x="620713" y="2043113"/>
          <p14:tracePt t="16919" x="592138" y="2097088"/>
          <p14:tracePt t="16927" x="565150" y="2116138"/>
          <p14:tracePt t="16935" x="511175" y="2170113"/>
          <p14:tracePt t="16943" x="501650" y="2206625"/>
          <p14:tracePt t="16951" x="465138" y="2233613"/>
          <p14:tracePt t="16959" x="438150" y="2270125"/>
          <p14:tracePt t="16968" x="409575" y="2325688"/>
          <p14:tracePt t="16974" x="346075" y="2379663"/>
          <p14:tracePt t="16983" x="309563" y="2416175"/>
          <p14:tracePt t="16991" x="273050" y="2462213"/>
          <p14:tracePt t="16999" x="255588" y="2508250"/>
          <p14:tracePt t="17007" x="219075" y="2554288"/>
          <p14:tracePt t="17015" x="209550" y="2608263"/>
          <p14:tracePt t="17023" x="192088" y="2690813"/>
          <p14:tracePt t="17031" x="173038" y="2754313"/>
          <p14:tracePt t="17040" x="155575" y="2844800"/>
          <p14:tracePt t="17047" x="155575" y="2881313"/>
          <p14:tracePt t="17055" x="146050" y="2954338"/>
          <p14:tracePt t="17063" x="146050" y="3009900"/>
          <p14:tracePt t="17072" x="146050" y="3054350"/>
          <p14:tracePt t="17079" x="146050" y="3090863"/>
          <p14:tracePt t="17088" x="146050" y="3127375"/>
          <p14:tracePt t="17095" x="146050" y="3182938"/>
          <p14:tracePt t="17103" x="146050" y="3219450"/>
          <p14:tracePt t="17111" x="146050" y="3273425"/>
          <p14:tracePt t="17119" x="146050" y="3292475"/>
          <p14:tracePt t="17127" x="146050" y="3328988"/>
          <p14:tracePt t="17135" x="146050" y="3375025"/>
          <p14:tracePt t="17144" x="136525" y="3402013"/>
          <p14:tracePt t="17151" x="136525" y="3455988"/>
          <p14:tracePt t="17159" x="136525" y="3511550"/>
          <p14:tracePt t="17169" x="119063" y="3592513"/>
          <p14:tracePt t="17174" x="109538" y="3665538"/>
          <p14:tracePt t="17189" x="100013" y="3748088"/>
          <p14:tracePt t="17190" x="100013" y="3821113"/>
          <p14:tracePt t="17200" x="100013" y="3894138"/>
          <p14:tracePt t="17208" x="100013" y="3930650"/>
          <p14:tracePt t="17216" x="100013" y="4003675"/>
          <p14:tracePt t="17225" x="100013" y="4113213"/>
          <p14:tracePt t="17232" x="100013" y="4130675"/>
          <p14:tracePt t="17239" x="100013" y="4213225"/>
          <p14:tracePt t="17248" x="100013" y="4303713"/>
          <p14:tracePt t="17257" x="100013" y="4376738"/>
          <p14:tracePt t="17264" x="100013" y="4486275"/>
          <p14:tracePt t="17273" x="100013" y="4568825"/>
          <p14:tracePt t="17280" x="100013" y="4660900"/>
          <p14:tracePt t="17290" x="109538" y="4751388"/>
          <p14:tracePt t="17296" x="127000" y="4851400"/>
          <p14:tracePt t="17306" x="127000" y="4924425"/>
          <p14:tracePt t="17312" x="136525" y="4997450"/>
          <p14:tracePt t="17320" x="182563" y="5080000"/>
          <p14:tracePt t="17328" x="192088" y="5153025"/>
          <p14:tracePt t="17335" x="228600" y="5216525"/>
          <p14:tracePt t="17344" x="255588" y="5299075"/>
          <p14:tracePt t="17351" x="301625" y="5380038"/>
          <p14:tracePt t="17359" x="319088" y="5426075"/>
          <p14:tracePt t="17367" x="328613" y="5481638"/>
          <p14:tracePt t="17375" x="373063" y="5562600"/>
          <p14:tracePt t="17383" x="373063" y="5589588"/>
          <p14:tracePt t="17391" x="382588" y="5662613"/>
          <p14:tracePt t="17399" x="392113" y="5681663"/>
          <p14:tracePt t="17407" x="419100" y="5727700"/>
          <p14:tracePt t="17415" x="419100" y="5764213"/>
          <p14:tracePt t="17423" x="428625" y="5800725"/>
          <p14:tracePt t="17431" x="438150" y="5818188"/>
          <p14:tracePt t="17439" x="446088" y="5845175"/>
          <p14:tracePt t="17447" x="465138" y="5864225"/>
          <p14:tracePt t="17454" x="474663" y="5873750"/>
          <p14:tracePt t="17463" x="474663" y="5881688"/>
          <p14:tracePt t="17472" x="482600" y="5891213"/>
          <p14:tracePt t="17488" x="492125" y="5910263"/>
          <p14:tracePt t="17512" x="511175" y="5927725"/>
          <p14:tracePt t="17520" x="519113" y="5937250"/>
          <p14:tracePt t="17528" x="547688" y="5964238"/>
          <p14:tracePt t="17536" x="555625" y="6000750"/>
          <p14:tracePt t="17544" x="611188" y="6054725"/>
          <p14:tracePt t="17552" x="647700" y="6100763"/>
          <p14:tracePt t="17559" x="692150" y="6173788"/>
          <p14:tracePt t="17567" x="765175" y="6256338"/>
          <p14:tracePt t="17575" x="838200" y="6338888"/>
          <p14:tracePt t="17583" x="903288" y="6402388"/>
          <p14:tracePt t="17591" x="930275" y="6438900"/>
          <p14:tracePt t="17599" x="1011238" y="6475413"/>
          <p14:tracePt t="17607" x="1093788" y="6519863"/>
          <p14:tracePt t="17615" x="1176338" y="6529388"/>
          <p14:tracePt t="17623" x="1249363" y="6556375"/>
          <p14:tracePt t="17631" x="1285875" y="6565900"/>
          <p14:tracePt t="17639" x="1330325" y="6565900"/>
          <p14:tracePt t="17647" x="1395413" y="6565900"/>
          <p14:tracePt t="17655" x="1449388" y="6565900"/>
          <p14:tracePt t="17663" x="1485900" y="6565900"/>
          <p14:tracePt t="17671" x="1522413" y="6565900"/>
          <p14:tracePt t="17679" x="1576388" y="6565900"/>
          <p14:tracePt t="17688" x="1622425" y="6538913"/>
          <p14:tracePt t="17695" x="1695450" y="6529388"/>
          <p14:tracePt t="17703" x="1751013" y="6475413"/>
          <p14:tracePt t="17711" x="1787525" y="6465888"/>
          <p14:tracePt t="17719" x="1851025" y="6429375"/>
          <p14:tracePt t="17728" x="1914525" y="6392863"/>
          <p14:tracePt t="17735" x="1960563" y="6356350"/>
          <p14:tracePt t="17743" x="2014538" y="6302375"/>
          <p14:tracePt t="17751" x="2060575" y="6256338"/>
          <p14:tracePt t="17759" x="2114550" y="6192838"/>
          <p14:tracePt t="17767" x="2170113" y="6127750"/>
          <p14:tracePt t="17775" x="2224088" y="6054725"/>
          <p14:tracePt t="17783" x="2260600" y="5991225"/>
          <p14:tracePt t="17791" x="2287588" y="5973763"/>
          <p14:tracePt t="17799" x="2324100" y="5927725"/>
          <p14:tracePt t="17807" x="2343150" y="5881688"/>
          <p14:tracePt t="17815" x="2379663" y="5837238"/>
          <p14:tracePt t="17823" x="2406650" y="5772150"/>
          <p14:tracePt t="17831" x="2443163" y="5708650"/>
          <p14:tracePt t="17839" x="2470150" y="5645150"/>
          <p14:tracePt t="17847" x="2498725" y="5618163"/>
          <p14:tracePt t="17854" x="2525713" y="5572125"/>
          <p14:tracePt t="17862" x="2562225" y="5508625"/>
          <p14:tracePt t="17874" x="2589213" y="5445125"/>
          <p14:tracePt t="17878" x="2625725" y="5362575"/>
          <p14:tracePt t="17887" x="2652713" y="5316538"/>
          <p14:tracePt t="17895" x="2689225" y="5253038"/>
          <p14:tracePt t="17903" x="2716213" y="5197475"/>
          <p14:tracePt t="17911" x="2781300" y="5106988"/>
          <p14:tracePt t="17919" x="2817813" y="5043488"/>
          <p14:tracePt t="17927" x="2844800" y="4997450"/>
          <p14:tracePt t="17937" x="2881313" y="4924425"/>
          <p14:tracePt t="17948" x="2908300" y="4860925"/>
          <p14:tracePt t="17952" x="2908300" y="4833938"/>
          <p14:tracePt t="17962" x="2908300" y="4824413"/>
          <p14:tracePt t="17968" x="2917825" y="4805363"/>
          <p14:tracePt t="17978" x="2935288" y="4778375"/>
          <p14:tracePt t="17983" x="2944813" y="4741863"/>
          <p14:tracePt t="17991" x="2971800" y="4714875"/>
          <p14:tracePt t="17999" x="2998788" y="4651375"/>
          <p14:tracePt t="18009" x="2998788" y="4624388"/>
          <p14:tracePt t="18016" x="2998788" y="4587875"/>
          <p14:tracePt t="18026" x="2998788" y="4532313"/>
          <p14:tracePt t="18033" x="2998788" y="4505325"/>
          <p14:tracePt t="18043" x="2998788" y="4459288"/>
          <p14:tracePt t="18046" x="2998788" y="4405313"/>
          <p14:tracePt t="18055" x="2998788" y="4349750"/>
          <p14:tracePt t="18063" x="2998788" y="4286250"/>
          <p14:tracePt t="18072" x="2998788" y="4232275"/>
          <p14:tracePt t="18079" x="2998788" y="4159250"/>
          <p14:tracePt t="18088" x="2998788" y="4103688"/>
          <p14:tracePt t="18095" x="2998788" y="4049713"/>
          <p14:tracePt t="18103" x="2998788" y="3976688"/>
          <p14:tracePt t="18111" x="2990850" y="3894138"/>
          <p14:tracePt t="18119" x="2971800" y="3840163"/>
          <p14:tracePt t="18128" x="2971800" y="3757613"/>
          <p14:tracePt t="18135" x="2971800" y="3702050"/>
          <p14:tracePt t="18143" x="2971800" y="3665538"/>
          <p14:tracePt t="18151" x="2962275" y="3611563"/>
          <p14:tracePt t="18159" x="2962275" y="3575050"/>
          <p14:tracePt t="18167" x="2962275" y="3548063"/>
          <p14:tracePt t="18175" x="2962275" y="3511550"/>
          <p14:tracePt t="18183" x="2962275" y="3492500"/>
          <p14:tracePt t="18191" x="2962275" y="3465513"/>
          <p14:tracePt t="18200" x="2962275" y="3446463"/>
          <p14:tracePt t="18207" x="2962275" y="3419475"/>
          <p14:tracePt t="18217" x="2962275" y="3402013"/>
          <p14:tracePt t="18223" x="2962275" y="3392488"/>
          <p14:tracePt t="18232" x="2962275" y="3365500"/>
          <p14:tracePt t="18251" x="2962275" y="3355975"/>
          <p14:tracePt t="18257" x="2962275" y="3328988"/>
          <p14:tracePt t="18264" x="2962275" y="3319463"/>
          <p14:tracePt t="18273" x="2962275" y="3309938"/>
          <p14:tracePt t="18296" x="2962275" y="3282950"/>
          <p14:tracePt t="18306" x="2962275" y="3273425"/>
          <p14:tracePt t="18312" x="2962275" y="3265488"/>
          <p14:tracePt t="18320" x="2962275" y="3236913"/>
          <p14:tracePt t="18339" x="2962275" y="3200400"/>
          <p14:tracePt t="18344" x="2962275" y="3182938"/>
          <p14:tracePt t="18353" x="2962275" y="3173413"/>
          <p14:tracePt t="18359" x="2944813" y="3136900"/>
          <p14:tracePt t="18376" x="2944813" y="3100388"/>
          <p14:tracePt t="18392" x="2935288" y="3082925"/>
          <p14:tracePt t="18409" x="2935288" y="3063875"/>
          <p14:tracePt t="18416" x="2935288" y="3054350"/>
          <p14:tracePt t="18425" x="2935288" y="3046413"/>
          <p14:tracePt t="18432" x="2925763" y="3036888"/>
          <p14:tracePt t="18563" x="2917825" y="3027363"/>
          <p14:tracePt t="18713" x="2917825" y="3017838"/>
          <p14:tracePt t="18720" x="2862263" y="3017838"/>
          <p14:tracePt t="18728" x="2789238" y="3017838"/>
          <p14:tracePt t="18737" x="2735263" y="3017838"/>
          <p14:tracePt t="18744" x="2679700" y="3017838"/>
          <p14:tracePt t="18752" x="2579688" y="2990850"/>
          <p14:tracePt t="18760" x="2489200" y="2973388"/>
          <p14:tracePt t="18768" x="2425700" y="2936875"/>
          <p14:tracePt t="18776" x="2360613" y="2909888"/>
          <p14:tracePt t="18783" x="2352675" y="2909888"/>
          <p14:tracePt t="18791" x="2333625" y="2890838"/>
          <p14:tracePt t="18799" x="2279650" y="2873375"/>
          <p14:tracePt t="18807" x="2233613" y="2836863"/>
          <p14:tracePt t="18815" x="2187575" y="2808288"/>
          <p14:tracePt t="18823" x="2151063" y="2781300"/>
          <p14:tracePt t="18831" x="2124075" y="2771775"/>
          <p14:tracePt t="18839" x="2078038" y="2744788"/>
          <p14:tracePt t="18847" x="2051050" y="2727325"/>
          <p14:tracePt t="18856" x="2024063" y="2717800"/>
          <p14:tracePt t="18862" x="2005013" y="2708275"/>
          <p14:tracePt t="18872" x="1997075" y="2708275"/>
          <p14:tracePt t="18879" x="1978025" y="2698750"/>
          <p14:tracePt t="18887" x="1951038" y="2698750"/>
          <p14:tracePt t="18895" x="1931988" y="2698750"/>
          <p14:tracePt t="18903" x="1905000" y="2698750"/>
          <p14:tracePt t="18911" x="1868488" y="2698750"/>
          <p14:tracePt t="18927" x="1831975" y="2698750"/>
          <p14:tracePt t="18936" x="1787525" y="2698750"/>
          <p14:tracePt t="18944" x="1778000" y="2698750"/>
          <p14:tracePt t="18951" x="1731963" y="2698750"/>
          <p14:tracePt t="18959" x="1704975" y="2698750"/>
          <p14:tracePt t="18967" x="1695450" y="2698750"/>
          <p14:tracePt t="18975" x="1677988" y="2698750"/>
          <p14:tracePt t="18983" x="1658938" y="2698750"/>
          <p14:tracePt t="18991" x="1649413" y="2698750"/>
          <p14:tracePt t="19633" x="1685925" y="2681288"/>
          <p14:tracePt t="19639" x="1751013" y="2671763"/>
          <p14:tracePt t="19647" x="1778000" y="2671763"/>
          <p14:tracePt t="19655" x="1831975" y="2644775"/>
          <p14:tracePt t="19663" x="1914525" y="2617788"/>
          <p14:tracePt t="19670" x="1941513" y="2608263"/>
          <p14:tracePt t="19679" x="1987550" y="2598738"/>
          <p14:tracePt t="19687" x="1997075" y="2598738"/>
          <p14:tracePt t="19695" x="2024063" y="2589213"/>
          <p14:tracePt t="20168" x="2060575" y="2589213"/>
          <p14:tracePt t="20175" x="2078038" y="2589213"/>
          <p14:tracePt t="20183" x="2124075" y="2589213"/>
          <p14:tracePt t="20209" x="2170113" y="2589213"/>
          <p14:tracePt t="20216" x="2206625" y="2589213"/>
          <p14:tracePt t="20232" x="2224088" y="2589213"/>
          <p14:tracePt t="20240" x="2260600" y="2589213"/>
          <p14:tracePt t="20489" x="2270125" y="2589213"/>
          <p14:tracePt t="20497" x="2297113" y="2589213"/>
          <p14:tracePt t="20505" x="2316163" y="2589213"/>
          <p14:tracePt t="20513" x="2343150" y="2625725"/>
          <p14:tracePt t="20523" x="2352675" y="2635250"/>
          <p14:tracePt t="20528" x="2352675" y="2644775"/>
          <p14:tracePt t="20537" x="2352675" y="2662238"/>
          <p14:tracePt t="20543" x="2360613" y="2698750"/>
          <p14:tracePt t="20552" x="2360613" y="2708275"/>
          <p14:tracePt t="20558" x="2360613" y="2744788"/>
          <p14:tracePt t="20567" x="2360613" y="2754313"/>
          <p14:tracePt t="20591" x="2389188" y="2771775"/>
          <p14:tracePt t="20598" x="2433638" y="2800350"/>
          <p14:tracePt t="20607" x="2498725" y="2808288"/>
          <p14:tracePt t="20615" x="2525713" y="2817813"/>
          <p14:tracePt t="20623" x="2562225" y="2817813"/>
          <p14:tracePt t="20632" x="2598738" y="2827338"/>
          <p14:tracePt t="20639" x="2616200" y="2827338"/>
          <p14:tracePt t="20647" x="2643188" y="2844800"/>
          <p14:tracePt t="20663" x="2652713" y="2844800"/>
          <p14:tracePt t="20784" x="2662238" y="2844800"/>
          <p14:tracePt t="20794" x="2689225" y="2844800"/>
          <p14:tracePt t="20801" x="2698750" y="2836863"/>
          <p14:tracePt t="20812" x="2708275" y="2817813"/>
          <p14:tracePt t="21417" x="2698750" y="2808288"/>
          <p14:tracePt t="21424" x="2689225" y="2808288"/>
          <p14:tracePt t="21432" x="2652713" y="2808288"/>
          <p14:tracePt t="21505" x="2635250" y="2817813"/>
          <p14:tracePt t="21512" x="2579688" y="2836863"/>
          <p14:tracePt t="21521" x="2533650" y="2873375"/>
          <p14:tracePt t="21528" x="2452688" y="2927350"/>
          <p14:tracePt t="21536" x="2406650" y="2954338"/>
          <p14:tracePt t="21544" x="2324100" y="3009900"/>
          <p14:tracePt t="21553" x="2243138" y="3036888"/>
          <p14:tracePt t="21563" x="2179638" y="3054350"/>
          <p14:tracePt t="21566" x="2078038" y="3100388"/>
          <p14:tracePt t="21575" x="2041525" y="3119438"/>
          <p14:tracePt t="21583" x="1997075" y="3146425"/>
          <p14:tracePt t="21591" x="1951038" y="3155950"/>
          <p14:tracePt t="21599" x="1905000" y="3182938"/>
          <p14:tracePt t="21607" x="1895475" y="3182938"/>
          <p14:tracePt t="21615" x="1878013" y="3192463"/>
          <p14:tracePt t="21623" x="1860550" y="3200400"/>
          <p14:tracePt t="21631" x="1831975" y="3228975"/>
          <p14:tracePt t="21639" x="1795463" y="3246438"/>
          <p14:tracePt t="21647" x="1768475" y="3255963"/>
          <p14:tracePt t="21655" x="1722438" y="3292475"/>
          <p14:tracePt t="21663" x="1695450" y="3309938"/>
          <p14:tracePt t="21673" x="1649413" y="3346450"/>
          <p14:tracePt t="21680" x="1568450" y="3402013"/>
          <p14:tracePt t="21690" x="1549400" y="3419475"/>
          <p14:tracePt t="21696" x="1485900" y="3455988"/>
          <p14:tracePt t="21706" x="1468438" y="3475038"/>
          <p14:tracePt t="21712" x="1412875" y="3511550"/>
          <p14:tracePt t="21720" x="1395413" y="3519488"/>
          <p14:tracePt t="21730" x="1376363" y="3529013"/>
          <p14:tracePt t="21736" x="1358900" y="3538538"/>
          <p14:tracePt t="21745" x="1330325" y="3556000"/>
          <p14:tracePt t="22049" x="1330325" y="3565525"/>
          <p14:tracePt t="22057" x="1330325" y="3575050"/>
          <p14:tracePt t="22066" x="1330325" y="3592513"/>
          <p14:tracePt t="22073" x="1330325" y="3611563"/>
          <p14:tracePt t="22095" x="1330325" y="3629025"/>
          <p14:tracePt t="22104" x="1330325" y="3638550"/>
          <p14:tracePt t="22111" x="1330325" y="3648075"/>
          <p14:tracePt t="22118" x="1330325" y="3657600"/>
          <p14:tracePt t="22127" x="1330325" y="3684588"/>
          <p14:tracePt t="22135" x="1330325" y="3694113"/>
          <p14:tracePt t="22152" x="1358900" y="3702050"/>
          <p14:tracePt t="22161" x="1366838" y="3702050"/>
          <p14:tracePt t="22167" x="1376363" y="3702050"/>
          <p14:tracePt t="22176" x="1403350" y="3711575"/>
          <p14:tracePt t="22194" x="1412875" y="3721100"/>
          <p14:tracePt t="22335" x="1439863" y="3721100"/>
          <p14:tracePt t="22342" x="1495425" y="3721100"/>
          <p14:tracePt t="22351" x="1549400" y="3721100"/>
          <p14:tracePt t="22358" x="1595438" y="3721100"/>
          <p14:tracePt t="22367" x="1631950" y="3721100"/>
          <p14:tracePt t="22375" x="1649413" y="3721100"/>
          <p14:tracePt t="22383" x="1668463" y="3721100"/>
          <p14:tracePt t="22391" x="1695450" y="3721100"/>
          <p14:tracePt t="22415" x="1704975" y="3721100"/>
          <p14:tracePt t="22623" x="1722438" y="3721100"/>
          <p14:tracePt t="22631" x="1751013" y="3730625"/>
          <p14:tracePt t="22639" x="1768475" y="3757613"/>
          <p14:tracePt t="22647" x="1814513" y="3803650"/>
          <p14:tracePt t="22655" x="1851025" y="3830638"/>
          <p14:tracePt t="22663" x="1878013" y="3848100"/>
          <p14:tracePt t="22671" x="1941513" y="3884613"/>
          <p14:tracePt t="22679" x="1987550" y="3911600"/>
          <p14:tracePt t="22687" x="2060575" y="3948113"/>
          <p14:tracePt t="22695" x="2097088" y="3984625"/>
          <p14:tracePt t="22703" x="2124075" y="4013200"/>
          <p14:tracePt t="22711" x="2160588" y="4030663"/>
          <p14:tracePt t="22719" x="2206625" y="4076700"/>
          <p14:tracePt t="22727" x="2214563" y="4076700"/>
          <p14:tracePt t="22735" x="2251075" y="4086225"/>
          <p14:tracePt t="22744" x="2251075" y="4094163"/>
          <p14:tracePt t="22984" x="2260600" y="4094163"/>
          <p14:tracePt t="22991" x="2333625" y="4086225"/>
          <p14:tracePt t="22999" x="2406650" y="4030663"/>
          <p14:tracePt t="23007" x="2443163" y="4021138"/>
          <p14:tracePt t="23015" x="2506663" y="3976688"/>
          <p14:tracePt t="23023" x="2533650" y="3967163"/>
          <p14:tracePt t="23031" x="2543175" y="3957638"/>
          <p14:tracePt t="23040" x="2598738" y="3948113"/>
          <p14:tracePt t="23048" x="2625725" y="3930650"/>
          <p14:tracePt t="23056" x="2635250" y="3930650"/>
          <p14:tracePt t="23062" x="2643188" y="3930650"/>
          <p14:tracePt t="23080" x="2652713" y="3921125"/>
          <p14:tracePt t="23191" x="2679700" y="3921125"/>
          <p14:tracePt t="23199" x="2708275" y="3940175"/>
          <p14:tracePt t="23207" x="2725738" y="3948113"/>
          <p14:tracePt t="23215" x="2771775" y="3957638"/>
          <p14:tracePt t="23223" x="2789238" y="3967163"/>
          <p14:tracePt t="23231" x="2817813" y="3984625"/>
          <p14:tracePt t="23240" x="2835275" y="3994150"/>
          <p14:tracePt t="23248" x="2862263" y="4003675"/>
          <p14:tracePt t="23256" x="2898775" y="4040188"/>
          <p14:tracePt t="23262" x="2917825" y="4057650"/>
          <p14:tracePt t="23271" x="2925763" y="4067175"/>
          <p14:tracePt t="23279" x="2954338" y="4094163"/>
          <p14:tracePt t="23287" x="2981325" y="4113213"/>
          <p14:tracePt t="23295" x="2998788" y="4140200"/>
          <p14:tracePt t="23303" x="3044825" y="4186238"/>
          <p14:tracePt t="23312" x="3127375" y="4213225"/>
          <p14:tracePt t="23322" x="3190875" y="4249738"/>
          <p14:tracePt t="23329" x="3236913" y="4259263"/>
          <p14:tracePt t="23339" x="3273425" y="4276725"/>
          <p14:tracePt t="23343" x="3309938" y="4286250"/>
          <p14:tracePt t="23351" x="3327400" y="4303713"/>
          <p14:tracePt t="23785" x="3317875" y="4376738"/>
          <p14:tracePt t="23794" x="3290888" y="4395788"/>
          <p14:tracePt t="23800" x="3217863" y="4432300"/>
          <p14:tracePt t="23810" x="3154363" y="4459288"/>
          <p14:tracePt t="23816" x="3108325" y="4505325"/>
          <p14:tracePt t="23824" x="3044825" y="4541838"/>
          <p14:tracePt t="23832" x="3017838" y="4559300"/>
          <p14:tracePt t="23841" x="2981325" y="4595813"/>
          <p14:tracePt t="23848" x="2954338" y="4614863"/>
          <p14:tracePt t="23855" x="2917825" y="4660900"/>
          <p14:tracePt t="23864" x="2898775" y="4687888"/>
          <p14:tracePt t="23872" x="2862263" y="4732338"/>
          <p14:tracePt t="23879" x="2852738" y="4768850"/>
          <p14:tracePt t="23888" x="2817813" y="4814888"/>
          <p14:tracePt t="23896" x="2789238" y="4833938"/>
          <p14:tracePt t="23905" x="2762250" y="4851400"/>
          <p14:tracePt t="23912" x="2752725" y="4860925"/>
          <p14:tracePt t="23921" x="2735263" y="4878388"/>
          <p14:tracePt t="23927" x="2716213" y="4887913"/>
          <p14:tracePt t="23952" x="2708275" y="4897438"/>
          <p14:tracePt t="24033" x="2708275" y="4906963"/>
          <p14:tracePt t="24304" x="2725738" y="4897438"/>
          <p14:tracePt t="24312" x="2771775" y="4860925"/>
          <p14:tracePt t="24329" x="2771775" y="4851400"/>
          <p14:tracePt t="24334" x="2798763" y="4841875"/>
          <p14:tracePt t="24801" x="2835275" y="4841875"/>
          <p14:tracePt t="24808" x="2862263" y="4833938"/>
          <p14:tracePt t="24817" x="2935288" y="4814888"/>
          <p14:tracePt t="24826" x="2954338" y="4814888"/>
          <p14:tracePt t="24833" x="2981325" y="4797425"/>
          <p14:tracePt t="24842" x="3008313" y="4797425"/>
          <p14:tracePt t="24848" x="3017838" y="4797425"/>
          <p14:tracePt t="24856" x="3027363" y="4797425"/>
          <p14:tracePt t="25247" x="3008313" y="4797425"/>
          <p14:tracePt t="25255" x="2981325" y="4797425"/>
          <p14:tracePt t="25263" x="2944813" y="4805363"/>
          <p14:tracePt t="25271" x="2908300" y="4814888"/>
          <p14:tracePt t="25279" x="2852738" y="4814888"/>
          <p14:tracePt t="25287" x="2789238" y="4824413"/>
          <p14:tracePt t="25295" x="2752725" y="4824413"/>
          <p14:tracePt t="25303" x="2716213" y="4833938"/>
          <p14:tracePt t="25311" x="2689225" y="4833938"/>
          <p14:tracePt t="25319" x="2679700" y="4833938"/>
          <p14:tracePt t="25327" x="2652713" y="4833938"/>
          <p14:tracePt t="25335" x="2635250" y="4841875"/>
          <p14:tracePt t="25343" x="2616200" y="4851400"/>
          <p14:tracePt t="25352" x="2606675" y="4851400"/>
          <p14:tracePt t="25359" x="2598738" y="4851400"/>
          <p14:tracePt t="25367" x="2579688" y="4851400"/>
          <p14:tracePt t="25374" x="2543175" y="4851400"/>
          <p14:tracePt t="25382" x="2516188" y="4851400"/>
          <p14:tracePt t="25390" x="2506663" y="4851400"/>
          <p14:tracePt t="25398" x="2489200" y="4851400"/>
          <p14:tracePt t="25407" x="2470150" y="4851400"/>
          <p14:tracePt t="25415" x="2462213" y="4851400"/>
          <p14:tracePt t="25423" x="2452688" y="4851400"/>
          <p14:tracePt t="25431" x="2433638" y="4851400"/>
          <p14:tracePt t="25439" x="2425700" y="4851400"/>
          <p14:tracePt t="25447" x="2416175" y="4851400"/>
          <p14:tracePt t="25455" x="2406650" y="4860925"/>
          <p14:tracePt t="25463" x="2389188" y="4860925"/>
          <p14:tracePt t="25470" x="2379663" y="4860925"/>
          <p14:tracePt t="25479" x="2352675" y="4860925"/>
          <p14:tracePt t="25487" x="2352675" y="4870450"/>
          <p14:tracePt t="25495" x="2343150" y="4870450"/>
          <p14:tracePt t="25504" x="2306638" y="4878388"/>
          <p14:tracePt t="25511" x="2279650" y="4878388"/>
          <p14:tracePt t="25519" x="2251075" y="4878388"/>
          <p14:tracePt t="25527" x="2214563" y="4878388"/>
          <p14:tracePt t="25543" x="2197100" y="4878388"/>
          <p14:tracePt t="25559" x="2187575" y="4878388"/>
          <p14:tracePt t="25567" x="2170113" y="4878388"/>
          <p14:tracePt t="25576" x="2160588" y="4878388"/>
          <p14:tracePt t="25584" x="2143125" y="4878388"/>
          <p14:tracePt t="25591" x="2124075" y="4870450"/>
          <p14:tracePt t="25599" x="2114550" y="4860925"/>
          <p14:tracePt t="25616" x="2114550" y="4851400"/>
          <p14:tracePt t="25623" x="2078038" y="4805363"/>
          <p14:tracePt t="25639" x="2070100" y="4805363"/>
          <p14:tracePt t="25655" x="2033588" y="4797425"/>
          <p14:tracePt t="25665" x="1997075" y="4797425"/>
          <p14:tracePt t="25671" x="1978025" y="4797425"/>
          <p14:tracePt t="25680" x="1951038" y="4797425"/>
          <p14:tracePt t="25687" x="1941513" y="4797425"/>
          <p14:tracePt t="25695" x="1931988" y="4797425"/>
          <p14:tracePt t="25703" x="1895475" y="4797425"/>
          <p14:tracePt t="25711" x="1878013" y="4797425"/>
          <p14:tracePt t="25719" x="1851025" y="4797425"/>
          <p14:tracePt t="25727" x="1841500" y="4797425"/>
          <p14:tracePt t="26352" x="1878013" y="4824413"/>
          <p14:tracePt t="26359" x="1960563" y="4887913"/>
          <p14:tracePt t="26367" x="2033588" y="4960938"/>
          <p14:tracePt t="26375" x="2114550" y="5033963"/>
          <p14:tracePt t="26383" x="2187575" y="5116513"/>
          <p14:tracePt t="26390" x="2270125" y="5197475"/>
          <p14:tracePt t="26398" x="2333625" y="5262563"/>
          <p14:tracePt t="26406" x="2406650" y="5353050"/>
          <p14:tracePt t="26415" x="2452688" y="5399088"/>
          <p14:tracePt t="26423" x="2525713" y="5453063"/>
          <p14:tracePt t="26431" x="2552700" y="5481638"/>
          <p14:tracePt t="26439" x="2579688" y="5499100"/>
          <p14:tracePt t="26447" x="2625725" y="5535613"/>
          <p14:tracePt t="26456" x="2643188" y="5535613"/>
          <p14:tracePt t="26463" x="2652713" y="5545138"/>
          <p14:tracePt t="26527" x="2652713" y="5589588"/>
          <p14:tracePt t="26535" x="2652713" y="5599113"/>
          <p14:tracePt t="26543" x="2652713" y="5645150"/>
          <p14:tracePt t="26551" x="2652713" y="5681663"/>
          <p14:tracePt t="26559" x="2652713" y="5718175"/>
          <p14:tracePt t="26567" x="2652713" y="5745163"/>
          <p14:tracePt t="26575" x="2652713" y="5791200"/>
          <p14:tracePt t="26583" x="2652713" y="5845175"/>
          <p14:tracePt t="26591" x="2652713" y="5873750"/>
          <p14:tracePt t="26599" x="2671763" y="5900738"/>
          <p14:tracePt t="26606" x="2679700" y="5937250"/>
          <p14:tracePt t="26623" x="2679700" y="5946775"/>
          <p14:tracePt t="26648" x="2689225" y="5973763"/>
          <p14:tracePt t="27657" x="2708275" y="5973763"/>
          <p14:tracePt t="27665" x="2762250" y="5973763"/>
          <p14:tracePt t="27671" x="2844800" y="5973763"/>
          <p14:tracePt t="27679" x="2881313" y="5964238"/>
          <p14:tracePt t="27690" x="2917825" y="5964238"/>
          <p14:tracePt t="27696" x="2954338" y="5964238"/>
          <p14:tracePt t="27705" x="2981325" y="5964238"/>
          <p14:tracePt t="27712" x="2998788" y="5964238"/>
          <p14:tracePt t="27721" x="3027363" y="5964238"/>
          <p14:tracePt t="27730" x="3044825" y="5964238"/>
          <p14:tracePt t="28489" x="2990850" y="5964238"/>
          <p14:tracePt t="28497" x="2917825" y="5964238"/>
          <p14:tracePt t="28505" x="2862263" y="5964238"/>
          <p14:tracePt t="28512" x="2762250" y="5964238"/>
          <p14:tracePt t="28522" x="2689225" y="5964238"/>
          <p14:tracePt t="28529" x="2635250" y="5964238"/>
          <p14:tracePt t="28540" x="2579688" y="5964238"/>
          <p14:tracePt t="28543" x="2516188" y="5973763"/>
          <p14:tracePt t="28551" x="2479675" y="5973763"/>
          <p14:tracePt t="28559" x="2462213" y="5973763"/>
          <p14:tracePt t="28567" x="2433638" y="5973763"/>
          <p14:tracePt t="28575" x="2416175" y="5973763"/>
          <p14:tracePt t="28591" x="2406650" y="5973763"/>
          <p14:tracePt t="28599" x="2389188" y="5973763"/>
          <p14:tracePt t="28607" x="2379663" y="5973763"/>
          <p14:tracePt t="28615" x="2370138" y="5973763"/>
          <p14:tracePt t="28623" x="2324100" y="5973763"/>
          <p14:tracePt t="28631" x="2270125" y="5973763"/>
          <p14:tracePt t="28639" x="2187575" y="5964238"/>
          <p14:tracePt t="28647" x="2151063" y="5954713"/>
          <p14:tracePt t="28655" x="2051050" y="5927725"/>
          <p14:tracePt t="28662" x="1978025" y="5927725"/>
          <p14:tracePt t="28671" x="1887538" y="5900738"/>
          <p14:tracePt t="28679" x="1768475" y="5854700"/>
          <p14:tracePt t="28687" x="1695450" y="5845175"/>
          <p14:tracePt t="28695" x="1631950" y="5827713"/>
          <p14:tracePt t="28703" x="1576388" y="5818188"/>
          <p14:tracePt t="28711" x="1549400" y="5800725"/>
          <p14:tracePt t="28719" x="1512888" y="5781675"/>
          <p14:tracePt t="28743" x="1504950" y="5781675"/>
          <p14:tracePt t="28800" x="1485900" y="5781675"/>
          <p14:tracePt t="28825" x="1468438" y="5781675"/>
          <p14:tracePt t="28840" x="1458913" y="5781675"/>
          <p14:tracePt t="28848" x="1439863" y="5781675"/>
          <p14:tracePt t="29735" x="1468438" y="5781675"/>
          <p14:tracePt t="29743" x="1522413" y="5764213"/>
          <p14:tracePt t="29751" x="1541463" y="5745163"/>
          <p14:tracePt t="29761" x="1549400" y="5735638"/>
          <p14:tracePt t="29767" x="1576388" y="5718175"/>
          <p14:tracePt t="29777" x="1595438" y="5699125"/>
          <p14:tracePt t="29784" x="1604963" y="5681663"/>
          <p14:tracePt t="29792" x="1612900" y="5672138"/>
          <p14:tracePt t="29802" x="1631950" y="5662613"/>
          <p14:tracePt t="29817" x="1631950" y="5654675"/>
          <p14:tracePt t="29824" x="1649413" y="5635625"/>
          <p14:tracePt t="29840" x="1649413" y="5626100"/>
          <p14:tracePt t="29849" x="1677988" y="5599113"/>
          <p14:tracePt t="29857" x="1695450" y="5581650"/>
          <p14:tracePt t="29864" x="1714500" y="5545138"/>
          <p14:tracePt t="29871" x="1731963" y="5518150"/>
          <p14:tracePt t="29878" x="1778000" y="5472113"/>
          <p14:tracePt t="29888" x="1804988" y="5445125"/>
          <p14:tracePt t="29896" x="1824038" y="5416550"/>
          <p14:tracePt t="29906" x="1841500" y="5399088"/>
          <p14:tracePt t="29912" x="1868488" y="5372100"/>
          <p14:tracePt t="29922" x="1878013" y="5353050"/>
          <p14:tracePt t="29928" x="1887538" y="5343525"/>
          <p14:tracePt t="29938" x="1905000" y="5335588"/>
          <p14:tracePt t="29944" x="1931988" y="5316538"/>
          <p14:tracePt t="29960" x="1997075" y="5289550"/>
          <p14:tracePt t="29976" x="2014538" y="5262563"/>
          <p14:tracePt t="29984" x="2033588" y="5253038"/>
          <p14:tracePt t="29992" x="2051050" y="5243513"/>
          <p14:tracePt t="30001" x="2078038" y="5226050"/>
          <p14:tracePt t="30008" x="2087563" y="5207000"/>
          <p14:tracePt t="30017" x="2106613" y="5189538"/>
          <p14:tracePt t="30023" x="2133600" y="5160963"/>
          <p14:tracePt t="30031" x="2151063" y="5143500"/>
          <p14:tracePt t="30039" x="2170113" y="5126038"/>
          <p14:tracePt t="30048" x="2179638" y="5116513"/>
          <p14:tracePt t="30071" x="2179638" y="5106988"/>
          <p14:tracePt t="30449" x="2179638" y="5089525"/>
          <p14:tracePt t="30457" x="2197100" y="5060950"/>
          <p14:tracePt t="30465" x="2224088" y="5043488"/>
          <p14:tracePt t="30472" x="2251075" y="5006975"/>
          <p14:tracePt t="30489" x="2270125" y="4979988"/>
          <p14:tracePt t="30496" x="2279650" y="4970463"/>
          <p14:tracePt t="30512" x="2279650" y="4960938"/>
          <p14:tracePt t="30522" x="2287588" y="4951413"/>
          <p14:tracePt t="30528" x="2287588" y="4943475"/>
          <p14:tracePt t="30540" x="2287588" y="4933950"/>
          <p14:tracePt t="30544" x="2306638" y="4914900"/>
          <p14:tracePt t="30551" x="2306638" y="4897438"/>
          <p14:tracePt t="30559" x="2306638" y="4887913"/>
          <p14:tracePt t="30567" x="2316163" y="4878388"/>
          <p14:tracePt t="30576" x="2316163" y="4851400"/>
          <p14:tracePt t="30584" x="2324100" y="4833938"/>
          <p14:tracePt t="30591" x="2324100" y="4805363"/>
          <p14:tracePt t="30599" x="2333625" y="4797425"/>
          <p14:tracePt t="30607" x="2333625" y="4787900"/>
          <p14:tracePt t="30936" x="2352675" y="4768850"/>
          <p14:tracePt t="30945" x="2360613" y="4751388"/>
          <p14:tracePt t="30952" x="2370138" y="4741863"/>
          <p14:tracePt t="30961" x="2379663" y="4732338"/>
          <p14:tracePt t="30968" x="2379663" y="4724400"/>
          <p14:tracePt t="31249" x="2406650" y="4678363"/>
          <p14:tracePt t="31256" x="2416175" y="4660900"/>
          <p14:tracePt t="31263" x="2425700" y="4641850"/>
          <p14:tracePt t="31271" x="2425700" y="4632325"/>
          <p14:tracePt t="31279" x="2443163" y="4614863"/>
          <p14:tracePt t="31287" x="2462213" y="4568825"/>
          <p14:tracePt t="31295" x="2462213" y="4551363"/>
          <p14:tracePt t="31304" x="2498725" y="4505325"/>
          <p14:tracePt t="31311" x="2516188" y="4459288"/>
          <p14:tracePt t="31327" x="2525713" y="4441825"/>
          <p14:tracePt t="31335" x="2552700" y="4422775"/>
          <p14:tracePt t="31343" x="2552700" y="4413250"/>
          <p14:tracePt t="31351" x="2552700" y="4395788"/>
          <p14:tracePt t="31360" x="2562225" y="4368800"/>
          <p14:tracePt t="31368" x="2570163" y="4359275"/>
          <p14:tracePt t="31376" x="2570163" y="4322763"/>
          <p14:tracePt t="31384" x="2579688" y="4303713"/>
          <p14:tracePt t="31392" x="2598738" y="4259263"/>
          <p14:tracePt t="31406" x="2625725" y="4203700"/>
          <p14:tracePt t="31415" x="2625725" y="4159250"/>
          <p14:tracePt t="31422" x="2662238" y="4103688"/>
          <p14:tracePt t="31431" x="2671763" y="4057650"/>
          <p14:tracePt t="31439" x="2679700" y="4040188"/>
          <p14:tracePt t="31447" x="2689225" y="4013200"/>
          <p14:tracePt t="31455" x="2689225" y="3994150"/>
          <p14:tracePt t="31463" x="2698750" y="3948113"/>
          <p14:tracePt t="31471" x="2708275" y="3940175"/>
          <p14:tracePt t="31487" x="2708275" y="3930650"/>
          <p14:tracePt t="31495" x="2716213" y="3930650"/>
          <p14:tracePt t="31519" x="2716213" y="3921125"/>
          <p14:tracePt t="31527" x="2716213" y="3911600"/>
          <p14:tracePt t="31912" x="2716213" y="3884613"/>
          <p14:tracePt t="31921" x="2762250" y="3821113"/>
          <p14:tracePt t="31927" x="2771775" y="3794125"/>
          <p14:tracePt t="31935" x="2771775" y="3775075"/>
          <p14:tracePt t="31943" x="2781300" y="3738563"/>
          <p14:tracePt t="31951" x="2781300" y="3694113"/>
          <p14:tracePt t="31959" x="2789238" y="3657600"/>
          <p14:tracePt t="31967" x="2817813" y="3611563"/>
          <p14:tracePt t="31975" x="2817813" y="3575050"/>
          <p14:tracePt t="31983" x="2825750" y="3548063"/>
          <p14:tracePt t="31991" x="2835275" y="3511550"/>
          <p14:tracePt t="31999" x="2881313" y="3475038"/>
          <p14:tracePt t="32007" x="2889250" y="3438525"/>
          <p14:tracePt t="32015" x="2889250" y="3429000"/>
          <p14:tracePt t="32023" x="2889250" y="3402013"/>
          <p14:tracePt t="32031" x="2917825" y="3375025"/>
          <p14:tracePt t="32056" x="2925763" y="3365500"/>
          <p14:tracePt t="32256" x="2917825" y="3338513"/>
          <p14:tracePt t="32264" x="2817813" y="3282950"/>
          <p14:tracePt t="32272" x="2716213" y="3255963"/>
          <p14:tracePt t="32280" x="2635250" y="3200400"/>
          <p14:tracePt t="32287" x="2552700" y="3146425"/>
          <p14:tracePt t="32295" x="2462213" y="3090863"/>
          <p14:tracePt t="32302" x="2379663" y="3046413"/>
          <p14:tracePt t="32311" x="2297113" y="3009900"/>
          <p14:tracePt t="32320" x="2251075" y="3000375"/>
          <p14:tracePt t="32327" x="2187575" y="2963863"/>
          <p14:tracePt t="32337" x="2170113" y="2954338"/>
          <p14:tracePt t="32342" x="2143125" y="2936875"/>
          <p14:tracePt t="32711" x="2133600" y="2917825"/>
          <p14:tracePt t="32719" x="2133600" y="2909888"/>
          <p14:tracePt t="32727" x="2133600" y="2900363"/>
          <p14:tracePt t="32735" x="2133600" y="2881313"/>
          <p14:tracePt t="32743" x="2143125" y="2863850"/>
          <p14:tracePt t="32751" x="2151063" y="2854325"/>
          <p14:tracePt t="32759" x="2187575" y="2808288"/>
          <p14:tracePt t="32767" x="2197100" y="2808288"/>
          <p14:tracePt t="32783" x="2206625" y="2800350"/>
          <p14:tracePt t="32816" x="2214563" y="2790825"/>
          <p14:tracePt t="32824" x="2224088" y="2781300"/>
          <p14:tracePt t="33273" x="2233613" y="2781300"/>
          <p14:tracePt t="33296" x="2243138" y="2781300"/>
          <p14:tracePt t="33505" x="2260600" y="2781300"/>
          <p14:tracePt t="33512" x="2279650" y="2781300"/>
          <p14:tracePt t="33521" x="2297113" y="2771775"/>
          <p14:tracePt t="33528" x="2316163" y="2763838"/>
          <p14:tracePt t="33538" x="2333625" y="2763838"/>
          <p14:tracePt t="33544" x="2370138" y="2763838"/>
          <p14:tracePt t="33552" x="2416175" y="2763838"/>
          <p14:tracePt t="33559" x="2470150" y="2763838"/>
          <p14:tracePt t="33567" x="2525713" y="2763838"/>
          <p14:tracePt t="33576" x="2579688" y="2763838"/>
          <p14:tracePt t="33584" x="2635250" y="2763838"/>
          <p14:tracePt t="33591" x="2671763" y="2763838"/>
          <p14:tracePt t="33600" x="2689225" y="2763838"/>
          <p14:tracePt t="33616" x="2698750" y="2763838"/>
          <p14:tracePt t="33953" x="2708275" y="2763838"/>
          <p14:tracePt t="33960" x="2771775" y="2763838"/>
          <p14:tracePt t="33969" x="2825750" y="2763838"/>
          <p14:tracePt t="33977" x="2898775" y="2763838"/>
          <p14:tracePt t="33985" x="2962275" y="2781300"/>
          <p14:tracePt t="33993" x="3035300" y="2781300"/>
          <p14:tracePt t="33999" x="3081338" y="2790825"/>
          <p14:tracePt t="34010" x="3117850" y="2800350"/>
          <p14:tracePt t="34016" x="3127375" y="2800350"/>
          <p14:tracePt t="34024" x="3163888" y="2808288"/>
          <p14:tracePt t="34032" x="3171825" y="2808288"/>
          <p14:tracePt t="34048" x="3181350" y="2808288"/>
          <p14:tracePt t="35272" x="3208338" y="2808288"/>
          <p14:tracePt t="35280" x="3236913" y="2808288"/>
          <p14:tracePt t="35288" x="3290888" y="2808288"/>
          <p14:tracePt t="35296" x="3317875" y="2808288"/>
          <p14:tracePt t="35305" x="3336925" y="2808288"/>
          <p14:tracePt t="35313" x="3354388" y="2808288"/>
          <p14:tracePt t="35322" x="3363913" y="2808288"/>
          <p14:tracePt t="35328" x="3373438" y="2808288"/>
          <p14:tracePt t="35336" x="3382963" y="2808288"/>
          <p14:tracePt t="36352" x="3373438" y="2827338"/>
          <p14:tracePt t="36362" x="3309938" y="2863850"/>
          <p14:tracePt t="36368" x="3281363" y="2890838"/>
          <p14:tracePt t="36377" x="3236913" y="2954338"/>
          <p14:tracePt t="36385" x="3217863" y="3000375"/>
          <p14:tracePt t="36395" x="3217863" y="3017838"/>
          <p14:tracePt t="36400" x="3217863" y="3046413"/>
          <p14:tracePt t="36407" x="3217863" y="3063875"/>
          <p14:tracePt t="36415" x="3217863" y="3082925"/>
          <p14:tracePt t="36423" x="3217863" y="3090863"/>
          <p14:tracePt t="36880" x="3217863" y="3127375"/>
          <p14:tracePt t="36888" x="3217863" y="3155950"/>
          <p14:tracePt t="36896" x="3217863" y="3182938"/>
          <p14:tracePt t="36903" x="3217863" y="3200400"/>
          <p14:tracePt t="36910" x="3200400" y="3246438"/>
          <p14:tracePt t="36920" x="3190875" y="3255963"/>
          <p14:tracePt t="36927" x="3181350" y="3273425"/>
          <p14:tracePt t="37256" x="3181350" y="3282950"/>
          <p14:tracePt t="37264" x="3190875" y="3282950"/>
          <p14:tracePt t="37354" x="3200400" y="3282950"/>
          <p14:tracePt t="38871" x="3208338" y="3273425"/>
          <p14:tracePt t="38879" x="3236913" y="3246438"/>
          <p14:tracePt t="38920" x="3254375" y="3228975"/>
          <p14:tracePt t="38938" x="3273425" y="3219450"/>
          <p14:tracePt t="38960" x="3300413" y="3200400"/>
          <p14:tracePt t="40081" x="3273425" y="3200400"/>
          <p14:tracePt t="40089" x="3236913" y="3182938"/>
          <p14:tracePt t="40096" x="3181350" y="3182938"/>
          <p14:tracePt t="40108" x="3117850" y="3182938"/>
          <p14:tracePt t="40112" x="3063875" y="3182938"/>
          <p14:tracePt t="40121" x="3027363" y="3182938"/>
          <p14:tracePt t="40128" x="2998788" y="3182938"/>
          <p14:tracePt t="40137" x="2935288" y="3173413"/>
          <p14:tracePt t="40153" x="2908300" y="3163888"/>
          <p14:tracePt t="40400" x="2889250" y="3136900"/>
          <p14:tracePt t="40406" x="2881313" y="3127375"/>
          <p14:tracePt t="40415" x="2781300" y="3036888"/>
          <p14:tracePt t="40423" x="2771775" y="3027363"/>
          <p14:tracePt t="40431" x="2752725" y="3009900"/>
          <p14:tracePt t="40439" x="2735263" y="2990850"/>
          <p14:tracePt t="40447" x="2725738" y="2973388"/>
          <p14:tracePt t="40455" x="2725738" y="2954338"/>
          <p14:tracePt t="40471" x="2725738" y="2946400"/>
          <p14:tracePt t="40479" x="2725738" y="2927350"/>
          <p14:tracePt t="40487" x="2725738" y="2909888"/>
          <p14:tracePt t="40495" x="2725738" y="2900363"/>
          <p14:tracePt t="40502" x="2725738" y="2890838"/>
          <p14:tracePt t="40512" x="2725738" y="2854325"/>
          <p14:tracePt t="40521" x="2725738" y="2836863"/>
          <p14:tracePt t="40528" x="2752725" y="2808288"/>
          <p14:tracePt t="40540" x="2789238" y="2790825"/>
          <p14:tracePt t="40544" x="2817813" y="2763838"/>
          <p14:tracePt t="40554" x="2844800" y="2735263"/>
          <p14:tracePt t="40560" x="2862263" y="2727325"/>
          <p14:tracePt t="40567" x="2908300" y="2690813"/>
          <p14:tracePt t="40576" x="2925763" y="2690813"/>
          <p14:tracePt t="40583" x="2944813" y="2681288"/>
          <p14:tracePt t="40591" x="2981325" y="2671763"/>
          <p14:tracePt t="40599" x="2981325" y="2662238"/>
          <p14:tracePt t="40607" x="2981325" y="2654300"/>
          <p14:tracePt t="40615" x="2998788" y="2654300"/>
          <p14:tracePt t="40623" x="3008313" y="2654300"/>
          <p14:tracePt t="40633" x="3027363" y="2654300"/>
          <p14:tracePt t="40639" x="3035300" y="2654300"/>
          <p14:tracePt t="40655" x="3044825" y="2654300"/>
          <p14:tracePt t="40671" x="3071813" y="2654300"/>
          <p14:tracePt t="40679" x="3090863" y="2654300"/>
          <p14:tracePt t="40687" x="3136900" y="2654300"/>
          <p14:tracePt t="40695" x="3163888" y="2654300"/>
          <p14:tracePt t="40703" x="3181350" y="2654300"/>
          <p14:tracePt t="40711" x="3200400" y="2654300"/>
          <p14:tracePt t="40720" x="3227388" y="2654300"/>
          <p14:tracePt t="40729" x="3236913" y="2662238"/>
          <p14:tracePt t="40736" x="3254375" y="2662238"/>
          <p14:tracePt t="40743" x="3263900" y="2671763"/>
          <p14:tracePt t="40759" x="3273425" y="2671763"/>
          <p14:tracePt t="40791" x="3281363" y="2681288"/>
          <p14:tracePt t="40816" x="3290888" y="2690813"/>
          <p14:tracePt t="40832" x="3309938" y="2698750"/>
          <p14:tracePt t="40848" x="3327400" y="2708275"/>
          <p14:tracePt t="40856" x="3336925" y="2708275"/>
          <p14:tracePt t="40864" x="3346450" y="2717800"/>
          <p14:tracePt t="40880" x="3363913" y="2735263"/>
          <p14:tracePt t="40895" x="3363913" y="2744788"/>
          <p14:tracePt t="40903" x="3390900" y="2763838"/>
          <p14:tracePt t="40912" x="3419475" y="2781300"/>
          <p14:tracePt t="40920" x="3419475" y="2790825"/>
          <p14:tracePt t="40927" x="3436938" y="2800350"/>
          <p14:tracePt t="40936" x="3446463" y="2800350"/>
          <p14:tracePt t="40943" x="3473450" y="2827338"/>
          <p14:tracePt t="40953" x="3482975" y="2836863"/>
          <p14:tracePt t="40960" x="3500438" y="2854325"/>
          <p14:tracePt t="40968" x="3500438" y="2863850"/>
          <p14:tracePt t="40975" x="3519488" y="2881313"/>
          <p14:tracePt t="40991" x="3519488" y="2909888"/>
          <p14:tracePt t="41000" x="3519488" y="2917825"/>
          <p14:tracePt t="41015" x="3519488" y="2946400"/>
          <p14:tracePt t="41031" x="3519488" y="2954338"/>
          <p14:tracePt t="41040" x="3519488" y="2963863"/>
          <p14:tracePt t="41047" x="3519488" y="2973388"/>
          <p14:tracePt t="41063" x="3490913" y="3000375"/>
          <p14:tracePt t="41072" x="3473450" y="3009900"/>
          <p14:tracePt t="41080" x="3463925" y="3017838"/>
          <p14:tracePt t="41088" x="3436938" y="3027363"/>
          <p14:tracePt t="41096" x="3419475" y="3046413"/>
          <p14:tracePt t="41104" x="3409950" y="3054350"/>
          <p14:tracePt t="41116" x="3400425" y="3054350"/>
          <p14:tracePt t="41121" x="3390900" y="3054350"/>
          <p14:tracePt t="41145" x="3382963" y="3054350"/>
          <p14:tracePt t="41176" x="3373438" y="3063875"/>
          <p14:tracePt t="41201" x="3354388" y="3082925"/>
          <p14:tracePt t="41217" x="3346450" y="3090863"/>
          <p14:tracePt t="41225" x="3336925" y="3100388"/>
          <p14:tracePt t="41352" x="3309938" y="3100388"/>
          <p14:tracePt t="41360" x="3300413" y="3100388"/>
          <p14:tracePt t="41369" x="3273425" y="3100388"/>
          <p14:tracePt t="41376" x="3263900" y="3100388"/>
          <p14:tracePt t="41384" x="3254375" y="3100388"/>
          <p14:tracePt t="41392" x="3236913" y="3100388"/>
          <p14:tracePt t="41404" x="3227388" y="3100388"/>
          <p14:tracePt t="41408" x="3217863" y="3100388"/>
          <p14:tracePt t="41424" x="3208338" y="3100388"/>
          <p14:tracePt t="41432" x="3190875" y="3100388"/>
          <p14:tracePt t="41440" x="3181350" y="3100388"/>
          <p14:tracePt t="41448" x="3171825" y="3100388"/>
          <p14:tracePt t="41456" x="3154363" y="3100388"/>
          <p14:tracePt t="41464" x="3144838" y="3100388"/>
          <p14:tracePt t="41472" x="3127375" y="3100388"/>
          <p14:tracePt t="41487" x="3108325" y="3100388"/>
          <p14:tracePt t="41496" x="3100388" y="3100388"/>
          <p14:tracePt t="41504" x="3090863" y="3109913"/>
          <p14:tracePt t="41537" x="3071813" y="3109913"/>
          <p14:tracePt t="41544" x="3063875" y="3109913"/>
          <p14:tracePt t="41553" x="3054350" y="3109913"/>
          <p14:tracePt t="41560" x="3044825" y="3109913"/>
          <p14:tracePt t="41570" x="3017838" y="3109913"/>
          <p14:tracePt t="41585" x="3008313" y="3109913"/>
          <p14:tracePt t="57127" x="2862263" y="3200400"/>
          <p14:tracePt t="57134" x="2817813" y="3236913"/>
          <p14:tracePt t="57143" x="2752725" y="3292475"/>
          <p14:tracePt t="57150" x="2744788" y="3319463"/>
          <p14:tracePt t="57159" x="2708275" y="3338513"/>
          <p14:tracePt t="57167" x="2698750" y="3382963"/>
          <p14:tracePt t="57175" x="2671763" y="3402013"/>
          <p14:tracePt t="57185" x="2652713" y="3419475"/>
          <p14:tracePt t="57209" x="2652713" y="3429000"/>
          <p14:tracePt t="57337" x="2652713" y="3438525"/>
          <p14:tracePt t="57353" x="2625725" y="3465513"/>
          <p14:tracePt t="57366" x="2616200" y="3475038"/>
          <p14:tracePt t="57370" x="2606675" y="3475038"/>
          <p14:tracePt t="57379" x="2579688" y="3482975"/>
          <p14:tracePt t="57387" x="2570163" y="3482975"/>
          <p14:tracePt t="57393" x="2562225" y="3492500"/>
          <p14:tracePt t="57407" x="2552700" y="3492500"/>
          <p14:tracePt t="57415" x="2533650" y="3492500"/>
          <p14:tracePt t="57423" x="2516188" y="3511550"/>
          <p14:tracePt t="57431" x="2498725" y="3511550"/>
          <p14:tracePt t="57439" x="2452688" y="3519488"/>
          <p14:tracePt t="57447" x="2433638" y="3519488"/>
          <p14:tracePt t="57454" x="2397125" y="3519488"/>
          <p14:tracePt t="57463" x="2352675" y="3529013"/>
          <p14:tracePt t="57471" x="2333625" y="3529013"/>
          <p14:tracePt t="57479" x="2297113" y="3529013"/>
          <p14:tracePt t="57487" x="2233613" y="3538538"/>
          <p14:tracePt t="57503" x="2197100" y="3538538"/>
          <p14:tracePt t="57511" x="2151063" y="3538538"/>
          <p14:tracePt t="57519" x="2124075" y="3538538"/>
          <p14:tracePt t="57527" x="2097088" y="3538538"/>
          <p14:tracePt t="57535" x="2087563" y="3538538"/>
          <p14:tracePt t="57543" x="2060575" y="3538538"/>
          <p14:tracePt t="57552" x="2051050" y="3538538"/>
          <p14:tracePt t="57559" x="2041525" y="3538538"/>
          <p14:tracePt t="57600" x="2024063" y="3538538"/>
          <p14:tracePt t="57614" x="1987550" y="3565525"/>
          <p14:tracePt t="57631" x="1968500" y="3565525"/>
          <p14:tracePt t="57647" x="1960563" y="3565525"/>
          <p14:tracePt t="57656" x="1951038" y="3565525"/>
          <p14:tracePt t="57664" x="1931988" y="3575050"/>
          <p14:tracePt t="57680" x="1914525" y="3575050"/>
          <p14:tracePt t="57688" x="1905000" y="3575050"/>
          <p14:tracePt t="57696" x="1878013" y="3575050"/>
          <p14:tracePt t="57703" x="1841500" y="3575050"/>
          <p14:tracePt t="57712" x="1824038" y="3584575"/>
          <p14:tracePt t="57719" x="1778000" y="3584575"/>
          <p14:tracePt t="57728" x="1758950" y="3602038"/>
          <p14:tracePt t="57736" x="1741488" y="3602038"/>
          <p14:tracePt t="57744" x="1722438" y="3602038"/>
          <p14:tracePt t="57753" x="1714500" y="3602038"/>
          <p14:tracePt t="57791" x="1704975" y="3602038"/>
          <p14:tracePt t="57831" x="1685925" y="3611563"/>
          <p14:tracePt t="57840" x="1677988" y="3611563"/>
          <p14:tracePt t="57846" x="1668463" y="3611563"/>
          <p14:tracePt t="57856" x="1649413" y="3611563"/>
          <p14:tracePt t="57864" x="1641475" y="3611563"/>
          <p14:tracePt t="57873" x="1631950" y="3611563"/>
          <p14:tracePt t="57888" x="1604963" y="3621088"/>
          <p14:tracePt t="57927" x="1595438" y="3621088"/>
          <p14:tracePt t="57943" x="1568450" y="3621088"/>
          <p14:tracePt t="57959" x="1558925" y="3621088"/>
          <p14:tracePt t="57967" x="1522413" y="3621088"/>
          <p14:tracePt t="57975" x="1476375" y="3638550"/>
          <p14:tracePt t="57984" x="1449388" y="3638550"/>
          <p14:tracePt t="57991" x="1395413" y="3648075"/>
          <p14:tracePt t="57999" x="1366838" y="3657600"/>
          <p14:tracePt t="58007" x="1312863" y="3665538"/>
          <p14:tracePt t="58015" x="1293813" y="3665538"/>
          <p14:tracePt t="58023" x="1249363" y="3665538"/>
          <p14:tracePt t="58031" x="1239838" y="3665538"/>
          <p14:tracePt t="58040" x="1212850" y="3675063"/>
          <p14:tracePt t="58721" x="1249363" y="3675063"/>
          <p14:tracePt t="58728" x="1349375" y="3675063"/>
          <p14:tracePt t="58735" x="1495425" y="3675063"/>
          <p14:tracePt t="58747" x="1604963" y="3675063"/>
          <p14:tracePt t="58753" x="1751013" y="3721100"/>
          <p14:tracePt t="58759" x="1841500" y="3738563"/>
          <p14:tracePt t="58768" x="1960563" y="3767138"/>
          <p14:tracePt t="58775" x="2041525" y="3794125"/>
          <p14:tracePt t="58784" x="2114550" y="3811588"/>
          <p14:tracePt t="58791" x="2197100" y="3830638"/>
          <p14:tracePt t="58800" x="2233613" y="3840163"/>
          <p14:tracePt t="58807" x="2251075" y="3848100"/>
          <p14:tracePt t="58815" x="2260600" y="3857625"/>
          <p14:tracePt t="58953" x="2316163" y="3857625"/>
          <p14:tracePt t="58963" x="2324100" y="3857625"/>
          <p14:tracePt t="58969" x="2379663" y="3857625"/>
          <p14:tracePt t="58976" x="2462213" y="3857625"/>
          <p14:tracePt t="58988" x="2552700" y="3857625"/>
          <p14:tracePt t="58993" x="2625725" y="3857625"/>
          <p14:tracePt t="59002" x="2735263" y="3857625"/>
          <p14:tracePt t="59007" x="2808288" y="3857625"/>
          <p14:tracePt t="59016" x="2862263" y="3857625"/>
          <p14:tracePt t="59024" x="2917825" y="3857625"/>
          <p14:tracePt t="59032" x="2962275" y="3857625"/>
          <p14:tracePt t="59041" x="2981325" y="3857625"/>
          <p14:tracePt t="59047" x="2990850" y="3857625"/>
          <p14:tracePt t="59054" x="2998788" y="3857625"/>
          <p14:tracePt t="59159" x="3008313" y="3857625"/>
          <p14:tracePt t="59191" x="3027363" y="3840163"/>
          <p14:tracePt t="59199" x="3054350" y="3830638"/>
          <p14:tracePt t="59207" x="3100388" y="3803650"/>
          <p14:tracePt t="59216" x="3117850" y="3794125"/>
          <p14:tracePt t="59224" x="3127375" y="3794125"/>
          <p14:tracePt t="59235" x="3163888" y="3794125"/>
          <p14:tracePt t="59240" x="3171825" y="3784600"/>
          <p14:tracePt t="59248" x="3200400" y="3784600"/>
          <p14:tracePt t="59256" x="3236913" y="3775075"/>
          <p14:tracePt t="59264" x="3254375" y="3775075"/>
          <p14:tracePt t="59272" x="3290888" y="3775075"/>
          <p14:tracePt t="59280" x="3300413" y="3775075"/>
          <p14:tracePt t="59290" x="3327400" y="3757613"/>
          <p14:tracePt t="59319" x="3336925" y="3757613"/>
          <p14:tracePt t="60650" x="3317875" y="3767138"/>
          <p14:tracePt t="60656" x="3300413" y="3767138"/>
          <p14:tracePt t="60666" x="3273425" y="3767138"/>
          <p14:tracePt t="60672" x="3263900" y="3767138"/>
          <p14:tracePt t="60688" x="3244850" y="3775075"/>
          <p14:tracePt t="60712" x="3227388" y="3775075"/>
          <p14:tracePt t="61096" x="3217863" y="3775075"/>
          <p14:tracePt t="61136" x="3171825" y="3775075"/>
          <p14:tracePt t="61144" x="3108325" y="3803650"/>
          <p14:tracePt t="61154" x="3054350" y="3803650"/>
          <p14:tracePt t="61160" x="3008313" y="3803650"/>
          <p14:tracePt t="61170" x="2981325" y="3803650"/>
          <p14:tracePt t="61176" x="2954338" y="3803650"/>
          <p14:tracePt t="61188" x="2935288" y="3803650"/>
          <p14:tracePt t="61204" x="2908300" y="3803650"/>
          <p14:tracePt t="61290" x="2898775" y="3794125"/>
          <p14:tracePt t="61297" x="2898775" y="3767138"/>
          <p14:tracePt t="61304" x="2898775" y="3694113"/>
          <p14:tracePt t="61312" x="2917825" y="3621088"/>
          <p14:tracePt t="61319" x="2917825" y="3575050"/>
          <p14:tracePt t="61328" x="2944813" y="3502025"/>
          <p14:tracePt t="61335" x="2990850" y="3392488"/>
          <p14:tracePt t="61344" x="2990850" y="3346450"/>
          <p14:tracePt t="61353" x="3027363" y="3273425"/>
          <p14:tracePt t="61359" x="3044825" y="3209925"/>
          <p14:tracePt t="61368" x="3063875" y="3136900"/>
          <p14:tracePt t="61376" x="3071813" y="3090863"/>
          <p14:tracePt t="61384" x="3071813" y="3036888"/>
          <p14:tracePt t="61392" x="3090863" y="2990850"/>
          <p14:tracePt t="61401" x="3100388" y="2973388"/>
          <p14:tracePt t="61408" x="3100388" y="2946400"/>
          <p14:tracePt t="61416" x="3100388" y="2936875"/>
          <p14:tracePt t="61423" x="3100388" y="2927350"/>
          <p14:tracePt t="61432" x="3108325" y="2917825"/>
          <p14:tracePt t="62071" x="3081338" y="2917825"/>
          <p14:tracePt t="62079" x="2954338" y="2917825"/>
          <p14:tracePt t="62088" x="2825750" y="2917825"/>
          <p14:tracePt t="62095" x="2716213" y="2917825"/>
          <p14:tracePt t="62105" x="2606675" y="2917825"/>
          <p14:tracePt t="62112" x="2498725" y="2917825"/>
          <p14:tracePt t="62122" x="2406650" y="2917825"/>
          <p14:tracePt t="62126" x="2343150" y="2909888"/>
          <p14:tracePt t="62136" x="2306638" y="2890838"/>
          <p14:tracePt t="62142" x="2270125" y="2881313"/>
          <p14:tracePt t="62152" x="2251075" y="2863850"/>
          <p14:tracePt t="62191" x="2243138" y="2863850"/>
          <p14:tracePt t="62288" x="2243138" y="2844800"/>
          <p14:tracePt t="62296" x="2243138" y="2827338"/>
          <p14:tracePt t="62307" x="2243138" y="2808288"/>
          <p14:tracePt t="62312" x="2243138" y="2800350"/>
          <p14:tracePt t="62320" x="2243138" y="2771775"/>
          <p14:tracePt t="62327" x="2260600" y="2727325"/>
          <p14:tracePt t="62335" x="2270125" y="2690813"/>
          <p14:tracePt t="62343" x="2270125" y="2681288"/>
          <p14:tracePt t="62353" x="2279650" y="2654300"/>
          <p14:tracePt t="62359" x="2287588" y="2635250"/>
          <p14:tracePt t="62368" x="2287588" y="2625725"/>
          <p14:tracePt t="62374" x="2306638" y="2598738"/>
          <p14:tracePt t="62384" x="2316163" y="2589213"/>
          <p14:tracePt t="62407" x="2324100" y="2581275"/>
          <p14:tracePt t="62464" x="2343150" y="2562225"/>
          <p14:tracePt t="62488" x="2360613" y="2562225"/>
          <p14:tracePt t="62496" x="2379663" y="2554288"/>
          <p14:tracePt t="62504" x="2452688" y="2554288"/>
          <p14:tracePt t="62514" x="2579688" y="2554288"/>
          <p14:tracePt t="62520" x="2689225" y="2571750"/>
          <p14:tracePt t="62529" x="2789238" y="2581275"/>
          <p14:tracePt t="62536" x="2881313" y="2608263"/>
          <p14:tracePt t="62544" x="2925763" y="2635250"/>
          <p14:tracePt t="62551" x="3008313" y="2662238"/>
          <p14:tracePt t="62559" x="3017838" y="2662238"/>
          <p14:tracePt t="62567" x="3044825" y="2690813"/>
          <p14:tracePt t="62584" x="3054350" y="2690813"/>
          <p14:tracePt t="62697" x="3054350" y="2698750"/>
          <p14:tracePt t="63291" x="3054350" y="2708275"/>
          <p14:tracePt t="63296" x="3054350" y="2717800"/>
          <p14:tracePt t="63354" x="3054350" y="2727325"/>
          <p14:tracePt t="63369" x="3044825" y="2735263"/>
          <p14:tracePt t="63377" x="3035300" y="2744788"/>
          <p14:tracePt t="63392" x="3027363" y="2744788"/>
          <p14:tracePt t="63400" x="3017838" y="2744788"/>
          <p14:tracePt t="63657" x="2998788" y="2763838"/>
          <p14:tracePt t="63667" x="2990850" y="2771775"/>
          <p14:tracePt t="63674" x="2981325" y="2781300"/>
          <p14:tracePt t="63679" x="2971800" y="2790825"/>
          <p14:tracePt t="63688" x="2954338" y="2817813"/>
          <p14:tracePt t="63695" x="2944813" y="2827338"/>
          <p14:tracePt t="63703" x="2925763" y="2844800"/>
          <p14:tracePt t="63711" x="2925763" y="2854325"/>
          <p14:tracePt t="63719" x="2917825" y="2863850"/>
          <p14:tracePt t="63728" x="2917825" y="2900363"/>
          <p14:tracePt t="63735" x="2917825" y="2909888"/>
          <p14:tracePt t="63759" x="2917825" y="2927350"/>
          <p14:tracePt t="63968" x="2908300" y="2936875"/>
          <p14:tracePt t="63977" x="2898775" y="2954338"/>
          <p14:tracePt t="63985" x="2898775" y="2982913"/>
          <p14:tracePt t="63992" x="2881313" y="3000375"/>
          <p14:tracePt t="64001" x="2871788" y="3036888"/>
          <p14:tracePt t="64008" x="2852738" y="3063875"/>
          <p14:tracePt t="64021" x="2825750" y="3109913"/>
          <p14:tracePt t="64024" x="2817813" y="3127375"/>
          <p14:tracePt t="64032" x="2817813" y="3136900"/>
          <p14:tracePt t="64040" x="2808288" y="3173413"/>
          <p14:tracePt t="64047" x="2789238" y="3192463"/>
          <p14:tracePt t="64056" x="2789238" y="3200400"/>
          <p14:tracePt t="64063" x="2781300" y="3200400"/>
          <p14:tracePt t="64104" x="2771775" y="3209925"/>
          <p14:tracePt t="64120" x="2762250" y="3219450"/>
          <p14:tracePt t="64128" x="2752725" y="3228975"/>
          <p14:tracePt t="64184" x="2744788" y="3236913"/>
          <p14:tracePt t="64203" x="2716213" y="3246438"/>
          <p14:tracePt t="64209" x="2679700" y="3265488"/>
          <p14:tracePt t="64218" x="2671763" y="3273425"/>
          <p14:tracePt t="64226" x="2671763" y="3282950"/>
          <p14:tracePt t="64238" x="2671763" y="3302000"/>
          <p14:tracePt t="64248" x="2652713" y="3319463"/>
          <p14:tracePt t="64264" x="2606675" y="3365500"/>
          <p14:tracePt t="64570" x="2598738" y="3365500"/>
          <p14:tracePt t="64585" x="2589213" y="3375025"/>
          <p14:tracePt t="64593" x="2579688" y="3375025"/>
          <p14:tracePt t="64603" x="2570163" y="3375025"/>
          <p14:tracePt t="64616" x="2562225" y="3375025"/>
          <p14:tracePt t="64705" x="2543175" y="3382963"/>
          <p14:tracePt t="64715" x="2525713" y="3392488"/>
          <p14:tracePt t="64721" x="2516188" y="3402013"/>
          <p14:tracePt t="64730" x="2498725" y="3411538"/>
          <p14:tracePt t="64735" x="2479675" y="3411538"/>
          <p14:tracePt t="64744" x="2462213" y="3419475"/>
          <p14:tracePt t="64752" x="2425700" y="3446463"/>
          <p14:tracePt t="65025" x="2416175" y="3446463"/>
          <p14:tracePt t="65033" x="2397125" y="3455988"/>
          <p14:tracePt t="65042" x="2379663" y="3465513"/>
          <p14:tracePt t="65049" x="2360613" y="3475038"/>
          <p14:tracePt t="65056" x="2324100" y="3482975"/>
          <p14:tracePt t="65062" x="2324100" y="3492500"/>
          <p14:tracePt t="65070" x="2316163" y="3492500"/>
          <p14:tracePt t="65079" x="2297113" y="3492500"/>
          <p14:tracePt t="65086" x="2287588" y="3492500"/>
          <p14:tracePt t="65095" x="2279650" y="3492500"/>
          <p14:tracePt t="65103" x="2270125" y="3502025"/>
          <p14:tracePt t="65111" x="2251075" y="3511550"/>
          <p14:tracePt t="65127" x="2243138" y="3511550"/>
          <p14:tracePt t="65143" x="2233613" y="3511550"/>
          <p14:tracePt t="65399" x="2214563" y="3529013"/>
          <p14:tracePt t="65407" x="2206625" y="3538538"/>
          <p14:tracePt t="65415" x="2179638" y="3548063"/>
          <p14:tracePt t="65422" x="2170113" y="3556000"/>
          <p14:tracePt t="65439" x="2160588" y="3565525"/>
          <p14:tracePt t="65713" x="2160588" y="3584575"/>
          <p14:tracePt t="65841" x="2151063" y="3584575"/>
          <p14:tracePt t="65848" x="2143125" y="3584575"/>
          <p14:tracePt t="65857" x="2133600" y="3584575"/>
          <p14:tracePt t="65874" x="2124075" y="3584575"/>
          <p14:tracePt t="65944" x="2114550" y="3592513"/>
          <p14:tracePt t="65951" x="2097088" y="3611563"/>
          <p14:tracePt t="66001" x="2097088" y="3621088"/>
          <p14:tracePt t="66096" x="2087563" y="3621088"/>
          <p14:tracePt t="66104" x="2078038" y="3621088"/>
          <p14:tracePt t="66112" x="2060575" y="3621088"/>
          <p14:tracePt t="66120" x="2051050" y="3629025"/>
          <p14:tracePt t="66137" x="2041525" y="3629025"/>
          <p14:tracePt t="66144" x="2033588" y="3629025"/>
          <p14:tracePt t="66151" x="2033588" y="3638550"/>
          <p14:tracePt t="66160" x="2024063" y="3638550"/>
          <p14:tracePt t="66176" x="2014538" y="3638550"/>
          <p14:tracePt t="66201" x="1997075" y="3648075"/>
          <p14:tracePt t="66711" x="1997075" y="3665538"/>
          <p14:tracePt t="66719" x="2005013" y="3675063"/>
          <p14:tracePt t="66727" x="2014538" y="3675063"/>
          <p14:tracePt t="66734" x="2033588" y="3694113"/>
          <p14:tracePt t="66743" x="2051050" y="3711575"/>
          <p14:tracePt t="66759" x="2060575" y="3711575"/>
          <p14:tracePt t="67136" x="2070100" y="3721100"/>
          <p14:tracePt t="67152" x="2051050" y="3721100"/>
          <p14:tracePt t="67636" x="2041525" y="3730625"/>
          <p14:tracePt t="67638" x="2033588" y="3738563"/>
          <p14:tracePt t="67654" x="2024063" y="3738563"/>
          <p14:tracePt t="67664" x="2005013" y="3748088"/>
          <p14:tracePt t="68953" x="2024063" y="3748088"/>
          <p14:tracePt t="68960" x="2078038" y="3748088"/>
          <p14:tracePt t="68969" x="2133600" y="3748088"/>
          <p14:tracePt t="68976" x="2197100" y="3748088"/>
          <p14:tracePt t="68988" x="2233613" y="3748088"/>
          <p14:tracePt t="68991" x="2260600" y="3748088"/>
          <p14:tracePt t="69001" x="2279650" y="3748088"/>
          <p14:tracePt t="69048" x="2287588" y="3757613"/>
          <p14:tracePt t="69343" x="2279650" y="3757613"/>
          <p14:tracePt t="69351" x="2270125" y="3757613"/>
          <p14:tracePt t="70073" x="2287588" y="3757613"/>
          <p14:tracePt t="70081" x="2324100" y="3757613"/>
          <p14:tracePt t="70335" x="2333625" y="3767138"/>
          <p14:tracePt t="70343" x="2333625" y="3775075"/>
          <p14:tracePt t="70351" x="2333625" y="3784600"/>
          <p14:tracePt t="70367" x="2333625" y="3794125"/>
          <p14:tracePt t="70401" x="2333625" y="3811588"/>
          <p14:tracePt t="70415" x="2333625" y="3821113"/>
          <p14:tracePt t="70422" x="2333625" y="3830638"/>
          <p14:tracePt t="70431" x="2333625" y="3848100"/>
          <p14:tracePt t="70439" x="2324100" y="3857625"/>
          <p14:tracePt t="70446" x="2324100" y="3867150"/>
          <p14:tracePt t="70739" x="2316163" y="3867150"/>
          <p14:tracePt t="70747" x="2297113" y="3867150"/>
          <p14:tracePt t="70751" x="2287588" y="3875088"/>
          <p14:tracePt t="70761" x="2279650" y="3884613"/>
          <p14:tracePt t="70769" x="2270125" y="3894138"/>
          <p14:tracePt t="70776" x="2251075" y="3903663"/>
          <p14:tracePt t="71235" x="2251075" y="3894138"/>
          <p14:tracePt t="71242" x="2251075" y="3875088"/>
          <p14:tracePt t="71249" x="2251075" y="3867150"/>
          <p14:tracePt t="71256" x="2251075" y="3857625"/>
          <p14:tracePt t="71264" x="2260600" y="3848100"/>
          <p14:tracePt t="71271" x="2260600" y="3840163"/>
          <p14:tracePt t="71287" x="2260600" y="3830638"/>
          <p14:tracePt t="71295" x="2260600" y="3821113"/>
          <p14:tracePt t="71351" x="2270125" y="3811588"/>
          <p14:tracePt t="71731" x="2287588" y="3784600"/>
          <p14:tracePt t="71738" x="2297113" y="3767138"/>
          <p14:tracePt t="71745" x="2306638" y="3757613"/>
          <p14:tracePt t="71751" x="2324100" y="3730625"/>
          <p14:tracePt t="71760" x="2343150" y="3711575"/>
          <p14:tracePt t="71768" x="2352675" y="3694113"/>
          <p14:tracePt t="71775" x="2389188" y="3665538"/>
          <p14:tracePt t="71783" x="2397125" y="3648075"/>
          <p14:tracePt t="71791" x="2406650" y="3629025"/>
          <p14:tracePt t="71800" x="2406650" y="3621088"/>
          <p14:tracePt t="71807" x="2425700" y="3602038"/>
          <p14:tracePt t="71816" x="2433638" y="3592513"/>
          <p14:tracePt t="71823" x="2443163" y="3584575"/>
          <p14:tracePt t="71831" x="2452688" y="3584575"/>
          <p14:tracePt t="71968" x="2416175" y="3584575"/>
          <p14:tracePt t="71976" x="2379663" y="3584575"/>
          <p14:tracePt t="71984" x="2333625" y="3584575"/>
          <p14:tracePt t="71992" x="2316163" y="3592513"/>
          <p14:tracePt t="72003" x="2287588" y="3602038"/>
          <p14:tracePt t="72008" x="2270125" y="3621088"/>
          <p14:tracePt t="72018" x="2233613" y="3629025"/>
          <p14:tracePt t="72024" x="2214563" y="3648075"/>
          <p14:tracePt t="72032" x="2206625" y="3657600"/>
          <p14:tracePt t="72039" x="2187575" y="3657600"/>
          <p14:tracePt t="72050" x="2179638" y="3657600"/>
          <p14:tracePt t="72066" x="2170113" y="3657600"/>
          <p14:tracePt t="72079" x="2160588" y="3657600"/>
          <p14:tracePt t="72103" x="2160588" y="3675063"/>
          <p14:tracePt t="72111" x="2151063" y="3694113"/>
          <p14:tracePt t="72119" x="2133600" y="3711575"/>
          <p14:tracePt t="72127" x="2124075" y="3738563"/>
          <p14:tracePt t="72135" x="2114550" y="3738563"/>
          <p14:tracePt t="72144" x="2097088" y="3757613"/>
          <p14:tracePt t="72152" x="2078038" y="3775075"/>
          <p14:tracePt t="72160" x="2060575" y="3784600"/>
          <p14:tracePt t="72168" x="2041525" y="3794125"/>
          <p14:tracePt t="72176" x="2033588" y="3803650"/>
          <p14:tracePt t="72185" x="2014538" y="3803650"/>
          <p14:tracePt t="72192" x="1997075" y="3811588"/>
          <p14:tracePt t="72204" x="1987550" y="3821113"/>
          <p14:tracePt t="72216" x="1960563" y="3830638"/>
          <p14:tracePt t="72223" x="1924050" y="3830638"/>
          <p14:tracePt t="72232" x="1905000" y="3830638"/>
          <p14:tracePt t="72239" x="1878013" y="3830638"/>
          <p14:tracePt t="72250" x="1860550" y="3830638"/>
          <p14:tracePt t="72255" x="1814513" y="3830638"/>
          <p14:tracePt t="72265" x="1787525" y="3821113"/>
          <p14:tracePt t="72271" x="1741488" y="3811588"/>
          <p14:tracePt t="72278" x="1704975" y="3811588"/>
          <p14:tracePt t="72287" x="1649413" y="3811588"/>
          <p14:tracePt t="72295" x="1585913" y="3794125"/>
          <p14:tracePt t="72303" x="1558925" y="3794125"/>
          <p14:tracePt t="72310" x="1541463" y="3794125"/>
          <p14:tracePt t="72318" x="1512888" y="3794125"/>
          <p14:tracePt t="72327" x="1504950" y="3794125"/>
          <p14:tracePt t="72417" x="1495425" y="3794125"/>
          <p14:tracePt t="72424" x="1495425" y="3775075"/>
          <p14:tracePt t="72436" x="1495425" y="3730625"/>
          <p14:tracePt t="72441" x="1495425" y="3694113"/>
          <p14:tracePt t="72451" x="1495425" y="3675063"/>
          <p14:tracePt t="72456" x="1495425" y="3648075"/>
          <p14:tracePt t="72469" x="1495425" y="3621088"/>
          <p14:tracePt t="72471" x="1485900" y="3592513"/>
          <p14:tracePt t="72480" x="1476375" y="3575050"/>
          <p14:tracePt t="72486" x="1468438" y="3556000"/>
          <p14:tracePt t="72495" x="1449388" y="3538538"/>
          <p14:tracePt t="72503" x="1439863" y="3529013"/>
          <p14:tracePt t="72511" x="1422400" y="3519488"/>
          <p14:tracePt t="72519" x="1403350" y="3511550"/>
          <p14:tracePt t="72535" x="1395413" y="3502025"/>
          <p14:tracePt t="72543" x="1376363" y="3492500"/>
          <p14:tracePt t="72567" x="1366838" y="3482975"/>
          <p14:tracePt t="72640" x="1366838" y="3455988"/>
          <p14:tracePt t="72649" x="1366838" y="3446463"/>
          <p14:tracePt t="72656" x="1376363" y="3429000"/>
          <p14:tracePt t="72667" x="1376363" y="3365500"/>
          <p14:tracePt t="72670" x="1376363" y="3346450"/>
          <p14:tracePt t="72680" x="1376363" y="3338513"/>
          <p14:tracePt t="72686" x="1403350" y="3328988"/>
          <p14:tracePt t="72696" x="1431925" y="3309938"/>
          <p14:tracePt t="72703" x="1468438" y="3282950"/>
          <p14:tracePt t="72711" x="1476375" y="3282950"/>
          <p14:tracePt t="72719" x="1504950" y="3282950"/>
          <p14:tracePt t="72727" x="1549400" y="3282950"/>
          <p14:tracePt t="72735" x="1576388" y="3282950"/>
          <p14:tracePt t="72743" x="1595438" y="3282950"/>
          <p14:tracePt t="72751" x="1622425" y="3282950"/>
          <p14:tracePt t="72759" x="1677988" y="3292475"/>
          <p14:tracePt t="72767" x="1685925" y="3292475"/>
          <p14:tracePt t="72775" x="1751013" y="3319463"/>
          <p14:tracePt t="72783" x="1814513" y="3355975"/>
          <p14:tracePt t="72791" x="1905000" y="3382963"/>
          <p14:tracePt t="72799" x="2060575" y="3429000"/>
          <p14:tracePt t="72807" x="2170113" y="3455988"/>
          <p14:tracePt t="72816" x="2306638" y="3511550"/>
          <p14:tracePt t="72823" x="2433638" y="3529013"/>
          <p14:tracePt t="72831" x="2579688" y="3575050"/>
          <p14:tracePt t="72839" x="2752725" y="3621088"/>
          <p14:tracePt t="72848" x="2862263" y="3648075"/>
          <p14:tracePt t="72856" x="2971800" y="3665538"/>
          <p14:tracePt t="72865" x="3008313" y="3675063"/>
          <p14:tracePt t="72870" x="3044825" y="3684588"/>
          <p14:tracePt t="73114" x="3054350" y="3711575"/>
          <p14:tracePt t="73120" x="3054350" y="3738563"/>
          <p14:tracePt t="73135" x="3044825" y="3775075"/>
          <p14:tracePt t="73143" x="3027363" y="3794125"/>
          <p14:tracePt t="73150" x="3008313" y="3811588"/>
          <p14:tracePt t="73166" x="2962275" y="3821113"/>
          <p14:tracePt t="73175" x="2935288" y="3830638"/>
          <p14:tracePt t="73182" x="2889250" y="3830638"/>
          <p14:tracePt t="73192" x="2835275" y="3830638"/>
          <p14:tracePt t="73204" x="2798763" y="3830638"/>
          <p14:tracePt t="73208" x="2744788" y="3830638"/>
          <p14:tracePt t="73218" x="2716213" y="3830638"/>
          <p14:tracePt t="73224" x="2616200" y="3830638"/>
          <p14:tracePt t="73234" x="2543175" y="3830638"/>
          <p14:tracePt t="73240" x="2462213" y="3830638"/>
          <p14:tracePt t="73251" x="2333625" y="3784600"/>
          <p14:tracePt t="73256" x="2287588" y="3775075"/>
          <p14:tracePt t="73268" x="2233613" y="3748088"/>
          <p14:tracePt t="73271" x="2187575" y="3730625"/>
          <p14:tracePt t="73280" x="2114550" y="3675063"/>
          <p14:tracePt t="73288" x="2070100" y="3648075"/>
          <p14:tracePt t="73298" x="2033588" y="3638550"/>
          <p14:tracePt t="73302" x="1987550" y="3621088"/>
          <p14:tracePt t="73311" x="1960563" y="3611563"/>
          <p14:tracePt t="73319" x="1951038" y="3611563"/>
          <p14:tracePt t="73327" x="1931988" y="3602038"/>
          <p14:tracePt t="73391" x="1924050" y="3584575"/>
          <p14:tracePt t="73399" x="1924050" y="3565525"/>
          <p14:tracePt t="73407" x="1924050" y="3538538"/>
          <p14:tracePt t="73416" x="1924050" y="3519488"/>
          <p14:tracePt t="73423" x="1924050" y="3482975"/>
          <p14:tracePt t="73439" x="1924050" y="3465513"/>
          <p14:tracePt t="73449" x="1924050" y="3438525"/>
          <p14:tracePt t="73455" x="1931988" y="3402013"/>
          <p14:tracePt t="73466" x="1951038" y="3382963"/>
          <p14:tracePt t="73470" x="1978025" y="3375025"/>
          <p14:tracePt t="73479" x="2005013" y="3355975"/>
          <p14:tracePt t="73486" x="2051050" y="3319463"/>
          <p14:tracePt t="73495" x="2070100" y="3302000"/>
          <p14:tracePt t="73502" x="2097088" y="3273425"/>
          <p14:tracePt t="73511" x="2187575" y="3255963"/>
          <p14:tracePt t="73519" x="2197100" y="3255963"/>
          <p14:tracePt t="73527" x="2251075" y="3246438"/>
          <p14:tracePt t="73535" x="2360613" y="3246438"/>
          <p14:tracePt t="73543" x="2433638" y="3246438"/>
          <p14:tracePt t="73550" x="2579688" y="3246438"/>
          <p14:tracePt t="73559" x="2725738" y="3246438"/>
          <p14:tracePt t="73566" x="2852738" y="3246438"/>
          <p14:tracePt t="73575" x="2981325" y="3255963"/>
          <p14:tracePt t="73583" x="3081338" y="3292475"/>
          <p14:tracePt t="73592" x="3190875" y="3355975"/>
          <p14:tracePt t="73600" x="3290888" y="3392488"/>
          <p14:tracePt t="73607" x="3336925" y="3419475"/>
          <p14:tracePt t="73615" x="3382963" y="3455988"/>
          <p14:tracePt t="73623" x="3419475" y="3475038"/>
          <p14:tracePt t="73631" x="3427413" y="3492500"/>
          <p14:tracePt t="73639" x="3427413" y="3502025"/>
          <p14:tracePt t="73647" x="3427413" y="3511550"/>
          <p14:tracePt t="73655" x="3436938" y="3519488"/>
          <p14:tracePt t="73679" x="3436938" y="3529013"/>
          <p14:tracePt t="73686" x="3436938" y="3556000"/>
          <p14:tracePt t="73695" x="3427413" y="3565525"/>
          <p14:tracePt t="73703" x="3427413" y="3592513"/>
          <p14:tracePt t="73711" x="3409950" y="3611563"/>
          <p14:tracePt t="73719" x="3390900" y="3629025"/>
          <p14:tracePt t="73727" x="3373438" y="3657600"/>
          <p14:tracePt t="73735" x="3346450" y="3684588"/>
          <p14:tracePt t="73743" x="3317875" y="3711575"/>
          <p14:tracePt t="73751" x="3300413" y="3730625"/>
          <p14:tracePt t="73759" x="3290888" y="3738563"/>
          <p14:tracePt t="73767" x="3281363" y="3757613"/>
          <p14:tracePt t="73775" x="3244850" y="3775075"/>
          <p14:tracePt t="73782" x="3217863" y="3784600"/>
          <p14:tracePt t="73790" x="3181350" y="3821113"/>
          <p14:tracePt t="73799" x="3154363" y="3821113"/>
          <p14:tracePt t="73808" x="3100388" y="3857625"/>
          <p14:tracePt t="73818" x="3071813" y="3857625"/>
          <p14:tracePt t="73825" x="3027363" y="3867150"/>
          <p14:tracePt t="73834" x="2990850" y="3867150"/>
          <p14:tracePt t="73840" x="2935288" y="3867150"/>
          <p14:tracePt t="73852" x="2852738" y="3867150"/>
          <p14:tracePt t="73856" x="2781300" y="3867150"/>
          <p14:tracePt t="73869" x="2725738" y="3867150"/>
          <p14:tracePt t="73872" x="2616200" y="3867150"/>
          <p14:tracePt t="73882" x="2543175" y="3857625"/>
          <p14:tracePt t="73886" x="2498725" y="3848100"/>
          <p14:tracePt t="73895" x="2397125" y="3821113"/>
          <p14:tracePt t="73903" x="2370138" y="3794125"/>
          <p14:tracePt t="73911" x="2324100" y="3784600"/>
          <p14:tracePt t="73918" x="2224088" y="3721100"/>
          <p14:tracePt t="73927" x="2170113" y="3711575"/>
          <p14:tracePt t="73935" x="2106613" y="3675063"/>
          <p14:tracePt t="73943" x="2060575" y="3648075"/>
          <p14:tracePt t="73951" x="2041525" y="3648075"/>
          <p14:tracePt t="73959" x="1997075" y="3621088"/>
          <p14:tracePt t="73975" x="1968500" y="3611563"/>
          <p14:tracePt t="73983" x="1951038" y="3611563"/>
          <p14:tracePt t="73990" x="1905000" y="3592513"/>
          <p14:tracePt t="73999" x="1887538" y="3592513"/>
          <p14:tracePt t="74007" x="1868488" y="3592513"/>
          <p14:tracePt t="74015" x="1860550" y="3592513"/>
          <p14:tracePt t="74023" x="1824038" y="3584575"/>
          <p14:tracePt t="74031" x="1804988" y="3584575"/>
          <p14:tracePt t="74049" x="1758950" y="3575050"/>
          <p14:tracePt t="74055" x="1758950" y="3565525"/>
          <p14:tracePt t="74072" x="1751013" y="3565525"/>
          <p14:tracePt t="74104" x="1751013" y="3556000"/>
          <p14:tracePt t="74114" x="1751013" y="3529013"/>
          <p14:tracePt t="74120" x="1751013" y="3519488"/>
          <p14:tracePt t="74128" x="1751013" y="3511550"/>
          <p14:tracePt t="74136" x="1751013" y="3482975"/>
          <p14:tracePt t="74144" x="1751013" y="3475038"/>
          <p14:tracePt t="74160" x="1751013" y="3455988"/>
          <p14:tracePt t="74176" x="1741488" y="3438525"/>
          <p14:tracePt t="74184" x="1731963" y="3429000"/>
          <p14:tracePt t="74205" x="1731963" y="3402013"/>
          <p14:tracePt t="74208" x="1731963" y="3382963"/>
          <p14:tracePt t="74217" x="1741488" y="3338513"/>
          <p14:tracePt t="74223" x="1758950" y="3319463"/>
          <p14:tracePt t="74233" x="1814513" y="3265488"/>
          <p14:tracePt t="74239" x="1851025" y="3209925"/>
          <p14:tracePt t="74248" x="1905000" y="3192463"/>
          <p14:tracePt t="74255" x="1987550" y="3146425"/>
          <p14:tracePt t="74265" x="2087563" y="3109913"/>
          <p14:tracePt t="74270" x="2143125" y="3109913"/>
          <p14:tracePt t="74279" x="2233613" y="3109913"/>
          <p14:tracePt t="74287" x="2360613" y="3109913"/>
          <p14:tracePt t="74295" x="2470150" y="3109913"/>
          <p14:tracePt t="74303" x="2579688" y="3109913"/>
          <p14:tracePt t="74311" x="2716213" y="3136900"/>
          <p14:tracePt t="74319" x="2789238" y="3163888"/>
          <p14:tracePt t="74327" x="2908300" y="3209925"/>
          <p14:tracePt t="74336" x="2971800" y="3236913"/>
          <p14:tracePt t="74343" x="2998788" y="3255963"/>
          <p14:tracePt t="74351" x="3071813" y="3302000"/>
          <p14:tracePt t="74359" x="3090863" y="3309938"/>
          <p14:tracePt t="74366" x="3108325" y="3338513"/>
          <p14:tracePt t="74375" x="3136900" y="3365500"/>
          <p14:tracePt t="74383" x="3144838" y="3365500"/>
          <p14:tracePt t="74392" x="3154363" y="3365500"/>
          <p14:tracePt t="74402" x="3171825" y="3375025"/>
          <p14:tracePt t="74408" x="3200400" y="3392488"/>
          <p14:tracePt t="74424" x="3200400" y="3402013"/>
          <p14:tracePt t="74435" x="3208338" y="3419475"/>
          <p14:tracePt t="74440" x="3227388" y="3429000"/>
          <p14:tracePt t="74450" x="3227388" y="3446463"/>
          <p14:tracePt t="74455" x="3227388" y="3475038"/>
          <p14:tracePt t="74463" x="3227388" y="3482975"/>
          <p14:tracePt t="74472" x="3227388" y="3502025"/>
          <p14:tracePt t="74481" x="3244850" y="3529013"/>
          <p14:tracePt t="74486" x="3244850" y="3548063"/>
          <p14:tracePt t="74494" x="3244850" y="3565525"/>
          <p14:tracePt t="74503" x="3244850" y="3584575"/>
          <p14:tracePt t="74510" x="3244850" y="3592513"/>
          <p14:tracePt t="74518" x="3244850" y="3611563"/>
          <p14:tracePt t="74527" x="3244850" y="3621088"/>
          <p14:tracePt t="74535" x="3244850" y="3648075"/>
          <p14:tracePt t="74543" x="3244850" y="3665538"/>
          <p14:tracePt t="74551" x="3244850" y="3694113"/>
          <p14:tracePt t="74559" x="3244850" y="3702050"/>
          <p14:tracePt t="74567" x="3236913" y="3702050"/>
          <p14:tracePt t="74575" x="3208338" y="3721100"/>
          <p14:tracePt t="74583" x="3163888" y="3748088"/>
          <p14:tracePt t="74591" x="3100388" y="3767138"/>
          <p14:tracePt t="74600" x="3008313" y="3794125"/>
          <p14:tracePt t="74607" x="2954338" y="3794125"/>
          <p14:tracePt t="74616" x="2935288" y="3794125"/>
          <p14:tracePt t="74623" x="2871788" y="3821113"/>
          <p14:tracePt t="74633" x="2835275" y="3821113"/>
          <p14:tracePt t="74639" x="2762250" y="3821113"/>
          <p14:tracePt t="74648" x="2708275" y="3821113"/>
          <p14:tracePt t="74656" x="2671763" y="3821113"/>
          <p14:tracePt t="74665" x="2635250" y="3821113"/>
          <p14:tracePt t="74946" x="2625725" y="3821113"/>
          <p14:tracePt t="74950" x="2662238" y="3803650"/>
          <p14:tracePt t="74959" x="2725738" y="3767138"/>
          <p14:tracePt t="74967" x="2771775" y="3711575"/>
          <p14:tracePt t="74975" x="2835275" y="3648075"/>
          <p14:tracePt t="74984" x="2871788" y="3602038"/>
          <p14:tracePt t="74990" x="2898775" y="3538538"/>
          <p14:tracePt t="74998" x="2898775" y="3465513"/>
          <p14:tracePt t="75007" x="2925763" y="3402013"/>
          <p14:tracePt t="75015" x="2925763" y="3346450"/>
          <p14:tracePt t="75023" x="2935288" y="3265488"/>
          <p14:tracePt t="75031" x="2935288" y="3228975"/>
          <p14:tracePt t="75039" x="2935288" y="3182938"/>
          <p14:tracePt t="75048" x="2935288" y="3155950"/>
          <p14:tracePt t="75055" x="2935288" y="3127375"/>
          <p14:tracePt t="75067" x="2935288" y="3119438"/>
          <p14:tracePt t="75072" x="2935288" y="3090863"/>
          <p14:tracePt t="75083" x="2935288" y="3082925"/>
          <p14:tracePt t="75114" x="2935288" y="3073400"/>
          <p14:tracePt t="75120" x="2935288" y="3054350"/>
          <p14:tracePt t="75128" x="2935288" y="3046413"/>
          <p14:tracePt t="75136" x="2935288" y="3027363"/>
          <p14:tracePt t="75144" x="2944813" y="3017838"/>
          <p14:tracePt t="75153" x="2944813" y="3009900"/>
          <p14:tracePt t="75167" x="2954338" y="3000375"/>
          <p14:tracePt t="75176" x="2962275" y="2982913"/>
          <p14:tracePt t="75183" x="2971800" y="2973388"/>
          <p14:tracePt t="75203" x="2981325" y="2963863"/>
          <p14:tracePt t="75300" x="2981325" y="2954338"/>
          <p14:tracePt t="75312" x="2981325" y="2946400"/>
          <p14:tracePt t="75328" x="2981325" y="2936875"/>
          <p14:tracePt t="75336" x="2990850" y="2917825"/>
          <p14:tracePt t="75343" x="2998788" y="2909888"/>
          <p14:tracePt t="75359" x="2998788" y="2900363"/>
          <p14:tracePt t="75367" x="3008313" y="2890838"/>
          <p14:tracePt t="75375" x="3017838" y="2881313"/>
          <p14:tracePt t="75391" x="3027363" y="2863850"/>
          <p14:tracePt t="75399" x="3035300" y="2854325"/>
          <p14:tracePt t="75407" x="3063875" y="2827338"/>
          <p14:tracePt t="75577" x="3054350" y="2827338"/>
          <p14:tracePt t="75584" x="3027363" y="2844800"/>
          <p14:tracePt t="75593" x="2981325" y="2844800"/>
          <p14:tracePt t="75602" x="2935288" y="2854325"/>
          <p14:tracePt t="75608" x="2881313" y="2854325"/>
          <p14:tracePt t="75618" x="2852738" y="2854325"/>
          <p14:tracePt t="75625" x="2798763" y="2854325"/>
          <p14:tracePt t="75635" x="2789238" y="2854325"/>
          <p14:tracePt t="75641" x="2781300" y="2854325"/>
          <p14:tracePt t="75656" x="2771775" y="2854325"/>
          <p14:tracePt t="75773" x="2735263" y="2854325"/>
          <p14:tracePt t="75785" x="2708275" y="2817813"/>
          <p14:tracePt t="75791" x="2698750" y="2790825"/>
          <p14:tracePt t="75799" x="2635250" y="2727325"/>
          <p14:tracePt t="75808" x="2625725" y="2717800"/>
          <p14:tracePt t="75820" x="2625725" y="2690813"/>
          <p14:tracePt t="75824" x="2616200" y="2662238"/>
          <p14:tracePt t="75834" x="2616200" y="2644775"/>
          <p14:tracePt t="75848" x="2606675" y="2617788"/>
          <p14:tracePt t="75856" x="2598738" y="2598738"/>
          <p14:tracePt t="75864" x="2598738" y="2589213"/>
          <p14:tracePt t="75880" x="2598738" y="2581275"/>
          <p14:tracePt t="75888" x="2598738" y="2554288"/>
          <p14:tracePt t="75897" x="2598738" y="2544763"/>
          <p14:tracePt t="75904" x="2616200" y="2525713"/>
          <p14:tracePt t="75915" x="2635250" y="2508250"/>
          <p14:tracePt t="75921" x="2679700" y="2489200"/>
          <p14:tracePt t="75930" x="2708275" y="2471738"/>
          <p14:tracePt t="75938" x="2752725" y="2444750"/>
          <p14:tracePt t="75943" x="2789238" y="2435225"/>
          <p14:tracePt t="75953" x="2871788" y="2425700"/>
          <p14:tracePt t="75959" x="2917825" y="2416175"/>
          <p14:tracePt t="75968" x="2954338" y="2416175"/>
          <p14:tracePt t="75975" x="2981325" y="2416175"/>
          <p14:tracePt t="75983" x="3027363" y="2416175"/>
          <p14:tracePt t="75991" x="3035300" y="2416175"/>
          <p14:tracePt t="75998" x="3044825" y="2416175"/>
          <p14:tracePt t="76007" x="3054350" y="2416175"/>
          <p14:tracePt t="76064" x="3063875" y="2416175"/>
          <p14:tracePt t="76081" x="3071813" y="2416175"/>
          <p14:tracePt t="76088" x="3081338" y="2416175"/>
          <p14:tracePt t="76097" x="3081338" y="2425700"/>
          <p14:tracePt t="76105" x="3081338" y="2444750"/>
          <p14:tracePt t="76116" x="3081338" y="2489200"/>
          <p14:tracePt t="76119" x="3081338" y="2517775"/>
          <p14:tracePt t="76127" x="3081338" y="2535238"/>
          <p14:tracePt t="76136" x="3081338" y="2571750"/>
          <p14:tracePt t="76144" x="3081338" y="2581275"/>
          <p14:tracePt t="76151" x="3081338" y="2608263"/>
          <p14:tracePt t="76158" x="3081338" y="2617788"/>
          <p14:tracePt t="76167" x="3081338" y="2635250"/>
          <p14:tracePt t="76175" x="3081338" y="2644775"/>
          <p14:tracePt t="76201" x="3081338" y="2662238"/>
          <p14:tracePt t="76207" x="3081338" y="2690813"/>
          <p14:tracePt t="76216" x="3071813" y="2708275"/>
          <p14:tracePt t="76224" x="3044825" y="2727325"/>
          <p14:tracePt t="76234" x="3008313" y="2763838"/>
          <p14:tracePt t="76240" x="2990850" y="2771775"/>
          <p14:tracePt t="76249" x="2944813" y="2808288"/>
          <p14:tracePt t="76257" x="2917825" y="2827338"/>
          <p14:tracePt t="76265" x="2898775" y="2836863"/>
          <p14:tracePt t="76273" x="2862263" y="2854325"/>
          <p14:tracePt t="76280" x="2844800" y="2863850"/>
          <p14:tracePt t="76288" x="2835275" y="2863850"/>
          <p14:tracePt t="76295" x="2825750" y="2873375"/>
          <p14:tracePt t="76303" x="2817813" y="2873375"/>
          <p14:tracePt t="76784" x="2798763" y="2873375"/>
          <p14:tracePt t="76791" x="2762250" y="2873375"/>
          <p14:tracePt t="76799" x="2716213" y="2873375"/>
          <p14:tracePt t="76807" x="2689225" y="2873375"/>
          <p14:tracePt t="76816" x="2635250" y="2873375"/>
          <p14:tracePt t="76822" x="2579688" y="2873375"/>
          <p14:tracePt t="76831" x="2470150" y="2873375"/>
          <p14:tracePt t="76839" x="2425700" y="2873375"/>
          <p14:tracePt t="76847" x="2324100" y="2873375"/>
          <p14:tracePt t="76855" x="2233613" y="2873375"/>
          <p14:tracePt t="76863" x="2179638" y="2873375"/>
          <p14:tracePt t="76871" x="2124075" y="2873375"/>
          <p14:tracePt t="76879" x="2106613" y="2873375"/>
          <p14:tracePt t="76887" x="2097088" y="2873375"/>
          <p14:tracePt t="76895" x="2078038" y="2873375"/>
          <p14:tracePt t="77017" x="2106613" y="2854325"/>
          <p14:tracePt t="77024" x="2114550" y="2844800"/>
          <p14:tracePt t="77033" x="2124075" y="2844800"/>
          <p14:tracePt t="77049" x="2133600" y="2836863"/>
          <p14:tracePt t="77056" x="2133600" y="2827338"/>
          <p14:tracePt t="77136" x="2133600" y="2817813"/>
          <p14:tracePt t="77144" x="2097088" y="2817813"/>
          <p14:tracePt t="77153" x="2041525" y="2817813"/>
          <p14:tracePt t="77160" x="1987550" y="2808288"/>
          <p14:tracePt t="77168" x="1924050" y="2790825"/>
          <p14:tracePt t="77176" x="1868488" y="2790825"/>
          <p14:tracePt t="77189" x="1804988" y="2771775"/>
          <p14:tracePt t="77202" x="1685925" y="2754313"/>
          <p14:tracePt t="77208" x="1649413" y="2754313"/>
          <p14:tracePt t="77218" x="1641475" y="2754313"/>
          <p14:tracePt t="77224" x="1612900" y="2744788"/>
          <p14:tracePt t="77488" x="1585913" y="2744788"/>
          <p14:tracePt t="77496" x="1568450" y="2744788"/>
          <p14:tracePt t="77504" x="1549400" y="2744788"/>
          <p14:tracePt t="77512" x="1531938" y="2744788"/>
          <p14:tracePt t="77520" x="1522413" y="2744788"/>
          <p14:tracePt t="78042" x="1504950" y="2744788"/>
          <p14:tracePt t="78047" x="1504950" y="2754313"/>
          <p14:tracePt t="78055" x="1495425" y="2754313"/>
          <p14:tracePt t="78063" x="1476375" y="2763838"/>
          <p14:tracePt t="78071" x="1449388" y="2763838"/>
          <p14:tracePt t="78079" x="1431925" y="2763838"/>
          <p14:tracePt t="78095" x="1422400" y="2763838"/>
          <p14:tracePt t="78102" x="1403350" y="2763838"/>
          <p14:tracePt t="78431" x="1385888" y="2763838"/>
          <p14:tracePt t="78440" x="1376363" y="2771775"/>
          <p14:tracePt t="78745" x="1395413" y="2771775"/>
          <p14:tracePt t="78752" x="1449388" y="2771775"/>
          <p14:tracePt t="78766" x="1522413" y="2771775"/>
          <p14:tracePt t="78768" x="1558925" y="2771775"/>
          <p14:tracePt t="78777" x="1622425" y="2781300"/>
          <p14:tracePt t="78782" x="1685925" y="2817813"/>
          <p14:tracePt t="78791" x="1731963" y="2844800"/>
          <p14:tracePt t="78798" x="1795463" y="2881313"/>
          <p14:tracePt t="78806" x="1841500" y="2909888"/>
          <p14:tracePt t="78816" x="1878013" y="2917825"/>
          <p14:tracePt t="78823" x="1914525" y="2936875"/>
          <p14:tracePt t="78831" x="1941513" y="2946400"/>
          <p14:tracePt t="78839" x="1951038" y="2946400"/>
          <p14:tracePt t="78847" x="1960563" y="2954338"/>
          <p14:tracePt t="78878" x="1978025" y="2954338"/>
          <p14:tracePt t="78887" x="2005013" y="2954338"/>
          <p14:tracePt t="78894" x="2041525" y="2954338"/>
          <p14:tracePt t="78903" x="2078038" y="2954338"/>
          <p14:tracePt t="78911" x="2106613" y="2954338"/>
          <p14:tracePt t="78919" x="2197100" y="2954338"/>
          <p14:tracePt t="78927" x="2270125" y="2954338"/>
          <p14:tracePt t="78935" x="2343150" y="2954338"/>
          <p14:tracePt t="78943" x="2433638" y="2954338"/>
          <p14:tracePt t="78951" x="2506663" y="2954338"/>
          <p14:tracePt t="78961" x="2562225" y="2954338"/>
          <p14:tracePt t="78967" x="2589213" y="2954338"/>
          <p14:tracePt t="78977" x="2643188" y="2954338"/>
          <p14:tracePt t="78982" x="2662238" y="2954338"/>
          <p14:tracePt t="78992" x="2679700" y="2954338"/>
          <p14:tracePt t="78998" x="2689225" y="2954338"/>
          <p14:tracePt t="79015" x="2708275" y="2954338"/>
          <p14:tracePt t="79023" x="2716213" y="2954338"/>
          <p14:tracePt t="79031" x="2735263" y="2954338"/>
          <p14:tracePt t="79039" x="2771775" y="2954338"/>
          <p14:tracePt t="79047" x="2825750" y="2954338"/>
          <p14:tracePt t="79055" x="2898775" y="2954338"/>
          <p14:tracePt t="79063" x="2954338" y="2954338"/>
          <p14:tracePt t="79071" x="3063875" y="2954338"/>
          <p14:tracePt t="79079" x="3144838" y="2954338"/>
          <p14:tracePt t="79087" x="3217863" y="2954338"/>
          <p14:tracePt t="79094" x="3317875" y="2927350"/>
          <p14:tracePt t="79104" x="3390900" y="2909888"/>
          <p14:tracePt t="79112" x="3446463" y="2909888"/>
          <p14:tracePt t="79120" x="3509963" y="2881313"/>
          <p14:tracePt t="79128" x="3527425" y="2881313"/>
          <p14:tracePt t="79136" x="3573463" y="2863850"/>
          <p14:tracePt t="79153" x="3592513" y="2863850"/>
          <p14:tracePt t="79216" x="3600450" y="2863850"/>
          <p14:tracePt t="79367" x="3582988" y="2863850"/>
          <p14:tracePt t="79376" x="3546475" y="2863850"/>
          <p14:tracePt t="79384" x="3509963" y="2873375"/>
          <p14:tracePt t="79395" x="3463925" y="2917825"/>
          <p14:tracePt t="79399" x="3436938" y="2917825"/>
          <p14:tracePt t="79408" x="3390900" y="2946400"/>
          <p14:tracePt t="79415" x="3363913" y="2963863"/>
          <p14:tracePt t="79423" x="3336925" y="2963863"/>
          <p14:tracePt t="79432" x="3300413" y="2973388"/>
          <p14:tracePt t="79439" x="3263900" y="2982913"/>
          <p14:tracePt t="79447" x="3236913" y="2982913"/>
          <p14:tracePt t="79455" x="3190875" y="2982913"/>
          <p14:tracePt t="79462" x="3154363" y="2990850"/>
          <p14:tracePt t="79471" x="3071813" y="2990850"/>
          <p14:tracePt t="79479" x="3017838" y="3017838"/>
          <p14:tracePt t="79487" x="2935288" y="3017838"/>
          <p14:tracePt t="79495" x="2808288" y="3017838"/>
          <p14:tracePt t="79503" x="2698750" y="3017838"/>
          <p14:tracePt t="79511" x="2625725" y="3017838"/>
          <p14:tracePt t="79519" x="2533650" y="3017838"/>
          <p14:tracePt t="79527" x="2443163" y="3017838"/>
          <p14:tracePt t="79535" x="2360613" y="3000375"/>
          <p14:tracePt t="79543" x="2306638" y="2990850"/>
          <p14:tracePt t="79551" x="2260600" y="2963863"/>
          <p14:tracePt t="79559" x="2233613" y="2954338"/>
          <p14:tracePt t="79568" x="2187575" y="2946400"/>
          <p14:tracePt t="79575" x="2160588" y="2946400"/>
          <p14:tracePt t="79584" x="2143125" y="2946400"/>
          <p14:tracePt t="79591" x="2106613" y="2946400"/>
          <p14:tracePt t="79601" x="2041525" y="2936875"/>
          <p14:tracePt t="79611" x="2005013" y="2936875"/>
          <p14:tracePt t="79618" x="1931988" y="2936875"/>
          <p14:tracePt t="79624" x="1860550" y="2909888"/>
          <p14:tracePt t="79633" x="1795463" y="2900363"/>
          <p14:tracePt t="79641" x="1741488" y="2900363"/>
          <p14:tracePt t="79650" x="1695450" y="2890838"/>
          <p14:tracePt t="79656" x="1658938" y="2890838"/>
          <p14:tracePt t="79664" x="1641475" y="2890838"/>
          <p14:tracePt t="79672" x="1612900" y="2881313"/>
          <p14:tracePt t="79680" x="1585913" y="2854325"/>
          <p14:tracePt t="79751" x="1549400" y="2844800"/>
          <p14:tracePt t="79759" x="1504950" y="2836863"/>
          <p14:tracePt t="79767" x="1468438" y="2836863"/>
          <p14:tracePt t="79775" x="1422400" y="2817813"/>
          <p14:tracePt t="79783" x="1395413" y="2808288"/>
          <p14:tracePt t="79791" x="1376363" y="2800350"/>
          <p14:tracePt t="79799" x="1358900" y="2790825"/>
          <p14:tracePt t="79807" x="1349375" y="2781300"/>
          <p14:tracePt t="80168" x="1339850" y="2781300"/>
          <p14:tracePt t="80360" x="1358900" y="2781300"/>
          <p14:tracePt t="80368" x="1468438" y="2781300"/>
          <p14:tracePt t="80379" x="1576388" y="2781300"/>
          <p14:tracePt t="80382" x="1731963" y="2817813"/>
          <p14:tracePt t="80391" x="1824038" y="2844800"/>
          <p14:tracePt t="80400" x="1931988" y="2854325"/>
          <p14:tracePt t="80406" x="2051050" y="2900363"/>
          <p14:tracePt t="80415" x="2097088" y="2909888"/>
          <p14:tracePt t="80431" x="2114550" y="2909888"/>
          <p14:tracePt t="80439" x="2124075" y="2909888"/>
          <p14:tracePt t="80560" x="2133600" y="2909888"/>
          <p14:tracePt t="80568" x="2170113" y="2909888"/>
          <p14:tracePt t="80576" x="2224088" y="2909888"/>
          <p14:tracePt t="80584" x="2297113" y="2909888"/>
          <p14:tracePt t="80593" x="2370138" y="2909888"/>
          <p14:tracePt t="80601" x="2498725" y="2909888"/>
          <p14:tracePt t="80611" x="2606675" y="2909888"/>
          <p14:tracePt t="80615" x="2752725" y="2909888"/>
          <p14:tracePt t="80623" x="2862263" y="2909888"/>
          <p14:tracePt t="80632" x="2990850" y="2909888"/>
          <p14:tracePt t="80638" x="3117850" y="2909888"/>
          <p14:tracePt t="80647" x="3227388" y="2909888"/>
          <p14:tracePt t="80655" x="3273425" y="2909888"/>
          <p14:tracePt t="80663" x="3327400" y="2909888"/>
          <p14:tracePt t="80671" x="3363913" y="2909888"/>
          <p14:tracePt t="80679" x="3390900" y="2909888"/>
          <p14:tracePt t="80687" x="3409950" y="2909888"/>
          <p14:tracePt t="82479" x="3446463" y="2890838"/>
          <p14:tracePt t="82487" x="3490913" y="2863850"/>
          <p14:tracePt t="82495" x="3527425" y="2854325"/>
          <p14:tracePt t="82503" x="3546475" y="2844800"/>
          <p14:tracePt t="82514" x="3556000" y="2836863"/>
          <p14:tracePt t="82535" x="3563938" y="2827338"/>
          <p14:tracePt t="83608" x="3573463" y="2817813"/>
          <p14:tracePt t="83617" x="3582988" y="2800350"/>
          <p14:tracePt t="83626" x="3600450" y="2790825"/>
          <p14:tracePt t="83648" x="3619500" y="2763838"/>
          <p14:tracePt t="83667" x="3629025" y="2744788"/>
          <p14:tracePt t="83673" x="3636963" y="2735263"/>
          <p14:tracePt t="83680" x="3646488" y="2727325"/>
          <p14:tracePt t="83687" x="3656013" y="2717800"/>
          <p14:tracePt t="83711" x="3665538" y="2717800"/>
          <p14:tracePt t="84583" x="3683000" y="2698750"/>
          <p14:tracePt t="84592" x="3709988" y="2671763"/>
          <p14:tracePt t="84600" x="3729038" y="2654300"/>
          <p14:tracePt t="84607" x="3756025" y="2644775"/>
          <p14:tracePt t="84623" x="3765550" y="2635250"/>
          <p14:tracePt t="84632" x="3775075" y="2635250"/>
          <p14:tracePt t="84638" x="3783013" y="2635250"/>
          <p14:tracePt t="84648" x="3792538" y="2635250"/>
          <p14:tracePt t="85482" x="3802063" y="2625725"/>
          <p14:tracePt t="91575" x="3802063" y="2644775"/>
          <p14:tracePt t="91599" x="3802063" y="2654300"/>
          <p14:tracePt t="91656" x="3783013" y="2662238"/>
          <p14:tracePt t="91665" x="3775075" y="2671763"/>
          <p14:tracePt t="91671" x="3746500" y="2681288"/>
          <p14:tracePt t="91680" x="3719513" y="2698750"/>
          <p14:tracePt t="91687" x="3702050" y="2708275"/>
          <p14:tracePt t="91695" x="3683000" y="2717800"/>
          <p14:tracePt t="91703" x="3665538" y="2727325"/>
          <p14:tracePt t="91713" x="3646488" y="2735263"/>
          <p14:tracePt t="91728" x="3636963" y="2744788"/>
          <p14:tracePt t="91937" x="3629025" y="2754313"/>
          <p14:tracePt t="91947" x="3629025" y="2763838"/>
          <p14:tracePt t="91951" x="3619500" y="2771775"/>
          <p14:tracePt t="91959" x="3609975" y="2771775"/>
          <p14:tracePt t="91967" x="3600450" y="2771775"/>
          <p14:tracePt t="91975" x="3592513" y="2781300"/>
          <p14:tracePt t="91983" x="3582988" y="2781300"/>
          <p14:tracePt t="91991" x="3573463" y="2790825"/>
          <p14:tracePt t="92130" x="3573463" y="2827338"/>
          <p14:tracePt t="92136" x="3556000" y="2836863"/>
          <p14:tracePt t="92149" x="3536950" y="2854325"/>
          <p14:tracePt t="92151" x="3500438" y="2873375"/>
          <p14:tracePt t="92159" x="3490913" y="2881313"/>
          <p14:tracePt t="92167" x="3463925" y="2890838"/>
          <p14:tracePt t="92175" x="3455988" y="2909888"/>
          <p14:tracePt t="92183" x="3446463" y="2927350"/>
          <p14:tracePt t="92190" x="3446463" y="2936875"/>
          <p14:tracePt t="92215" x="3390900" y="2973388"/>
          <p14:tracePt t="92223" x="3382963" y="2982913"/>
          <p14:tracePt t="92230" x="3363913" y="3000375"/>
          <p14:tracePt t="92240" x="3354388" y="3009900"/>
          <p14:tracePt t="92250" x="3346450" y="3017838"/>
          <p14:tracePt t="92256" x="3336925" y="3027363"/>
          <p14:tracePt t="92358" x="3327400" y="3027363"/>
          <p14:tracePt t="92366" x="3317875" y="3046413"/>
          <p14:tracePt t="92374" x="3309938" y="3063875"/>
          <p14:tracePt t="92383" x="3290888" y="3073400"/>
          <p14:tracePt t="92390" x="3273425" y="3100388"/>
          <p14:tracePt t="92399" x="3263900" y="3100388"/>
          <p14:tracePt t="92406" x="3263900" y="3109913"/>
          <p14:tracePt t="92415" x="3254375" y="3119438"/>
          <p14:tracePt t="92423" x="3244850" y="3127375"/>
          <p14:tracePt t="92430" x="3236913" y="3136900"/>
          <p14:tracePt t="92447" x="3217863" y="3155950"/>
          <p14:tracePt t="92482" x="3208338" y="3163888"/>
          <p14:tracePt t="92513" x="3200400" y="3163888"/>
          <p14:tracePt t="92617" x="3200400" y="3173413"/>
          <p14:tracePt t="92635" x="3190875" y="3173413"/>
          <p14:tracePt t="92639" x="3181350" y="3173413"/>
          <p14:tracePt t="92647" x="3163888" y="3182938"/>
          <p14:tracePt t="92654" x="3154363" y="3192463"/>
          <p14:tracePt t="92665" x="3136900" y="3200400"/>
          <p14:tracePt t="92672" x="3136900" y="3209925"/>
          <p14:tracePt t="92683" x="3127375" y="3219450"/>
          <p14:tracePt t="92696" x="3117850" y="3228975"/>
          <p14:tracePt t="92841" x="3108325" y="3236913"/>
          <p14:tracePt t="92850" x="3100388" y="3246438"/>
          <p14:tracePt t="92855" x="3100388" y="3255963"/>
          <p14:tracePt t="92863" x="3081338" y="3273425"/>
          <p14:tracePt t="92887" x="3081338" y="3302000"/>
          <p14:tracePt t="92896" x="3081338" y="3309938"/>
          <p14:tracePt t="92912" x="3071813" y="3319463"/>
          <p14:tracePt t="93545" x="3108325" y="3282950"/>
          <p14:tracePt t="93553" x="3117850" y="3246438"/>
          <p14:tracePt t="93560" x="3154363" y="3200400"/>
          <p14:tracePt t="93567" x="3190875" y="3146425"/>
          <p14:tracePt t="93576" x="3236913" y="3082925"/>
          <p14:tracePt t="93584" x="3273425" y="3036888"/>
          <p14:tracePt t="93591" x="3300413" y="2990850"/>
          <p14:tracePt t="93600" x="3309938" y="2963863"/>
          <p14:tracePt t="93607" x="3336925" y="2936875"/>
          <p14:tracePt t="93616" x="3346450" y="2917825"/>
          <p14:tracePt t="93623" x="3354388" y="2917825"/>
          <p14:tracePt t="93631" x="3354388" y="2909888"/>
          <p14:tracePt t="93638" x="3363913" y="2890838"/>
          <p14:tracePt t="93879" x="3373438" y="2890838"/>
          <p14:tracePt t="93895" x="3373438" y="2900363"/>
          <p14:tracePt t="93902" x="3373438" y="2909888"/>
          <p14:tracePt t="93910" x="3363913" y="2917825"/>
          <p14:tracePt t="93935" x="3354388" y="2927350"/>
          <p14:tracePt t="94185" x="3354388" y="2936875"/>
          <p14:tracePt t="94191" x="3354388" y="2946400"/>
          <p14:tracePt t="94215" x="3346450" y="2954338"/>
          <p14:tracePt t="94223" x="3346450" y="2963863"/>
          <p14:tracePt t="94239" x="3336925" y="2973388"/>
          <p14:tracePt t="94255" x="3327400" y="2982913"/>
          <p14:tracePt t="94271" x="3327400" y="2990850"/>
          <p14:tracePt t="94287" x="3317875" y="3000375"/>
          <p14:tracePt t="94456" x="3317875" y="3009900"/>
          <p14:tracePt t="94483" x="3317875" y="3017838"/>
          <p14:tracePt t="94496" x="3309938" y="3036888"/>
          <p14:tracePt t="94527" x="3300413" y="3046413"/>
          <p14:tracePt t="95048" x="3281363" y="3082925"/>
          <p14:tracePt t="95054" x="3273425" y="3100388"/>
          <p14:tracePt t="95063" x="3273425" y="3109913"/>
          <p14:tracePt t="95071" x="3273425" y="3119438"/>
          <p14:tracePt t="95079" x="3263900" y="3136900"/>
          <p14:tracePt t="95087" x="3254375" y="3146425"/>
          <p14:tracePt t="95104" x="3254375" y="3163888"/>
          <p14:tracePt t="95127" x="3244850" y="3192463"/>
          <p14:tracePt t="95703" x="3273425" y="3182938"/>
          <p14:tracePt t="95711" x="3290888" y="3173413"/>
          <p14:tracePt t="95728" x="3309938" y="3163888"/>
          <p14:tracePt t="95743" x="3317875" y="3155950"/>
          <p14:tracePt t="95759" x="3317875" y="3146425"/>
          <p14:tracePt t="95767" x="3327400" y="3146425"/>
          <p14:tracePt t="95783" x="3346450" y="3146425"/>
          <p14:tracePt t="95824" x="3354388" y="3136900"/>
          <p14:tracePt t="95903" x="3373438" y="3119438"/>
          <p14:tracePt t="95976" x="3382963" y="3119438"/>
          <p14:tracePt t="96264" x="3373438" y="3127375"/>
          <p14:tracePt t="96272" x="3327400" y="3155950"/>
          <p14:tracePt t="96281" x="3309938" y="3192463"/>
          <p14:tracePt t="96290" x="3273425" y="3219450"/>
          <p14:tracePt t="96297" x="3254375" y="3265488"/>
          <p14:tracePt t="96304" x="3217863" y="3302000"/>
          <p14:tracePt t="96314" x="3208338" y="3328988"/>
          <p14:tracePt t="96318" x="3190875" y="3338513"/>
          <p14:tracePt t="96327" x="3181350" y="3346450"/>
          <p14:tracePt t="96336" x="3181350" y="3355975"/>
          <p14:tracePt t="96343" x="3171825" y="3365500"/>
          <p14:tracePt t="96367" x="3163888" y="3375025"/>
          <p14:tracePt t="96375" x="3154363" y="3375025"/>
          <p14:tracePt t="96383" x="3136900" y="3382963"/>
          <p14:tracePt t="96416" x="3127375" y="3392488"/>
          <p14:tracePt t="96422" x="3117850" y="3402013"/>
          <p14:tracePt t="96447" x="3100388" y="3411538"/>
          <p14:tracePt t="96463" x="3081338" y="3429000"/>
          <p14:tracePt t="96470" x="3035300" y="3446463"/>
          <p14:tracePt t="96478" x="3035300" y="3455988"/>
          <p14:tracePt t="96486" x="3017838" y="3465513"/>
          <p14:tracePt t="96494" x="3008313" y="3475038"/>
          <p14:tracePt t="96502" x="2981325" y="3492500"/>
          <p14:tracePt t="96512" x="2971800" y="3502025"/>
          <p14:tracePt t="96518" x="2962275" y="3502025"/>
          <p14:tracePt t="96527" x="2944813" y="3511550"/>
          <p14:tracePt t="96543" x="2925763" y="3519488"/>
          <p14:tracePt t="96551" x="2917825" y="3529013"/>
          <p14:tracePt t="96559" x="2908300" y="3548063"/>
          <p14:tracePt t="96575" x="2862263" y="3584575"/>
          <p14:tracePt t="96583" x="2844800" y="3602038"/>
          <p14:tracePt t="96591" x="2798763" y="3629025"/>
          <p14:tracePt t="96600" x="2781300" y="3638550"/>
          <p14:tracePt t="96606" x="2752725" y="3665538"/>
          <p14:tracePt t="96614" x="2708275" y="3694113"/>
          <p14:tracePt t="96623" x="2689225" y="3702050"/>
          <p14:tracePt t="96631" x="2625725" y="3757613"/>
          <p14:tracePt t="96639" x="2606675" y="3767138"/>
          <p14:tracePt t="96647" x="2570163" y="3775075"/>
          <p14:tracePt t="96654" x="2533650" y="3803650"/>
          <p14:tracePt t="96663" x="2506663" y="3811588"/>
          <p14:tracePt t="96679" x="2498725" y="3821113"/>
          <p14:tracePt t="96911" x="2462213" y="3840163"/>
          <p14:tracePt t="96919" x="2443163" y="3848100"/>
          <p14:tracePt t="96927" x="2397125" y="3848100"/>
          <p14:tracePt t="96936" x="2360613" y="3867150"/>
          <p14:tracePt t="96948" x="2324100" y="3875088"/>
          <p14:tracePt t="96952" x="2287588" y="3875088"/>
          <p14:tracePt t="96962" x="2279650" y="3884613"/>
          <p14:tracePt t="96966" x="2260600" y="3884613"/>
          <p14:tracePt t="96977" x="2243138" y="3884613"/>
          <p14:tracePt t="96983" x="2224088" y="3894138"/>
          <p14:tracePt t="96991" x="2214563" y="3894138"/>
          <p14:tracePt t="96999" x="2206625" y="3894138"/>
          <p14:tracePt t="97015" x="2187575" y="3894138"/>
          <p14:tracePt t="97039" x="2179638" y="3903663"/>
          <p14:tracePt t="97408" x="2187575" y="3903663"/>
          <p14:tracePt t="97417" x="2243138" y="3903663"/>
          <p14:tracePt t="97424" x="2297113" y="3903663"/>
          <p14:tracePt t="97434" x="2352675" y="3903663"/>
          <p14:tracePt t="97440" x="2379663" y="3903663"/>
          <p14:tracePt t="97450" x="2397125" y="3903663"/>
          <p14:tracePt t="97458" x="2425700" y="3903663"/>
          <p14:tracePt t="97466" x="2433638" y="3903663"/>
          <p14:tracePt t="97497" x="2443163" y="3903663"/>
          <p14:tracePt t="97529" x="2470150" y="3903663"/>
          <p14:tracePt t="97536" x="2479675" y="3903663"/>
          <p14:tracePt t="97544" x="2489200" y="3903663"/>
          <p14:tracePt t="97552" x="2506663" y="3903663"/>
          <p14:tracePt t="97682" x="2533650" y="3903663"/>
          <p14:tracePt t="97688" x="2562225" y="3903663"/>
          <p14:tracePt t="97696" x="2635250" y="3903663"/>
          <p14:tracePt t="97704" x="2689225" y="3903663"/>
          <p14:tracePt t="97712" x="2744788" y="3903663"/>
          <p14:tracePt t="97720" x="2798763" y="3903663"/>
          <p14:tracePt t="97728" x="2852738" y="3903663"/>
          <p14:tracePt t="97736" x="2908300" y="3903663"/>
          <p14:tracePt t="97743" x="2954338" y="3903663"/>
          <p14:tracePt t="97751" x="2990850" y="3903663"/>
          <p14:tracePt t="97759" x="2998788" y="3903663"/>
          <p14:tracePt t="97766" x="3017838" y="3903663"/>
          <p14:tracePt t="98358" x="3090863" y="3903663"/>
          <p14:tracePt t="98366" x="3163888" y="3903663"/>
          <p14:tracePt t="98375" x="3327400" y="3903663"/>
          <p14:tracePt t="98382" x="3490913" y="3903663"/>
          <p14:tracePt t="98391" x="3683000" y="3903663"/>
          <p14:tracePt t="98399" x="3846513" y="3921125"/>
          <p14:tracePt t="98407" x="4021138" y="3948113"/>
          <p14:tracePt t="98417" x="4148138" y="3967163"/>
          <p14:tracePt t="98423" x="4238625" y="3976688"/>
          <p14:tracePt t="98432" x="4348163" y="3994150"/>
          <p14:tracePt t="98438" x="4430713" y="3994150"/>
          <p14:tracePt t="98446" x="4484688" y="4021138"/>
          <p14:tracePt t="98455" x="4521200" y="4021138"/>
          <p14:tracePt t="98471" x="4530725" y="4021138"/>
          <p14:tracePt t="99031" x="4594225" y="4021138"/>
          <p14:tracePt t="99039" x="4722813" y="4021138"/>
          <p14:tracePt t="99048" x="4849813" y="4021138"/>
          <p14:tracePt t="99055" x="4995863" y="4021138"/>
          <p14:tracePt t="99064" x="5178425" y="4021138"/>
          <p14:tracePt t="99071" x="5341938" y="4030663"/>
          <p14:tracePt t="99079" x="5434013" y="4030663"/>
          <p14:tracePt t="99087" x="5561013" y="4030663"/>
          <p14:tracePt t="99095" x="5670550" y="4030663"/>
          <p14:tracePt t="99103" x="5697538" y="4030663"/>
          <p14:tracePt t="99111" x="5734050" y="4030663"/>
          <p14:tracePt t="99119" x="5743575" y="4030663"/>
          <p14:tracePt t="99416" x="5807075" y="4030663"/>
          <p14:tracePt t="99424" x="5862638" y="4030663"/>
          <p14:tracePt t="99435" x="5953125" y="4030663"/>
          <p14:tracePt t="99440" x="6043613" y="4030663"/>
          <p14:tracePt t="99450" x="6116638" y="4030663"/>
          <p14:tracePt t="99456" x="6181725" y="4030663"/>
          <p14:tracePt t="99468" x="6208713" y="4030663"/>
          <p14:tracePt t="99472" x="6218238" y="4030663"/>
          <p14:tracePt t="99760" x="6272213" y="4030663"/>
          <p14:tracePt t="99768" x="6399213" y="4049713"/>
          <p14:tracePt t="99776" x="6500813" y="4049713"/>
          <p14:tracePt t="99786" x="6654800" y="4049713"/>
          <p14:tracePt t="99792" x="6846888" y="4113213"/>
          <p14:tracePt t="99799" x="7046913" y="4113213"/>
          <p14:tracePt t="99807" x="7192963" y="4113213"/>
          <p14:tracePt t="99817" x="7375525" y="4113213"/>
          <p14:tracePt t="99822" x="7502525" y="4113213"/>
          <p14:tracePt t="99831" x="7594600" y="4113213"/>
          <p14:tracePt t="99838" x="7648575" y="4113213"/>
          <p14:tracePt t="99847" x="7704138" y="4113213"/>
          <p14:tracePt t="99863" x="7712075" y="4113213"/>
          <p14:tracePt t="100195" x="7704138" y="4113213"/>
          <p14:tracePt t="100201" x="7639050" y="4113213"/>
          <p14:tracePt t="100208" x="7512050" y="4113213"/>
          <p14:tracePt t="100218" x="7348538" y="4113213"/>
          <p14:tracePt t="100223" x="7183438" y="4113213"/>
          <p14:tracePt t="100232" x="7037388" y="4113213"/>
          <p14:tracePt t="100238" x="6837363" y="4113213"/>
          <p14:tracePt t="100247" x="6691313" y="4113213"/>
          <p14:tracePt t="100254" x="6600825" y="4113213"/>
          <p14:tracePt t="100263" x="6454775" y="4113213"/>
          <p14:tracePt t="100271" x="6345238" y="4113213"/>
          <p14:tracePt t="100280" x="6254750" y="4113213"/>
          <p14:tracePt t="100287" x="6181725" y="4113213"/>
          <p14:tracePt t="100295" x="6108700" y="4113213"/>
          <p14:tracePt t="100303" x="6053138" y="4113213"/>
          <p14:tracePt t="100311" x="6016625" y="4113213"/>
          <p14:tracePt t="100319" x="5935663" y="4113213"/>
          <p14:tracePt t="100327" x="5880100" y="4113213"/>
          <p14:tracePt t="100335" x="5826125" y="4113213"/>
          <p14:tracePt t="100343" x="5797550" y="4113213"/>
          <p14:tracePt t="100351" x="5743575" y="4113213"/>
          <p14:tracePt t="100359" x="5697538" y="4113213"/>
          <p14:tracePt t="100367" x="5643563" y="4113213"/>
          <p14:tracePt t="100375" x="5607050" y="4113213"/>
          <p14:tracePt t="100383" x="5588000" y="4113213"/>
          <p14:tracePt t="100391" x="5534025" y="4113213"/>
          <p14:tracePt t="100399" x="5478463" y="4113213"/>
          <p14:tracePt t="100407" x="5434013" y="4113213"/>
          <p14:tracePt t="100416" x="5405438" y="4113213"/>
          <p14:tracePt t="100422" x="5378450" y="4113213"/>
          <p14:tracePt t="100430" x="5351463" y="4113213"/>
          <p14:tracePt t="100439" x="5305425" y="4113213"/>
          <p14:tracePt t="100446" x="5287963" y="4113213"/>
          <p14:tracePt t="100455" x="5232400" y="4113213"/>
          <p14:tracePt t="100463" x="5205413" y="4113213"/>
          <p14:tracePt t="100472" x="5187950" y="4113213"/>
          <p14:tracePt t="100485" x="5151438" y="4113213"/>
          <p14:tracePt t="100488" x="5095875" y="4113213"/>
          <p14:tracePt t="100498" x="5014913" y="4113213"/>
          <p14:tracePt t="100502" x="4941888" y="4113213"/>
          <p14:tracePt t="100510" x="4832350" y="4113213"/>
          <p14:tracePt t="100518" x="4703763" y="4113213"/>
          <p14:tracePt t="100526" x="4613275" y="4113213"/>
          <p14:tracePt t="100534" x="4484688" y="4113213"/>
          <p14:tracePt t="100542" x="4340225" y="4113213"/>
          <p14:tracePt t="100550" x="4211638" y="4113213"/>
          <p14:tracePt t="100559" x="4102100" y="4113213"/>
          <p14:tracePt t="100566" x="3956050" y="4113213"/>
          <p14:tracePt t="100575" x="3846513" y="4113213"/>
          <p14:tracePt t="100582" x="3775075" y="4113213"/>
          <p14:tracePt t="100591" x="3665538" y="4113213"/>
          <p14:tracePt t="100599" x="3573463" y="4113213"/>
          <p14:tracePt t="100607" x="3500438" y="4113213"/>
          <p14:tracePt t="100617" x="3446463" y="4113213"/>
          <p14:tracePt t="100623" x="3400425" y="4113213"/>
          <p14:tracePt t="100631" x="3363913" y="4113213"/>
          <p14:tracePt t="100638" x="3346450" y="4113213"/>
          <p14:tracePt t="100646" x="3327400" y="4113213"/>
          <p14:tracePt t="100655" x="3317875" y="4113213"/>
          <p14:tracePt t="103759" x="3217863" y="4113213"/>
          <p14:tracePt t="103767" x="3108325" y="4113213"/>
          <p14:tracePt t="103775" x="2981325" y="4122738"/>
          <p14:tracePt t="103783" x="2852738" y="4140200"/>
          <p14:tracePt t="103794" x="2716213" y="4167188"/>
          <p14:tracePt t="103799" x="2606675" y="4186238"/>
          <p14:tracePt t="103808" x="2462213" y="4186238"/>
          <p14:tracePt t="103815" x="2333625" y="4186238"/>
          <p14:tracePt t="103822" x="2206625" y="4186238"/>
          <p14:tracePt t="103830" x="2133600" y="4186238"/>
          <p14:tracePt t="103839" x="2097088" y="4186238"/>
          <p14:tracePt t="103847" x="2078038" y="4186238"/>
          <p14:tracePt t="103991" x="2060575" y="4186238"/>
          <p14:tracePt t="103998" x="2041525" y="4186238"/>
          <p14:tracePt t="104007" x="2033588" y="4186238"/>
          <p14:tracePt t="104015" x="2024063" y="4186238"/>
          <p14:tracePt t="104023" x="2005013" y="4195763"/>
          <p14:tracePt t="104030" x="1997075" y="4213225"/>
          <p14:tracePt t="104048" x="1978025" y="4249738"/>
          <p14:tracePt t="104055" x="1960563" y="4276725"/>
          <p14:tracePt t="104064" x="1951038" y="4303713"/>
          <p14:tracePt t="104073" x="1931988" y="4332288"/>
          <p14:tracePt t="104079" x="1895475" y="4359275"/>
          <p14:tracePt t="104087" x="1860550" y="4405313"/>
          <p14:tracePt t="104097" x="1841500" y="4422775"/>
          <p14:tracePt t="104106" x="1824038" y="4449763"/>
          <p14:tracePt t="104112" x="1804988" y="4486275"/>
          <p14:tracePt t="104120" x="1787525" y="4522788"/>
          <p14:tracePt t="104128" x="1768475" y="4551363"/>
          <p14:tracePt t="104136" x="1768475" y="4568825"/>
          <p14:tracePt t="104144" x="1741488" y="4595813"/>
          <p14:tracePt t="104160" x="1741488" y="4632325"/>
          <p14:tracePt t="104168" x="1731963" y="4651375"/>
          <p14:tracePt t="104184" x="1731963" y="4668838"/>
          <p14:tracePt t="104259" x="1722438" y="4678363"/>
          <p14:tracePt t="104276" x="1704975" y="4697413"/>
          <p14:tracePt t="104279" x="1695450" y="4705350"/>
          <p14:tracePt t="104286" x="1685925" y="4714875"/>
          <p14:tracePt t="104623" x="1677988" y="4724400"/>
          <p14:tracePt t="104632" x="1649413" y="4760913"/>
          <p14:tracePt t="104640" x="1641475" y="4768850"/>
          <p14:tracePt t="104648" x="1612900" y="4797425"/>
          <p14:tracePt t="104654" x="1604963" y="4814888"/>
          <p14:tracePt t="104663" x="1595438" y="4824413"/>
          <p14:tracePt t="104670" x="1585913" y="4870450"/>
          <p14:tracePt t="104679" x="1585913" y="4897438"/>
          <p14:tracePt t="104687" x="1568450" y="4960938"/>
          <p14:tracePt t="104695" x="1558925" y="4979988"/>
          <p14:tracePt t="104703" x="1549400" y="5006975"/>
          <p14:tracePt t="104711" x="1549400" y="5053013"/>
          <p14:tracePt t="104720" x="1549400" y="5060950"/>
          <p14:tracePt t="104726" x="1541463" y="5097463"/>
          <p14:tracePt t="104735" x="1512888" y="5116513"/>
          <p14:tracePt t="104743" x="1512888" y="5143500"/>
          <p14:tracePt t="104751" x="1512888" y="5153025"/>
          <p14:tracePt t="104759" x="1512888" y="5160963"/>
          <p14:tracePt t="104767" x="1512888" y="5170488"/>
          <p14:tracePt t="104775" x="1512888" y="5180013"/>
          <p14:tracePt t="104782" x="1512888" y="5197475"/>
          <p14:tracePt t="104790" x="1512888" y="5216525"/>
          <p14:tracePt t="104799" x="1512888" y="5233988"/>
          <p14:tracePt t="104808" x="1512888" y="5243513"/>
          <p14:tracePt t="104815" x="1512888" y="5270500"/>
          <p14:tracePt t="104823" x="1512888" y="5289550"/>
          <p14:tracePt t="104831" x="1512888" y="5316538"/>
          <p14:tracePt t="104839" x="1512888" y="5335588"/>
          <p14:tracePt t="104847" x="1512888" y="5362575"/>
          <p14:tracePt t="104854" x="1512888" y="5372100"/>
          <p14:tracePt t="104863" x="1512888" y="5408613"/>
          <p14:tracePt t="104870" x="1512888" y="5416550"/>
          <p14:tracePt t="104879" x="1512888" y="5453063"/>
          <p14:tracePt t="104888" x="1512888" y="5462588"/>
          <p14:tracePt t="104896" x="1522413" y="5508625"/>
          <p14:tracePt t="104903" x="1531938" y="5526088"/>
          <p14:tracePt t="104911" x="1531938" y="5554663"/>
          <p14:tracePt t="104918" x="1558925" y="5599113"/>
          <p14:tracePt t="104926" x="1558925" y="5618163"/>
          <p14:tracePt t="104934" x="1585913" y="5662613"/>
          <p14:tracePt t="104943" x="1595438" y="5681663"/>
          <p14:tracePt t="104951" x="1595438" y="5699125"/>
          <p14:tracePt t="104958" x="1604963" y="5718175"/>
          <p14:tracePt t="104967" x="1612900" y="5727700"/>
          <p14:tracePt t="104975" x="1612900" y="5745163"/>
          <p14:tracePt t="104990" x="1612900" y="5754688"/>
          <p14:tracePt t="104999" x="1612900" y="5764213"/>
          <p14:tracePt t="105007" x="1612900" y="5791200"/>
          <p14:tracePt t="105015" x="1612900" y="5808663"/>
          <p14:tracePt t="105023" x="1612900" y="5827713"/>
          <p14:tracePt t="105031" x="1612900" y="5837238"/>
          <p14:tracePt t="105039" x="1612900" y="5854700"/>
          <p14:tracePt t="105048" x="1612900" y="5864225"/>
          <p14:tracePt t="105055" x="1612900" y="5873750"/>
          <p14:tracePt t="105064" x="1612900" y="5910263"/>
          <p14:tracePt t="105519" x="1622425" y="5881688"/>
          <p14:tracePt t="105527" x="1622425" y="5808663"/>
          <p14:tracePt t="105535" x="1622425" y="5745163"/>
          <p14:tracePt t="105543" x="1641475" y="5699125"/>
          <p14:tracePt t="105551" x="1668463" y="5626100"/>
          <p14:tracePt t="105559" x="1677988" y="5581650"/>
          <p14:tracePt t="105567" x="1704975" y="5518150"/>
          <p14:tracePt t="105575" x="1704975" y="5489575"/>
          <p14:tracePt t="105583" x="1731963" y="5416550"/>
          <p14:tracePt t="105594" x="1741488" y="5362575"/>
          <p14:tracePt t="105598" x="1768475" y="5299075"/>
          <p14:tracePt t="105606" x="1787525" y="5233988"/>
          <p14:tracePt t="105615" x="1804988" y="5180013"/>
          <p14:tracePt t="105623" x="1824038" y="5116513"/>
          <p14:tracePt t="105631" x="1860550" y="5080000"/>
          <p14:tracePt t="105639" x="1905000" y="5033963"/>
          <p14:tracePt t="105648" x="1941513" y="5006975"/>
          <p14:tracePt t="105654" x="1978025" y="4951413"/>
          <p14:tracePt t="105662" x="2005013" y="4924425"/>
          <p14:tracePt t="105671" x="2070100" y="4897438"/>
          <p14:tracePt t="105679" x="2114550" y="4860925"/>
          <p14:tracePt t="105687" x="2179638" y="4824413"/>
          <p14:tracePt t="105694" x="2224088" y="4787900"/>
          <p14:tracePt t="105703" x="2270125" y="4778375"/>
          <p14:tracePt t="105711" x="2316163" y="4741863"/>
          <p14:tracePt t="105719" x="2333625" y="4732338"/>
          <p14:tracePt t="105727" x="2352675" y="4724400"/>
          <p14:tracePt t="106055" x="2343150" y="4668838"/>
          <p14:tracePt t="106063" x="2270125" y="4595813"/>
          <p14:tracePt t="106070" x="2233613" y="4551363"/>
          <p14:tracePt t="106079" x="2179638" y="4468813"/>
          <p14:tracePt t="106087" x="2151063" y="4386263"/>
          <p14:tracePt t="106094" x="2114550" y="4322763"/>
          <p14:tracePt t="106103" x="2087563" y="4249738"/>
          <p14:tracePt t="106111" x="2078038" y="4203700"/>
          <p14:tracePt t="106119" x="2060575" y="4140200"/>
          <p14:tracePt t="106127" x="2041525" y="4113213"/>
          <p14:tracePt t="106135" x="2033588" y="4086225"/>
          <p14:tracePt t="106143" x="2033588" y="4076700"/>
          <p14:tracePt t="106151" x="2033588" y="4067175"/>
          <p14:tracePt t="106728" x="2024063" y="4057650"/>
          <p14:tracePt t="106744" x="1997075" y="4030663"/>
          <p14:tracePt t="106752" x="1887538" y="3976688"/>
          <p14:tracePt t="106761" x="1731963" y="3930650"/>
          <p14:tracePt t="106769" x="1622425" y="3884613"/>
          <p14:tracePt t="106776" x="1449388" y="3840163"/>
          <p14:tracePt t="106785" x="1339850" y="3784600"/>
          <p14:tracePt t="106792" x="1276350" y="3757613"/>
          <p14:tracePt t="106799" x="1212850" y="3730625"/>
          <p14:tracePt t="106807" x="1203325" y="3721100"/>
          <p14:tracePt t="106816" x="1185863" y="3721100"/>
          <p14:tracePt t="106823" x="1166813" y="3702050"/>
          <p14:tracePt t="107273" x="1222375" y="3721100"/>
          <p14:tracePt t="107282" x="1385888" y="3767138"/>
          <p14:tracePt t="107289" x="1649413" y="3821113"/>
          <p14:tracePt t="107300" x="2051050" y="3930650"/>
          <p14:tracePt t="107303" x="2462213" y="4021138"/>
          <p14:tracePt t="107313" x="2825750" y="4130675"/>
          <p14:tracePt t="107318" x="3200400" y="4213225"/>
          <p14:tracePt t="107327" x="3473450" y="4249738"/>
          <p14:tracePt t="107334" x="3665538" y="4303713"/>
          <p14:tracePt t="107342" x="3810000" y="4313238"/>
          <p14:tracePt t="107351" x="3902075" y="4332288"/>
          <p14:tracePt t="107358" x="3965575" y="4349750"/>
          <p14:tracePt t="107383" x="3975100" y="4349750"/>
          <p14:tracePt t="108072" x="3984625" y="4286250"/>
          <p14:tracePt t="108082" x="3992563" y="4195763"/>
          <p14:tracePt t="108089" x="3992563" y="4122738"/>
          <p14:tracePt t="108102" x="3992563" y="4049713"/>
          <p14:tracePt t="108103" x="3992563" y="3967163"/>
          <p14:tracePt t="108111" x="3992563" y="3911600"/>
          <p14:tracePt t="108118" x="3992563" y="3875088"/>
          <p14:tracePt t="108135" x="3992563" y="3867150"/>
          <p14:tracePt t="108409" x="3992563" y="3875088"/>
          <p14:tracePt t="108472" x="3992563" y="3884613"/>
          <p14:tracePt t="112161" x="3975100" y="3884613"/>
          <p14:tracePt t="112168" x="3919538" y="3903663"/>
          <p14:tracePt t="112176" x="3875088" y="3921125"/>
          <p14:tracePt t="112184" x="3865563" y="3930650"/>
          <p14:tracePt t="112192" x="3856038" y="3940175"/>
          <p14:tracePt t="112216" x="3838575" y="3948113"/>
          <p14:tracePt t="112281" x="3792538" y="3967163"/>
          <p14:tracePt t="112288" x="3746500" y="3994150"/>
          <p14:tracePt t="112302" x="3673475" y="4003675"/>
          <p14:tracePt t="112305" x="3563938" y="4030663"/>
          <p14:tracePt t="112316" x="3500438" y="4030663"/>
          <p14:tracePt t="112320" x="3409950" y="4030663"/>
          <p14:tracePt t="112329" x="3336925" y="4030663"/>
          <p14:tracePt t="112335" x="3263900" y="4030663"/>
          <p14:tracePt t="112343" x="3190875" y="4030663"/>
          <p14:tracePt t="112351" x="3136900" y="4030663"/>
          <p14:tracePt t="112359" x="3044825" y="4030663"/>
          <p14:tracePt t="112367" x="3008313" y="4030663"/>
          <p14:tracePt t="112374" x="2971800" y="4030663"/>
          <p14:tracePt t="112382" x="2925763" y="4030663"/>
          <p14:tracePt t="112406" x="2917825" y="4030663"/>
          <p14:tracePt t="112414" x="2898775" y="4030663"/>
          <p14:tracePt t="112423" x="2889250" y="4030663"/>
          <p14:tracePt t="112431" x="2881313" y="4030663"/>
          <p14:tracePt t="112438" x="2871788" y="4030663"/>
          <p14:tracePt t="112447" x="2844800" y="4030663"/>
          <p14:tracePt t="112463" x="2817813" y="4030663"/>
          <p14:tracePt t="112471" x="2798763" y="4030663"/>
          <p14:tracePt t="112480" x="2771775" y="4030663"/>
          <p14:tracePt t="112488" x="2762250" y="4030663"/>
          <p14:tracePt t="112497" x="2735263" y="4021138"/>
          <p14:tracePt t="112504" x="2716213" y="4013200"/>
          <p14:tracePt t="112514" x="2708275" y="4003675"/>
          <p14:tracePt t="112523" x="2689225" y="3976688"/>
          <p14:tracePt t="112528" x="2671763" y="3948113"/>
          <p14:tracePt t="112536" x="2662238" y="3940175"/>
          <p14:tracePt t="112544" x="2662238" y="3930650"/>
          <p14:tracePt t="112555" x="2652713" y="3903663"/>
          <p14:tracePt t="112560" x="2616200" y="3875088"/>
          <p14:tracePt t="112568" x="2616200" y="3867150"/>
          <p14:tracePt t="112574" x="2616200" y="3857625"/>
          <p14:tracePt t="112582" x="2606675" y="3848100"/>
          <p14:tracePt t="112591" x="2598738" y="3830638"/>
          <p14:tracePt t="112598" x="2589213" y="3811588"/>
          <p14:tracePt t="112607" x="2579688" y="3803650"/>
          <p14:tracePt t="112623" x="2579688" y="3784600"/>
          <p14:tracePt t="112631" x="2579688" y="3767138"/>
          <p14:tracePt t="112640" x="2579688" y="3738563"/>
          <p14:tracePt t="112647" x="2579688" y="3721100"/>
          <p14:tracePt t="112656" x="2579688" y="3711575"/>
          <p14:tracePt t="112664" x="2598738" y="3675063"/>
          <p14:tracePt t="112672" x="2616200" y="3648075"/>
          <p14:tracePt t="112681" x="2643188" y="3629025"/>
          <p14:tracePt t="112688" x="2679700" y="3611563"/>
          <p14:tracePt t="112698" x="2708275" y="3602038"/>
          <p14:tracePt t="112704" x="2735263" y="3584575"/>
          <p14:tracePt t="112717" x="2781300" y="3556000"/>
          <p14:tracePt t="112719" x="2789238" y="3556000"/>
          <p14:tracePt t="112728" x="2808288" y="3548063"/>
          <p14:tracePt t="112737" x="2825750" y="3548063"/>
          <p14:tracePt t="112753" x="2844800" y="3529013"/>
          <p14:tracePt t="112769" x="2852738" y="3529013"/>
          <p14:tracePt t="112776" x="2871788" y="3529013"/>
          <p14:tracePt t="112785" x="2898775" y="3529013"/>
          <p14:tracePt t="112792" x="2917825" y="3529013"/>
          <p14:tracePt t="112803" x="2954338" y="3529013"/>
          <p14:tracePt t="112808" x="2971800" y="3529013"/>
          <p14:tracePt t="112816" x="2998788" y="3529013"/>
          <p14:tracePt t="112823" x="3044825" y="3529013"/>
          <p14:tracePt t="112832" x="3054350" y="3529013"/>
          <p14:tracePt t="112838" x="3063875" y="3538538"/>
          <p14:tracePt t="112847" x="3090863" y="3565525"/>
          <p14:tracePt t="112856" x="3090863" y="3575050"/>
          <p14:tracePt t="112863" x="3108325" y="3592513"/>
          <p14:tracePt t="112880" x="3117850" y="3611563"/>
          <p14:tracePt t="112887" x="3117850" y="3621088"/>
          <p14:tracePt t="112896" x="3136900" y="3657600"/>
          <p14:tracePt t="112903" x="3144838" y="3665538"/>
          <p14:tracePt t="112912" x="3144838" y="3684588"/>
          <p14:tracePt t="112928" x="3144838" y="3694113"/>
          <p14:tracePt t="112986" x="3144838" y="3702050"/>
          <p14:tracePt t="112991" x="3144838" y="3738563"/>
          <p14:tracePt t="113000" x="3144838" y="3757613"/>
          <p14:tracePt t="113008" x="3144838" y="3784600"/>
          <p14:tracePt t="113017" x="3127375" y="3830638"/>
          <p14:tracePt t="113022" x="3090863" y="3857625"/>
          <p14:tracePt t="113032" x="3054350" y="3903663"/>
          <p14:tracePt t="113039" x="3008313" y="3930650"/>
          <p14:tracePt t="113046" x="2962275" y="3967163"/>
          <p14:tracePt t="113054" x="2935288" y="3984625"/>
          <p14:tracePt t="113064" x="2871788" y="4013200"/>
          <p14:tracePt t="113070" x="2852738" y="4021138"/>
          <p14:tracePt t="113078" x="2825750" y="4030663"/>
          <p14:tracePt t="113087" x="2808288" y="4040188"/>
          <p14:tracePt t="113095" x="2789238" y="4057650"/>
          <p14:tracePt t="113102" x="2771775" y="4057650"/>
          <p14:tracePt t="113336" x="2762250" y="4049713"/>
          <p14:tracePt t="113344" x="2762250" y="4030663"/>
          <p14:tracePt t="113352" x="2762250" y="4013200"/>
          <p14:tracePt t="113368" x="2771775" y="3994150"/>
          <p14:tracePt t="113527" x="2771775" y="4021138"/>
          <p14:tracePt t="113534" x="2744788" y="4086225"/>
          <p14:tracePt t="113543" x="2744788" y="4176713"/>
          <p14:tracePt t="113551" x="2735263" y="4222750"/>
          <p14:tracePt t="113559" x="2708275" y="4303713"/>
          <p14:tracePt t="113575" x="2698750" y="4332288"/>
          <p14:tracePt t="113584" x="2689225" y="4349750"/>
          <p14:tracePt t="113592" x="2689225" y="4368800"/>
          <p14:tracePt t="113603" x="2689225" y="4376738"/>
          <p14:tracePt t="113608" x="2679700" y="4395788"/>
          <p14:tracePt t="113616" x="2679700" y="4405313"/>
          <p14:tracePt t="113634" x="2679700" y="4413250"/>
          <p14:tracePt t="113646" x="2662238" y="4432300"/>
          <p14:tracePt t="113654" x="2662238" y="4441825"/>
          <p14:tracePt t="113662" x="2652713" y="4441825"/>
          <p14:tracePt t="113670" x="2643188" y="4449763"/>
          <p14:tracePt t="113678" x="2643188" y="4468813"/>
          <p14:tracePt t="113687" x="2625725" y="4495800"/>
          <p14:tracePt t="113695" x="2606675" y="4522788"/>
          <p14:tracePt t="113703" x="2589213" y="4551363"/>
          <p14:tracePt t="113712" x="2579688" y="4559300"/>
          <p14:tracePt t="113719" x="2562225" y="4587875"/>
          <p14:tracePt t="113727" x="2552700" y="4595813"/>
          <p14:tracePt t="113734" x="2543175" y="4614863"/>
          <p14:tracePt t="113742" x="2516188" y="4651375"/>
          <p14:tracePt t="113750" x="2506663" y="4668838"/>
          <p14:tracePt t="113758" x="2498725" y="4697413"/>
          <p14:tracePt t="113767" x="2470150" y="4741863"/>
          <p14:tracePt t="113775" x="2470150" y="4751388"/>
          <p14:tracePt t="113783" x="2470150" y="4778375"/>
          <p14:tracePt t="113791" x="2470150" y="4797425"/>
          <p14:tracePt t="113799" x="2470150" y="4814888"/>
          <p14:tracePt t="114219" x="2443163" y="4878388"/>
          <p14:tracePt t="114225" x="2379663" y="5016500"/>
          <p14:tracePt t="114234" x="2370138" y="5097463"/>
          <p14:tracePt t="114241" x="2324100" y="5226050"/>
          <p14:tracePt t="114249" x="2297113" y="5326063"/>
          <p14:tracePt t="114256" x="2297113" y="5435600"/>
          <p14:tracePt t="114263" x="2270125" y="5526088"/>
          <p14:tracePt t="114271" x="2260600" y="5608638"/>
          <p14:tracePt t="114280" x="2260600" y="5662613"/>
          <p14:tracePt t="114288" x="2260600" y="5699125"/>
          <p14:tracePt t="114297" x="2260600" y="5745163"/>
          <p14:tracePt t="114303" x="2260600" y="5754688"/>
          <p14:tracePt t="114313" x="2260600" y="5772150"/>
          <p14:tracePt t="114320" x="2260600" y="5781675"/>
          <p14:tracePt t="114440" x="2260600" y="5808663"/>
          <p14:tracePt t="114448" x="2260600" y="5827713"/>
          <p14:tracePt t="114456" x="2260600" y="5854700"/>
          <p14:tracePt t="114465" x="2260600" y="5864225"/>
          <p14:tracePt t="114472" x="2260600" y="5881688"/>
          <p14:tracePt t="114479" x="2260600" y="5900738"/>
          <p14:tracePt t="114487" x="2260600" y="5910263"/>
          <p14:tracePt t="114495" x="2260600" y="5927725"/>
          <p14:tracePt t="114503" x="2260600" y="5946775"/>
          <p14:tracePt t="114689" x="2260600" y="5937250"/>
          <p14:tracePt t="114697" x="2260600" y="5881688"/>
          <p14:tracePt t="114704" x="2260600" y="5818188"/>
          <p14:tracePt t="114714" x="2260600" y="5781675"/>
          <p14:tracePt t="114720" x="2260600" y="5727700"/>
          <p14:tracePt t="114728" x="2260600" y="5672138"/>
          <p14:tracePt t="114734" x="2260600" y="5581650"/>
          <p14:tracePt t="114742" x="2260600" y="5518150"/>
          <p14:tracePt t="114751" x="2260600" y="5445125"/>
          <p14:tracePt t="114758" x="2260600" y="5389563"/>
          <p14:tracePt t="114766" x="2260600" y="5335588"/>
          <p14:tracePt t="114775" x="2270125" y="5262563"/>
          <p14:tracePt t="114783" x="2279650" y="5197475"/>
          <p14:tracePt t="114792" x="2297113" y="5143500"/>
          <p14:tracePt t="114798" x="2324100" y="5080000"/>
          <p14:tracePt t="114806" x="2324100" y="5070475"/>
          <p14:tracePt t="114814" x="2324100" y="5043488"/>
          <p14:tracePt t="114822" x="2324100" y="5024438"/>
          <p14:tracePt t="114831" x="2343150" y="5006975"/>
          <p14:tracePt t="114839" x="2343150" y="4987925"/>
          <p14:tracePt t="114847" x="2343150" y="4979988"/>
          <p14:tracePt t="114855" x="2343150" y="4970463"/>
          <p14:tracePt t="115448" x="2343150" y="5024438"/>
          <p14:tracePt t="115459" x="2343150" y="5070475"/>
          <p14:tracePt t="115464" x="2343150" y="5160963"/>
          <p14:tracePt t="115474" x="2343150" y="5262563"/>
          <p14:tracePt t="115482" x="2352675" y="5353050"/>
          <p14:tracePt t="115487" x="2379663" y="5445125"/>
          <p14:tracePt t="115498" x="2397125" y="5508625"/>
          <p14:tracePt t="115506" x="2452688" y="5572125"/>
          <p14:tracePt t="115514" x="2506663" y="5654675"/>
          <p14:tracePt t="115522" x="2525713" y="5681663"/>
          <p14:tracePt t="115530" x="2533650" y="5681663"/>
          <p14:tracePt t="115535" x="2562225" y="5708650"/>
          <p14:tracePt t="116792" x="2570163" y="5708650"/>
          <p14:tracePt t="116801" x="2579688" y="5708650"/>
          <p14:tracePt t="117095" x="2625725" y="5691188"/>
          <p14:tracePt t="117103" x="2662238" y="5645150"/>
          <p14:tracePt t="117111" x="2689225" y="5618163"/>
          <p14:tracePt t="117118" x="2716213" y="5581650"/>
          <p14:tracePt t="117127" x="2735263" y="5554663"/>
          <p14:tracePt t="117135" x="2771775" y="5489575"/>
          <p14:tracePt t="117142" x="2798763" y="5453063"/>
          <p14:tracePt t="117151" x="2817813" y="5416550"/>
          <p14:tracePt t="117159" x="2844800" y="5389563"/>
          <p14:tracePt t="117167" x="2881313" y="5353050"/>
          <p14:tracePt t="117175" x="2889250" y="5343525"/>
          <p14:tracePt t="117183" x="2917825" y="5307013"/>
          <p14:tracePt t="117191" x="2944813" y="5280025"/>
          <p14:tracePt t="117199" x="2954338" y="5262563"/>
          <p14:tracePt t="117207" x="2981325" y="5233988"/>
          <p14:tracePt t="117223" x="2981325" y="5226050"/>
          <p14:tracePt t="117231" x="2990850" y="5207000"/>
          <p14:tracePt t="117238" x="2998788" y="5197475"/>
          <p14:tracePt t="117375" x="3008313" y="5189538"/>
          <p14:tracePt t="117391" x="3027363" y="5170488"/>
          <p14:tracePt t="117407" x="3027363" y="5160963"/>
          <p14:tracePt t="117415" x="3035300" y="5160963"/>
          <p14:tracePt t="117431" x="3035300" y="5153025"/>
          <p14:tracePt t="117439" x="3044825" y="5143500"/>
          <p14:tracePt t="117959" x="3063875" y="5106988"/>
          <p14:tracePt t="117966" x="3117850" y="5033963"/>
          <p14:tracePt t="117974" x="3127375" y="4979988"/>
          <p14:tracePt t="117984" x="3127375" y="4951413"/>
          <p14:tracePt t="117992" x="3136900" y="4897438"/>
          <p14:tracePt t="118000" x="3144838" y="4814888"/>
          <p14:tracePt t="118008" x="3144838" y="4787900"/>
          <p14:tracePt t="118017" x="3171825" y="4741863"/>
          <p14:tracePt t="118024" x="3171825" y="4687888"/>
          <p14:tracePt t="118033" x="3181350" y="4668838"/>
          <p14:tracePt t="118040" x="3181350" y="4651375"/>
          <p14:tracePt t="118049" x="3181350" y="4641850"/>
          <p14:tracePt t="118056" x="3181350" y="4624388"/>
          <p14:tracePt t="118072" x="3181350" y="4605338"/>
          <p14:tracePt t="118082" x="3190875" y="4587875"/>
          <p14:tracePt t="118104" x="3200400" y="4568825"/>
          <p14:tracePt t="118116" x="3200400" y="4559300"/>
          <p14:tracePt t="118131" x="3217863" y="4541838"/>
          <p14:tracePt t="118136" x="3227388" y="4522788"/>
          <p14:tracePt t="118148" x="3227388" y="4514850"/>
          <p14:tracePt t="118151" x="3236913" y="4495800"/>
          <p14:tracePt t="118158" x="3236913" y="4478338"/>
          <p14:tracePt t="118166" x="3236913" y="4459288"/>
          <p14:tracePt t="118175" x="3236913" y="4449763"/>
          <p14:tracePt t="118197" x="3244850" y="4422775"/>
          <p14:tracePt t="118199" x="3254375" y="4413250"/>
          <p14:tracePt t="118207" x="3263900" y="4405313"/>
          <p14:tracePt t="118214" x="3263900" y="4386263"/>
          <p14:tracePt t="118223" x="3273425" y="4368800"/>
          <p14:tracePt t="118239" x="3281363" y="4349750"/>
          <p14:tracePt t="118246" x="3281363" y="4340225"/>
          <p14:tracePt t="118255" x="3281363" y="4332288"/>
          <p14:tracePt t="118263" x="3281363" y="4303713"/>
          <p14:tracePt t="118271" x="3290888" y="4286250"/>
          <p14:tracePt t="118278" x="3300413" y="4249738"/>
          <p14:tracePt t="118287" x="3317875" y="4222750"/>
          <p14:tracePt t="118298" x="3317875" y="4213225"/>
          <p14:tracePt t="118302" x="3317875" y="4203700"/>
          <p14:tracePt t="118314" x="3327400" y="4195763"/>
          <p14:tracePt t="118318" x="3327400" y="4186238"/>
          <p14:tracePt t="118482" x="3309938" y="4186238"/>
          <p14:tracePt t="118488" x="3254375" y="4195763"/>
          <p14:tracePt t="118498" x="3190875" y="4213225"/>
          <p14:tracePt t="118504" x="3090863" y="4268788"/>
          <p14:tracePt t="118518" x="2998788" y="4276725"/>
          <p14:tracePt t="118520" x="2935288" y="4303713"/>
          <p14:tracePt t="118531" x="2852738" y="4332288"/>
          <p14:tracePt t="118536" x="2798763" y="4332288"/>
          <p14:tracePt t="118547" x="2744788" y="4332288"/>
          <p14:tracePt t="118552" x="2716213" y="4332288"/>
          <p14:tracePt t="118560" x="2708275" y="4332288"/>
          <p14:tracePt t="118568" x="2698750" y="4332288"/>
          <p14:tracePt t="118575" x="2689225" y="4322763"/>
          <p14:tracePt t="118583" x="2679700" y="4313238"/>
          <p14:tracePt t="118591" x="2662238" y="4276725"/>
          <p14:tracePt t="118599" x="2643188" y="4249738"/>
          <p14:tracePt t="118607" x="2635250" y="4232275"/>
          <p14:tracePt t="118616" x="2598738" y="4195763"/>
          <p14:tracePt t="118623" x="2589213" y="4167188"/>
          <p14:tracePt t="118631" x="2562225" y="4122738"/>
          <p14:tracePt t="118639" x="2552700" y="4103688"/>
          <p14:tracePt t="118646" x="2525713" y="4086225"/>
          <p14:tracePt t="118655" x="2516188" y="4040188"/>
          <p14:tracePt t="118663" x="2498725" y="4021138"/>
          <p14:tracePt t="118671" x="2479675" y="4003675"/>
          <p14:tracePt t="118679" x="2479675" y="3984625"/>
          <p14:tracePt t="118686" x="2470150" y="3940175"/>
          <p14:tracePt t="118695" x="2452688" y="3921125"/>
          <p14:tracePt t="118702" x="2452688" y="3911600"/>
          <p14:tracePt t="118713" x="2452688" y="3903663"/>
          <p14:tracePt t="118719" x="2452688" y="3884613"/>
          <p14:tracePt t="118729" x="2452688" y="3867150"/>
          <p14:tracePt t="118734" x="2452688" y="3857625"/>
          <p14:tracePt t="118743" x="2452688" y="3848100"/>
          <p14:tracePt t="118758" x="2452688" y="3840163"/>
          <p14:tracePt t="118767" x="2452688" y="3821113"/>
          <p14:tracePt t="118783" x="2452688" y="3811588"/>
          <p14:tracePt t="118791" x="2462213" y="3794125"/>
          <p14:tracePt t="118799" x="2489200" y="3775075"/>
          <p14:tracePt t="118807" x="2506663" y="3748088"/>
          <p14:tracePt t="118815" x="2533650" y="3738563"/>
          <p14:tracePt t="118822" x="2552700" y="3730625"/>
          <p14:tracePt t="118831" x="2562225" y="3721100"/>
          <p14:tracePt t="118839" x="2579688" y="3721100"/>
          <p14:tracePt t="118847" x="2598738" y="3721100"/>
          <p14:tracePt t="118854" x="2606675" y="3721100"/>
          <p14:tracePt t="118862" x="2625725" y="3721100"/>
          <p14:tracePt t="118871" x="2635250" y="3721100"/>
          <p14:tracePt t="118904" x="2643188" y="3721100"/>
          <p14:tracePt t="118985" x="2662238" y="3721100"/>
          <p14:tracePt t="118992" x="2679700" y="3721100"/>
          <p14:tracePt t="119001" x="2725738" y="3721100"/>
          <p14:tracePt t="119008" x="2762250" y="3738563"/>
          <p14:tracePt t="119016" x="2817813" y="3775075"/>
          <p14:tracePt t="119023" x="2844800" y="3794125"/>
          <p14:tracePt t="119033" x="2889250" y="3840163"/>
          <p14:tracePt t="119039" x="2935288" y="3857625"/>
          <p14:tracePt t="119049" x="2954338" y="3867150"/>
          <p14:tracePt t="119055" x="2971800" y="3884613"/>
          <p14:tracePt t="119066" x="2990850" y="3884613"/>
          <p14:tracePt t="119071" x="3008313" y="3894138"/>
          <p14:tracePt t="119223" x="2971800" y="3940175"/>
          <p14:tracePt t="119230" x="2954338" y="3967163"/>
          <p14:tracePt t="119239" x="2917825" y="3984625"/>
          <p14:tracePt t="119247" x="2871788" y="4040188"/>
          <p14:tracePt t="119255" x="2862263" y="4057650"/>
          <p14:tracePt t="119263" x="2844800" y="4094163"/>
          <p14:tracePt t="119271" x="2825750" y="4113213"/>
          <p14:tracePt t="119280" x="2798763" y="4149725"/>
          <p14:tracePt t="119288" x="2781300" y="4167188"/>
          <p14:tracePt t="119299" x="2771775" y="4176713"/>
          <p14:tracePt t="119302" x="2771775" y="4186238"/>
          <p14:tracePt t="119315" x="2762250" y="4195763"/>
          <p14:tracePt t="119330" x="2752725" y="4195763"/>
          <p14:tracePt t="119432" x="2744788" y="4195763"/>
          <p14:tracePt t="120831" x="2752725" y="4186238"/>
          <p14:tracePt t="120839" x="2762250" y="4186238"/>
          <p14:tracePt t="120847" x="2781300" y="4140200"/>
          <p14:tracePt t="120855" x="2798763" y="4122738"/>
          <p14:tracePt t="120864" x="2817813" y="4094163"/>
          <p14:tracePt t="120871" x="2852738" y="4067175"/>
          <p14:tracePt t="120879" x="2871788" y="4030663"/>
          <p14:tracePt t="120887" x="2898775" y="4013200"/>
          <p14:tracePt t="120896" x="2908300" y="3994150"/>
          <p14:tracePt t="120903" x="2944813" y="3957638"/>
          <p14:tracePt t="120913" x="2962275" y="3940175"/>
          <p14:tracePt t="120919" x="2998788" y="3894138"/>
          <p14:tracePt t="120937" x="2998788" y="3884613"/>
          <p14:tracePt t="121120" x="2981325" y="3884613"/>
          <p14:tracePt t="121130" x="2962275" y="3911600"/>
          <p14:tracePt t="121140" x="2925763" y="3921125"/>
          <p14:tracePt t="121142" x="2881313" y="3967163"/>
          <p14:tracePt t="121150" x="2871788" y="3976688"/>
          <p14:tracePt t="121158" x="2844800" y="4003675"/>
          <p14:tracePt t="121166" x="2825750" y="4013200"/>
          <p14:tracePt t="121175" x="2817813" y="4021138"/>
          <p14:tracePt t="121183" x="2789238" y="4030663"/>
          <p14:tracePt t="121196" x="2789238" y="4040188"/>
          <p14:tracePt t="121248" x="2781300" y="4049713"/>
          <p14:tracePt t="121256" x="2762250" y="4049713"/>
          <p14:tracePt t="121264" x="2744788" y="4049713"/>
          <p14:tracePt t="121273" x="2708275" y="4049713"/>
          <p14:tracePt t="121280" x="2652713" y="4049713"/>
          <p14:tracePt t="121287" x="2606675" y="4049713"/>
          <p14:tracePt t="121296" x="2552700" y="4049713"/>
          <p14:tracePt t="121304" x="2516188" y="4049713"/>
          <p14:tracePt t="121313" x="2479675" y="4049713"/>
          <p14:tracePt t="121319" x="2462213" y="4049713"/>
          <p14:tracePt t="121329" x="2452688" y="4049713"/>
          <p14:tracePt t="121336" x="2443163" y="4049713"/>
          <p14:tracePt t="121342" x="2425700" y="4049713"/>
          <p14:tracePt t="121352" x="2406650" y="4040188"/>
          <p14:tracePt t="121424" x="2406650" y="4013200"/>
          <p14:tracePt t="121432" x="2416175" y="3976688"/>
          <p14:tracePt t="121440" x="2416175" y="3967163"/>
          <p14:tracePt t="121449" x="2425700" y="3930650"/>
          <p14:tracePt t="121456" x="2433638" y="3894138"/>
          <p14:tracePt t="121464" x="2433638" y="3875088"/>
          <p14:tracePt t="121471" x="2462213" y="3830638"/>
          <p14:tracePt t="121478" x="2470150" y="3811588"/>
          <p14:tracePt t="121487" x="2479675" y="3794125"/>
          <p14:tracePt t="121495" x="2489200" y="3775075"/>
          <p14:tracePt t="121503" x="2506663" y="3730625"/>
          <p14:tracePt t="121512" x="2525713" y="3711575"/>
          <p14:tracePt t="121519" x="2543175" y="3694113"/>
          <p14:tracePt t="121528" x="2562225" y="3675063"/>
          <p14:tracePt t="121535" x="2589213" y="3648075"/>
          <p14:tracePt t="121543" x="2606675" y="3629025"/>
          <p14:tracePt t="121550" x="2625725" y="3621088"/>
          <p14:tracePt t="121560" x="2643188" y="3611563"/>
          <p14:tracePt t="121576" x="2652713" y="3611563"/>
          <p14:tracePt t="121689" x="2698750" y="3638550"/>
          <p14:tracePt t="121697" x="2735263" y="3665538"/>
          <p14:tracePt t="121704" x="2817813" y="3738563"/>
          <p14:tracePt t="121713" x="2844800" y="3767138"/>
          <p14:tracePt t="121720" x="2871788" y="3784600"/>
          <p14:tracePt t="121730" x="2898775" y="3821113"/>
          <p14:tracePt t="121736" x="2925763" y="3840163"/>
          <p14:tracePt t="121748" x="2962275" y="3875088"/>
          <p14:tracePt t="121752" x="2981325" y="3903663"/>
          <p14:tracePt t="121759" x="2998788" y="3921125"/>
          <p14:tracePt t="121767" x="3008313" y="3930650"/>
          <p14:tracePt t="121783" x="3027363" y="3948113"/>
          <p14:tracePt t="121791" x="3035300" y="3957638"/>
          <p14:tracePt t="121799" x="3044825" y="3976688"/>
          <p14:tracePt t="121815" x="3054350" y="4003675"/>
          <p14:tracePt t="121823" x="3054350" y="4013200"/>
          <p14:tracePt t="121831" x="3081338" y="4030663"/>
          <p14:tracePt t="121839" x="3100388" y="4049713"/>
          <p14:tracePt t="121847" x="3108325" y="4057650"/>
          <p14:tracePt t="121888" x="3117850" y="4067175"/>
          <p14:tracePt t="121904" x="3108325" y="4076700"/>
          <p14:tracePt t="121915" x="3100388" y="4086225"/>
          <p14:tracePt t="121922" x="3071813" y="4103688"/>
          <p14:tracePt t="121930" x="3044825" y="4113213"/>
          <p14:tracePt t="121936" x="3008313" y="4122738"/>
          <p14:tracePt t="121945" x="2981325" y="4149725"/>
          <p14:tracePt t="121951" x="2971800" y="4159250"/>
          <p14:tracePt t="121962" x="2962275" y="4159250"/>
          <p14:tracePt t="121966" x="2925763" y="4186238"/>
          <p14:tracePt t="121982" x="2898775" y="4203700"/>
          <p14:tracePt t="121990" x="2889250" y="4213225"/>
          <p14:tracePt t="121998" x="2852738" y="4213225"/>
          <p14:tracePt t="122007" x="2835275" y="4213225"/>
          <p14:tracePt t="122015" x="2808288" y="4213225"/>
          <p14:tracePt t="122023" x="2798763" y="4213225"/>
          <p14:tracePt t="122031" x="2789238" y="4213225"/>
          <p14:tracePt t="122040" x="2781300" y="4213225"/>
          <p14:tracePt t="122050" x="2752725" y="4213225"/>
          <p14:tracePt t="122063" x="2744788" y="4213225"/>
          <p14:tracePt t="122072" x="2725738" y="4213225"/>
          <p14:tracePt t="122079" x="2689225" y="4232275"/>
          <p14:tracePt t="122088" x="2679700" y="4232275"/>
          <p14:tracePt t="122097" x="2643188" y="4232275"/>
          <p14:tracePt t="122104" x="2606675" y="4232275"/>
          <p14:tracePt t="122114" x="2562225" y="4232275"/>
          <p14:tracePt t="122120" x="2525713" y="4232275"/>
          <p14:tracePt t="122129" x="2506663" y="4222750"/>
          <p14:tracePt t="122136" x="2489200" y="4213225"/>
          <p14:tracePt t="122144" x="2452688" y="4186238"/>
          <p14:tracePt t="122152" x="2443163" y="4186238"/>
          <p14:tracePt t="126095" x="2425700" y="4203700"/>
          <p14:tracePt t="126104" x="2397125" y="4240213"/>
          <p14:tracePt t="126111" x="2360613" y="4303713"/>
          <p14:tracePt t="126119" x="2333625" y="4340225"/>
          <p14:tracePt t="126127" x="2287588" y="4395788"/>
          <p14:tracePt t="126136" x="2260600" y="4432300"/>
          <p14:tracePt t="126146" x="2233613" y="4459288"/>
          <p14:tracePt t="126155" x="2214563" y="4495800"/>
          <p14:tracePt t="126162" x="2197100" y="4522788"/>
          <p14:tracePt t="126425" x="2179638" y="4551363"/>
          <p14:tracePt t="126435" x="2170113" y="4587875"/>
          <p14:tracePt t="126441" x="2143125" y="4614863"/>
          <p14:tracePt t="126448" x="2124075" y="4660900"/>
          <p14:tracePt t="126454" x="2097088" y="4705350"/>
          <p14:tracePt t="126463" x="2070100" y="4751388"/>
          <p14:tracePt t="126471" x="2014538" y="4797425"/>
          <p14:tracePt t="126479" x="2005013" y="4833938"/>
          <p14:tracePt t="126487" x="1997075" y="4851400"/>
          <p14:tracePt t="126494" x="1987550" y="4870450"/>
          <p14:tracePt t="126503" x="1978025" y="4878388"/>
          <p14:tracePt t="126783" x="1997075" y="4860925"/>
          <p14:tracePt t="126791" x="2014538" y="4833938"/>
          <p14:tracePt t="126807" x="2024063" y="4833938"/>
          <p14:tracePt t="126872" x="2051050" y="4833938"/>
          <p14:tracePt t="126880" x="2060575" y="4824413"/>
          <p14:tracePt t="126888" x="2087563" y="4797425"/>
          <p14:tracePt t="126895" x="2114550" y="4787900"/>
          <p14:tracePt t="126904" x="2124075" y="4778375"/>
          <p14:tracePt t="126916" x="2151063" y="4751388"/>
          <p14:tracePt t="126920" x="2179638" y="4732338"/>
          <p14:tracePt t="126930" x="2224088" y="4697413"/>
          <p14:tracePt t="126936" x="2287588" y="4668838"/>
          <p14:tracePt t="126946" x="2316163" y="4651375"/>
          <p14:tracePt t="126951" x="2360613" y="4641850"/>
          <p14:tracePt t="126959" x="2389188" y="4632325"/>
          <p14:tracePt t="126967" x="2425700" y="4624388"/>
          <p14:tracePt t="126975" x="2443163" y="4605338"/>
          <p14:tracePt t="126983" x="2452688" y="4605338"/>
          <p14:tracePt t="126999" x="2462213" y="4595813"/>
          <p14:tracePt t="127008" x="2470150" y="4587875"/>
          <p14:tracePt t="127014" x="2479675" y="4578350"/>
          <p14:tracePt t="127023" x="2498725" y="4578350"/>
          <p14:tracePt t="127030" x="2516188" y="4568825"/>
          <p14:tracePt t="127039" x="2533650" y="4551363"/>
          <p14:tracePt t="127047" x="2552700" y="4541838"/>
          <p14:tracePt t="127055" x="2562225" y="4541838"/>
          <p14:tracePt t="127063" x="2589213" y="4541838"/>
          <p14:tracePt t="127071" x="2598738" y="4532313"/>
          <p14:tracePt t="127327" x="2579688" y="4468813"/>
          <p14:tracePt t="127335" x="2552700" y="4376738"/>
          <p14:tracePt t="127343" x="2516188" y="4295775"/>
          <p14:tracePt t="127351" x="2516188" y="4249738"/>
          <p14:tracePt t="127360" x="2479675" y="4176713"/>
          <p14:tracePt t="127366" x="2470150" y="4149725"/>
          <p14:tracePt t="127374" x="2470150" y="4103688"/>
          <p14:tracePt t="127383" x="2452688" y="4076700"/>
          <p14:tracePt t="127390" x="2452688" y="4049713"/>
          <p14:tracePt t="127398" x="2452688" y="4040188"/>
          <p14:tracePt t="127407" x="2452688" y="4030663"/>
          <p14:tracePt t="127415" x="2452688" y="4013200"/>
          <p14:tracePt t="127423" x="2452688" y="3994150"/>
          <p14:tracePt t="127439" x="2452688" y="3967163"/>
          <p14:tracePt t="127447" x="2452688" y="3948113"/>
          <p14:tracePt t="127455" x="2452688" y="3930650"/>
          <p14:tracePt t="127463" x="2462213" y="3903663"/>
          <p14:tracePt t="127471" x="2479675" y="3875088"/>
          <p14:tracePt t="127478" x="2498725" y="3857625"/>
          <p14:tracePt t="127486" x="2525713" y="3830638"/>
          <p14:tracePt t="127496" x="2543175" y="3811588"/>
          <p14:tracePt t="127502" x="2570163" y="3794125"/>
          <p14:tracePt t="127511" x="2589213" y="3767138"/>
          <p14:tracePt t="127518" x="2616200" y="3757613"/>
          <p14:tracePt t="127527" x="2635250" y="3757613"/>
          <p14:tracePt t="127536" x="2679700" y="3748088"/>
          <p14:tracePt t="127547" x="2708275" y="3738563"/>
          <p14:tracePt t="127552" x="2735263" y="3738563"/>
          <p14:tracePt t="127564" x="2771775" y="3738563"/>
          <p14:tracePt t="127568" x="2781300" y="3738563"/>
          <p14:tracePt t="127579" x="2825750" y="3738563"/>
          <p14:tracePt t="127584" x="2852738" y="3738563"/>
          <p14:tracePt t="127592" x="2881313" y="3738563"/>
          <p14:tracePt t="127600" x="2917825" y="3738563"/>
          <p14:tracePt t="127608" x="2954338" y="3738563"/>
          <p14:tracePt t="127616" x="2981325" y="3757613"/>
          <p14:tracePt t="127623" x="2998788" y="3757613"/>
          <p14:tracePt t="127631" x="3035300" y="3794125"/>
          <p14:tracePt t="127639" x="3100388" y="3830638"/>
          <p14:tracePt t="127647" x="3127375" y="3848100"/>
          <p14:tracePt t="127654" x="3163888" y="3884613"/>
          <p14:tracePt t="127663" x="3190875" y="3894138"/>
          <p14:tracePt t="127670" x="3200400" y="3903663"/>
          <p14:tracePt t="127679" x="3217863" y="3921125"/>
          <p14:tracePt t="127686" x="3227388" y="3930650"/>
          <p14:tracePt t="127719" x="3236913" y="3957638"/>
          <p14:tracePt t="127727" x="3236913" y="3976688"/>
          <p14:tracePt t="127735" x="3236913" y="3994150"/>
          <p14:tracePt t="127745" x="3236913" y="4013200"/>
          <p14:tracePt t="127752" x="3236913" y="4040188"/>
          <p14:tracePt t="127760" x="3236913" y="4057650"/>
          <p14:tracePt t="127768" x="3227388" y="4094163"/>
          <p14:tracePt t="127776" x="3208338" y="4122738"/>
          <p14:tracePt t="127784" x="3208338" y="4140200"/>
          <p14:tracePt t="127792" x="3171825" y="4167188"/>
          <p14:tracePt t="127800" x="3154363" y="4203700"/>
          <p14:tracePt t="127808" x="3144838" y="4232275"/>
          <p14:tracePt t="127816" x="3127375" y="4259263"/>
          <p14:tracePt t="127825" x="3108325" y="4303713"/>
          <p14:tracePt t="127833" x="3100388" y="4313238"/>
          <p14:tracePt t="127841" x="3081338" y="4332288"/>
          <p14:tracePt t="127846" x="3063875" y="4349750"/>
          <p14:tracePt t="127856" x="3044825" y="4359275"/>
          <p14:tracePt t="127863" x="3017838" y="4376738"/>
          <p14:tracePt t="127878" x="2990850" y="4395788"/>
          <p14:tracePt t="127886" x="2971800" y="4405313"/>
          <p14:tracePt t="127895" x="2954338" y="4405313"/>
          <p14:tracePt t="127902" x="2935288" y="4413250"/>
          <p14:tracePt t="127910" x="2925763" y="4413250"/>
          <p14:tracePt t="127918" x="2908300" y="4413250"/>
          <p14:tracePt t="127927" x="2898775" y="4413250"/>
          <p14:tracePt t="127935" x="2889250" y="4413250"/>
          <p14:tracePt t="127943" x="2881313" y="4413250"/>
          <p14:tracePt t="127950" x="2871788" y="4413250"/>
          <p14:tracePt t="127958" x="2852738" y="4413250"/>
          <p14:tracePt t="127967" x="2808288" y="4413250"/>
          <p14:tracePt t="127974" x="2752725" y="4413250"/>
          <p14:tracePt t="127984" x="2716213" y="4413250"/>
          <p14:tracePt t="127990" x="2679700" y="4413250"/>
          <p14:tracePt t="127998" x="2598738" y="4376738"/>
          <p14:tracePt t="128007" x="2552700" y="4349750"/>
          <p14:tracePt t="128015" x="2506663" y="4313238"/>
          <p14:tracePt t="128023" x="2462213" y="4303713"/>
          <p14:tracePt t="128031" x="2443163" y="4286250"/>
          <p14:tracePt t="128039" x="2425700" y="4276725"/>
          <p14:tracePt t="128119" x="2416175" y="4249738"/>
          <p14:tracePt t="128129" x="2416175" y="4222750"/>
          <p14:tracePt t="128136" x="2416175" y="4167188"/>
          <p14:tracePt t="128145" x="2406650" y="4122738"/>
          <p14:tracePt t="128152" x="2406650" y="4094163"/>
          <p14:tracePt t="128160" x="2389188" y="4057650"/>
          <p14:tracePt t="128168" x="2389188" y="4040188"/>
          <p14:tracePt t="128184" x="2389188" y="4021138"/>
          <p14:tracePt t="128192" x="2389188" y="4003675"/>
          <p14:tracePt t="128213" x="2389188" y="3984625"/>
          <p14:tracePt t="128217" x="2379663" y="3976688"/>
          <p14:tracePt t="128232" x="2379663" y="3948113"/>
          <p14:tracePt t="128242" x="2379663" y="3940175"/>
          <p14:tracePt t="128246" x="2379663" y="3921125"/>
          <p14:tracePt t="128255" x="2379663" y="3867150"/>
          <p14:tracePt t="128263" x="2379663" y="3848100"/>
          <p14:tracePt t="128271" x="2379663" y="3840163"/>
          <p14:tracePt t="128278" x="2379663" y="3811588"/>
          <p14:tracePt t="128287" x="2389188" y="3784600"/>
          <p14:tracePt t="128294" x="2433638" y="3748088"/>
          <p14:tracePt t="128303" x="2452688" y="3738563"/>
          <p14:tracePt t="128311" x="2498725" y="3702050"/>
          <p14:tracePt t="128318" x="2516188" y="3694113"/>
          <p14:tracePt t="128327" x="2562225" y="3675063"/>
          <p14:tracePt t="128335" x="2598738" y="3665538"/>
          <p14:tracePt t="128343" x="2643188" y="3648075"/>
          <p14:tracePt t="128351" x="2671763" y="3648075"/>
          <p14:tracePt t="128358" x="2725738" y="3638550"/>
          <p14:tracePt t="128367" x="2762250" y="3638550"/>
          <p14:tracePt t="128375" x="2798763" y="3638550"/>
          <p14:tracePt t="128383" x="2844800" y="3638550"/>
          <p14:tracePt t="128391" x="2881313" y="3638550"/>
          <p14:tracePt t="128399" x="2935288" y="3657600"/>
          <p14:tracePt t="128407" x="2998788" y="3675063"/>
          <p14:tracePt t="128415" x="3081338" y="3721100"/>
          <p14:tracePt t="128423" x="3127375" y="3738563"/>
          <p14:tracePt t="128431" x="3171825" y="3775075"/>
          <p14:tracePt t="128439" x="3217863" y="3811588"/>
          <p14:tracePt t="128447" x="3254375" y="3830638"/>
          <p14:tracePt t="128456" x="3263900" y="3840163"/>
          <p14:tracePt t="128465" x="3281363" y="3867150"/>
          <p14:tracePt t="128472" x="3300413" y="3884613"/>
          <p14:tracePt t="128479" x="3309938" y="3894138"/>
          <p14:tracePt t="128486" x="3309938" y="3911600"/>
          <p14:tracePt t="128496" x="3309938" y="3921125"/>
          <p14:tracePt t="128502" x="3317875" y="3940175"/>
          <p14:tracePt t="128511" x="3317875" y="3957638"/>
          <p14:tracePt t="128520" x="3317875" y="3976688"/>
          <p14:tracePt t="128530" x="3317875" y="4013200"/>
          <p14:tracePt t="128536" x="3317875" y="4057650"/>
          <p14:tracePt t="128547" x="3317875" y="4076700"/>
          <p14:tracePt t="128552" x="3346450" y="4113213"/>
          <p14:tracePt t="128560" x="3346450" y="4159250"/>
          <p14:tracePt t="128568" x="3346450" y="4186238"/>
          <p14:tracePt t="128576" x="3336925" y="4213225"/>
          <p14:tracePt t="128584" x="3300413" y="4276725"/>
          <p14:tracePt t="128592" x="3263900" y="4303713"/>
          <p14:tracePt t="128600" x="3236913" y="4340225"/>
          <p14:tracePt t="128608" x="3227388" y="4349750"/>
          <p14:tracePt t="128616" x="3190875" y="4368800"/>
          <p14:tracePt t="128624" x="3181350" y="4376738"/>
          <p14:tracePt t="128633" x="3163888" y="4386263"/>
          <p14:tracePt t="128640" x="3154363" y="4386263"/>
          <p14:tracePt t="128647" x="3144838" y="4386263"/>
          <p14:tracePt t="128880" x="3144838" y="4405313"/>
          <p14:tracePt t="128888" x="3144838" y="4449763"/>
          <p14:tracePt t="128897" x="3144838" y="4478338"/>
          <p14:tracePt t="128904" x="3144838" y="4514850"/>
          <p14:tracePt t="128913" x="3144838" y="4559300"/>
          <p14:tracePt t="128920" x="3144838" y="4614863"/>
          <p14:tracePt t="128929" x="3144838" y="4651375"/>
          <p14:tracePt t="128934" x="3144838" y="4668838"/>
          <p14:tracePt t="128943" x="3144838" y="4678363"/>
          <p14:tracePt t="128952" x="3144838" y="4714875"/>
          <p14:tracePt t="128962" x="3136900" y="4724400"/>
          <p14:tracePt t="128968" x="3127375" y="4751388"/>
          <p14:tracePt t="129144" x="3108325" y="4768850"/>
          <p14:tracePt t="129152" x="3100388" y="4787900"/>
          <p14:tracePt t="129160" x="3090863" y="4797425"/>
          <p14:tracePt t="129168" x="3090863" y="4814888"/>
          <p14:tracePt t="129176" x="3090863" y="4833938"/>
          <p14:tracePt t="129182" x="3071813" y="4860925"/>
          <p14:tracePt t="129191" x="3063875" y="4878388"/>
          <p14:tracePt t="129212" x="3063875" y="4897438"/>
          <p14:tracePt t="129214" x="3063875" y="4906963"/>
          <p14:tracePt t="129223" x="3063875" y="4914900"/>
          <p14:tracePt t="129231" x="3054350" y="4924425"/>
          <p14:tracePt t="129247" x="3035300" y="4943475"/>
          <p14:tracePt t="129263" x="3027363" y="4951413"/>
          <p14:tracePt t="129270" x="3017838" y="4970463"/>
          <p14:tracePt t="131979" x="2990850" y="4970463"/>
          <p14:tracePt t="131985" x="2908300" y="4970463"/>
          <p14:tracePt t="131993" x="2825750" y="4970463"/>
          <p14:tracePt t="132001" x="2752725" y="4951413"/>
          <p14:tracePt t="132008" x="2671763" y="4943475"/>
          <p14:tracePt t="132017" x="2643188" y="4914900"/>
          <p14:tracePt t="132024" x="2552700" y="4897438"/>
          <p14:tracePt t="132031" x="2516188" y="4887913"/>
          <p14:tracePt t="132039" x="2433638" y="4860925"/>
          <p14:tracePt t="132047" x="2360613" y="4841875"/>
          <p14:tracePt t="132054" x="2279650" y="4833938"/>
          <p14:tracePt t="132063" x="2224088" y="4824413"/>
          <p14:tracePt t="132070" x="2143125" y="4797425"/>
          <p14:tracePt t="132080" x="2106613" y="4787900"/>
          <p14:tracePt t="132086" x="2041525" y="4768850"/>
          <p14:tracePt t="132095" x="1997075" y="4760913"/>
          <p14:tracePt t="132102" x="1968500" y="4741863"/>
          <p14:tracePt t="132111" x="1951038" y="4741863"/>
          <p14:tracePt t="132121" x="1941513" y="4732338"/>
          <p14:tracePt t="132312" x="1914525" y="4732338"/>
          <p14:tracePt t="132321" x="1895475" y="4732338"/>
          <p14:tracePt t="132327" x="1868488" y="4732338"/>
          <p14:tracePt t="132335" x="1851025" y="4732338"/>
          <p14:tracePt t="132343" x="1841500" y="4741863"/>
          <p14:tracePt t="132351" x="1824038" y="4741863"/>
          <p14:tracePt t="132359" x="1814513" y="4751388"/>
          <p14:tracePt t="132366" x="1804988" y="4751388"/>
          <p14:tracePt t="132448" x="1787525" y="4760913"/>
          <p14:tracePt t="132464" x="1768475" y="4760913"/>
          <p14:tracePt t="132488" x="1758950" y="4768850"/>
          <p14:tracePt t="132496" x="1751013" y="4768850"/>
          <p14:tracePt t="132528" x="1731963" y="4787900"/>
          <p14:tracePt t="132713" x="1731963" y="4797425"/>
          <p14:tracePt t="132745" x="1714500" y="4805363"/>
          <p14:tracePt t="132753" x="1714500" y="4814888"/>
          <p14:tracePt t="133081" x="1731963" y="4814888"/>
          <p14:tracePt t="133088" x="1751013" y="4805363"/>
          <p14:tracePt t="133097" x="1778000" y="4797425"/>
          <p14:tracePt t="133104" x="1787525" y="4787900"/>
          <p14:tracePt t="133113" x="1795463" y="4778375"/>
          <p14:tracePt t="133360" x="1824038" y="4760913"/>
          <p14:tracePt t="133368" x="1831975" y="4732338"/>
          <p14:tracePt t="133378" x="1860550" y="4724400"/>
          <p14:tracePt t="133385" x="1887538" y="4705350"/>
          <p14:tracePt t="133392" x="1914525" y="4678363"/>
          <p14:tracePt t="133400" x="1931988" y="4668838"/>
          <p14:tracePt t="133408" x="1951038" y="4660900"/>
          <p14:tracePt t="133416" x="1978025" y="4651375"/>
          <p14:tracePt t="133423" x="2024063" y="4641850"/>
          <p14:tracePt t="133431" x="2041525" y="4624388"/>
          <p14:tracePt t="133439" x="2078038" y="4614863"/>
          <p14:tracePt t="133447" x="2114550" y="4605338"/>
          <p14:tracePt t="133455" x="2143125" y="4595813"/>
          <p14:tracePt t="133465" x="2160588" y="4587875"/>
          <p14:tracePt t="133470" x="2206625" y="4559300"/>
          <p14:tracePt t="133479" x="2260600" y="4551363"/>
          <p14:tracePt t="133486" x="2279650" y="4551363"/>
          <p14:tracePt t="133495" x="2333625" y="4522788"/>
          <p14:tracePt t="133502" x="2379663" y="4522788"/>
          <p14:tracePt t="133511" x="2397125" y="4522788"/>
          <p14:tracePt t="133519" x="2425700" y="4522788"/>
          <p14:tracePt t="133527" x="2443163" y="4522788"/>
          <p14:tracePt t="133536" x="2479675" y="4522788"/>
          <p14:tracePt t="133545" x="2489200" y="4522788"/>
          <p14:tracePt t="133552" x="2525713" y="4522788"/>
          <p14:tracePt t="133562" x="2570163" y="4522788"/>
          <p14:tracePt t="133568" x="2598738" y="4541838"/>
          <p14:tracePt t="133578" x="2643188" y="4551363"/>
          <p14:tracePt t="133584" x="2689225" y="4587875"/>
          <p14:tracePt t="133592" x="2708275" y="4595813"/>
          <p14:tracePt t="133600" x="2752725" y="4614863"/>
          <p14:tracePt t="133608" x="2762250" y="4624388"/>
          <p14:tracePt t="133616" x="2798763" y="4641850"/>
          <p14:tracePt t="133624" x="2808288" y="4651375"/>
          <p14:tracePt t="133639" x="2835275" y="4660900"/>
          <p14:tracePt t="133664" x="2835275" y="4668838"/>
          <p14:tracePt t="133670" x="2835275" y="4678363"/>
          <p14:tracePt t="133687" x="2844800" y="4697413"/>
          <p14:tracePt t="133694" x="2852738" y="4714875"/>
          <p14:tracePt t="133711" x="2871788" y="4741863"/>
          <p14:tracePt t="133719" x="2889250" y="4768850"/>
          <p14:tracePt t="133735" x="2908300" y="4797425"/>
          <p14:tracePt t="133745" x="2917825" y="4805363"/>
          <p14:tracePt t="133752" x="2935288" y="4824413"/>
          <p14:tracePt t="133761" x="2935288" y="4833938"/>
          <p14:tracePt t="133768" x="2944813" y="4841875"/>
          <p14:tracePt t="134336" x="2944813" y="4860925"/>
          <p14:tracePt t="134343" x="2944813" y="4887913"/>
          <p14:tracePt t="134352" x="2935288" y="4914900"/>
          <p14:tracePt t="134359" x="2898775" y="4951413"/>
          <p14:tracePt t="134366" x="2898775" y="4960938"/>
          <p14:tracePt t="134375" x="2871788" y="4960938"/>
          <p14:tracePt t="134384" x="2844800" y="4987925"/>
          <p14:tracePt t="134391" x="2825750" y="4997450"/>
          <p14:tracePt t="134399" x="2808288" y="5006975"/>
          <p14:tracePt t="134407" x="2781300" y="5016500"/>
          <p14:tracePt t="134415" x="2752725" y="5043488"/>
          <p14:tracePt t="134423" x="2735263" y="5053013"/>
          <p14:tracePt t="134432" x="2698750" y="5089525"/>
          <p14:tracePt t="134438" x="2679700" y="5097463"/>
          <p14:tracePt t="134446" x="2662238" y="5116513"/>
          <p14:tracePt t="134456" x="2616200" y="5153025"/>
          <p14:tracePt t="134463" x="2570163" y="5170488"/>
          <p14:tracePt t="134471" x="2543175" y="5197475"/>
          <p14:tracePt t="134479" x="2506663" y="5216525"/>
          <p14:tracePt t="134487" x="2479675" y="5243513"/>
          <p14:tracePt t="134496" x="2443163" y="5262563"/>
          <p14:tracePt t="134503" x="2425700" y="5270500"/>
          <p14:tracePt t="134512" x="2389188" y="5299075"/>
          <p14:tracePt t="134518" x="2370138" y="5316538"/>
          <p14:tracePt t="134526" x="2360613" y="5326063"/>
          <p14:tracePt t="134534" x="2343150" y="5335588"/>
          <p14:tracePt t="134544" x="2324100" y="5362575"/>
          <p14:tracePt t="134550" x="2297113" y="5380038"/>
          <p14:tracePt t="134559" x="2279650" y="5399088"/>
          <p14:tracePt t="134567" x="2260600" y="5416550"/>
          <p14:tracePt t="134575" x="2243138" y="5445125"/>
          <p14:tracePt t="134583" x="2224088" y="5472113"/>
          <p14:tracePt t="134591" x="2224088" y="5499100"/>
          <p14:tracePt t="134598" x="2214563" y="5508625"/>
          <p14:tracePt t="134608" x="2206625" y="5518150"/>
          <p14:tracePt t="134614" x="2197100" y="5545138"/>
          <p14:tracePt t="134623" x="2197100" y="5554663"/>
          <p14:tracePt t="134630" x="2179638" y="5581650"/>
          <p14:tracePt t="134639" x="2170113" y="5581650"/>
          <p14:tracePt t="134646" x="2160588" y="5589588"/>
          <p14:tracePt t="134655" x="2143125" y="5618163"/>
          <p14:tracePt t="134662" x="2143125" y="5626100"/>
          <p14:tracePt t="134670" x="2143125" y="5635625"/>
          <p14:tracePt t="134679" x="2133600" y="5662613"/>
          <p14:tracePt t="134695" x="2124075" y="5681663"/>
          <p14:tracePt t="134703" x="2114550" y="5699125"/>
          <p14:tracePt t="134720" x="2087563" y="5727700"/>
          <p14:tracePt t="134734" x="2078038" y="5735638"/>
          <p14:tracePt t="134743" x="2070100" y="5754688"/>
          <p14:tracePt t="134776" x="2060575" y="5764213"/>
          <p14:tracePt t="134783" x="2051050" y="5772150"/>
          <p14:tracePt t="134823" x="2041525" y="5791200"/>
          <p14:tracePt t="134831" x="2033588" y="5800725"/>
          <p14:tracePt t="134846" x="2024063" y="5808663"/>
          <p14:tracePt t="134855" x="2014538" y="5818188"/>
          <p14:tracePt t="134863" x="2005013" y="5827713"/>
          <p14:tracePt t="134870" x="2005013" y="5845175"/>
          <p14:tracePt t="134887" x="1997075" y="5854700"/>
          <p14:tracePt t="134930" x="1997075" y="5864225"/>
          <p14:tracePt t="134936" x="1987550" y="5873750"/>
          <p14:tracePt t="134977" x="1968500" y="5873750"/>
          <p14:tracePt t="134984" x="1960563" y="5881688"/>
          <p14:tracePt t="135064" x="1960563" y="5891213"/>
          <p14:tracePt t="135072" x="1960563" y="5910263"/>
          <p14:tracePt t="135088" x="1951038" y="5918200"/>
          <p14:tracePt t="135120" x="1951038" y="5927725"/>
          <p14:tracePt t="135129" x="1941513" y="5927725"/>
          <p14:tracePt t="135184" x="1941513" y="5937250"/>
          <p14:tracePt t="135224" x="1931988" y="5946775"/>
          <p14:tracePt t="135512" x="1931988" y="5910263"/>
          <p14:tracePt t="135520" x="1941513" y="5873750"/>
          <p14:tracePt t="135528" x="1978025" y="5837238"/>
          <p14:tracePt t="135535" x="1997075" y="5818188"/>
          <p14:tracePt t="135543" x="2024063" y="5781675"/>
          <p14:tracePt t="135559" x="2041525" y="5764213"/>
          <p14:tracePt t="135566" x="2060575" y="5754688"/>
          <p14:tracePt t="135574" x="2070100" y="5745163"/>
          <p14:tracePt t="135591" x="2078038" y="5745163"/>
          <p14:tracePt t="135616" x="2087563" y="5745163"/>
          <p14:tracePt t="135632" x="2106613" y="5745163"/>
          <p14:tracePt t="135640" x="2133600" y="5745163"/>
          <p14:tracePt t="135648" x="2160588" y="5745163"/>
          <p14:tracePt t="135656" x="2206625" y="5745163"/>
          <p14:tracePt t="135664" x="2233613" y="5745163"/>
          <p14:tracePt t="135672" x="2287588" y="5772150"/>
          <p14:tracePt t="135679" x="2352675" y="5800725"/>
          <p14:tracePt t="135687" x="2379663" y="5800725"/>
          <p14:tracePt t="135696" x="2443163" y="5827713"/>
          <p14:tracePt t="135703" x="2462213" y="5827713"/>
          <p14:tracePt t="135710" x="2489200" y="5837238"/>
          <p14:tracePt t="135719" x="2506663" y="5837238"/>
          <p14:tracePt t="135728" x="2533650" y="5845175"/>
          <p14:tracePt t="135865" x="2543175" y="5854700"/>
          <p14:tracePt t="135872" x="2579688" y="5864225"/>
          <p14:tracePt t="135880" x="2606675" y="5891213"/>
          <p14:tracePt t="135888" x="2643188" y="5910263"/>
          <p14:tracePt t="135897" x="2662238" y="5937250"/>
          <p14:tracePt t="135904" x="2689225" y="5946775"/>
          <p14:tracePt t="135912" x="2744788" y="5954713"/>
          <p14:tracePt t="135920" x="2798763" y="5991225"/>
          <p14:tracePt t="135930" x="2835275" y="5991225"/>
          <p14:tracePt t="135936" x="2862263" y="6000750"/>
          <p14:tracePt t="135947" x="2898775" y="6010275"/>
          <p14:tracePt t="135951" x="2908300" y="6010275"/>
          <p14:tracePt t="135961" x="2944813" y="6018213"/>
          <p14:tracePt t="135967" x="2944813" y="6027738"/>
          <p14:tracePt t="137424" x="2944813" y="5991225"/>
          <p14:tracePt t="137430" x="2944813" y="5845175"/>
          <p14:tracePt t="137439" x="2971800" y="5727700"/>
          <p14:tracePt t="137446" x="2971800" y="5599113"/>
          <p14:tracePt t="137455" x="2971800" y="5489575"/>
          <p14:tracePt t="137462" x="3008313" y="5362575"/>
          <p14:tracePt t="137470" x="3008313" y="5253038"/>
          <p14:tracePt t="137479" x="3017838" y="5143500"/>
          <p14:tracePt t="137487" x="3035300" y="5043488"/>
          <p14:tracePt t="137495" x="3035300" y="4933950"/>
          <p14:tracePt t="137502" x="3044825" y="4897438"/>
          <p14:tracePt t="137511" x="3063875" y="4851400"/>
          <p14:tracePt t="137519" x="3063875" y="4833938"/>
          <p14:tracePt t="137527" x="3071813" y="4787900"/>
          <p14:tracePt t="137544" x="3071813" y="4768850"/>
          <p14:tracePt t="137550" x="3081338" y="4760913"/>
          <p14:tracePt t="137560" x="3081338" y="4751388"/>
          <p14:tracePt t="137566" x="3081338" y="4741863"/>
          <p14:tracePt t="137591" x="3081338" y="4732338"/>
          <p14:tracePt t="137598" x="3081338" y="4724400"/>
          <p14:tracePt t="137606" x="3081338" y="4705350"/>
          <p14:tracePt t="137615" x="3090863" y="4697413"/>
          <p14:tracePt t="137623" x="3090863" y="4687888"/>
          <p14:tracePt t="137631" x="3090863" y="4668838"/>
          <p14:tracePt t="137639" x="3090863" y="4651375"/>
          <p14:tracePt t="137648" x="3100388" y="4632325"/>
          <p14:tracePt t="137654" x="3108325" y="4614863"/>
          <p14:tracePt t="137663" x="3108325" y="4605338"/>
          <p14:tracePt t="137670" x="3108325" y="4595813"/>
          <p14:tracePt t="137679" x="3108325" y="4578350"/>
          <p14:tracePt t="137686" x="3108325" y="4568825"/>
          <p14:tracePt t="137695" x="3108325" y="4559300"/>
          <p14:tracePt t="137703" x="3117850" y="4551363"/>
          <p14:tracePt t="138104" x="3117850" y="4568825"/>
          <p14:tracePt t="138111" x="3117850" y="4641850"/>
          <p14:tracePt t="138119" x="3117850" y="4732338"/>
          <p14:tracePt t="138127" x="3117850" y="4824413"/>
          <p14:tracePt t="138134" x="3117850" y="4914900"/>
          <p14:tracePt t="138143" x="3117850" y="5006975"/>
          <p14:tracePt t="138150" x="3117850" y="5080000"/>
          <p14:tracePt t="138159" x="3117850" y="5143500"/>
          <p14:tracePt t="138167" x="3117850" y="5197475"/>
          <p14:tracePt t="138175" x="3117850" y="5243513"/>
          <p14:tracePt t="138183" x="3108325" y="5299075"/>
          <p14:tracePt t="138190" x="3108325" y="5307013"/>
          <p14:tracePt t="138199" x="3100388" y="5307013"/>
          <p14:tracePt t="138211" x="3090863" y="5362575"/>
          <p14:tracePt t="138215" x="3071813" y="5399088"/>
          <p14:tracePt t="138223" x="3054350" y="5426075"/>
          <p14:tracePt t="138230" x="3044825" y="5453063"/>
          <p14:tracePt t="138239" x="3035300" y="5472113"/>
          <p14:tracePt t="138246" x="3017838" y="5518150"/>
          <p14:tracePt t="138255" x="2998788" y="5545138"/>
          <p14:tracePt t="138263" x="2962275" y="5581650"/>
          <p14:tracePt t="138270" x="2944813" y="5608638"/>
          <p14:tracePt t="138281" x="2917825" y="5626100"/>
          <p14:tracePt t="138288" x="2898775" y="5654675"/>
          <p14:tracePt t="138295" x="2898775" y="5662613"/>
          <p14:tracePt t="138304" x="2871788" y="5681663"/>
          <p14:tracePt t="138313" x="2862263" y="5699125"/>
          <p14:tracePt t="138320" x="2852738" y="5708650"/>
          <p14:tracePt t="138329" x="2817813" y="5718175"/>
          <p14:tracePt t="138335" x="2817813" y="5727700"/>
          <p14:tracePt t="138343" x="2798763" y="5745163"/>
          <p14:tracePt t="138351" x="2789238" y="5745163"/>
          <p14:tracePt t="138360" x="2781300" y="5754688"/>
          <p14:tracePt t="138369" x="2771775" y="5764213"/>
          <p14:tracePt t="138385" x="2752725" y="5781675"/>
          <p14:tracePt t="138390" x="2735263" y="5800725"/>
          <p14:tracePt t="138399" x="2716213" y="5808663"/>
          <p14:tracePt t="138407" x="2708275" y="5818188"/>
          <p14:tracePt t="138415" x="2689225" y="5837238"/>
          <p14:tracePt t="138455" x="2679700" y="5837238"/>
          <p14:tracePt t="138715" x="2689225" y="5818188"/>
          <p14:tracePt t="138721" x="2708275" y="5791200"/>
          <p14:tracePt t="138729" x="2735263" y="5764213"/>
          <p14:tracePt t="138736" x="2752725" y="5735638"/>
          <p14:tracePt t="138753" x="2762250" y="5727700"/>
          <p14:tracePt t="138765" x="2771775" y="5718175"/>
          <p14:tracePt t="138781" x="2781300" y="5708650"/>
          <p14:tracePt t="138791" x="2781300" y="5699125"/>
          <p14:tracePt t="138806" x="2789238" y="5691188"/>
          <p14:tracePt t="138815" x="2798763" y="5672138"/>
          <p14:tracePt t="138822" x="2808288" y="5672138"/>
          <p14:tracePt t="138831" x="2825750" y="5645150"/>
          <p14:tracePt t="138839" x="2825750" y="5635625"/>
          <p14:tracePt t="138846" x="2844800" y="5599113"/>
          <p14:tracePt t="138855" x="2852738" y="5562600"/>
          <p14:tracePt t="138862" x="2871788" y="5545138"/>
          <p14:tracePt t="138872" x="2881313" y="5508625"/>
          <p14:tracePt t="138883" x="2889250" y="5489575"/>
          <p14:tracePt t="138888" x="2898775" y="5445125"/>
          <p14:tracePt t="138896" x="2898775" y="5435600"/>
          <p14:tracePt t="138904" x="2898775" y="5408613"/>
          <p14:tracePt t="138912" x="2917825" y="5389563"/>
          <p14:tracePt t="138919" x="2917825" y="5362575"/>
          <p14:tracePt t="138927" x="2917825" y="5343525"/>
          <p14:tracePt t="138934" x="2935288" y="5299075"/>
          <p14:tracePt t="138943" x="2935288" y="5270500"/>
          <p14:tracePt t="138951" x="2944813" y="5243513"/>
          <p14:tracePt t="138961" x="2944813" y="5197475"/>
          <p14:tracePt t="138966" x="2954338" y="5160963"/>
          <p14:tracePt t="138974" x="2954338" y="5143500"/>
          <p14:tracePt t="138982" x="2954338" y="5116513"/>
          <p14:tracePt t="138991" x="2954338" y="5070475"/>
          <p14:tracePt t="138999" x="2954338" y="5033963"/>
          <p14:tracePt t="139006" x="2954338" y="5016500"/>
          <p14:tracePt t="139014" x="2954338" y="4997450"/>
          <p14:tracePt t="139022" x="2954338" y="4970463"/>
          <p14:tracePt t="139031" x="2954338" y="4924425"/>
          <p14:tracePt t="139039" x="2954338" y="4914900"/>
          <p14:tracePt t="139047" x="2954338" y="4906963"/>
          <p14:tracePt t="139055" x="2954338" y="4887913"/>
          <p14:tracePt t="139071" x="2954338" y="4878388"/>
          <p14:tracePt t="139087" x="2954338" y="4870450"/>
          <p14:tracePt t="139112" x="2954338" y="4860925"/>
          <p14:tracePt t="140169" x="2962275" y="4833938"/>
          <p14:tracePt t="140176" x="2971800" y="4870450"/>
          <p14:tracePt t="140184" x="2971800" y="4960938"/>
          <p14:tracePt t="140197" x="2981325" y="5033963"/>
          <p14:tracePt t="140201" x="3008313" y="5153025"/>
          <p14:tracePt t="140207" x="3054350" y="5280025"/>
          <p14:tracePt t="140215" x="3117850" y="5399088"/>
          <p14:tracePt t="140223" x="3154363" y="5526088"/>
          <p14:tracePt t="140231" x="3217863" y="5645150"/>
          <p14:tracePt t="140239" x="3254375" y="5708650"/>
          <p14:tracePt t="140247" x="3300413" y="5808663"/>
          <p14:tracePt t="140255" x="3336925" y="5854700"/>
          <p14:tracePt t="140263" x="3346450" y="5873750"/>
          <p14:tracePt t="140273" x="3354388" y="5891213"/>
          <p14:tracePt t="140722" x="3363913" y="5910263"/>
          <p14:tracePt t="140731" x="3390900" y="5927725"/>
          <p14:tracePt t="140737" x="3455988" y="5983288"/>
          <p14:tracePt t="140745" x="3482975" y="5991225"/>
          <p14:tracePt t="140752" x="3527425" y="6010275"/>
          <p14:tracePt t="140761" x="3556000" y="6018213"/>
          <p14:tracePt t="140768" x="3582988" y="6018213"/>
          <p14:tracePt t="140777" x="3592513" y="6018213"/>
          <p14:tracePt t="140784" x="3600450" y="6018213"/>
          <p14:tracePt t="140808" x="3619500" y="6018213"/>
          <p14:tracePt t="141731" x="3629025" y="6018213"/>
          <p14:tracePt t="141736" x="3719513" y="6037263"/>
          <p14:tracePt t="141745" x="3919538" y="6046788"/>
          <p14:tracePt t="141750" x="4111625" y="6091238"/>
          <p14:tracePt t="141759" x="4284663" y="6091238"/>
          <p14:tracePt t="141766" x="4521200" y="6127750"/>
          <p14:tracePt t="141776" x="4703763" y="6156325"/>
          <p14:tracePt t="141782" x="4905375" y="6173788"/>
          <p14:tracePt t="141791" x="5014913" y="6173788"/>
          <p14:tracePt t="141800" x="5105400" y="6156325"/>
          <p14:tracePt t="141810" x="5187950" y="6173788"/>
          <p14:tracePt t="141814" x="5260975" y="6173788"/>
          <p14:tracePt t="141823" x="5305425" y="6183313"/>
          <p14:tracePt t="141831" x="5334000" y="6183313"/>
          <p14:tracePt t="141838" x="5341938" y="6183313"/>
          <p14:tracePt t="142008" x="5351463" y="6183313"/>
          <p14:tracePt t="142024" x="5387975" y="6183313"/>
          <p14:tracePt t="142032" x="5424488" y="6183313"/>
          <p14:tracePt t="142040" x="5451475" y="6183313"/>
          <p14:tracePt t="142048" x="5487988" y="6192838"/>
          <p14:tracePt t="142056" x="5497513" y="6192838"/>
          <p14:tracePt t="142072" x="5514975" y="6192838"/>
          <p14:tracePt t="142094" x="5524500" y="6192838"/>
          <p14:tracePt t="142672" x="5441950" y="6192838"/>
          <p14:tracePt t="142679" x="5351463" y="6192838"/>
          <p14:tracePt t="142687" x="5241925" y="6192838"/>
          <p14:tracePt t="142695" x="5168900" y="6192838"/>
          <p14:tracePt t="142703" x="5086350" y="6192838"/>
          <p14:tracePt t="142711" x="5049838" y="6192838"/>
          <p14:tracePt t="142719" x="4995863" y="6192838"/>
          <p14:tracePt t="142727" x="4949825" y="6192838"/>
          <p14:tracePt t="142743" x="4932363" y="6192838"/>
          <p14:tracePt t="142751" x="4922838" y="6173788"/>
          <p14:tracePt t="142872" x="4905375" y="6164263"/>
          <p14:tracePt t="142880" x="4886325" y="6164263"/>
          <p14:tracePt t="142888" x="4859338" y="6164263"/>
          <p14:tracePt t="142896" x="4849813" y="6164263"/>
          <p14:tracePt t="142904" x="4832350" y="6164263"/>
          <p14:tracePt t="142911" x="4822825" y="6164263"/>
          <p14:tracePt t="142920" x="4813300" y="6164263"/>
          <p14:tracePt t="142930" x="4803775" y="6164263"/>
          <p14:tracePt t="142946" x="4795838" y="6156325"/>
          <p14:tracePt t="144065" x="4795838" y="6119813"/>
          <p14:tracePt t="144070" x="4832350" y="6054725"/>
          <p14:tracePt t="144079" x="4886325" y="5991225"/>
          <p14:tracePt t="144086" x="4913313" y="5910263"/>
          <p14:tracePt t="144094" x="4949825" y="5845175"/>
          <p14:tracePt t="144103" x="4978400" y="5781675"/>
          <p14:tracePt t="144110" x="5005388" y="5764213"/>
          <p14:tracePt t="144118" x="5032375" y="5718175"/>
          <p14:tracePt t="144126" x="5049838" y="5672138"/>
          <p14:tracePt t="144134" x="5059363" y="5645150"/>
          <p14:tracePt t="144143" x="5078413" y="5599113"/>
          <p14:tracePt t="144150" x="5105400" y="5572125"/>
          <p14:tracePt t="144159" x="5114925" y="5526088"/>
          <p14:tracePt t="144167" x="5132388" y="5481638"/>
          <p14:tracePt t="144175" x="5168900" y="5435600"/>
          <p14:tracePt t="144182" x="5168900" y="5362575"/>
          <p14:tracePt t="144191" x="5178425" y="5335588"/>
          <p14:tracePt t="144198" x="5187950" y="5299075"/>
          <p14:tracePt t="144206" x="5214938" y="5262563"/>
          <p14:tracePt t="144215" x="5224463" y="5233988"/>
          <p14:tracePt t="144223" x="5232400" y="5207000"/>
          <p14:tracePt t="144232" x="5241925" y="5189538"/>
          <p14:tracePt t="144240" x="5260975" y="5143500"/>
          <p14:tracePt t="144256" x="5268913" y="5133975"/>
          <p14:tracePt t="144272" x="5268913" y="5126038"/>
          <p14:tracePt t="144297" x="5268913" y="5116513"/>
          <p14:tracePt t="144304" x="5278438" y="5106988"/>
          <p14:tracePt t="144314" x="5278438" y="5097463"/>
          <p14:tracePt t="144318" x="5287963" y="5080000"/>
          <p14:tracePt t="144326" x="5287963" y="5070475"/>
          <p14:tracePt t="144334" x="5297488" y="5060950"/>
          <p14:tracePt t="144351" x="5305425" y="5033963"/>
          <p14:tracePt t="144359" x="5314950" y="5033963"/>
          <p14:tracePt t="144367" x="5314950" y="5024438"/>
          <p14:tracePt t="144375" x="5324475" y="5016500"/>
          <p14:tracePt t="144383" x="5334000" y="4987925"/>
          <p14:tracePt t="144391" x="5334000" y="4979988"/>
          <p14:tracePt t="144399" x="5334000" y="4970463"/>
          <p14:tracePt t="144406" x="5351463" y="4951413"/>
          <p14:tracePt t="144414" x="5351463" y="4943475"/>
          <p14:tracePt t="144447" x="5351463" y="4933950"/>
          <p14:tracePt t="144617" x="5351463" y="4924425"/>
          <p14:tracePt t="144624" x="5334000" y="4943475"/>
          <p14:tracePt t="144633" x="5287963" y="4951413"/>
          <p14:tracePt t="144641" x="5260975" y="4960938"/>
          <p14:tracePt t="144649" x="5214938" y="4960938"/>
          <p14:tracePt t="144656" x="5195888" y="4970463"/>
          <p14:tracePt t="144666" x="5151438" y="4997450"/>
          <p14:tracePt t="144671" x="5141913" y="4997450"/>
          <p14:tracePt t="144681" x="5114925" y="4997450"/>
          <p14:tracePt t="144686" x="5095875" y="4997450"/>
          <p14:tracePt t="144697" x="5078413" y="4997450"/>
          <p14:tracePt t="144702" x="5059363" y="4997450"/>
          <p14:tracePt t="144711" x="5032375" y="4997450"/>
          <p14:tracePt t="144718" x="5014913" y="4997450"/>
          <p14:tracePt t="144727" x="5005388" y="4997450"/>
          <p14:tracePt t="144735" x="4986338" y="4997450"/>
          <p14:tracePt t="144743" x="4978400" y="4997450"/>
          <p14:tracePt t="144751" x="4968875" y="4997450"/>
          <p14:tracePt t="144759" x="4959350" y="4997450"/>
          <p14:tracePt t="144776" x="4949825" y="4997450"/>
          <p14:tracePt t="144783" x="4941888" y="4997450"/>
          <p14:tracePt t="144799" x="4932363" y="4997450"/>
          <p14:tracePt t="144807" x="4922838" y="4997450"/>
          <p14:tracePt t="144814" x="4905375" y="4997450"/>
          <p14:tracePt t="144822" x="4895850" y="4997450"/>
          <p14:tracePt t="144831" x="4886325" y="4997450"/>
          <p14:tracePt t="144847" x="4876800" y="4997450"/>
          <p14:tracePt t="144855" x="4859338" y="4997450"/>
          <p14:tracePt t="144863" x="4849813" y="4997450"/>
          <p14:tracePt t="144871" x="4840288" y="4997450"/>
          <p14:tracePt t="144879" x="4822825" y="4997450"/>
          <p14:tracePt t="144903" x="4813300" y="4997450"/>
          <p14:tracePt t="144913" x="4803775" y="4997450"/>
          <p14:tracePt t="144918" x="4786313" y="4997450"/>
          <p14:tracePt t="144926" x="4767263" y="4987925"/>
          <p14:tracePt t="144943" x="4759325" y="4987925"/>
          <p14:tracePt t="144951" x="4740275" y="4987925"/>
          <p14:tracePt t="144959" x="4722813" y="4987925"/>
          <p14:tracePt t="144967" x="4695825" y="4987925"/>
          <p14:tracePt t="144976" x="4686300" y="4979988"/>
          <p14:tracePt t="144993" x="4667250" y="4960938"/>
          <p14:tracePt t="144999" x="4659313" y="4960938"/>
          <p14:tracePt t="145007" x="4649788" y="4960938"/>
          <p14:tracePt t="145023" x="4630738" y="4951413"/>
          <p14:tracePt t="145116" x="4613275" y="4951413"/>
          <p14:tracePt t="145273" x="4603750" y="4943475"/>
          <p14:tracePt t="145296" x="4630738" y="4943475"/>
          <p14:tracePt t="145304" x="4722813" y="4897438"/>
          <p14:tracePt t="145312" x="4868863" y="4897438"/>
          <p14:tracePt t="145320" x="5032375" y="4897438"/>
          <p14:tracePt t="145328" x="5178425" y="4878388"/>
          <p14:tracePt t="145338" x="5378450" y="4878388"/>
          <p14:tracePt t="145343" x="5551488" y="4878388"/>
          <p14:tracePt t="145350" x="5734050" y="4878388"/>
          <p14:tracePt t="145360" x="5899150" y="4878388"/>
          <p14:tracePt t="145367" x="6026150" y="4878388"/>
          <p14:tracePt t="145376" x="6172200" y="4878388"/>
          <p14:tracePt t="145383" x="6272213" y="4897438"/>
          <p14:tracePt t="145391" x="6345238" y="4906963"/>
          <p14:tracePt t="145399" x="6391275" y="4906963"/>
          <p14:tracePt t="145415" x="6408738" y="4906963"/>
          <p14:tracePt t="145536" x="6435725" y="4906963"/>
          <p14:tracePt t="145544" x="6472238" y="4924425"/>
          <p14:tracePt t="145553" x="6491288" y="4924425"/>
          <p14:tracePt t="145558" x="6527800" y="4933950"/>
          <p14:tracePt t="145566" x="6573838" y="4933950"/>
          <p14:tracePt t="145576" x="6591300" y="4933950"/>
          <p14:tracePt t="145582" x="6645275" y="4951413"/>
          <p14:tracePt t="145591" x="6673850" y="4951413"/>
          <p14:tracePt t="145599" x="6727825" y="4960938"/>
          <p14:tracePt t="145607" x="6737350" y="4960938"/>
          <p14:tracePt t="145614" x="6746875" y="4960938"/>
          <p14:tracePt t="145622" x="6764338" y="4970463"/>
          <p14:tracePt t="146152" x="6718300" y="4970463"/>
          <p14:tracePt t="146160" x="6645275" y="4970463"/>
          <p14:tracePt t="146168" x="6591300" y="4970463"/>
          <p14:tracePt t="146177" x="6545263" y="4970463"/>
          <p14:tracePt t="146184" x="6527800" y="4970463"/>
          <p14:tracePt t="146197" x="6491288" y="4970463"/>
          <p14:tracePt t="146200" x="6445250" y="4970463"/>
          <p14:tracePt t="146208" x="6408738" y="4970463"/>
          <p14:tracePt t="146216" x="6362700" y="4970463"/>
          <p14:tracePt t="146224" x="6335713" y="4970463"/>
          <p14:tracePt t="146232" x="6318250" y="4970463"/>
          <p14:tracePt t="146244" x="6299200" y="4970463"/>
          <p14:tracePt t="146248" x="6262688" y="4970463"/>
          <p14:tracePt t="146256" x="6254750" y="4960938"/>
          <p14:tracePt t="146264" x="6245225" y="4960938"/>
          <p14:tracePt t="146273" x="6218238" y="4960938"/>
          <p14:tracePt t="146280" x="6208713" y="4960938"/>
          <p14:tracePt t="146288" x="6181725" y="4951413"/>
          <p14:tracePt t="146295" x="6172200" y="4951413"/>
          <p14:tracePt t="146303" x="6153150" y="4951413"/>
          <p14:tracePt t="146311" x="6116638" y="4951413"/>
          <p14:tracePt t="146319" x="6089650" y="4951413"/>
          <p14:tracePt t="146327" x="6035675" y="4951413"/>
          <p14:tracePt t="146335" x="5980113" y="4951413"/>
          <p14:tracePt t="146343" x="5926138" y="4951413"/>
          <p14:tracePt t="146352" x="5870575" y="4951413"/>
          <p14:tracePt t="146359" x="5807075" y="4951413"/>
          <p14:tracePt t="146366" x="5753100" y="4951413"/>
          <p14:tracePt t="146375" x="5724525" y="4951413"/>
          <p14:tracePt t="146382" x="5688013" y="4951413"/>
          <p14:tracePt t="146391" x="5643563" y="4951413"/>
          <p14:tracePt t="146398" x="5624513" y="4951413"/>
          <p14:tracePt t="146407" x="5597525" y="4943475"/>
          <p14:tracePt t="146415" x="5580063" y="4943475"/>
          <p14:tracePt t="146423" x="5551488" y="4943475"/>
          <p14:tracePt t="146431" x="5534025" y="4943475"/>
          <p14:tracePt t="146438" x="5487988" y="4943475"/>
          <p14:tracePt t="146447" x="5470525" y="4943475"/>
          <p14:tracePt t="146455" x="5441950" y="4933950"/>
          <p14:tracePt t="146471" x="5405438" y="4933950"/>
          <p14:tracePt t="146479" x="5397500" y="4933950"/>
          <p14:tracePt t="146487" x="5368925" y="4933950"/>
          <p14:tracePt t="146503" x="5360988" y="4933950"/>
          <p14:tracePt t="146511" x="5351463" y="4933950"/>
          <p14:tracePt t="146518" x="5341938" y="4933950"/>
          <p14:tracePt t="146534" x="5324475" y="4933950"/>
          <p14:tracePt t="146543" x="5324475" y="4924425"/>
          <p14:tracePt t="146553" x="5314950" y="4924425"/>
          <p14:tracePt t="149407" x="5187950" y="4924425"/>
          <p14:tracePt t="149415" x="4959350" y="4951413"/>
          <p14:tracePt t="149423" x="4594225" y="5016500"/>
          <p14:tracePt t="149431" x="4138613" y="5060950"/>
          <p14:tracePt t="149438" x="3527425" y="5116513"/>
          <p14:tracePt t="149447" x="2971800" y="5097463"/>
          <p14:tracePt t="149455" x="2479675" y="5080000"/>
          <p14:tracePt t="149463" x="2033588" y="5080000"/>
          <p14:tracePt t="149471" x="1851025" y="5080000"/>
          <p14:tracePt t="149479" x="1649413" y="5060950"/>
          <p14:tracePt t="149487" x="1504950" y="5033963"/>
          <p14:tracePt t="149495" x="1476375" y="5024438"/>
          <p14:tracePt t="149503" x="1468438" y="5024438"/>
          <p14:tracePt t="149620" x="1458913" y="5016500"/>
          <p14:tracePt t="150208" x="1476375" y="5024438"/>
          <p14:tracePt t="150221" x="1541463" y="5080000"/>
          <p14:tracePt t="150224" x="1604963" y="5153025"/>
          <p14:tracePt t="150232" x="1668463" y="5216525"/>
          <p14:tracePt t="150240" x="1741488" y="5253038"/>
          <p14:tracePt t="150248" x="1804988" y="5326063"/>
          <p14:tracePt t="150256" x="1851025" y="5372100"/>
          <p14:tracePt t="150264" x="1905000" y="5408613"/>
          <p14:tracePt t="150272" x="1951038" y="5445125"/>
          <p14:tracePt t="150280" x="1968500" y="5462588"/>
          <p14:tracePt t="150287" x="1978025" y="5472113"/>
          <p14:tracePt t="151168" x="2051050" y="5462588"/>
          <p14:tracePt t="151177" x="2233613" y="5426075"/>
          <p14:tracePt t="151184" x="2416175" y="5399088"/>
          <p14:tracePt t="151195" x="2598738" y="5399088"/>
          <p14:tracePt t="151200" x="2744788" y="5399088"/>
          <p14:tracePt t="151210" x="2908300" y="5399088"/>
          <p14:tracePt t="151216" x="3054350" y="5399088"/>
          <p14:tracePt t="151223" x="3200400" y="5399088"/>
          <p14:tracePt t="151230" x="3327400" y="5399088"/>
          <p14:tracePt t="151238" x="3400425" y="5389563"/>
          <p14:tracePt t="151246" x="3419475" y="5389563"/>
          <p14:tracePt t="151254" x="3446463" y="5362575"/>
          <p14:tracePt t="151262" x="3473450" y="5343525"/>
          <p14:tracePt t="153503" x="3509963" y="5343525"/>
          <p14:tracePt t="153510" x="3636963" y="5343525"/>
          <p14:tracePt t="153520" x="3765550" y="5343525"/>
          <p14:tracePt t="153527" x="3892550" y="5343525"/>
          <p14:tracePt t="153535" x="4002088" y="5343525"/>
          <p14:tracePt t="153543" x="4065588" y="5343525"/>
          <p14:tracePt t="153553" x="4138613" y="5343525"/>
          <p14:tracePt t="153563" x="4230688" y="5343525"/>
          <p14:tracePt t="153568" x="4357688" y="5353050"/>
          <p14:tracePt t="153578" x="4430713" y="5353050"/>
          <p14:tracePt t="153584" x="4557713" y="5362575"/>
          <p14:tracePt t="153593" x="4676775" y="5380038"/>
          <p14:tracePt t="153600" x="4786313" y="5408613"/>
          <p14:tracePt t="153610" x="4813300" y="5416550"/>
          <p14:tracePt t="153616" x="4886325" y="5416550"/>
          <p14:tracePt t="153624" x="4941888" y="5426075"/>
          <p14:tracePt t="153632" x="4986338" y="5426075"/>
          <p14:tracePt t="153638" x="5022850" y="5445125"/>
          <p14:tracePt t="153646" x="5041900" y="5445125"/>
          <p14:tracePt t="153654" x="5049838" y="5445125"/>
          <p14:tracePt t="153662" x="5068888" y="5445125"/>
          <p14:tracePt t="153670" x="5086350" y="5445125"/>
          <p14:tracePt t="153678" x="5095875" y="5445125"/>
          <p14:tracePt t="153695" x="5105400" y="5453063"/>
          <p14:tracePt t="153799" x="5114925" y="5453063"/>
          <p14:tracePt t="153807" x="5122863" y="5453063"/>
          <p14:tracePt t="153815" x="5159375" y="5453063"/>
          <p14:tracePt t="153823" x="5187950" y="5453063"/>
          <p14:tracePt t="153831" x="5214938" y="5453063"/>
          <p14:tracePt t="153838" x="5241925" y="5453063"/>
          <p14:tracePt t="153846" x="5268913" y="5453063"/>
          <p14:tracePt t="153854" x="5305425" y="5453063"/>
          <p14:tracePt t="153862" x="5324475" y="5453063"/>
          <p14:tracePt t="153879" x="5341938" y="5453063"/>
          <p14:tracePt t="157224" x="5341938" y="5462588"/>
          <p14:tracePt t="157232" x="5341938" y="5562600"/>
          <p14:tracePt t="157243" x="5341938" y="5618163"/>
          <p14:tracePt t="157246" x="5341938" y="5691188"/>
          <p14:tracePt t="157254" x="5341938" y="5745163"/>
          <p14:tracePt t="157262" x="5341938" y="5791200"/>
          <p14:tracePt t="157270" x="5351463" y="5845175"/>
          <p14:tracePt t="157278" x="5351463" y="5891213"/>
          <p14:tracePt t="157287" x="5368925" y="5918200"/>
          <p14:tracePt t="157295" x="5368925" y="5954713"/>
          <p14:tracePt t="157303" x="5378450" y="6000750"/>
          <p14:tracePt t="157311" x="5387975" y="6018213"/>
          <p14:tracePt t="157319" x="5387975" y="6037263"/>
          <p14:tracePt t="157327" x="5387975" y="6046788"/>
          <p14:tracePt t="157353" x="5387975" y="6054725"/>
          <p14:tracePt t="157358" x="5397500" y="6054725"/>
          <p14:tracePt t="162219" x="5405438" y="6054725"/>
          <p14:tracePt t="169752" x="5297488" y="6119813"/>
          <p14:tracePt t="169762" x="5195888" y="6173788"/>
          <p14:tracePt t="169768" x="5068888" y="6173788"/>
          <p14:tracePt t="169779" x="4959350" y="6192838"/>
          <p14:tracePt t="169784" x="4886325" y="6192838"/>
          <p14:tracePt t="169795" x="4813300" y="6200775"/>
          <p14:tracePt t="169799" x="4767263" y="6200775"/>
          <p14:tracePt t="169808" x="4703763" y="6200775"/>
          <p14:tracePt t="169815" x="4640263" y="6200775"/>
          <p14:tracePt t="169825" x="4586288" y="6200775"/>
          <p14:tracePt t="169831" x="4549775" y="6200775"/>
          <p14:tracePt t="169840" x="4494213" y="6200775"/>
          <p14:tracePt t="169847" x="4476750" y="6200775"/>
          <p14:tracePt t="169856" x="4394200" y="6200775"/>
          <p14:tracePt t="169863" x="4357688" y="6200775"/>
          <p14:tracePt t="169871" x="4303713" y="6200775"/>
          <p14:tracePt t="169879" x="4267200" y="6200775"/>
          <p14:tracePt t="169887" x="4194175" y="6200775"/>
          <p14:tracePt t="169894" x="4102100" y="6200775"/>
          <p14:tracePt t="169904" x="3992563" y="6200775"/>
          <p14:tracePt t="169912" x="3902075" y="6200775"/>
          <p14:tracePt t="169921" x="3792538" y="6200775"/>
          <p14:tracePt t="169928" x="3702050" y="6200775"/>
          <p14:tracePt t="169936" x="3582988" y="6156325"/>
          <p14:tracePt t="169943" x="3490913" y="6156325"/>
          <p14:tracePt t="169951" x="3400425" y="6146800"/>
          <p14:tracePt t="169960" x="3354388" y="6137275"/>
          <p14:tracePt t="169967" x="3227388" y="6100763"/>
          <p14:tracePt t="169976" x="3127375" y="6091238"/>
          <p14:tracePt t="169985" x="2998788" y="6073775"/>
          <p14:tracePt t="169992" x="2871788" y="6064250"/>
          <p14:tracePt t="169998" x="2781300" y="6064250"/>
          <p14:tracePt t="170006" x="2635250" y="6037263"/>
          <p14:tracePt t="170015" x="2516188" y="6018213"/>
          <p14:tracePt t="170024" x="2406650" y="6010275"/>
          <p14:tracePt t="170030" x="2297113" y="5991225"/>
          <p14:tracePt t="170039" x="2233613" y="5964238"/>
          <p14:tracePt t="170047" x="2160588" y="5954713"/>
          <p14:tracePt t="170055" x="2114550" y="5946775"/>
          <p14:tracePt t="170063" x="2070100" y="5910263"/>
          <p14:tracePt t="170070" x="2041525" y="5910263"/>
          <p14:tracePt t="170078" x="1997075" y="5910263"/>
          <p14:tracePt t="170086" x="1960563" y="5910263"/>
          <p14:tracePt t="170094" x="1914525" y="5910263"/>
          <p14:tracePt t="170103" x="1887538" y="5900738"/>
          <p14:tracePt t="170110" x="1860550" y="5900738"/>
          <p14:tracePt t="170118" x="1841500" y="5900738"/>
          <p14:tracePt t="170127" x="1814513" y="5900738"/>
          <p14:tracePt t="170135" x="1768475" y="5900738"/>
          <p14:tracePt t="170143" x="1751013" y="5900738"/>
          <p14:tracePt t="170151" x="1722438" y="5900738"/>
          <p14:tracePt t="170159" x="1704975" y="5900738"/>
          <p14:tracePt t="170167" x="1695450" y="5900738"/>
          <p14:tracePt t="170175" x="1668463" y="5910263"/>
          <p14:tracePt t="170409" x="1658938" y="5918200"/>
          <p14:tracePt t="170425" x="1658938" y="5927725"/>
          <p14:tracePt t="170442" x="1658938" y="5937250"/>
          <p14:tracePt t="170449" x="1658938" y="5946775"/>
          <p14:tracePt t="170457" x="1658938" y="5954713"/>
          <p14:tracePt t="170464" x="1658938" y="5983288"/>
          <p14:tracePt t="170472" x="1658938" y="6000750"/>
          <p14:tracePt t="170479" x="1658938" y="6027738"/>
          <p14:tracePt t="170488" x="1658938" y="6083300"/>
          <p14:tracePt t="170503" x="1658938" y="6100763"/>
          <p14:tracePt t="170511" x="1658938" y="6119813"/>
          <p14:tracePt t="170520" x="1658938" y="6127750"/>
          <p14:tracePt t="170528" x="1658938" y="6137275"/>
          <p14:tracePt t="170551" x="1658938" y="6156325"/>
          <p14:tracePt t="170744" x="1722438" y="6164263"/>
          <p14:tracePt t="170752" x="1851025" y="6164263"/>
          <p14:tracePt t="170760" x="1997075" y="6164263"/>
          <p14:tracePt t="170769" x="2087563" y="6164263"/>
          <p14:tracePt t="170776" x="2179638" y="6164263"/>
          <p14:tracePt t="170785" x="2306638" y="6164263"/>
          <p14:tracePt t="170792" x="2433638" y="6164263"/>
          <p14:tracePt t="170800" x="2562225" y="6164263"/>
          <p14:tracePt t="170808" x="2635250" y="6164263"/>
          <p14:tracePt t="170815" x="2698750" y="6164263"/>
          <p14:tracePt t="170825" x="2752725" y="6164263"/>
          <p14:tracePt t="170831" x="2762250" y="6164263"/>
          <p14:tracePt t="170841" x="2771775" y="6164263"/>
          <p14:tracePt t="171192" x="2789238" y="6164263"/>
          <p14:tracePt t="171201" x="2889250" y="6183313"/>
          <p14:tracePt t="171208" x="2971800" y="6192838"/>
          <p14:tracePt t="171216" x="3063875" y="6210300"/>
          <p14:tracePt t="171226" x="3190875" y="6256338"/>
          <p14:tracePt t="171232" x="3273425" y="6256338"/>
          <p14:tracePt t="171242" x="3382963" y="6265863"/>
          <p14:tracePt t="171248" x="3463925" y="6310313"/>
          <p14:tracePt t="171258" x="3536950" y="6319838"/>
          <p14:tracePt t="171264" x="3619500" y="6329363"/>
          <p14:tracePt t="171272" x="3673475" y="6356350"/>
          <p14:tracePt t="171280" x="3692525" y="6375400"/>
          <p14:tracePt t="171288" x="3738563" y="6375400"/>
          <p14:tracePt t="171303" x="3746500" y="6375400"/>
          <p14:tracePt t="171343" x="3756025" y="6383338"/>
          <p14:tracePt t="172962" x="3838575" y="6383338"/>
          <p14:tracePt t="172968" x="3948113" y="6383338"/>
          <p14:tracePt t="172976" x="4057650" y="6383338"/>
          <p14:tracePt t="172985" x="4138613" y="6392863"/>
          <p14:tracePt t="172992" x="4211638" y="6438900"/>
          <p14:tracePt t="172998" x="4294188" y="6465888"/>
          <p14:tracePt t="173008" x="4376738" y="6502400"/>
          <p14:tracePt t="173014" x="4403725" y="6502400"/>
          <p14:tracePt t="173023" x="4430713" y="6511925"/>
          <p14:tracePt t="173225" x="4440238" y="6511925"/>
          <p14:tracePt t="173256" x="4467225" y="6511925"/>
          <p14:tracePt t="173264" x="4521200" y="6511925"/>
          <p14:tracePt t="173273" x="4594225" y="6511925"/>
          <p14:tracePt t="173280" x="4649788" y="6511925"/>
          <p14:tracePt t="173288" x="4749800" y="6511925"/>
          <p14:tracePt t="173296" x="4840288" y="6511925"/>
          <p14:tracePt t="173302" x="4932363" y="6511925"/>
          <p14:tracePt t="173310" x="4986338" y="6511925"/>
          <p14:tracePt t="173318" x="5041900" y="6511925"/>
          <p14:tracePt t="173326" x="5095875" y="6511925"/>
          <p14:tracePt t="173335" x="5122863" y="6511925"/>
          <p14:tracePt t="173342" x="5141913" y="6511925"/>
          <p14:tracePt t="173358" x="5151438" y="6511925"/>
          <p14:tracePt t="173800" x="5195888" y="6511925"/>
          <p14:tracePt t="173808" x="5260975" y="6511925"/>
          <p14:tracePt t="173816" x="5314950" y="6511925"/>
          <p14:tracePt t="173825" x="5368925" y="6511925"/>
          <p14:tracePt t="173832" x="5441950" y="6511925"/>
          <p14:tracePt t="173841" x="5507038" y="6502400"/>
          <p14:tracePt t="173846" x="5543550" y="6502400"/>
          <p14:tracePt t="173855" x="5607050" y="6475413"/>
          <p14:tracePt t="173862" x="5661025" y="6475413"/>
          <p14:tracePt t="173870" x="5716588" y="6465888"/>
          <p14:tracePt t="173878" x="5761038" y="6438900"/>
          <p14:tracePt t="173886" x="5826125" y="6429375"/>
          <p14:tracePt t="173894" x="5880100" y="6419850"/>
          <p14:tracePt t="173902" x="5926138" y="6402388"/>
          <p14:tracePt t="173910" x="5943600" y="6383338"/>
          <p14:tracePt t="173919" x="5972175" y="6383338"/>
          <p14:tracePt t="173945" x="5980113" y="6375400"/>
          <p14:tracePt t="174087" x="5980113" y="6383338"/>
          <p14:tracePt t="174095" x="5980113" y="6392863"/>
          <p14:tracePt t="174483" x="5907088" y="6429375"/>
          <p14:tracePt t="174486" x="5816600" y="6438900"/>
          <p14:tracePt t="174494" x="5716588" y="6456363"/>
          <p14:tracePt t="174502" x="5607050" y="6456363"/>
          <p14:tracePt t="174510" x="5514975" y="6456363"/>
          <p14:tracePt t="174518" x="5405438" y="6456363"/>
          <p14:tracePt t="174526" x="5297488" y="6456363"/>
          <p14:tracePt t="174535" x="5205413" y="6456363"/>
          <p14:tracePt t="174543" x="5132388" y="6456363"/>
          <p14:tracePt t="174551" x="5078413" y="6456363"/>
          <p14:tracePt t="174559" x="5032375" y="6456363"/>
          <p14:tracePt t="174567" x="5022850" y="6456363"/>
          <p14:tracePt t="174575" x="4995863" y="6456363"/>
          <p14:tracePt t="174583" x="4978400" y="6456363"/>
          <p14:tracePt t="174591" x="4968875" y="6456363"/>
          <p14:tracePt t="174600" x="4941888" y="6456363"/>
          <p14:tracePt t="174609" x="4922838" y="6456363"/>
          <p14:tracePt t="174617" x="4895850" y="6456363"/>
          <p14:tracePt t="174622" x="4832350" y="6438900"/>
          <p14:tracePt t="174634" x="4776788" y="6438900"/>
          <p14:tracePt t="174643" x="4703763" y="6438900"/>
          <p14:tracePt t="174648" x="4649788" y="6438900"/>
          <p14:tracePt t="174658" x="4576763" y="6438900"/>
          <p14:tracePt t="174666" x="4513263" y="6429375"/>
          <p14:tracePt t="174673" x="4421188" y="6411913"/>
          <p14:tracePt t="174681" x="4357688" y="6402388"/>
          <p14:tracePt t="174688" x="4303713" y="6375400"/>
          <p14:tracePt t="174698" x="4267200" y="6375400"/>
          <p14:tracePt t="174703" x="4238625" y="6365875"/>
          <p14:tracePt t="174711" x="4221163" y="6365875"/>
          <p14:tracePt t="174719" x="4202113" y="6365875"/>
          <p14:tracePt t="174727" x="4194175" y="6365875"/>
          <p14:tracePt t="174833" x="4184650" y="6356350"/>
          <p14:tracePt t="174848" x="4138613" y="6346825"/>
          <p14:tracePt t="174857" x="4111625" y="6329363"/>
          <p14:tracePt t="174865" x="4065588" y="6302375"/>
          <p14:tracePt t="174872" x="4038600" y="6302375"/>
          <p14:tracePt t="174879" x="3992563" y="6302375"/>
          <p14:tracePt t="174887" x="3975100" y="6292850"/>
          <p14:tracePt t="174895" x="3948113" y="6273800"/>
          <p14:tracePt t="174904" x="3902075" y="6273800"/>
          <p14:tracePt t="174911" x="3883025" y="6265863"/>
          <p14:tracePt t="174919" x="3875088" y="6265863"/>
          <p14:tracePt t="174935" x="3846513" y="6265863"/>
          <p14:tracePt t="174959" x="3838575" y="6256338"/>
          <p14:tracePt t="174993" x="3810000" y="6256338"/>
          <p14:tracePt t="175000" x="3802063" y="6256338"/>
          <p14:tracePt t="175009" x="3775075" y="6256338"/>
          <p14:tracePt t="175016" x="3746500" y="6256338"/>
          <p14:tracePt t="175025" x="3719513" y="6256338"/>
          <p14:tracePt t="175032" x="3709988" y="6256338"/>
          <p14:tracePt t="175042" x="3683000" y="6256338"/>
          <p14:tracePt t="175048" x="3673475" y="6256338"/>
          <p14:tracePt t="175057" x="3665538" y="6256338"/>
          <p14:tracePt t="175391" x="3656013" y="6256338"/>
          <p14:tracePt t="175414" x="3646488" y="6256338"/>
          <p14:tracePt t="175422" x="3629025" y="6256338"/>
          <p14:tracePt t="175432" x="3609975" y="6246813"/>
          <p14:tracePt t="175439" x="3592513" y="6246813"/>
          <p14:tracePt t="175447" x="3573463" y="6246813"/>
          <p14:tracePt t="175455" x="3556000" y="6246813"/>
          <p14:tracePt t="175462" x="3536950" y="6229350"/>
          <p14:tracePt t="179584" x="3527425" y="6219825"/>
          <p14:tracePt t="179639" x="3546475" y="6183313"/>
          <p14:tracePt t="179647" x="3556000" y="6164263"/>
          <p14:tracePt t="179655" x="3563938" y="6156325"/>
          <p14:tracePt t="179663" x="3573463" y="6137275"/>
          <p14:tracePt t="179671" x="3582988" y="6127750"/>
          <p14:tracePt t="179704" x="3592513" y="6119813"/>
          <p14:tracePt t="181688" x="3592513" y="6100763"/>
          <p14:tracePt t="181696" x="3656013" y="6037263"/>
          <p14:tracePt t="181705" x="3702050" y="6000750"/>
          <p14:tracePt t="181712" x="3783013" y="5964238"/>
          <p14:tracePt t="181723" x="3802063" y="5946775"/>
          <p14:tracePt t="181727" x="3865563" y="5910263"/>
          <p14:tracePt t="181735" x="3929063" y="5881688"/>
          <p14:tracePt t="181743" x="3975100" y="5864225"/>
          <p14:tracePt t="181751" x="4021138" y="5837238"/>
          <p14:tracePt t="181760" x="4075113" y="5808663"/>
          <p14:tracePt t="181767" x="4111625" y="5791200"/>
          <p14:tracePt t="181776" x="4148138" y="5772150"/>
          <p14:tracePt t="181784" x="4202113" y="5735638"/>
          <p14:tracePt t="181793" x="4248150" y="5708650"/>
          <p14:tracePt t="181799" x="4311650" y="5672138"/>
          <p14:tracePt t="181808" x="4340225" y="5654675"/>
          <p14:tracePt t="181816" x="4394200" y="5618163"/>
          <p14:tracePt t="181823" x="4440238" y="5599113"/>
          <p14:tracePt t="181831" x="4494213" y="5545138"/>
          <p14:tracePt t="181840" x="4557713" y="5508625"/>
          <p14:tracePt t="181848" x="4594225" y="5499100"/>
          <p14:tracePt t="181857" x="4676775" y="5472113"/>
          <p14:tracePt t="181864" x="4759325" y="5426075"/>
          <p14:tracePt t="181873" x="4859338" y="5372100"/>
          <p14:tracePt t="181879" x="4886325" y="5353050"/>
          <p14:tracePt t="181888" x="4941888" y="5343525"/>
          <p14:tracePt t="181895" x="4995863" y="5307013"/>
          <p14:tracePt t="181904" x="5032375" y="5299075"/>
          <p14:tracePt t="181912" x="5059363" y="5299075"/>
          <p14:tracePt t="181920" x="5095875" y="5270500"/>
          <p14:tracePt t="181927" x="5122863" y="5262563"/>
          <p14:tracePt t="181936" x="5151438" y="5253038"/>
          <p14:tracePt t="181944" x="5168900" y="5243513"/>
          <p14:tracePt t="181952" x="5205413" y="5233988"/>
          <p14:tracePt t="181960" x="5232400" y="5216525"/>
          <p14:tracePt t="181967" x="5260975" y="5207000"/>
          <p14:tracePt t="181976" x="5297488" y="5197475"/>
          <p14:tracePt t="181983" x="5324475" y="5197475"/>
          <p14:tracePt t="181993" x="5360988" y="5189538"/>
          <p14:tracePt t="181999" x="5405438" y="5160963"/>
          <p14:tracePt t="182008" x="5470525" y="5153025"/>
          <p14:tracePt t="182019" x="5543550" y="5133975"/>
          <p14:tracePt t="182023" x="5624513" y="5126038"/>
          <p14:tracePt t="182031" x="5716588" y="5097463"/>
          <p14:tracePt t="182041" x="5807075" y="5097463"/>
          <p14:tracePt t="182050" x="5870575" y="5089525"/>
          <p14:tracePt t="182057" x="5999163" y="5070475"/>
          <p14:tracePt t="182064" x="6072188" y="5070475"/>
          <p14:tracePt t="182074" x="6172200" y="5043488"/>
          <p14:tracePt t="182078" x="6299200" y="5016500"/>
          <p14:tracePt t="182086" x="6408738" y="5016500"/>
          <p14:tracePt t="182094" x="6508750" y="4987925"/>
          <p14:tracePt t="182103" x="6581775" y="4987925"/>
          <p14:tracePt t="182110" x="6691313" y="4943475"/>
          <p14:tracePt t="182118" x="6773863" y="4914900"/>
          <p14:tracePt t="182126" x="6837363" y="4897438"/>
          <p14:tracePt t="182134" x="6873875" y="4878388"/>
          <p14:tracePt t="182143" x="6883400" y="4878388"/>
          <p14:tracePt t="182151" x="6937375" y="4870450"/>
          <p14:tracePt t="182159" x="6973888" y="4870450"/>
          <p14:tracePt t="182167" x="6992938" y="4860925"/>
          <p14:tracePt t="182175" x="7037388" y="4860925"/>
          <p14:tracePt t="182183" x="7092950" y="4841875"/>
          <p14:tracePt t="182192" x="7102475" y="4841875"/>
          <p14:tracePt t="182199" x="7138988" y="4841875"/>
          <p14:tracePt t="182208" x="7192963" y="4833938"/>
          <p14:tracePt t="182215" x="7239000" y="4814888"/>
          <p14:tracePt t="182223" x="7312025" y="4814888"/>
          <p14:tracePt t="182231" x="7366000" y="4814888"/>
          <p14:tracePt t="182240" x="7439025" y="4814888"/>
          <p14:tracePt t="182248" x="7531100" y="4814888"/>
          <p14:tracePt t="182258" x="7594600" y="4805363"/>
          <p14:tracePt t="182264" x="7648575" y="4805363"/>
          <p14:tracePt t="182275" x="7712075" y="4778375"/>
          <p14:tracePt t="182280" x="7758113" y="4760913"/>
          <p14:tracePt t="182288" x="7831138" y="4741863"/>
          <p14:tracePt t="182296" x="7894638" y="4705350"/>
          <p14:tracePt t="182304" x="8013700" y="4651375"/>
          <p14:tracePt t="182312" x="8123238" y="4605338"/>
          <p14:tracePt t="182320" x="8259763" y="4532313"/>
          <p14:tracePt t="182329" x="8378825" y="4478338"/>
          <p14:tracePt t="182336" x="8515350" y="4413250"/>
          <p14:tracePt t="182344" x="8678863" y="4340225"/>
          <p14:tracePt t="182352" x="8742363" y="4313238"/>
          <p14:tracePt t="182361" x="8851900" y="4268788"/>
          <p14:tracePt t="182367" x="8934450" y="4259263"/>
          <p14:tracePt t="182375" x="9061450" y="4213225"/>
          <p14:tracePt t="182383" x="9126538" y="42037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ja-JP" altLang="en-US"/>
              <a:t>うんちく</a:t>
            </a:r>
          </a:p>
        </p:txBody>
      </p:sp>
      <p:sp>
        <p:nvSpPr>
          <p:cNvPr id="38915" name="Rectangle 3"/>
          <p:cNvSpPr>
            <a:spLocks noGrp="1" noChangeArrowheads="1"/>
          </p:cNvSpPr>
          <p:nvPr>
            <p:ph type="body" idx="1"/>
          </p:nvPr>
        </p:nvSpPr>
        <p:spPr>
          <a:xfrm>
            <a:off x="457200" y="1600200"/>
            <a:ext cx="8291513" cy="1323975"/>
          </a:xfrm>
        </p:spPr>
        <p:txBody>
          <a:bodyPr/>
          <a:lstStyle/>
          <a:p>
            <a:r>
              <a:rPr lang="en-US" altLang="ja-JP"/>
              <a:t>74</a:t>
            </a:r>
            <a:r>
              <a:rPr lang="ja-JP" altLang="en-US"/>
              <a:t>シリーズは、標準ディジタル</a:t>
            </a:r>
            <a:r>
              <a:rPr lang="en-US" altLang="ja-JP"/>
              <a:t>IC</a:t>
            </a:r>
            <a:r>
              <a:rPr lang="ja-JP" altLang="en-US"/>
              <a:t>の規格</a:t>
            </a:r>
          </a:p>
          <a:p>
            <a:r>
              <a:rPr lang="ja-JP" altLang="en-US"/>
              <a:t>７４　</a:t>
            </a:r>
            <a:r>
              <a:rPr lang="en-US" altLang="ja-JP"/>
              <a:t>AC</a:t>
            </a:r>
            <a:r>
              <a:rPr lang="ja-JP" altLang="en-US"/>
              <a:t>　００</a:t>
            </a:r>
          </a:p>
          <a:p>
            <a:pPr>
              <a:buFontTx/>
              <a:buNone/>
            </a:pPr>
            <a:endParaRPr lang="en-US" altLang="ja-JP"/>
          </a:p>
        </p:txBody>
      </p:sp>
      <p:sp>
        <p:nvSpPr>
          <p:cNvPr id="38916" name="Line 4"/>
          <p:cNvSpPr>
            <a:spLocks noChangeShapeType="1"/>
          </p:cNvSpPr>
          <p:nvPr/>
        </p:nvSpPr>
        <p:spPr bwMode="auto">
          <a:xfrm>
            <a:off x="755650" y="2708275"/>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17" name="Text Box 5"/>
          <p:cNvSpPr txBox="1">
            <a:spLocks noChangeArrowheads="1"/>
          </p:cNvSpPr>
          <p:nvPr/>
        </p:nvSpPr>
        <p:spPr bwMode="auto">
          <a:xfrm>
            <a:off x="519113" y="3160713"/>
            <a:ext cx="1009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74</a:t>
            </a:r>
            <a:r>
              <a:rPr lang="ja-JP" altLang="en-US"/>
              <a:t>：民生</a:t>
            </a:r>
          </a:p>
          <a:p>
            <a:r>
              <a:rPr lang="en-US" altLang="ja-JP"/>
              <a:t>54</a:t>
            </a:r>
            <a:r>
              <a:rPr lang="ja-JP" altLang="en-US"/>
              <a:t>：軍用</a:t>
            </a:r>
          </a:p>
        </p:txBody>
      </p:sp>
      <p:sp>
        <p:nvSpPr>
          <p:cNvPr id="38918" name="Text Box 6"/>
          <p:cNvSpPr txBox="1">
            <a:spLocks noChangeArrowheads="1"/>
          </p:cNvSpPr>
          <p:nvPr/>
        </p:nvSpPr>
        <p:spPr bwMode="auto">
          <a:xfrm>
            <a:off x="1835150" y="3270250"/>
            <a:ext cx="19494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デバイスの</a:t>
            </a:r>
          </a:p>
          <a:p>
            <a:r>
              <a:rPr lang="ja-JP" altLang="en-US"/>
              <a:t>種類</a:t>
            </a:r>
          </a:p>
          <a:p>
            <a:r>
              <a:rPr lang="en-US" altLang="ja-JP"/>
              <a:t>AC</a:t>
            </a:r>
            <a:r>
              <a:rPr lang="ja-JP" altLang="en-US"/>
              <a:t>：</a:t>
            </a:r>
          </a:p>
          <a:p>
            <a:r>
              <a:rPr lang="en-US" altLang="ja-JP"/>
              <a:t>Advanced CMOS</a:t>
            </a:r>
          </a:p>
        </p:txBody>
      </p:sp>
      <p:sp>
        <p:nvSpPr>
          <p:cNvPr id="38919" name="Line 7"/>
          <p:cNvSpPr>
            <a:spLocks noChangeShapeType="1"/>
          </p:cNvSpPr>
          <p:nvPr/>
        </p:nvSpPr>
        <p:spPr bwMode="auto">
          <a:xfrm>
            <a:off x="1620838" y="2708275"/>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0" name="Line 8"/>
          <p:cNvSpPr>
            <a:spLocks noChangeShapeType="1"/>
          </p:cNvSpPr>
          <p:nvPr/>
        </p:nvSpPr>
        <p:spPr bwMode="auto">
          <a:xfrm>
            <a:off x="2555875" y="2708275"/>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1" name="Text Box 9"/>
          <p:cNvSpPr txBox="1">
            <a:spLocks noChangeArrowheads="1"/>
          </p:cNvSpPr>
          <p:nvPr/>
        </p:nvSpPr>
        <p:spPr bwMode="auto">
          <a:xfrm>
            <a:off x="3995738" y="3068638"/>
            <a:ext cx="2425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ゲートの種類</a:t>
            </a:r>
          </a:p>
          <a:p>
            <a:r>
              <a:rPr lang="ja-JP" altLang="en-US"/>
              <a:t>００：</a:t>
            </a:r>
            <a:r>
              <a:rPr lang="en-US" altLang="ja-JP"/>
              <a:t>2</a:t>
            </a:r>
            <a:r>
              <a:rPr lang="ja-JP" altLang="en-US"/>
              <a:t>入力</a:t>
            </a:r>
            <a:r>
              <a:rPr lang="en-US" altLang="ja-JP"/>
              <a:t>NAND</a:t>
            </a:r>
            <a:r>
              <a:rPr lang="ja-JP" altLang="en-US"/>
              <a:t>が</a:t>
            </a:r>
            <a:r>
              <a:rPr lang="en-US" altLang="ja-JP"/>
              <a:t>4</a:t>
            </a:r>
            <a:r>
              <a:rPr lang="ja-JP" altLang="en-US"/>
              <a:t>個</a:t>
            </a:r>
          </a:p>
        </p:txBody>
      </p:sp>
      <p:sp>
        <p:nvSpPr>
          <p:cNvPr id="38922" name="Line 10"/>
          <p:cNvSpPr>
            <a:spLocks noChangeShapeType="1"/>
          </p:cNvSpPr>
          <p:nvPr/>
        </p:nvSpPr>
        <p:spPr bwMode="auto">
          <a:xfrm flipH="1">
            <a:off x="1042988" y="2708275"/>
            <a:ext cx="73025"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3" name="Line 11"/>
          <p:cNvSpPr>
            <a:spLocks noChangeShapeType="1"/>
          </p:cNvSpPr>
          <p:nvPr/>
        </p:nvSpPr>
        <p:spPr bwMode="auto">
          <a:xfrm>
            <a:off x="1979613" y="2708275"/>
            <a:ext cx="71437"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4" name="Line 12"/>
          <p:cNvSpPr>
            <a:spLocks noChangeShapeType="1"/>
          </p:cNvSpPr>
          <p:nvPr/>
        </p:nvSpPr>
        <p:spPr bwMode="auto">
          <a:xfrm>
            <a:off x="3059113" y="2708275"/>
            <a:ext cx="1008062" cy="4333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925" name="Text Box 13"/>
          <p:cNvSpPr txBox="1">
            <a:spLocks noChangeArrowheads="1"/>
          </p:cNvSpPr>
          <p:nvPr/>
        </p:nvSpPr>
        <p:spPr bwMode="auto">
          <a:xfrm>
            <a:off x="519113" y="4960938"/>
            <a:ext cx="8001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テキスト</a:t>
            </a:r>
            <a:r>
              <a:rPr lang="en-US" altLang="ja-JP"/>
              <a:t>p37</a:t>
            </a:r>
            <a:r>
              <a:rPr lang="ja-JP" altLang="en-US"/>
              <a:t>に例を掲載</a:t>
            </a:r>
          </a:p>
          <a:p>
            <a:r>
              <a:rPr lang="ja-JP" altLang="en-US"/>
              <a:t>最近は</a:t>
            </a:r>
            <a:r>
              <a:rPr lang="en-US" altLang="ja-JP"/>
              <a:t>FPGA(Field Programmable Gate Array)</a:t>
            </a:r>
            <a:r>
              <a:rPr lang="ja-JP" altLang="en-US"/>
              <a:t>などのプログラマブルデバイスに</a:t>
            </a:r>
          </a:p>
          <a:p>
            <a:r>
              <a:rPr lang="ja-JP" altLang="en-US"/>
              <a:t>押されてあまり使われない</a:t>
            </a:r>
          </a:p>
        </p:txBody>
      </p:sp>
      <p:pic>
        <p:nvPicPr>
          <p:cNvPr id="2" name="オーディオ 1">
            <a:hlinkClick r:id="" action="ppaction://media"/>
            <a:extLst>
              <a:ext uri="{FF2B5EF4-FFF2-40B4-BE49-F238E27FC236}">
                <a16:creationId xmlns:a16="http://schemas.microsoft.com/office/drawing/2014/main" id="{3C342B81-D0C7-457C-B40F-BE4699A14F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7409"/>
    </mc:Choice>
    <mc:Fallback>
      <p:transition spd="slow" advTm="287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01" x="8970963" y="4176713"/>
          <p14:tracePt t="905" x="8824913" y="4176713"/>
          <p14:tracePt t="916" x="8715375" y="4176713"/>
          <p14:tracePt t="924" x="8624888" y="4203700"/>
          <p14:tracePt t="927" x="8523288" y="4213225"/>
          <p14:tracePt t="935" x="8496300" y="4213225"/>
          <p14:tracePt t="945" x="8469313" y="4213225"/>
          <p14:tracePt t="951" x="8451850" y="4213225"/>
          <p14:tracePt t="959" x="8432800" y="4213225"/>
          <p14:tracePt t="975" x="8423275" y="4213225"/>
          <p14:tracePt t="1008" x="8415338" y="4213225"/>
          <p14:tracePt t="1016" x="8405813" y="4213225"/>
          <p14:tracePt t="1332" x="8405813" y="4176713"/>
          <p14:tracePt t="1335" x="8405813" y="4149725"/>
          <p14:tracePt t="1346" x="8405813" y="4122738"/>
          <p14:tracePt t="1353" x="8405813" y="4103688"/>
          <p14:tracePt t="1361" x="8405813" y="4076700"/>
          <p14:tracePt t="1370" x="8405813" y="4057650"/>
          <p14:tracePt t="1375" x="8405813" y="4030663"/>
          <p14:tracePt t="1415" x="8405813" y="4021138"/>
          <p14:tracePt t="5169" x="8405813" y="3984625"/>
          <p14:tracePt t="5175" x="8405813" y="3840163"/>
          <p14:tracePt t="5183" x="8405813" y="3694113"/>
          <p14:tracePt t="5191" x="8405813" y="3584575"/>
          <p14:tracePt t="5200" x="8313738" y="3429000"/>
          <p14:tracePt t="5208" x="8259763" y="3319463"/>
          <p14:tracePt t="5216" x="8204200" y="3200400"/>
          <p14:tracePt t="5224" x="8132763" y="3100388"/>
          <p14:tracePt t="5231" x="8077200" y="3000375"/>
          <p14:tracePt t="5240" x="8059738" y="2917825"/>
          <p14:tracePt t="5247" x="8023225" y="2854325"/>
          <p14:tracePt t="5256" x="7986713" y="2827338"/>
          <p14:tracePt t="5263" x="7958138" y="2781300"/>
          <p14:tracePt t="5271" x="7931150" y="2744788"/>
          <p14:tracePt t="5287" x="7921625" y="2717800"/>
          <p14:tracePt t="5296" x="7904163" y="2698750"/>
          <p14:tracePt t="5303" x="7904163" y="2681288"/>
          <p14:tracePt t="5311" x="7877175" y="2654300"/>
          <p14:tracePt t="5319" x="7850188" y="2617788"/>
          <p14:tracePt t="5327" x="7831138" y="2598738"/>
          <p14:tracePt t="5335" x="7813675" y="2571750"/>
          <p14:tracePt t="5343" x="7777163" y="2525713"/>
          <p14:tracePt t="5352" x="7767638" y="2508250"/>
          <p14:tracePt t="5359" x="7740650" y="2471738"/>
          <p14:tracePt t="5368" x="7731125" y="2452688"/>
          <p14:tracePt t="5376" x="7694613" y="2425700"/>
          <p14:tracePt t="5384" x="7675563" y="2408238"/>
          <p14:tracePt t="5393" x="7658100" y="2389188"/>
          <p14:tracePt t="5400" x="7639050" y="2379663"/>
          <p14:tracePt t="5409" x="7631113" y="2371725"/>
          <p14:tracePt t="5416" x="7602538" y="2352675"/>
          <p14:tracePt t="5424" x="7594600" y="2343150"/>
          <p14:tracePt t="5432" x="7567613" y="2325688"/>
          <p14:tracePt t="5449" x="7558088" y="2325688"/>
          <p14:tracePt t="5465" x="7548563" y="2325688"/>
          <p14:tracePt t="5474" x="7531100" y="2325688"/>
          <p14:tracePt t="5482" x="7521575" y="2325688"/>
          <p14:tracePt t="5496" x="7502525" y="2325688"/>
          <p14:tracePt t="5503" x="7485063" y="2325688"/>
          <p14:tracePt t="5511" x="7475538" y="2325688"/>
          <p14:tracePt t="5520" x="7439025" y="2325688"/>
          <p14:tracePt t="5527" x="7412038" y="2325688"/>
          <p14:tracePt t="5535" x="7385050" y="2325688"/>
          <p14:tracePt t="5543" x="7366000" y="2325688"/>
          <p14:tracePt t="5551" x="7339013" y="2325688"/>
          <p14:tracePt t="5560" x="7312025" y="2325688"/>
          <p14:tracePt t="5567" x="7212013" y="2325688"/>
          <p14:tracePt t="5575" x="7175500" y="2325688"/>
          <p14:tracePt t="5584" x="7138988" y="2362200"/>
          <p14:tracePt t="5592" x="7102475" y="2362200"/>
          <p14:tracePt t="5599" x="7065963" y="2371725"/>
          <p14:tracePt t="5608" x="6992938" y="2371725"/>
          <p14:tracePt t="5616" x="6956425" y="2379663"/>
          <p14:tracePt t="5624" x="6900863" y="2398713"/>
          <p14:tracePt t="5632" x="6827838" y="2398713"/>
          <p14:tracePt t="5640" x="6754813" y="2398713"/>
          <p14:tracePt t="5647" x="6700838" y="2398713"/>
          <p14:tracePt t="5657" x="6618288" y="2398713"/>
          <p14:tracePt t="5663" x="6564313" y="2398713"/>
          <p14:tracePt t="5672" x="6472238" y="2398713"/>
          <p14:tracePt t="5679" x="6381750" y="2398713"/>
          <p14:tracePt t="5687" x="6326188" y="2398713"/>
          <p14:tracePt t="5695" x="6272213" y="2398713"/>
          <p14:tracePt t="5703" x="6199188" y="2398713"/>
          <p14:tracePt t="5711" x="6080125" y="2398713"/>
          <p14:tracePt t="5720" x="5989638" y="2398713"/>
          <p14:tracePt t="5728" x="5899150" y="2398713"/>
          <p14:tracePt t="5735" x="5826125" y="2398713"/>
          <p14:tracePt t="5743" x="5770563" y="2398713"/>
          <p14:tracePt t="5751" x="5716588" y="2398713"/>
          <p14:tracePt t="5759" x="5670550" y="2398713"/>
          <p14:tracePt t="5767" x="5616575" y="2398713"/>
          <p14:tracePt t="5776" x="5588000" y="2398713"/>
          <p14:tracePt t="5784" x="5534025" y="2379663"/>
          <p14:tracePt t="5791" x="5451475" y="2352675"/>
          <p14:tracePt t="5799" x="5405438" y="2343150"/>
          <p14:tracePt t="5807" x="5314950" y="2325688"/>
          <p14:tracePt t="5815" x="5260975" y="2316163"/>
          <p14:tracePt t="5824" x="5159375" y="2289175"/>
          <p14:tracePt t="5831" x="5105400" y="2289175"/>
          <p14:tracePt t="5840" x="5041900" y="2279650"/>
          <p14:tracePt t="5847" x="4986338" y="2279650"/>
          <p14:tracePt t="5856" x="4913313" y="2262188"/>
          <p14:tracePt t="5864" x="4876800" y="2252663"/>
          <p14:tracePt t="5873" x="4840288" y="2252663"/>
          <p14:tracePt t="5881" x="4822825" y="2252663"/>
          <p14:tracePt t="5889" x="4813300" y="2252663"/>
          <p14:tracePt t="5899" x="4795838" y="2252663"/>
          <p14:tracePt t="5904" x="4795838" y="2243138"/>
          <p14:tracePt t="6041" x="4786313" y="2233613"/>
          <p14:tracePt t="6059" x="4776788" y="2233613"/>
          <p14:tracePt t="6065" x="4749800" y="2233613"/>
          <p14:tracePt t="6074" x="4695825" y="2233613"/>
          <p14:tracePt t="6083" x="4649788" y="2216150"/>
          <p14:tracePt t="6088" x="4622800" y="2216150"/>
          <p14:tracePt t="6097" x="4576763" y="2206625"/>
          <p14:tracePt t="6104" x="4549775" y="2206625"/>
          <p14:tracePt t="6114" x="4521200" y="2206625"/>
          <p14:tracePt t="6119" x="4476750" y="2189163"/>
          <p14:tracePt t="6129" x="4440238" y="2189163"/>
          <p14:tracePt t="6135" x="4394200" y="2179638"/>
          <p14:tracePt t="6144" x="4376738" y="2179638"/>
          <p14:tracePt t="6153" x="4321175" y="2160588"/>
          <p14:tracePt t="6163" x="4311650" y="2160588"/>
          <p14:tracePt t="6169" x="4284663" y="2160588"/>
          <p14:tracePt t="6176" x="4267200" y="2160588"/>
          <p14:tracePt t="6184" x="4238625" y="2152650"/>
          <p14:tracePt t="6193" x="4221163" y="2152650"/>
          <p14:tracePt t="6201" x="4194175" y="2152650"/>
          <p14:tracePt t="6207" x="4175125" y="2152650"/>
          <p14:tracePt t="6215" x="4148138" y="2133600"/>
          <p14:tracePt t="6223" x="4138613" y="2133600"/>
          <p14:tracePt t="6231" x="4129088" y="2133600"/>
          <p14:tracePt t="6239" x="4111625" y="2133600"/>
          <p14:tracePt t="6247" x="4102100" y="2133600"/>
          <p14:tracePt t="6263" x="4102100" y="2125663"/>
          <p14:tracePt t="6668" x="4148138" y="2106613"/>
          <p14:tracePt t="6673" x="4248150" y="2060575"/>
          <p14:tracePt t="6681" x="4340225" y="2060575"/>
          <p14:tracePt t="6694" x="4413250" y="2060575"/>
          <p14:tracePt t="6697" x="4484688" y="2060575"/>
          <p14:tracePt t="6705" x="4603750" y="2060575"/>
          <p14:tracePt t="6712" x="4713288" y="2060575"/>
          <p14:tracePt t="6720" x="4803775" y="2060575"/>
          <p14:tracePt t="6728" x="4876800" y="2060575"/>
          <p14:tracePt t="6736" x="4913313" y="2060575"/>
          <p14:tracePt t="6744" x="4941888" y="2060575"/>
          <p14:tracePt t="6752" x="4978400" y="2060575"/>
          <p14:tracePt t="6760" x="4995863" y="2060575"/>
          <p14:tracePt t="6768" x="5022850" y="2060575"/>
          <p14:tracePt t="6776" x="5032375" y="2060575"/>
          <p14:tracePt t="6793" x="5041900" y="2060575"/>
          <p14:tracePt t="6825" x="5049838" y="2060575"/>
          <p14:tracePt t="6832" x="5068888" y="2060575"/>
          <p14:tracePt t="6841" x="5078413" y="2060575"/>
          <p14:tracePt t="6848" x="5114925" y="2060575"/>
          <p14:tracePt t="6859" x="5141913" y="2060575"/>
          <p14:tracePt t="6865" x="5168900" y="2060575"/>
          <p14:tracePt t="6876" x="5214938" y="2060575"/>
          <p14:tracePt t="6881" x="5251450" y="2060575"/>
          <p14:tracePt t="6897" x="5351463" y="2070100"/>
          <p14:tracePt t="6904" x="5405438" y="2089150"/>
          <p14:tracePt t="6912" x="5451475" y="2089150"/>
          <p14:tracePt t="6920" x="5497513" y="2097088"/>
          <p14:tracePt t="6928" x="5543550" y="2133600"/>
          <p14:tracePt t="6936" x="5597525" y="2133600"/>
          <p14:tracePt t="6944" x="5653088" y="2143125"/>
          <p14:tracePt t="6952" x="5716588" y="2160588"/>
          <p14:tracePt t="6960" x="5753100" y="2160588"/>
          <p14:tracePt t="6968" x="5807075" y="2160588"/>
          <p14:tracePt t="6976" x="5870575" y="2179638"/>
          <p14:tracePt t="6986" x="5926138" y="2179638"/>
          <p14:tracePt t="6992" x="5972175" y="2179638"/>
          <p14:tracePt t="7000" x="5999163" y="2197100"/>
          <p14:tracePt t="7009" x="6043613" y="2197100"/>
          <p14:tracePt t="7016" x="6099175" y="2206625"/>
          <p14:tracePt t="7024" x="6135688" y="2206625"/>
          <p14:tracePt t="7032" x="6181725" y="2216150"/>
          <p14:tracePt t="7041" x="6208713" y="2216150"/>
          <p14:tracePt t="7048" x="6235700" y="2216150"/>
          <p14:tracePt t="7058" x="6281738" y="2233613"/>
          <p14:tracePt t="7064" x="6299200" y="2233613"/>
          <p14:tracePt t="7073" x="6326188" y="2243138"/>
          <p14:tracePt t="7080" x="6345238" y="2243138"/>
          <p14:tracePt t="7088" x="6354763" y="2243138"/>
          <p14:tracePt t="7096" x="6381750" y="2243138"/>
          <p14:tracePt t="7104" x="6391275" y="2243138"/>
          <p14:tracePt t="7112" x="6399213" y="2243138"/>
          <p14:tracePt t="7120" x="6408738" y="2252663"/>
          <p14:tracePt t="7592" x="6427788" y="2252663"/>
          <p14:tracePt t="7601" x="6464300" y="2252663"/>
          <p14:tracePt t="7607" x="6518275" y="2243138"/>
          <p14:tracePt t="7616" x="6527800" y="2233613"/>
          <p14:tracePt t="7721" x="6537325" y="2233613"/>
          <p14:tracePt t="7785" x="6537325" y="2225675"/>
          <p14:tracePt t="129137" x="6537325" y="2262188"/>
          <p14:tracePt t="129143" x="6408738" y="2316163"/>
          <p14:tracePt t="129151" x="6281738" y="2335213"/>
          <p14:tracePt t="129159" x="6116638" y="2335213"/>
          <p14:tracePt t="129167" x="5907088" y="2379663"/>
          <p14:tracePt t="129175" x="5724525" y="2398713"/>
          <p14:tracePt t="129183" x="5497513" y="2416175"/>
          <p14:tracePt t="129192" x="5314950" y="2462213"/>
          <p14:tracePt t="129199" x="5151438" y="2462213"/>
          <p14:tracePt t="129208" x="5049838" y="2471738"/>
          <p14:tracePt t="129215" x="4922838" y="2489200"/>
          <p14:tracePt t="129225" x="4832350" y="2489200"/>
          <p14:tracePt t="129231" x="4803775" y="2489200"/>
          <p14:tracePt t="129243" x="4786313" y="2489200"/>
          <p14:tracePt t="129248" x="4759325" y="2498725"/>
          <p14:tracePt t="129629" x="4730750" y="2525713"/>
          <p14:tracePt t="129634" x="4695825" y="2562225"/>
          <p14:tracePt t="129642" x="4686300" y="2571750"/>
          <p14:tracePt t="129649" x="4667250" y="2571750"/>
          <p14:tracePt t="129658" x="4649788" y="2581275"/>
          <p14:tracePt t="129672" x="4630738" y="2581275"/>
          <p14:tracePt t="129681" x="4613275" y="2581275"/>
          <p14:tracePt t="129688" x="4586288" y="2589213"/>
          <p14:tracePt t="129695" x="4549775" y="2608263"/>
          <p14:tracePt t="129704" x="4513263" y="2617788"/>
          <p14:tracePt t="129713" x="4430713" y="2635250"/>
          <p14:tracePt t="129720" x="4394200" y="2644775"/>
          <p14:tracePt t="129729" x="4311650" y="2681288"/>
          <p14:tracePt t="129736" x="4257675" y="2681288"/>
          <p14:tracePt t="129745" x="4221163" y="2698750"/>
          <p14:tracePt t="129752" x="4184650" y="2698750"/>
          <p14:tracePt t="129760" x="4175125" y="2698750"/>
          <p14:tracePt t="129768" x="4148138" y="2708275"/>
          <p14:tracePt t="129784" x="4138613" y="2717800"/>
          <p14:tracePt t="129794" x="4129088" y="2717800"/>
          <p14:tracePt t="129800" x="4121150" y="2727325"/>
          <p14:tracePt t="129810" x="4084638" y="2735263"/>
          <p14:tracePt t="129817" x="4057650" y="2744788"/>
          <p14:tracePt t="129826" x="4011613" y="2771775"/>
          <p14:tracePt t="129832" x="3975100" y="2781300"/>
          <p14:tracePt t="129842" x="3911600" y="2790825"/>
          <p14:tracePt t="129848" x="3829050" y="2836863"/>
          <p14:tracePt t="129856" x="3802063" y="2844800"/>
          <p14:tracePt t="129866" x="3756025" y="2854325"/>
          <p14:tracePt t="129872" x="3729038" y="2854325"/>
          <p14:tracePt t="129881" x="3683000" y="2863850"/>
          <p14:tracePt t="129888" x="3665538" y="2881313"/>
          <p14:tracePt t="129895" x="3646488" y="2881313"/>
          <p14:tracePt t="129904" x="3629025" y="2890838"/>
          <p14:tracePt t="129920" x="3609975" y="2890838"/>
          <p14:tracePt t="130552" x="3592513" y="2900363"/>
          <p14:tracePt t="130560" x="3573463" y="2909888"/>
          <p14:tracePt t="130568" x="3536950" y="2927350"/>
          <p14:tracePt t="130576" x="3509963" y="2936875"/>
          <p14:tracePt t="130584" x="3482975" y="2963863"/>
          <p14:tracePt t="130592" x="3446463" y="2982913"/>
          <p14:tracePt t="130600" x="3427413" y="3000375"/>
          <p14:tracePt t="130608" x="3400425" y="3000375"/>
          <p14:tracePt t="130616" x="3346450" y="3009900"/>
          <p14:tracePt t="130624" x="3300413" y="3036888"/>
          <p14:tracePt t="130632" x="3236913" y="3046413"/>
          <p14:tracePt t="130640" x="3208338" y="3046413"/>
          <p14:tracePt t="130647" x="3171825" y="3046413"/>
          <p14:tracePt t="130656" x="3136900" y="3046413"/>
          <p14:tracePt t="130663" x="3117850" y="3046413"/>
          <p14:tracePt t="130671" x="3090863" y="3046413"/>
          <p14:tracePt t="130679" x="3071813" y="3046413"/>
          <p14:tracePt t="130687" x="3044825" y="3046413"/>
          <p14:tracePt t="130695" x="2981325" y="3046413"/>
          <p14:tracePt t="130703" x="2898775" y="3046413"/>
          <p14:tracePt t="130712" x="2789238" y="3009900"/>
          <p14:tracePt t="130719" x="2652713" y="2954338"/>
          <p14:tracePt t="130728" x="2525713" y="2890838"/>
          <p14:tracePt t="130735" x="2406650" y="2817813"/>
          <p14:tracePt t="130745" x="2270125" y="2781300"/>
          <p14:tracePt t="130751" x="2170113" y="2735263"/>
          <p14:tracePt t="130759" x="2060575" y="2708275"/>
          <p14:tracePt t="130767" x="2014538" y="2681288"/>
          <p14:tracePt t="130775" x="1997075" y="2671763"/>
          <p14:tracePt t="130784" x="1987550" y="2671763"/>
          <p14:tracePt t="130889" x="1960563" y="2671763"/>
          <p14:tracePt t="130897" x="1941513" y="2671763"/>
          <p14:tracePt t="130904" x="1914525" y="2671763"/>
          <p14:tracePt t="130917" x="1878013" y="2671763"/>
          <p14:tracePt t="130921" x="1831975" y="2671763"/>
          <p14:tracePt t="130929" x="1795463" y="2671763"/>
          <p14:tracePt t="130936" x="1704975" y="2671763"/>
          <p14:tracePt t="130945" x="1649413" y="2671763"/>
          <p14:tracePt t="130952" x="1595438" y="2671763"/>
          <p14:tracePt t="130960" x="1522413" y="2671763"/>
          <p14:tracePt t="130968" x="1468438" y="2671763"/>
          <p14:tracePt t="130976" x="1412875" y="2671763"/>
          <p14:tracePt t="130984" x="1366838" y="2671763"/>
          <p14:tracePt t="130995" x="1339850" y="2671763"/>
          <p14:tracePt t="130999" x="1312863" y="2671763"/>
          <p14:tracePt t="131007" x="1303338" y="2671763"/>
          <p14:tracePt t="131249" x="1349375" y="2671763"/>
          <p14:tracePt t="131255" x="1449388" y="2671763"/>
          <p14:tracePt t="131263" x="1541463" y="2671763"/>
          <p14:tracePt t="131271" x="1631950" y="2671763"/>
          <p14:tracePt t="131279" x="1722438" y="2671763"/>
          <p14:tracePt t="131287" x="1795463" y="2671763"/>
          <p14:tracePt t="131296" x="1824038" y="2671763"/>
          <p14:tracePt t="131303" x="1868488" y="2671763"/>
          <p14:tracePt t="131312" x="1887538" y="2671763"/>
          <p14:tracePt t="131319" x="1895475" y="2671763"/>
          <p14:tracePt t="132039" x="1914525" y="2671763"/>
          <p14:tracePt t="132048" x="2014538" y="2662238"/>
          <p14:tracePt t="132055" x="2078038" y="2654300"/>
          <p14:tracePt t="132063" x="2124075" y="2625725"/>
          <p14:tracePt t="132071" x="2170113" y="2608263"/>
          <p14:tracePt t="132079" x="2187575" y="2608263"/>
          <p14:tracePt t="132087" x="2197100" y="2598738"/>
          <p14:tracePt t="132112" x="2214563" y="2598738"/>
          <p14:tracePt t="132791" x="2224088" y="2598738"/>
          <p14:tracePt t="132800" x="2233613" y="2598738"/>
          <p14:tracePt t="132807" x="2260600" y="2625725"/>
          <p14:tracePt t="132815" x="2279650" y="2635250"/>
          <p14:tracePt t="132824" x="2297113" y="2644775"/>
          <p14:tracePt t="132831" x="2324100" y="2662238"/>
          <p14:tracePt t="132841" x="2360613" y="2671763"/>
          <p14:tracePt t="132849" x="2389188" y="2681288"/>
          <p14:tracePt t="132857" x="2416175" y="2690813"/>
          <p14:tracePt t="132865" x="2433638" y="2690813"/>
          <p14:tracePt t="132873" x="2470150" y="2717800"/>
          <p14:tracePt t="132881" x="2489200" y="2727325"/>
          <p14:tracePt t="133450" x="2470150" y="2681288"/>
          <p14:tracePt t="133455" x="2470150" y="2662238"/>
          <p14:tracePt t="133463" x="2470150" y="2635250"/>
          <p14:tracePt t="133471" x="2470150" y="2617788"/>
          <p14:tracePt t="133479" x="2470150" y="2581275"/>
          <p14:tracePt t="133487" x="2470150" y="2571750"/>
          <p14:tracePt t="133495" x="2470150" y="2562225"/>
          <p14:tracePt t="133504" x="2470150" y="2535238"/>
          <p14:tracePt t="133513" x="2470150" y="2525713"/>
          <p14:tracePt t="133519" x="2470150" y="2517775"/>
          <p14:tracePt t="133528" x="2470150" y="2489200"/>
          <p14:tracePt t="133535" x="2470150" y="2481263"/>
          <p14:tracePt t="133560" x="2470150" y="2462213"/>
          <p14:tracePt t="133568" x="2470150" y="2452688"/>
          <p14:tracePt t="133602" x="2470150" y="2444750"/>
          <p14:tracePt t="133609" x="2479675" y="2435225"/>
          <p14:tracePt t="133617" x="2489200" y="2425700"/>
          <p14:tracePt t="133625" x="2506663" y="2416175"/>
          <p14:tracePt t="133641" x="2533650" y="2408238"/>
          <p14:tracePt t="133650" x="2552700" y="2398713"/>
          <p14:tracePt t="133656" x="2598738" y="2398713"/>
          <p14:tracePt t="133664" x="2635250" y="2379663"/>
          <p14:tracePt t="133672" x="2671763" y="2379663"/>
          <p14:tracePt t="133680" x="2708275" y="2379663"/>
          <p14:tracePt t="133688" x="2762250" y="2379663"/>
          <p14:tracePt t="133696" x="2817813" y="2379663"/>
          <p14:tracePt t="133704" x="2881313" y="2379663"/>
          <p14:tracePt t="133713" x="2954338" y="2379663"/>
          <p14:tracePt t="133720" x="3008313" y="2379663"/>
          <p14:tracePt t="133729" x="3044825" y="2379663"/>
          <p14:tracePt t="133736" x="3090863" y="2379663"/>
          <p14:tracePt t="133746" x="3108325" y="2379663"/>
          <p14:tracePt t="133752" x="3136900" y="2379663"/>
          <p14:tracePt t="133761" x="3154363" y="2379663"/>
          <p14:tracePt t="133768" x="3181350" y="2379663"/>
          <p14:tracePt t="133776" x="3190875" y="2379663"/>
          <p14:tracePt t="133784" x="3200400" y="2389188"/>
          <p14:tracePt t="133792" x="3208338" y="2398713"/>
          <p14:tracePt t="133808" x="3208338" y="2408238"/>
          <p14:tracePt t="133824" x="3208338" y="2425700"/>
          <p14:tracePt t="133832" x="3208338" y="2452688"/>
          <p14:tracePt t="133840" x="3208338" y="2462213"/>
          <p14:tracePt t="133849" x="3208338" y="2489200"/>
          <p14:tracePt t="133855" x="3208338" y="2517775"/>
          <p14:tracePt t="133863" x="3208338" y="2544763"/>
          <p14:tracePt t="133879" x="3236913" y="2625725"/>
          <p14:tracePt t="133887" x="3263900" y="2644775"/>
          <p14:tracePt t="133896" x="3263900" y="2671763"/>
          <p14:tracePt t="133903" x="3290888" y="2690813"/>
          <p14:tracePt t="133912" x="3300413" y="2708275"/>
          <p14:tracePt t="133919" x="3309938" y="2735263"/>
          <p14:tracePt t="133935" x="3309938" y="2744788"/>
          <p14:tracePt t="133945" x="3309938" y="2754313"/>
          <p14:tracePt t="133951" x="3309938" y="2781300"/>
          <p14:tracePt t="133967" x="3309938" y="2790825"/>
          <p14:tracePt t="133975" x="3309938" y="2800350"/>
          <p14:tracePt t="133983" x="3309938" y="2808288"/>
          <p14:tracePt t="133992" x="3309938" y="2827338"/>
          <p14:tracePt t="134001" x="3290888" y="2836863"/>
          <p14:tracePt t="134008" x="3290888" y="2854325"/>
          <p14:tracePt t="134017" x="3281363" y="2863850"/>
          <p14:tracePt t="134025" x="3263900" y="2881313"/>
          <p14:tracePt t="134033" x="3227388" y="2917825"/>
          <p14:tracePt t="134050" x="3208338" y="2917825"/>
          <p14:tracePt t="134058" x="3190875" y="2927350"/>
          <p14:tracePt t="134066" x="3154363" y="2946400"/>
          <p14:tracePt t="134073" x="3136900" y="2954338"/>
          <p14:tracePt t="134081" x="3127375" y="2954338"/>
          <p14:tracePt t="134089" x="3117850" y="2963863"/>
          <p14:tracePt t="134096" x="3108325" y="2963863"/>
          <p14:tracePt t="134147" x="3100388" y="2963863"/>
          <p14:tracePt t="134225" x="3063875" y="2954338"/>
          <p14:tracePt t="134236" x="3054350" y="2946400"/>
          <p14:tracePt t="134242" x="2990850" y="2909888"/>
          <p14:tracePt t="134252" x="2954338" y="2900363"/>
          <p14:tracePt t="134255" x="2917825" y="2863850"/>
          <p14:tracePt t="134265" x="2862263" y="2827338"/>
          <p14:tracePt t="134271" x="2817813" y="2808288"/>
          <p14:tracePt t="134281" x="2771775" y="2781300"/>
          <p14:tracePt t="134288" x="2752725" y="2771775"/>
          <p14:tracePt t="134295" x="2735263" y="2763838"/>
          <p14:tracePt t="134303" x="2725738" y="2744788"/>
          <p14:tracePt t="134312" x="2716213" y="2735263"/>
          <p14:tracePt t="134319" x="2716213" y="2727325"/>
          <p14:tracePt t="134328" x="2708275" y="2727325"/>
          <p14:tracePt t="134335" x="2698750" y="2717800"/>
          <p14:tracePt t="134351" x="2689225" y="2708275"/>
          <p14:tracePt t="134369" x="2689225" y="2698750"/>
          <p14:tracePt t="134378" x="2679700" y="2671763"/>
          <p14:tracePt t="134384" x="2671763" y="2662238"/>
          <p14:tracePt t="134401" x="2671763" y="2644775"/>
          <p14:tracePt t="134409" x="2652713" y="2617788"/>
          <p14:tracePt t="134425" x="2652713" y="2608263"/>
          <p14:tracePt t="134433" x="2652713" y="2589213"/>
          <p14:tracePt t="134440" x="2652713" y="2571750"/>
          <p14:tracePt t="134448" x="2652713" y="2562225"/>
          <p14:tracePt t="134456" x="2652713" y="2535238"/>
          <p14:tracePt t="134472" x="2652713" y="2508250"/>
          <p14:tracePt t="134480" x="2662238" y="2471738"/>
          <p14:tracePt t="134488" x="2671763" y="2462213"/>
          <p14:tracePt t="134497" x="2698750" y="2425700"/>
          <p14:tracePt t="134505" x="2716213" y="2416175"/>
          <p14:tracePt t="134511" x="2752725" y="2389188"/>
          <p14:tracePt t="134522" x="2789238" y="2379663"/>
          <p14:tracePt t="134527" x="2808288" y="2362200"/>
          <p14:tracePt t="134536" x="2852738" y="2362200"/>
          <p14:tracePt t="134544" x="2908300" y="2343150"/>
          <p14:tracePt t="134552" x="2917825" y="2343150"/>
          <p14:tracePt t="134559" x="2954338" y="2335213"/>
          <p14:tracePt t="134567" x="2998788" y="2335213"/>
          <p14:tracePt t="134575" x="3017838" y="2335213"/>
          <p14:tracePt t="134583" x="3054350" y="2335213"/>
          <p14:tracePt t="134591" x="3081338" y="2335213"/>
          <p14:tracePt t="134599" x="3100388" y="2335213"/>
          <p14:tracePt t="134607" x="3144838" y="2335213"/>
          <p14:tracePt t="134615" x="3171825" y="2335213"/>
          <p14:tracePt t="134623" x="3200400" y="2335213"/>
          <p14:tracePt t="134631" x="3208338" y="2343150"/>
          <p14:tracePt t="134639" x="3236913" y="2362200"/>
          <p14:tracePt t="134647" x="3236913" y="2371725"/>
          <p14:tracePt t="134655" x="3244850" y="2379663"/>
          <p14:tracePt t="134663" x="3244850" y="2389188"/>
          <p14:tracePt t="134672" x="3254375" y="2408238"/>
          <p14:tracePt t="134679" x="3254375" y="2425700"/>
          <p14:tracePt t="134687" x="3263900" y="2462213"/>
          <p14:tracePt t="134695" x="3290888" y="2489200"/>
          <p14:tracePt t="134705" x="3290888" y="2508250"/>
          <p14:tracePt t="134711" x="3300413" y="2525713"/>
          <p14:tracePt t="134721" x="3309938" y="2544763"/>
          <p14:tracePt t="134728" x="3309938" y="2562225"/>
          <p14:tracePt t="134737" x="3317875" y="2581275"/>
          <p14:tracePt t="134744" x="3327400" y="2589213"/>
          <p14:tracePt t="134752" x="3336925" y="2598738"/>
          <p14:tracePt t="134802" x="3336925" y="2608263"/>
          <p14:tracePt t="134816" x="3336925" y="2617788"/>
          <p14:tracePt t="134824" x="3336925" y="2625725"/>
          <p14:tracePt t="134831" x="3317875" y="2654300"/>
          <p14:tracePt t="134839" x="3309938" y="2671763"/>
          <p14:tracePt t="134847" x="3281363" y="2698750"/>
          <p14:tracePt t="134866" x="3273425" y="2708275"/>
          <p14:tracePt t="135009" x="3300413" y="2698750"/>
          <p14:tracePt t="135017" x="3327400" y="2690813"/>
          <p14:tracePt t="135025" x="3382963" y="2671763"/>
          <p14:tracePt t="135033" x="3473450" y="2671763"/>
          <p14:tracePt t="135041" x="3592513" y="2644775"/>
          <p14:tracePt t="135048" x="3702050" y="2644775"/>
          <p14:tracePt t="135055" x="3810000" y="2635250"/>
          <p14:tracePt t="135063" x="3938588" y="2617788"/>
          <p14:tracePt t="135071" x="3984625" y="2617788"/>
          <p14:tracePt t="135079" x="4057650" y="2608263"/>
          <p14:tracePt t="135087" x="4129088" y="2581275"/>
          <p14:tracePt t="135095" x="4211638" y="2571750"/>
          <p14:tracePt t="135104" x="4267200" y="2571750"/>
          <p14:tracePt t="135112" x="4321175" y="2554288"/>
          <p14:tracePt t="135120" x="4367213" y="2544763"/>
          <p14:tracePt t="135128" x="4413250" y="2525713"/>
          <p14:tracePt t="135136" x="4430713" y="2525713"/>
          <p14:tracePt t="135144" x="4457700" y="2525713"/>
          <p14:tracePt t="135152" x="4484688" y="2517775"/>
          <p14:tracePt t="135160" x="4494213" y="2517775"/>
          <p14:tracePt t="135175" x="4503738" y="2517775"/>
          <p14:tracePt t="135200" x="4513263" y="2517775"/>
          <p14:tracePt t="135233" x="4521200" y="2517775"/>
          <p14:tracePt t="135241" x="4549775" y="2517775"/>
          <p14:tracePt t="135249" x="4567238" y="2508250"/>
          <p14:tracePt t="135256" x="4594225" y="2508250"/>
          <p14:tracePt t="135265" x="4630738" y="2508250"/>
          <p14:tracePt t="135273" x="4667250" y="2489200"/>
          <p14:tracePt t="135279" x="4740275" y="2471738"/>
          <p14:tracePt t="135287" x="4776788" y="2462213"/>
          <p14:tracePt t="135295" x="4822825" y="2452688"/>
          <p14:tracePt t="135303" x="4868863" y="2416175"/>
          <p14:tracePt t="135311" x="4922838" y="2416175"/>
          <p14:tracePt t="135320" x="4986338" y="2371725"/>
          <p14:tracePt t="135329" x="5022850" y="2343150"/>
          <p14:tracePt t="135336" x="5059363" y="2335213"/>
          <p14:tracePt t="135346" x="5105400" y="2325688"/>
          <p14:tracePt t="135355" x="5141913" y="2325688"/>
          <p14:tracePt t="135362" x="5168900" y="2306638"/>
          <p14:tracePt t="135377" x="5168900" y="2298700"/>
          <p14:tracePt t="135384" x="5178425" y="2298700"/>
          <p14:tracePt t="135735" x="5151438" y="2316163"/>
          <p14:tracePt t="135743" x="5095875" y="2325688"/>
          <p14:tracePt t="135752" x="5032375" y="2352675"/>
          <p14:tracePt t="135761" x="4949825" y="2379663"/>
          <p14:tracePt t="135767" x="4895850" y="2389188"/>
          <p14:tracePt t="135775" x="4832350" y="2416175"/>
          <p14:tracePt t="135783" x="4795838" y="2425700"/>
          <p14:tracePt t="135791" x="4730750" y="2452688"/>
          <p14:tracePt t="135800" x="4667250" y="2489200"/>
          <p14:tracePt t="135808" x="4603750" y="2498725"/>
          <p14:tracePt t="135816" x="4521200" y="2554288"/>
          <p14:tracePt t="135824" x="4440238" y="2608263"/>
          <p14:tracePt t="135833" x="4394200" y="2617788"/>
          <p14:tracePt t="135840" x="4303713" y="2662238"/>
          <p14:tracePt t="135848" x="4202113" y="2698750"/>
          <p14:tracePt t="135855" x="4121150" y="2744788"/>
          <p14:tracePt t="135863" x="4002088" y="2790825"/>
          <p14:tracePt t="135871" x="3892550" y="2844800"/>
          <p14:tracePt t="135879" x="3810000" y="2873375"/>
          <p14:tracePt t="135896" x="3702050" y="2917825"/>
          <p14:tracePt t="135903" x="3629025" y="2954338"/>
          <p14:tracePt t="135912" x="3619500" y="2954338"/>
          <p14:tracePt t="135919" x="3592513" y="2963863"/>
          <p14:tracePt t="135927" x="3546475" y="2982913"/>
          <p14:tracePt t="135937" x="3490913" y="2990850"/>
          <p14:tracePt t="135947" x="3455988" y="3000375"/>
          <p14:tracePt t="135955" x="3436938" y="3000375"/>
          <p14:tracePt t="135959" x="3409950" y="3009900"/>
          <p14:tracePt t="135967" x="3400425" y="3009900"/>
          <p14:tracePt t="135975" x="3390900" y="3009900"/>
          <p14:tracePt t="136033" x="3373438" y="3009900"/>
          <p14:tracePt t="136409" x="3363913" y="3009900"/>
          <p14:tracePt t="136426" x="3363913" y="2990850"/>
          <p14:tracePt t="136441" x="3363913" y="2963863"/>
          <p14:tracePt t="136449" x="3363913" y="2954338"/>
          <p14:tracePt t="136464" x="3363913" y="2927350"/>
          <p14:tracePt t="136489" x="3373438" y="2917825"/>
          <p14:tracePt t="136559" x="3373438" y="2909888"/>
          <p14:tracePt t="136703" x="3373438" y="2890838"/>
          <p14:tracePt t="136711" x="3373438" y="2881313"/>
          <p14:tracePt t="136727" x="3373438" y="2873375"/>
          <p14:tracePt t="137137" x="3390900" y="2844800"/>
          <p14:tracePt t="137146" x="3400425" y="2836863"/>
          <p14:tracePt t="137161" x="3409950" y="2827338"/>
          <p14:tracePt t="137193" x="3419475" y="2800350"/>
          <p14:tracePt t="137305" x="3382963" y="2827338"/>
          <p14:tracePt t="137312" x="3373438" y="2836863"/>
          <p14:tracePt t="137321" x="3346450" y="2844800"/>
          <p14:tracePt t="137329" x="3327400" y="2854325"/>
          <p14:tracePt t="137337" x="3300413" y="2863850"/>
          <p14:tracePt t="137343" x="3290888" y="2863850"/>
          <p14:tracePt t="137351" x="3263900" y="2863850"/>
          <p14:tracePt t="137367" x="3254375" y="2863850"/>
          <p14:tracePt t="137375" x="3244850" y="2863850"/>
          <p14:tracePt t="137491" x="3236913" y="2863850"/>
          <p14:tracePt t="137496" x="3200400" y="2863850"/>
          <p14:tracePt t="137505" x="3163888" y="2863850"/>
          <p14:tracePt t="137515" x="3136900" y="2863850"/>
          <p14:tracePt t="137521" x="3100388" y="2863850"/>
          <p14:tracePt t="137530" x="3063875" y="2836863"/>
          <p14:tracePt t="137537" x="3027363" y="2827338"/>
          <p14:tracePt t="137547" x="3017838" y="2827338"/>
          <p14:tracePt t="137553" x="3008313" y="2817813"/>
          <p14:tracePt t="137563" x="2971800" y="2817813"/>
          <p14:tracePt t="137579" x="2944813" y="2800350"/>
          <p14:tracePt t="137585" x="2917825" y="2790825"/>
          <p14:tracePt t="137601" x="2908300" y="2781300"/>
          <p14:tracePt t="137609" x="2889250" y="2771775"/>
          <p14:tracePt t="137616" x="2881313" y="2763838"/>
          <p14:tracePt t="137624" x="2871788" y="2754313"/>
          <p14:tracePt t="137632" x="2852738" y="2735263"/>
          <p14:tracePt t="137640" x="2844800" y="2727325"/>
          <p14:tracePt t="137648" x="2835275" y="2708275"/>
          <p14:tracePt t="137687" x="2798763" y="2698750"/>
          <p14:tracePt t="137735" x="2789238" y="2698750"/>
          <p14:tracePt t="137801" x="2771775" y="2690813"/>
          <p14:tracePt t="137809" x="2771775" y="2662238"/>
          <p14:tracePt t="137816" x="2771775" y="2625725"/>
          <p14:tracePt t="137823" x="2771775" y="2608263"/>
          <p14:tracePt t="137831" x="2771775" y="2562225"/>
          <p14:tracePt t="137839" x="2771775" y="2535238"/>
          <p14:tracePt t="137847" x="2752725" y="2508250"/>
          <p14:tracePt t="137855" x="2744788" y="2462213"/>
          <p14:tracePt t="137863" x="2744788" y="2444750"/>
          <p14:tracePt t="137871" x="2744788" y="2416175"/>
          <p14:tracePt t="137879" x="2744788" y="2398713"/>
          <p14:tracePt t="137895" x="2744788" y="2371725"/>
          <p14:tracePt t="137912" x="2744788" y="2362200"/>
          <p14:tracePt t="137921" x="2744788" y="2335213"/>
          <p14:tracePt t="137930" x="2735263" y="2325688"/>
          <p14:tracePt t="137946" x="2735263" y="2316163"/>
          <p14:tracePt t="137953" x="2735263" y="2306638"/>
          <p14:tracePt t="137964" x="2752725" y="2279650"/>
          <p14:tracePt t="137967" x="2771775" y="2262188"/>
          <p14:tracePt t="137975" x="2808288" y="2262188"/>
          <p14:tracePt t="137983" x="2817813" y="2252663"/>
          <p14:tracePt t="137991" x="2852738" y="2233613"/>
          <p14:tracePt t="137999" x="2862263" y="2233613"/>
          <p14:tracePt t="138007" x="2881313" y="2233613"/>
          <p14:tracePt t="138015" x="2898775" y="2233613"/>
          <p14:tracePt t="138023" x="2944813" y="2225675"/>
          <p14:tracePt t="138031" x="2990850" y="2216150"/>
          <p14:tracePt t="138039" x="2998788" y="2216150"/>
          <p14:tracePt t="138047" x="3035300" y="2216150"/>
          <p14:tracePt t="138055" x="3071813" y="2216150"/>
          <p14:tracePt t="138063" x="3090863" y="2216150"/>
          <p14:tracePt t="138071" x="3108325" y="2206625"/>
          <p14:tracePt t="138079" x="3117850" y="2206625"/>
          <p14:tracePt t="138089" x="3127375" y="2206625"/>
          <p14:tracePt t="138105" x="3136900" y="2206625"/>
          <p14:tracePt t="138130" x="3144838" y="2206625"/>
          <p14:tracePt t="138137" x="3154363" y="2206625"/>
          <p14:tracePt t="138146" x="3163888" y="2206625"/>
          <p14:tracePt t="138153" x="3190875" y="2216150"/>
          <p14:tracePt t="138164" x="3227388" y="2262188"/>
          <p14:tracePt t="138169" x="3244850" y="2279650"/>
          <p14:tracePt t="138179" x="3273425" y="2306638"/>
          <p14:tracePt t="138183" x="3327400" y="2362200"/>
          <p14:tracePt t="138191" x="3336925" y="2371725"/>
          <p14:tracePt t="138199" x="3373438" y="2398713"/>
          <p14:tracePt t="138215" x="3390900" y="2425700"/>
          <p14:tracePt t="138223" x="3400425" y="2435225"/>
          <p14:tracePt t="138239" x="3409950" y="2452688"/>
          <p14:tracePt t="138321" x="3409950" y="2498725"/>
          <p14:tracePt t="138331" x="3390900" y="2508250"/>
          <p14:tracePt t="138337" x="3373438" y="2525713"/>
          <p14:tracePt t="138346" x="3336925" y="2544763"/>
          <p14:tracePt t="138353" x="3317875" y="2562225"/>
          <p14:tracePt t="138362" x="3273425" y="2598738"/>
          <p14:tracePt t="138369" x="3254375" y="2617788"/>
          <p14:tracePt t="138380" x="3227388" y="2635250"/>
          <p14:tracePt t="138383" x="3208338" y="2644775"/>
          <p14:tracePt t="138391" x="3200400" y="2654300"/>
          <p14:tracePt t="138399" x="3171825" y="2662238"/>
          <p14:tracePt t="138415" x="3163888" y="2662238"/>
          <p14:tracePt t="138423" x="3154363" y="2671763"/>
          <p14:tracePt t="138431" x="3144838" y="2681288"/>
          <p14:tracePt t="138824" x="3136900" y="2690813"/>
          <p14:tracePt t="138847" x="3144838" y="2708275"/>
          <p14:tracePt t="138855" x="3200400" y="2754313"/>
          <p14:tracePt t="138863" x="3244850" y="2790825"/>
          <p14:tracePt t="138871" x="3281363" y="2808288"/>
          <p14:tracePt t="138880" x="3327400" y="2844800"/>
          <p14:tracePt t="138887" x="3373438" y="2890838"/>
          <p14:tracePt t="138897" x="3455988" y="2936875"/>
          <p14:tracePt t="138903" x="3536950" y="2973388"/>
          <p14:tracePt t="138912" x="3619500" y="3009900"/>
          <p14:tracePt t="138919" x="3702050" y="3054350"/>
          <p14:tracePt t="138927" x="3775075" y="3054350"/>
          <p14:tracePt t="138935" x="3810000" y="3063875"/>
          <p14:tracePt t="138944" x="3856038" y="3073400"/>
          <p14:tracePt t="138952" x="3865563" y="3073400"/>
          <p14:tracePt t="138961" x="3902075" y="3090863"/>
          <p14:tracePt t="138969" x="3929063" y="3090863"/>
          <p14:tracePt t="138984" x="3975100" y="3090863"/>
          <p14:tracePt t="138991" x="4002088" y="3100388"/>
          <p14:tracePt t="138999" x="4029075" y="3127375"/>
          <p14:tracePt t="139007" x="4048125" y="3127375"/>
          <p14:tracePt t="139015" x="4084638" y="3146425"/>
          <p14:tracePt t="139023" x="4102100" y="3146425"/>
          <p14:tracePt t="139031" x="4121150" y="3155950"/>
          <p14:tracePt t="139040" x="4148138" y="3163888"/>
          <p14:tracePt t="139047" x="4165600" y="3173413"/>
          <p14:tracePt t="139056" x="4175125" y="3173413"/>
          <p14:tracePt t="139064" x="4202113" y="3192463"/>
          <p14:tracePt t="139148" x="4211638" y="3200400"/>
          <p14:tracePt t="139489" x="4211638" y="3209925"/>
          <p14:tracePt t="139499" x="4221163" y="3228975"/>
          <p14:tracePt t="139505" x="4248150" y="3246438"/>
          <p14:tracePt t="139513" x="4257675" y="3265488"/>
          <p14:tracePt t="139522" x="4267200" y="3292475"/>
          <p14:tracePt t="139529" x="4275138" y="3302000"/>
          <p14:tracePt t="139544" x="4275138" y="3309938"/>
          <p14:tracePt t="139705" x="4284663" y="3319463"/>
          <p14:tracePt t="139712" x="4284663" y="3328988"/>
          <p14:tracePt t="139721" x="4284663" y="3338513"/>
          <p14:tracePt t="139730" x="4284663" y="3355975"/>
          <p14:tracePt t="139737" x="4284663" y="3365500"/>
          <p14:tracePt t="139747" x="4284663" y="3375025"/>
          <p14:tracePt t="139753" x="4284663" y="3382963"/>
          <p14:tracePt t="139777" x="4284663" y="3392488"/>
          <p14:tracePt t="139995" x="4275138" y="3402013"/>
          <p14:tracePt t="140001" x="4257675" y="3419475"/>
          <p14:tracePt t="140017" x="4248150" y="3429000"/>
          <p14:tracePt t="140105" x="4238625" y="3429000"/>
          <p14:tracePt t="140282" x="4230688" y="3419475"/>
          <p14:tracePt t="140289" x="4230688" y="3382963"/>
          <p14:tracePt t="140296" x="4230688" y="3338513"/>
          <p14:tracePt t="140305" x="4230688" y="3302000"/>
          <p14:tracePt t="140313" x="4257675" y="3236913"/>
          <p14:tracePt t="140320" x="4267200" y="3209925"/>
          <p14:tracePt t="140328" x="4284663" y="3163888"/>
          <p14:tracePt t="140336" x="4340225" y="3119438"/>
          <p14:tracePt t="140345" x="4367213" y="3082925"/>
          <p14:tracePt t="140352" x="4376738" y="3073400"/>
          <p14:tracePt t="140361" x="4403725" y="3063875"/>
          <p14:tracePt t="140375" x="4413250" y="3063875"/>
          <p14:tracePt t="140383" x="4440238" y="3054350"/>
          <p14:tracePt t="140391" x="4467225" y="3046413"/>
          <p14:tracePt t="140399" x="4513263" y="3046413"/>
          <p14:tracePt t="140407" x="4567238" y="3046413"/>
          <p14:tracePt t="140415" x="4622800" y="3046413"/>
          <p14:tracePt t="140423" x="4659313" y="3046413"/>
          <p14:tracePt t="140431" x="4730750" y="3046413"/>
          <p14:tracePt t="140440" x="4786313" y="3046413"/>
          <p14:tracePt t="140448" x="4840288" y="3046413"/>
          <p14:tracePt t="140457" x="4913313" y="3046413"/>
          <p14:tracePt t="140465" x="4995863" y="3046413"/>
          <p14:tracePt t="140473" x="5049838" y="3046413"/>
          <p14:tracePt t="140480" x="5114925" y="3073400"/>
          <p14:tracePt t="140491" x="5159375" y="3090863"/>
          <p14:tracePt t="140495" x="5224463" y="3119438"/>
          <p14:tracePt t="140503" x="5251450" y="3127375"/>
          <p14:tracePt t="140512" x="5278438" y="3146425"/>
          <p14:tracePt t="140601" x="5287963" y="3155950"/>
          <p14:tracePt t="140609" x="5305425" y="3173413"/>
          <p14:tracePt t="140617" x="5305425" y="3200400"/>
          <p14:tracePt t="140627" x="5305425" y="3228975"/>
          <p14:tracePt t="140632" x="5305425" y="3246438"/>
          <p14:tracePt t="140640" x="5314950" y="3273425"/>
          <p14:tracePt t="140648" x="5324475" y="3309938"/>
          <p14:tracePt t="140658" x="5334000" y="3338513"/>
          <p14:tracePt t="140663" x="5334000" y="3346450"/>
          <p14:tracePt t="140673" x="5334000" y="3375025"/>
          <p14:tracePt t="140687" x="5334000" y="3382963"/>
          <p14:tracePt t="140695" x="5334000" y="3392488"/>
          <p14:tracePt t="140719" x="5334000" y="3411538"/>
          <p14:tracePt t="140735" x="5334000" y="3438525"/>
          <p14:tracePt t="140744" x="5314950" y="3455988"/>
          <p14:tracePt t="140751" x="5297488" y="3455988"/>
          <p14:tracePt t="140760" x="5241925" y="3465513"/>
          <p14:tracePt t="140767" x="5224463" y="3475038"/>
          <p14:tracePt t="140775" x="5205413" y="3475038"/>
          <p14:tracePt t="140783" x="5195888" y="3475038"/>
          <p14:tracePt t="140791" x="5168900" y="3475038"/>
          <p14:tracePt t="140807" x="5141913" y="3475038"/>
          <p14:tracePt t="140823" x="5132388" y="3475038"/>
          <p14:tracePt t="140895" x="5122863" y="3475038"/>
          <p14:tracePt t="140904" x="5095875" y="3475038"/>
          <p14:tracePt t="140911" x="5086350" y="3475038"/>
          <p14:tracePt t="140920" x="5068888" y="3475038"/>
          <p14:tracePt t="140927" x="5049838" y="3482975"/>
          <p14:tracePt t="140936" x="5032375" y="3492500"/>
          <p14:tracePt t="140944" x="5022850" y="3492500"/>
          <p14:tracePt t="140952" x="5014913" y="3502025"/>
          <p14:tracePt t="140961" x="4995863" y="3502025"/>
          <p14:tracePt t="140968" x="4959350" y="3519488"/>
          <p14:tracePt t="140975" x="4932363" y="3529013"/>
          <p14:tracePt t="140983" x="4922838" y="3529013"/>
          <p14:tracePt t="140991" x="4886325" y="3538538"/>
          <p14:tracePt t="140999" x="4859338" y="3538538"/>
          <p14:tracePt t="141007" x="4840288" y="3548063"/>
          <p14:tracePt t="141015" x="4795838" y="3575050"/>
          <p14:tracePt t="141023" x="4786313" y="3575050"/>
          <p14:tracePt t="141031" x="4749800" y="3611563"/>
          <p14:tracePt t="141040" x="4722813" y="3629025"/>
          <p14:tracePt t="141048" x="4686300" y="3648075"/>
          <p14:tracePt t="141056" x="4659313" y="3657600"/>
          <p14:tracePt t="141063" x="4640263" y="3675063"/>
          <p14:tracePt t="141079" x="4630738" y="3675063"/>
          <p14:tracePt t="141095" x="4613275" y="3684588"/>
          <p14:tracePt t="141104" x="4603750" y="3684588"/>
          <p14:tracePt t="141112" x="4594225" y="3694113"/>
          <p14:tracePt t="141120" x="4594225" y="3702050"/>
          <p14:tracePt t="141128" x="4594225" y="3711575"/>
          <p14:tracePt t="141136" x="4594225" y="3721100"/>
          <p14:tracePt t="141145" x="4576763" y="3730625"/>
          <p14:tracePt t="141152" x="4549775" y="3738563"/>
          <p14:tracePt t="141161" x="4540250" y="3738563"/>
          <p14:tracePt t="141178" x="4513263" y="3757613"/>
          <p14:tracePt t="141184" x="4494213" y="3757613"/>
          <p14:tracePt t="141192" x="4467225" y="3757613"/>
          <p14:tracePt t="141200" x="4457700" y="3757613"/>
          <p14:tracePt t="141208" x="4448175" y="3757613"/>
          <p14:tracePt t="141216" x="4440238" y="3757613"/>
          <p14:tracePt t="141232" x="4430713" y="3757613"/>
          <p14:tracePt t="141448" x="4430713" y="3748088"/>
          <p14:tracePt t="141457" x="4440238" y="3721100"/>
          <p14:tracePt t="141473" x="4440238" y="3711575"/>
          <p14:tracePt t="141491" x="4448175" y="3702050"/>
          <p14:tracePt t="141785" x="4448175" y="3721100"/>
          <p14:tracePt t="141793" x="4448175" y="3730625"/>
          <p14:tracePt t="141802" x="4448175" y="3748088"/>
          <p14:tracePt t="141809" x="4448175" y="3757613"/>
          <p14:tracePt t="142079" x="4457700" y="3767138"/>
          <p14:tracePt t="142088" x="4467225" y="3767138"/>
          <p14:tracePt t="142097" x="4484688" y="3767138"/>
          <p14:tracePt t="142103" x="4513263" y="3767138"/>
          <p14:tracePt t="142128" x="4521200" y="3767138"/>
          <p14:tracePt t="142145" x="4540250" y="3767138"/>
          <p14:tracePt t="142179" x="4549775" y="3767138"/>
          <p14:tracePt t="142195" x="4557713" y="3767138"/>
          <p14:tracePt t="142359" x="4567238" y="3757613"/>
          <p14:tracePt t="142368" x="4567238" y="3748088"/>
          <p14:tracePt t="142378" x="4594225" y="3738563"/>
          <p14:tracePt t="142487" x="4603750" y="3721100"/>
          <p14:tracePt t="142495" x="4649788" y="3721100"/>
          <p14:tracePt t="142503" x="4703763" y="3721100"/>
          <p14:tracePt t="142511" x="4759325" y="3711575"/>
          <p14:tracePt t="142519" x="4803775" y="3694113"/>
          <p14:tracePt t="142528" x="4895850" y="3694113"/>
          <p14:tracePt t="142535" x="4986338" y="3684588"/>
          <p14:tracePt t="142544" x="5059363" y="3684588"/>
          <p14:tracePt t="142552" x="5159375" y="3684588"/>
          <p14:tracePt t="142561" x="5195888" y="3684588"/>
          <p14:tracePt t="142568" x="5214938" y="3684588"/>
          <p14:tracePt t="142576" x="5232400" y="3684588"/>
          <p14:tracePt t="142665" x="5241925" y="3684588"/>
          <p14:tracePt t="142673" x="5241925" y="3694113"/>
          <p14:tracePt t="142689" x="5241925" y="3702050"/>
          <p14:tracePt t="142705" x="5241925" y="3711575"/>
          <p14:tracePt t="142714" x="5241925" y="3730625"/>
          <p14:tracePt t="142720" x="5241925" y="3738563"/>
          <p14:tracePt t="142743" x="5251450" y="3748088"/>
          <p14:tracePt t="142776" x="5268913" y="3748088"/>
          <p14:tracePt t="142793" x="5297488" y="3748088"/>
          <p14:tracePt t="142800" x="5334000" y="3757613"/>
          <p14:tracePt t="142809" x="5351463" y="3757613"/>
          <p14:tracePt t="142816" x="5387975" y="3757613"/>
          <p14:tracePt t="142824" x="5405438" y="3757613"/>
          <p14:tracePt t="142832" x="5434013" y="3757613"/>
          <p14:tracePt t="142840" x="5470525" y="3757613"/>
          <p14:tracePt t="142848" x="5507038" y="3757613"/>
          <p14:tracePt t="142856" x="5534025" y="3757613"/>
          <p14:tracePt t="142864" x="5543550" y="3757613"/>
          <p14:tracePt t="142872" x="5570538" y="3757613"/>
          <p14:tracePt t="142880" x="5616575" y="3767138"/>
          <p14:tracePt t="142897" x="5707063" y="3794125"/>
          <p14:tracePt t="142904" x="5734050" y="3794125"/>
          <p14:tracePt t="142913" x="5770563" y="3803650"/>
          <p14:tracePt t="142920" x="5789613" y="3803650"/>
          <p14:tracePt t="142927" x="5816600" y="3803650"/>
          <p14:tracePt t="142936" x="5834063" y="3803650"/>
          <p14:tracePt t="142945" x="5870575" y="3803650"/>
          <p14:tracePt t="142952" x="5899150" y="3803650"/>
          <p14:tracePt t="142963" x="5953125" y="3811588"/>
          <p14:tracePt t="142968" x="5999163" y="3821113"/>
          <p14:tracePt t="142979" x="6035675" y="3821113"/>
          <p14:tracePt t="142984" x="6080125" y="3821113"/>
          <p14:tracePt t="142994" x="6116638" y="3821113"/>
          <p14:tracePt t="142999" x="6145213" y="3821113"/>
          <p14:tracePt t="143011" x="6189663" y="3821113"/>
          <p14:tracePt t="143017" x="6208713" y="3821113"/>
          <p14:tracePt t="143025" x="6235700" y="3821113"/>
          <p14:tracePt t="143034" x="6245225" y="3821113"/>
          <p14:tracePt t="143041" x="6254750" y="3821113"/>
          <p14:tracePt t="143048" x="6262688" y="3821113"/>
          <p14:tracePt t="143327" x="6189663" y="3821113"/>
          <p14:tracePt t="143336" x="6116638" y="3821113"/>
          <p14:tracePt t="143345" x="6026150" y="3821113"/>
          <p14:tracePt t="143352" x="5899150" y="3821113"/>
          <p14:tracePt t="143362" x="5789613" y="3821113"/>
          <p14:tracePt t="143368" x="5716588" y="3821113"/>
          <p14:tracePt t="143378" x="5643563" y="3821113"/>
          <p14:tracePt t="143384" x="5570538" y="3821113"/>
          <p14:tracePt t="143394" x="5478463" y="3821113"/>
          <p14:tracePt t="143399" x="5434013" y="3821113"/>
          <p14:tracePt t="143407" x="5397500" y="3821113"/>
          <p14:tracePt t="143424" x="5378450" y="3821113"/>
          <p14:tracePt t="143439" x="5360988" y="3821113"/>
          <p14:tracePt t="143455" x="5341938" y="3821113"/>
          <p14:tracePt t="143463" x="5334000" y="3821113"/>
          <p14:tracePt t="143471" x="5305425" y="3821113"/>
          <p14:tracePt t="143480" x="5278438" y="3821113"/>
          <p14:tracePt t="143488" x="5232400" y="3803650"/>
          <p14:tracePt t="143496" x="5214938" y="3803650"/>
          <p14:tracePt t="143504" x="5187950" y="3803650"/>
          <p14:tracePt t="143512" x="5178425" y="3803650"/>
          <p14:tracePt t="143520" x="5159375" y="3803650"/>
          <p14:tracePt t="143529" x="5141913" y="3803650"/>
          <p14:tracePt t="143546" x="5132388" y="3803650"/>
          <p14:tracePt t="143562" x="5122863" y="3803650"/>
          <p14:tracePt t="143578" x="5105400" y="3803650"/>
          <p14:tracePt t="143584" x="5095875" y="3803650"/>
          <p14:tracePt t="143600" x="5086350" y="3803650"/>
          <p14:tracePt t="144324" x="5068888" y="3803650"/>
          <p14:tracePt t="158305" x="5059363" y="3811588"/>
          <p14:tracePt t="158313" x="5049838" y="3830638"/>
          <p14:tracePt t="158321" x="5041900" y="3840163"/>
          <p14:tracePt t="158337" x="5032375" y="3848100"/>
          <p14:tracePt t="158353" x="5022850" y="3848100"/>
          <p14:tracePt t="158479" x="5014913" y="3857625"/>
          <p14:tracePt t="158498" x="5005388" y="3875088"/>
          <p14:tracePt t="158513" x="4968875" y="3884613"/>
          <p14:tracePt t="158561" x="4959350" y="3884613"/>
          <p14:tracePt t="158705" x="4941888" y="3884613"/>
          <p14:tracePt t="158714" x="4932363" y="3884613"/>
          <p14:tracePt t="158737" x="4913313" y="3884613"/>
          <p14:tracePt t="158745" x="4905375" y="3875088"/>
          <p14:tracePt t="158753" x="4886325" y="3867150"/>
          <p14:tracePt t="158769" x="4876800" y="3848100"/>
          <p14:tracePt t="158781" x="4868863" y="3840163"/>
          <p14:tracePt t="158785" x="4859338" y="3840163"/>
          <p14:tracePt t="158795" x="4849813" y="3830638"/>
          <p14:tracePt t="158801" x="4849813" y="3811588"/>
          <p14:tracePt t="158811" x="4840288" y="3803650"/>
          <p14:tracePt t="158829" x="4832350" y="3794125"/>
          <p14:tracePt t="158834" x="4832350" y="3784600"/>
          <p14:tracePt t="158841" x="4822825" y="3757613"/>
          <p14:tracePt t="158857" x="4813300" y="3702050"/>
          <p14:tracePt t="158865" x="4803775" y="3694113"/>
          <p14:tracePt t="158872" x="4795838" y="3684588"/>
          <p14:tracePt t="158893" x="4795838" y="3665538"/>
          <p14:tracePt t="158896" x="4786313" y="3638550"/>
          <p14:tracePt t="158903" x="4749800" y="3592513"/>
          <p14:tracePt t="158912" x="4730750" y="3548063"/>
          <p14:tracePt t="158919" x="4703763" y="3502025"/>
          <p14:tracePt t="158930" x="4686300" y="3482975"/>
          <p14:tracePt t="158935" x="4676775" y="3455988"/>
          <p14:tracePt t="158944" x="4667250" y="3438525"/>
          <p14:tracePt t="158951" x="4667250" y="3419475"/>
          <p14:tracePt t="158960" x="4659313" y="3402013"/>
          <p14:tracePt t="158967" x="4649788" y="3392488"/>
          <p14:tracePt t="158999" x="4649788" y="3375025"/>
          <p14:tracePt t="159016" x="4649788" y="3365500"/>
          <p14:tracePt t="159033" x="4649788" y="3346450"/>
          <p14:tracePt t="159050" x="4649788" y="3328988"/>
          <p14:tracePt t="159057" x="4649788" y="3302000"/>
          <p14:tracePt t="159064" x="4659313" y="3292475"/>
          <p14:tracePt t="159071" x="4695825" y="3282950"/>
          <p14:tracePt t="159079" x="4703763" y="3273425"/>
          <p14:tracePt t="159087" x="4740275" y="3265488"/>
          <p14:tracePt t="159095" x="4786313" y="3255963"/>
          <p14:tracePt t="159103" x="4803775" y="3255963"/>
          <p14:tracePt t="159111" x="4840288" y="3246438"/>
          <p14:tracePt t="159119" x="4868863" y="3246438"/>
          <p14:tracePt t="159128" x="4886325" y="3246438"/>
          <p14:tracePt t="159137" x="4895850" y="3246438"/>
          <p14:tracePt t="159144" x="4913313" y="3246438"/>
          <p14:tracePt t="159153" x="4922838" y="3246438"/>
          <p14:tracePt t="159163" x="4932363" y="3246438"/>
          <p14:tracePt t="159179" x="4959350" y="3246438"/>
          <p14:tracePt t="159185" x="4995863" y="3246438"/>
          <p14:tracePt t="159195" x="5022850" y="3246438"/>
          <p14:tracePt t="159200" x="5059363" y="3246438"/>
          <p14:tracePt t="159211" x="5114925" y="3246438"/>
          <p14:tracePt t="159217" x="5195888" y="3246438"/>
          <p14:tracePt t="159226" x="5251450" y="3273425"/>
          <p14:tracePt t="159233" x="5334000" y="3302000"/>
          <p14:tracePt t="159239" x="5378450" y="3309938"/>
          <p14:tracePt t="159247" x="5451475" y="3338513"/>
          <p14:tracePt t="159255" x="5470525" y="3346450"/>
          <p14:tracePt t="159263" x="5478463" y="3355975"/>
          <p14:tracePt t="159279" x="5487988" y="3365500"/>
          <p14:tracePt t="159337" x="5487988" y="3382963"/>
          <p14:tracePt t="159345" x="5497513" y="3382963"/>
          <p14:tracePt t="159362" x="5497513" y="3411538"/>
          <p14:tracePt t="159369" x="5507038" y="3429000"/>
          <p14:tracePt t="159379" x="5507038" y="3438525"/>
          <p14:tracePt t="159385" x="5507038" y="3475038"/>
          <p14:tracePt t="159394" x="5507038" y="3502025"/>
          <p14:tracePt t="159401" x="5507038" y="3511550"/>
          <p14:tracePt t="159411" x="5507038" y="3529013"/>
          <p14:tracePt t="159417" x="5487988" y="3548063"/>
          <p14:tracePt t="159427" x="5478463" y="3565525"/>
          <p14:tracePt t="159434" x="5470525" y="3575050"/>
          <p14:tracePt t="159442" x="5434013" y="3602038"/>
          <p14:tracePt t="159456" x="5397500" y="3611563"/>
          <p14:tracePt t="159464" x="5368925" y="3629025"/>
          <p14:tracePt t="159472" x="5341938" y="3638550"/>
          <p14:tracePt t="159480" x="5305425" y="3657600"/>
          <p14:tracePt t="159488" x="5297488" y="3657600"/>
          <p14:tracePt t="159496" x="5251450" y="3665538"/>
          <p14:tracePt t="159504" x="5224463" y="3675063"/>
          <p14:tracePt t="159512" x="5187950" y="3675063"/>
          <p14:tracePt t="159520" x="5168900" y="3684588"/>
          <p14:tracePt t="159528" x="5132388" y="3684588"/>
          <p14:tracePt t="159536" x="5086350" y="3684588"/>
          <p14:tracePt t="159543" x="5059363" y="3694113"/>
          <p14:tracePt t="159551" x="5049838" y="3702050"/>
          <p14:tracePt t="159559" x="5022850" y="3702050"/>
          <p14:tracePt t="159567" x="4986338" y="3702050"/>
          <p14:tracePt t="159575" x="4913313" y="3702050"/>
          <p14:tracePt t="159583" x="4859338" y="3702050"/>
          <p14:tracePt t="159591" x="4803775" y="3702050"/>
          <p14:tracePt t="159599" x="4749800" y="3702050"/>
          <p14:tracePt t="159609" x="4695825" y="3702050"/>
          <p14:tracePt t="159616" x="4649788" y="3702050"/>
          <p14:tracePt t="159624" x="4594225" y="3702050"/>
          <p14:tracePt t="159633" x="4549775" y="3694113"/>
          <p14:tracePt t="159639" x="4530725" y="3684588"/>
          <p14:tracePt t="159647" x="4484688" y="3657600"/>
          <p14:tracePt t="159673" x="4457700" y="3648075"/>
          <p14:tracePt t="161825" x="4467225" y="3629025"/>
          <p14:tracePt t="161833" x="4494213" y="3602038"/>
          <p14:tracePt t="161841" x="4503738" y="3592513"/>
          <p14:tracePt t="161850" x="4513263" y="3584575"/>
          <p14:tracePt t="161857" x="4521200" y="3575050"/>
          <p14:tracePt t="161864" x="4540250" y="3556000"/>
          <p14:tracePt t="162369" x="4549775" y="3548063"/>
          <p14:tracePt t="162383" x="4557713" y="3548063"/>
          <p14:tracePt t="162392" x="4567238" y="3519488"/>
          <p14:tracePt t="162416" x="4576763" y="3519488"/>
          <p14:tracePt t="162519" x="4594225" y="3519488"/>
          <p14:tracePt t="162527" x="4603750" y="3511550"/>
          <p14:tracePt t="162536" x="4613275" y="3502025"/>
          <p14:tracePt t="162544" x="4622800" y="3492500"/>
          <p14:tracePt t="162551" x="4630738" y="3482975"/>
          <p14:tracePt t="162559" x="4640263" y="3465513"/>
          <p14:tracePt t="162567" x="4649788" y="3438525"/>
          <p14:tracePt t="162576" x="4667250" y="3419475"/>
          <p14:tracePt t="162592" x="4676775" y="3411538"/>
          <p14:tracePt t="162599" x="4686300" y="3392488"/>
          <p14:tracePt t="162608" x="4695825" y="3375025"/>
          <p14:tracePt t="162616" x="4695825" y="3355975"/>
          <p14:tracePt t="162624" x="4713288" y="3338513"/>
          <p14:tracePt t="162648" x="4713288" y="3328988"/>
          <p14:tracePt t="162664" x="4713288" y="3309938"/>
          <p14:tracePt t="162762" x="4686300" y="3292475"/>
          <p14:tracePt t="162772" x="4622800" y="3282950"/>
          <p14:tracePt t="162778" x="4557713" y="3246438"/>
          <p14:tracePt t="162785" x="4457700" y="3228975"/>
          <p14:tracePt t="162794" x="4384675" y="3200400"/>
          <p14:tracePt t="162801" x="4267200" y="3146425"/>
          <p14:tracePt t="162809" x="4184650" y="3127375"/>
          <p14:tracePt t="162817" x="4094163" y="3073400"/>
          <p14:tracePt t="162825" x="3992563" y="3063875"/>
          <p14:tracePt t="162832" x="3929063" y="3027363"/>
          <p14:tracePt t="162840" x="3838575" y="3000375"/>
          <p14:tracePt t="162849" x="3756025" y="2973388"/>
          <p14:tracePt t="162855" x="3665538" y="2946400"/>
          <p14:tracePt t="162864" x="3600450" y="2927350"/>
          <p14:tracePt t="162871" x="3536950" y="2881313"/>
          <p14:tracePt t="162879" x="3519488" y="2873375"/>
          <p14:tracePt t="162893" x="3427413" y="2844800"/>
          <p14:tracePt t="162895" x="3390900" y="2836863"/>
          <p14:tracePt t="162903" x="3290888" y="2817813"/>
          <p14:tracePt t="162911" x="3236913" y="2817813"/>
          <p14:tracePt t="162919" x="3217863" y="2817813"/>
          <p14:tracePt t="162927" x="3171825" y="2800350"/>
          <p14:tracePt t="162935" x="3171825" y="2790825"/>
          <p14:tracePt t="162943" x="3144838" y="2790825"/>
          <p14:tracePt t="162951" x="3136900" y="2781300"/>
          <p14:tracePt t="162959" x="3127375" y="2781300"/>
          <p14:tracePt t="162967" x="3108325" y="2781300"/>
          <p14:tracePt t="163025" x="3100388" y="2771775"/>
          <p14:tracePt t="163057" x="3100388" y="2754313"/>
          <p14:tracePt t="163065" x="3100388" y="2698750"/>
          <p14:tracePt t="163073" x="3100388" y="2671763"/>
          <p14:tracePt t="163081" x="3100388" y="2654300"/>
          <p14:tracePt t="163089" x="3100388" y="2635250"/>
          <p14:tracePt t="163097" x="3100388" y="2608263"/>
          <p14:tracePt t="163104" x="3100388" y="2589213"/>
          <p14:tracePt t="163112" x="3100388" y="2562225"/>
          <p14:tracePt t="163120" x="3100388" y="2554288"/>
          <p14:tracePt t="163128" x="3100388" y="2535238"/>
          <p14:tracePt t="163136" x="3100388" y="2517775"/>
          <p14:tracePt t="163168" x="3100388" y="2508250"/>
          <p14:tracePt t="163194" x="3100388" y="2498725"/>
          <p14:tracePt t="163617" x="3100388" y="2489200"/>
          <p14:tracePt t="163625" x="3035300" y="2489200"/>
          <p14:tracePt t="163633" x="2925763" y="2489200"/>
          <p14:tracePt t="163640" x="2852738" y="2517775"/>
          <p14:tracePt t="163649" x="2789238" y="2525713"/>
          <p14:tracePt t="163657" x="2716213" y="2525713"/>
          <p14:tracePt t="163665" x="2679700" y="2525713"/>
          <p14:tracePt t="163673" x="2625725" y="2525713"/>
          <p14:tracePt t="163680" x="2606675" y="2525713"/>
          <p14:tracePt t="163688" x="2562225" y="2525713"/>
          <p14:tracePt t="163696" x="2533650" y="2525713"/>
          <p14:tracePt t="163704" x="2525713" y="2525713"/>
          <p14:tracePt t="163712" x="2506663" y="2525713"/>
          <p14:tracePt t="163720" x="2479675" y="2525713"/>
          <p14:tracePt t="163728" x="2462213" y="2525713"/>
          <p14:tracePt t="163738" x="2425700" y="2525713"/>
          <p14:tracePt t="163743" x="2379663" y="2525713"/>
          <p14:tracePt t="163752" x="2324100" y="2544763"/>
          <p14:tracePt t="163760" x="2270125" y="2544763"/>
          <p14:tracePt t="163769" x="2224088" y="2544763"/>
          <p14:tracePt t="163777" x="2187575" y="2544763"/>
          <p14:tracePt t="163785" x="2143125" y="2544763"/>
          <p14:tracePt t="163793" x="2087563" y="2544763"/>
          <p14:tracePt t="163801" x="2033588" y="2544763"/>
          <p14:tracePt t="163808" x="1978025" y="2544763"/>
          <p14:tracePt t="163815" x="1887538" y="2544763"/>
          <p14:tracePt t="163823" x="1831975" y="2544763"/>
          <p14:tracePt t="163831" x="1758950" y="2544763"/>
          <p14:tracePt t="163839" x="1695450" y="2554288"/>
          <p14:tracePt t="163847" x="1641475" y="2554288"/>
          <p14:tracePt t="163855" x="1585913" y="2554288"/>
          <p14:tracePt t="163863" x="1531938" y="2554288"/>
          <p14:tracePt t="163871" x="1449388" y="2554288"/>
          <p14:tracePt t="163879" x="1395413" y="2554288"/>
          <p14:tracePt t="163897" x="1285875" y="2554288"/>
          <p14:tracePt t="163904" x="1230313" y="2554288"/>
          <p14:tracePt t="163913" x="1185863" y="2554288"/>
          <p14:tracePt t="163920" x="1130300" y="2554288"/>
          <p14:tracePt t="163928" x="1076325" y="2554288"/>
          <p14:tracePt t="163939" x="1030288" y="2554288"/>
          <p14:tracePt t="163944" x="1003300" y="2554288"/>
          <p14:tracePt t="163954" x="974725" y="2554288"/>
          <p14:tracePt t="163959" x="939800" y="2554288"/>
          <p14:tracePt t="163968" x="893763" y="2535238"/>
          <p14:tracePt t="163976" x="857250" y="2517775"/>
          <p14:tracePt t="163991" x="820738" y="2508250"/>
          <p14:tracePt t="164000" x="784225" y="2498725"/>
          <p14:tracePt t="164008" x="774700" y="2498725"/>
          <p14:tracePt t="164015" x="765175" y="2489200"/>
          <p14:tracePt t="164024" x="738188" y="2471738"/>
          <p14:tracePt t="164124" x="728663" y="2462213"/>
          <p14:tracePt t="164130" x="728663" y="2435225"/>
          <p14:tracePt t="164140" x="728663" y="2416175"/>
          <p14:tracePt t="164144" x="738188" y="2389188"/>
          <p14:tracePt t="164154" x="747713" y="2371725"/>
          <p14:tracePt t="164159" x="784225" y="2325688"/>
          <p14:tracePt t="164168" x="793750" y="2316163"/>
          <p14:tracePt t="164177" x="801688" y="2289175"/>
          <p14:tracePt t="164184" x="830263" y="2270125"/>
          <p14:tracePt t="164192" x="830263" y="2262188"/>
          <p14:tracePt t="164200" x="847725" y="2243138"/>
          <p14:tracePt t="164211" x="874713" y="2225675"/>
          <p14:tracePt t="164217" x="874713" y="2216150"/>
          <p14:tracePt t="164227" x="893763" y="2197100"/>
          <p14:tracePt t="164233" x="911225" y="2179638"/>
          <p14:tracePt t="164244" x="920750" y="2170113"/>
          <p14:tracePt t="164249" x="947738" y="2152650"/>
          <p14:tracePt t="164257" x="984250" y="2133600"/>
          <p14:tracePt t="164264" x="1003300" y="2133600"/>
          <p14:tracePt t="164272" x="1020763" y="2125663"/>
          <p14:tracePt t="164280" x="1057275" y="2106613"/>
          <p14:tracePt t="164288" x="1103313" y="2106613"/>
          <p14:tracePt t="164296" x="1130300" y="2097088"/>
          <p14:tracePt t="164304" x="1176338" y="2097088"/>
          <p14:tracePt t="164312" x="1230313" y="2097088"/>
          <p14:tracePt t="164320" x="1303338" y="2079625"/>
          <p14:tracePt t="164328" x="1412875" y="2079625"/>
          <p14:tracePt t="164336" x="1504950" y="2079625"/>
          <p14:tracePt t="164344" x="1641475" y="2097088"/>
          <p14:tracePt t="164352" x="1768475" y="2116138"/>
          <p14:tracePt t="164361" x="1931988" y="2133600"/>
          <p14:tracePt t="164368" x="2078038" y="2179638"/>
          <p14:tracePt t="164375" x="2224088" y="2189163"/>
          <p14:tracePt t="164384" x="2370138" y="2206625"/>
          <p14:tracePt t="164393" x="2525713" y="2233613"/>
          <p14:tracePt t="164401" x="2616200" y="2252663"/>
          <p14:tracePt t="164411" x="2708275" y="2262188"/>
          <p14:tracePt t="164417" x="2752725" y="2270125"/>
          <p14:tracePt t="164426" x="2808288" y="2270125"/>
          <p14:tracePt t="164433" x="2835275" y="2270125"/>
          <p14:tracePt t="164443" x="2852738" y="2279650"/>
          <p14:tracePt t="164449" x="2862263" y="2279650"/>
          <p14:tracePt t="164459" x="2871788" y="2279650"/>
          <p14:tracePt t="164464" x="2898775" y="2279650"/>
          <p14:tracePt t="164472" x="2917825" y="2279650"/>
          <p14:tracePt t="164480" x="2944813" y="2298700"/>
          <p14:tracePt t="164488" x="2962275" y="2298700"/>
          <p14:tracePt t="164496" x="3008313" y="2298700"/>
          <p14:tracePt t="164504" x="3027363" y="2298700"/>
          <p14:tracePt t="164512" x="3081338" y="2298700"/>
          <p14:tracePt t="164520" x="3108325" y="2298700"/>
          <p14:tracePt t="164528" x="3127375" y="2298700"/>
          <p14:tracePt t="164537" x="3163888" y="2298700"/>
          <p14:tracePt t="164544" x="3190875" y="2298700"/>
          <p14:tracePt t="164553" x="3227388" y="2298700"/>
          <p14:tracePt t="164559" x="3263900" y="2298700"/>
          <p14:tracePt t="164567" x="3290888" y="2298700"/>
          <p14:tracePt t="164575" x="3300413" y="2298700"/>
          <p14:tracePt t="164583" x="3317875" y="2298700"/>
          <p14:tracePt t="164591" x="3336925" y="2298700"/>
          <p14:tracePt t="164600" x="3354388" y="2298700"/>
          <p14:tracePt t="164705" x="3363913" y="2306638"/>
          <p14:tracePt t="164721" x="3363913" y="2316163"/>
          <p14:tracePt t="164729" x="3363913" y="2343150"/>
          <p14:tracePt t="164737" x="3363913" y="2352675"/>
          <p14:tracePt t="164744" x="3363913" y="2362200"/>
          <p14:tracePt t="164752" x="3363913" y="2379663"/>
          <p14:tracePt t="164760" x="3363913" y="2389188"/>
          <p14:tracePt t="164768" x="3346450" y="2416175"/>
          <p14:tracePt t="164776" x="3336925" y="2435225"/>
          <p14:tracePt t="164792" x="3317875" y="2452688"/>
          <p14:tracePt t="164800" x="3300413" y="2481263"/>
          <p14:tracePt t="164809" x="3290888" y="2481263"/>
          <p14:tracePt t="164816" x="3254375" y="2525713"/>
          <p14:tracePt t="164825" x="3254375" y="2535238"/>
          <p14:tracePt t="164832" x="3227388" y="2554288"/>
          <p14:tracePt t="164843" x="3190875" y="2581275"/>
          <p14:tracePt t="164848" x="3171825" y="2589213"/>
          <p14:tracePt t="164855" x="3144838" y="2617788"/>
          <p14:tracePt t="164871" x="3136900" y="2625725"/>
          <p14:tracePt t="164892" x="3117850" y="2644775"/>
          <p14:tracePt t="164913" x="3090863" y="2662238"/>
          <p14:tracePt t="164920" x="3090863" y="2671763"/>
          <p14:tracePt t="164927" x="3071813" y="2690813"/>
          <p14:tracePt t="164951" x="3063875" y="2690813"/>
          <p14:tracePt t="164967" x="3054350" y="2690813"/>
          <p14:tracePt t="164983" x="3044825" y="2698750"/>
          <p14:tracePt t="164992" x="3035300" y="2708275"/>
          <p14:tracePt t="165008" x="3027363" y="2717800"/>
          <p14:tracePt t="165024" x="3008313" y="2727325"/>
          <p14:tracePt t="165031" x="3008313" y="2735263"/>
          <p14:tracePt t="165047" x="2998788" y="2735263"/>
          <p14:tracePt t="165079" x="2981325" y="2744788"/>
          <p14:tracePt t="165088" x="2971800" y="2744788"/>
          <p14:tracePt t="165096" x="2954338" y="2754313"/>
          <p14:tracePt t="165103" x="2935288" y="2771775"/>
          <p14:tracePt t="165112" x="2917825" y="2800350"/>
          <p14:tracePt t="165120" x="2898775" y="2808288"/>
          <p14:tracePt t="165128" x="2852738" y="2817813"/>
          <p14:tracePt t="165136" x="2798763" y="2817813"/>
          <p14:tracePt t="165144" x="2762250" y="2817813"/>
          <p14:tracePt t="165151" x="2698750" y="2827338"/>
          <p14:tracePt t="165159" x="2671763" y="2827338"/>
          <p14:tracePt t="165167" x="2616200" y="2854325"/>
          <p14:tracePt t="165175" x="2570163" y="2854325"/>
          <p14:tracePt t="165183" x="2516188" y="2854325"/>
          <p14:tracePt t="165192" x="2479675" y="2854325"/>
          <p14:tracePt t="165199" x="2452688" y="2854325"/>
          <p14:tracePt t="165209" x="2397125" y="2854325"/>
          <p14:tracePt t="165215" x="2352675" y="2854325"/>
          <p14:tracePt t="165225" x="2297113" y="2854325"/>
          <p14:tracePt t="165231" x="2224088" y="2844800"/>
          <p14:tracePt t="165242" x="2179638" y="2836863"/>
          <p14:tracePt t="165247" x="2106613" y="2827338"/>
          <p14:tracePt t="165255" x="2060575" y="2800350"/>
          <p14:tracePt t="165263" x="2014538" y="2790825"/>
          <p14:tracePt t="165271" x="1960563" y="2781300"/>
          <p14:tracePt t="165279" x="1941513" y="2771775"/>
          <p14:tracePt t="165289" x="1895475" y="2771775"/>
          <p14:tracePt t="165295" x="1851025" y="2744788"/>
          <p14:tracePt t="165311" x="1804988" y="2735263"/>
          <p14:tracePt t="165327" x="1778000" y="2727325"/>
          <p14:tracePt t="165335" x="1758950" y="2717800"/>
          <p14:tracePt t="165344" x="1722438" y="2717800"/>
          <p14:tracePt t="165352" x="1695450" y="2717800"/>
          <p14:tracePt t="165359" x="1658938" y="2717800"/>
          <p14:tracePt t="165367" x="1585913" y="2698750"/>
          <p14:tracePt t="165376" x="1541463" y="2698750"/>
          <p14:tracePt t="165383" x="1485900" y="2698750"/>
          <p14:tracePt t="165392" x="1412875" y="2681288"/>
          <p14:tracePt t="165399" x="1349375" y="2671763"/>
          <p14:tracePt t="165408" x="1293813" y="2662238"/>
          <p14:tracePt t="165416" x="1239838" y="2662238"/>
          <p14:tracePt t="165426" x="1157288" y="2635250"/>
          <p14:tracePt t="165432" x="1066800" y="2635250"/>
          <p14:tracePt t="165442" x="1020763" y="2625725"/>
          <p14:tracePt t="165448" x="984250" y="2608263"/>
          <p14:tracePt t="165459" x="947738" y="2598738"/>
          <p14:tracePt t="165472" x="947738" y="2589213"/>
          <p14:tracePt t="165575" x="947738" y="2571750"/>
          <p14:tracePt t="165583" x="947738" y="2544763"/>
          <p14:tracePt t="165591" x="947738" y="2535238"/>
          <p14:tracePt t="165600" x="947738" y="2525713"/>
          <p14:tracePt t="165609" x="947738" y="2498725"/>
          <p14:tracePt t="165616" x="947738" y="2489200"/>
          <p14:tracePt t="165625" x="957263" y="2471738"/>
          <p14:tracePt t="165631" x="966788" y="2452688"/>
          <p14:tracePt t="165639" x="966788" y="2444750"/>
          <p14:tracePt t="165647" x="974725" y="2425700"/>
          <p14:tracePt t="165655" x="984250" y="2408238"/>
          <p14:tracePt t="165663" x="993775" y="2389188"/>
          <p14:tracePt t="165671" x="1011238" y="2379663"/>
          <p14:tracePt t="165679" x="1057275" y="2335213"/>
          <p14:tracePt t="165688" x="1066800" y="2316163"/>
          <p14:tracePt t="165695" x="1093788" y="2289175"/>
          <p14:tracePt t="165704" x="1112838" y="2252663"/>
          <p14:tracePt t="165711" x="1139825" y="2233613"/>
          <p14:tracePt t="165719" x="1176338" y="2206625"/>
          <p14:tracePt t="165727" x="1212850" y="2179638"/>
          <p14:tracePt t="165735" x="1258888" y="2152650"/>
          <p14:tracePt t="165743" x="1285875" y="2133600"/>
          <p14:tracePt t="165751" x="1330325" y="2125663"/>
          <p14:tracePt t="165759" x="1403350" y="2097088"/>
          <p14:tracePt t="165767" x="1439863" y="2089150"/>
          <p14:tracePt t="165776" x="1504950" y="2089150"/>
          <p14:tracePt t="165783" x="1568450" y="2079625"/>
          <p14:tracePt t="165791" x="1641475" y="2079625"/>
          <p14:tracePt t="165799" x="1751013" y="2079625"/>
          <p14:tracePt t="165808" x="1841500" y="2079625"/>
          <p14:tracePt t="165815" x="1968500" y="2079625"/>
          <p14:tracePt t="165824" x="2078038" y="2079625"/>
          <p14:tracePt t="165831" x="2187575" y="2079625"/>
          <p14:tracePt t="165840" x="2316163" y="2079625"/>
          <p14:tracePt t="165847" x="2425700" y="2079625"/>
          <p14:tracePt t="165855" x="2552700" y="2097088"/>
          <p14:tracePt t="165863" x="2598738" y="2097088"/>
          <p14:tracePt t="165871" x="2671763" y="2116138"/>
          <p14:tracePt t="165879" x="2781300" y="2116138"/>
          <p14:tracePt t="165888" x="2835275" y="2125663"/>
          <p14:tracePt t="165895" x="2898775" y="2152650"/>
          <p14:tracePt t="165904" x="2954338" y="2152650"/>
          <p14:tracePt t="165912" x="3017838" y="2160588"/>
          <p14:tracePt t="165919" x="3044825" y="2160588"/>
          <p14:tracePt t="165927" x="3071813" y="2160588"/>
          <p14:tracePt t="165935" x="3117850" y="2160588"/>
          <p14:tracePt t="165944" x="3144838" y="2160588"/>
          <p14:tracePt t="165951" x="3163888" y="2160588"/>
          <p14:tracePt t="165959" x="3171825" y="2160588"/>
          <p14:tracePt t="165967" x="3181350" y="2160588"/>
          <p14:tracePt t="165975" x="3200400" y="2160588"/>
          <p14:tracePt t="165983" x="3208338" y="2170113"/>
          <p14:tracePt t="165993" x="3236913" y="2170113"/>
          <p14:tracePt t="166000" x="3254375" y="2170113"/>
          <p14:tracePt t="166009" x="3290888" y="2170113"/>
          <p14:tracePt t="166016" x="3327400" y="2170113"/>
          <p14:tracePt t="166025" x="3346450" y="2170113"/>
          <p14:tracePt t="166040" x="3373438" y="2170113"/>
          <p14:tracePt t="166056" x="3382963" y="2170113"/>
          <p14:tracePt t="166420" x="3390900" y="2179638"/>
          <p14:tracePt t="166543" x="3390900" y="2189163"/>
          <p14:tracePt t="166560" x="3390900" y="2197100"/>
          <p14:tracePt t="166568" x="3390900" y="2206625"/>
          <p14:tracePt t="166576" x="3390900" y="2233613"/>
          <p14:tracePt t="166584" x="3390900" y="2252663"/>
          <p14:tracePt t="166593" x="3382963" y="2270125"/>
          <p14:tracePt t="166600" x="3382963" y="2279650"/>
          <p14:tracePt t="166610" x="3382963" y="2298700"/>
          <p14:tracePt t="166616" x="3382963" y="2325688"/>
          <p14:tracePt t="166632" x="3382963" y="2343150"/>
          <p14:tracePt t="166641" x="3373438" y="2362200"/>
          <p14:tracePt t="166648" x="3373438" y="2379663"/>
          <p14:tracePt t="166657" x="3373438" y="2389188"/>
          <p14:tracePt t="166665" x="3363913" y="2416175"/>
          <p14:tracePt t="166680" x="3363913" y="2425700"/>
          <p14:tracePt t="166688" x="3354388" y="2452688"/>
          <p14:tracePt t="166712" x="3354388" y="2462213"/>
          <p14:tracePt t="166809" x="3346450" y="2471738"/>
          <p14:tracePt t="166827" x="3336925" y="2481263"/>
          <p14:tracePt t="166853" x="3336925" y="2489200"/>
          <p14:tracePt t="166865" x="3336925" y="2498725"/>
          <p14:tracePt t="166905" x="3336925" y="2508250"/>
          <p14:tracePt t="167065" x="3336925" y="2525713"/>
          <p14:tracePt t="167073" x="3336925" y="2544763"/>
          <p14:tracePt t="167089" x="3327400" y="2562225"/>
          <p14:tracePt t="167105" x="3327400" y="2571750"/>
          <p14:tracePt t="167113" x="3327400" y="2581275"/>
          <p14:tracePt t="167146" x="3317875" y="2589213"/>
          <p14:tracePt t="167168" x="3317875" y="2598738"/>
          <p14:tracePt t="167617" x="3327400" y="2598738"/>
          <p14:tracePt t="167626" x="3346450" y="2581275"/>
          <p14:tracePt t="167633" x="3354388" y="2581275"/>
          <p14:tracePt t="167642" x="3363913" y="2562225"/>
          <p14:tracePt t="167650" x="3390900" y="2535238"/>
          <p14:tracePt t="167656" x="3400425" y="2535238"/>
          <p14:tracePt t="167664" x="3419475" y="2517775"/>
          <p14:tracePt t="167671" x="3436938" y="2498725"/>
          <p14:tracePt t="167679" x="3446463" y="2471738"/>
          <p14:tracePt t="167687" x="3473450" y="2435225"/>
          <p14:tracePt t="167696" x="3482975" y="2425700"/>
          <p14:tracePt t="167703" x="3482975" y="2398713"/>
          <p14:tracePt t="167719" x="3500438" y="2379663"/>
          <p14:tracePt t="169073" x="3482975" y="2389188"/>
          <p14:tracePt t="169081" x="3482975" y="2398713"/>
          <p14:tracePt t="169089" x="3473450" y="2408238"/>
          <p14:tracePt t="169099" x="3463925" y="2416175"/>
          <p14:tracePt t="169121" x="3455988" y="2425700"/>
          <p14:tracePt t="169521" x="3455988" y="2444750"/>
          <p14:tracePt t="169527" x="3446463" y="2481263"/>
          <p14:tracePt t="169535" x="3436938" y="2481263"/>
          <p14:tracePt t="169543" x="3427413" y="2489200"/>
          <p14:tracePt t="169551" x="3409950" y="2498725"/>
          <p14:tracePt t="169575" x="3382963" y="2535238"/>
          <p14:tracePt t="169592" x="3373438" y="2554288"/>
          <p14:tracePt t="169600" x="3363913" y="2562225"/>
          <p14:tracePt t="169608" x="3346450" y="2581275"/>
          <p14:tracePt t="169618" x="3336925" y="2581275"/>
          <p14:tracePt t="169625" x="3327400" y="2589213"/>
          <p14:tracePt t="169642" x="3317875" y="2598738"/>
          <p14:tracePt t="169648" x="3317875" y="2608263"/>
          <p14:tracePt t="169672" x="3317875" y="2617788"/>
          <p14:tracePt t="169696" x="3309938" y="2625725"/>
          <p14:tracePt t="170081" x="3300413" y="2635250"/>
          <p14:tracePt t="170089" x="3281363" y="2644775"/>
          <p14:tracePt t="170096" x="3244850" y="2681288"/>
          <p14:tracePt t="170103" x="3236913" y="2698750"/>
          <p14:tracePt t="170111" x="3208338" y="2727325"/>
          <p14:tracePt t="170120" x="3200400" y="2744788"/>
          <p14:tracePt t="170127" x="3181350" y="2771775"/>
          <p14:tracePt t="170135" x="3144838" y="2790825"/>
          <p14:tracePt t="170143" x="3144838" y="2800350"/>
          <p14:tracePt t="170151" x="3117850" y="2808288"/>
          <p14:tracePt t="170167" x="3108325" y="2817813"/>
          <p14:tracePt t="170201" x="3100388" y="2817813"/>
          <p14:tracePt t="170209" x="3063875" y="2836863"/>
          <p14:tracePt t="170217" x="3044825" y="2836863"/>
          <p14:tracePt t="170226" x="3027363" y="2844800"/>
          <p14:tracePt t="170232" x="2971800" y="2844800"/>
          <p14:tracePt t="170241" x="2954338" y="2854325"/>
          <p14:tracePt t="170248" x="2925763" y="2854325"/>
          <p14:tracePt t="170256" x="2881313" y="2873375"/>
          <p14:tracePt t="170264" x="2862263" y="2873375"/>
          <p14:tracePt t="170272" x="2825750" y="2873375"/>
          <p14:tracePt t="170280" x="2808288" y="2873375"/>
          <p14:tracePt t="170288" x="2789238" y="2873375"/>
          <p14:tracePt t="170296" x="2771775" y="2873375"/>
          <p14:tracePt t="170304" x="2762250" y="2873375"/>
          <p14:tracePt t="170312" x="2744788" y="2873375"/>
          <p14:tracePt t="170327" x="2735263" y="2873375"/>
          <p14:tracePt t="170551" x="2725738" y="2873375"/>
          <p14:tracePt t="170559" x="2635250" y="2873375"/>
          <p14:tracePt t="170568" x="2562225" y="2873375"/>
          <p14:tracePt t="170577" x="2433638" y="2873375"/>
          <p14:tracePt t="170585" x="2324100" y="2873375"/>
          <p14:tracePt t="170594" x="2197100" y="2873375"/>
          <p14:tracePt t="170601" x="2033588" y="2873375"/>
          <p14:tracePt t="170611" x="1868488" y="2873375"/>
          <p14:tracePt t="170617" x="1695450" y="2873375"/>
          <p14:tracePt t="170627" x="1512888" y="2873375"/>
          <p14:tracePt t="170633" x="1385888" y="2863850"/>
          <p14:tracePt t="170642" x="1230313" y="2817813"/>
          <p14:tracePt t="170648" x="1120775" y="2817813"/>
          <p14:tracePt t="170657" x="1030288" y="2808288"/>
          <p14:tracePt t="170667" x="966788" y="2790825"/>
          <p14:tracePt t="170672" x="930275" y="2790825"/>
          <p14:tracePt t="170680" x="911225" y="2771775"/>
          <p14:tracePt t="170785" x="893763" y="2771775"/>
          <p14:tracePt t="170945" x="884238" y="2763838"/>
          <p14:tracePt t="171001" x="884238" y="2717800"/>
          <p14:tracePt t="171009" x="884238" y="2681288"/>
          <p14:tracePt t="171017" x="884238" y="2662238"/>
          <p14:tracePt t="171030" x="884238" y="2617788"/>
          <p14:tracePt t="171034" x="884238" y="2589213"/>
          <p14:tracePt t="171043" x="884238" y="2562225"/>
          <p14:tracePt t="171050" x="884238" y="2535238"/>
          <p14:tracePt t="171055" x="884238" y="2517775"/>
          <p14:tracePt t="171064" x="884238" y="2481263"/>
          <p14:tracePt t="171071" x="893763" y="2462213"/>
          <p14:tracePt t="171079" x="903288" y="2435225"/>
          <p14:tracePt t="171087" x="920750" y="2408238"/>
          <p14:tracePt t="171095" x="930275" y="2389188"/>
          <p14:tracePt t="171103" x="939800" y="2352675"/>
          <p14:tracePt t="171111" x="947738" y="2335213"/>
          <p14:tracePt t="171119" x="957263" y="2316163"/>
          <p14:tracePt t="171127" x="984250" y="2298700"/>
          <p14:tracePt t="171135" x="984250" y="2289175"/>
          <p14:tracePt t="171143" x="993775" y="2279650"/>
          <p14:tracePt t="171160" x="1003300" y="2270125"/>
          <p14:tracePt t="171167" x="1011238" y="2270125"/>
          <p14:tracePt t="171183" x="1020763" y="2262188"/>
          <p14:tracePt t="171192" x="1030288" y="2252663"/>
          <p14:tracePt t="171224" x="1039813" y="2243138"/>
          <p14:tracePt t="171249" x="1066800" y="2243138"/>
          <p14:tracePt t="171257" x="1103313" y="2243138"/>
          <p14:tracePt t="171266" x="1176338" y="2233613"/>
          <p14:tracePt t="171271" x="1249363" y="2233613"/>
          <p14:tracePt t="171281" x="1339850" y="2233613"/>
          <p14:tracePt t="171287" x="1449388" y="2233613"/>
          <p14:tracePt t="171295" x="1576388" y="2233613"/>
          <p14:tracePt t="171303" x="1704975" y="2233613"/>
          <p14:tracePt t="171311" x="1851025" y="2233613"/>
          <p14:tracePt t="171319" x="1997075" y="2233613"/>
          <p14:tracePt t="171327" x="2160588" y="2233613"/>
          <p14:tracePt t="171335" x="2287588" y="2233613"/>
          <p14:tracePt t="171343" x="2416175" y="2233613"/>
          <p14:tracePt t="171352" x="2525713" y="2233613"/>
          <p14:tracePt t="171359" x="2616200" y="2233613"/>
          <p14:tracePt t="171367" x="2671763" y="2233613"/>
          <p14:tracePt t="171375" x="2689225" y="2233613"/>
          <p14:tracePt t="171383" x="2698750" y="2233613"/>
          <p14:tracePt t="171777" x="2725738" y="2233613"/>
          <p14:tracePt t="171785" x="2762250" y="2233613"/>
          <p14:tracePt t="171792" x="2781300" y="2233613"/>
          <p14:tracePt t="171801" x="2835275" y="2233613"/>
          <p14:tracePt t="171811" x="2881313" y="2233613"/>
          <p14:tracePt t="171818" x="2935288" y="2233613"/>
          <p14:tracePt t="171827" x="2990850" y="2233613"/>
          <p14:tracePt t="171832" x="3044825" y="2233613"/>
          <p14:tracePt t="171841" x="3100388" y="2233613"/>
          <p14:tracePt t="171850" x="3154363" y="2233613"/>
          <p14:tracePt t="171856" x="3190875" y="2233613"/>
          <p14:tracePt t="171864" x="3217863" y="2233613"/>
          <p14:tracePt t="171877" x="3244850" y="2233613"/>
          <p14:tracePt t="171881" x="3254375" y="2233613"/>
          <p14:tracePt t="172567" x="3263900" y="2233613"/>
          <p14:tracePt t="172937" x="3263900" y="2252663"/>
          <p14:tracePt t="172944" x="3273425" y="2289175"/>
          <p14:tracePt t="172953" x="3273425" y="2325688"/>
          <p14:tracePt t="172959" x="3273425" y="2343150"/>
          <p14:tracePt t="172967" x="3281363" y="2389188"/>
          <p14:tracePt t="172975" x="3281363" y="2425700"/>
          <p14:tracePt t="172983" x="3281363" y="2444750"/>
          <p14:tracePt t="172992" x="3281363" y="2471738"/>
          <p14:tracePt t="172999" x="3281363" y="2489200"/>
          <p14:tracePt t="173008" x="3281363" y="2498725"/>
          <p14:tracePt t="173015" x="3281363" y="2525713"/>
          <p14:tracePt t="173031" x="3290888" y="2544763"/>
          <p14:tracePt t="173055" x="3300413" y="2554288"/>
          <p14:tracePt t="175551" x="3300413" y="2562225"/>
          <p14:tracePt t="175559" x="3281363" y="2589213"/>
          <p14:tracePt t="175567" x="3244850" y="2617788"/>
          <p14:tracePt t="175575" x="3217863" y="2635250"/>
          <p14:tracePt t="175584" x="3190875" y="2662238"/>
          <p14:tracePt t="175592" x="3181350" y="2662238"/>
          <p14:tracePt t="175600" x="3163888" y="2681288"/>
          <p14:tracePt t="175611" x="3144838" y="2690813"/>
          <p14:tracePt t="175615" x="3136900" y="2690813"/>
          <p14:tracePt t="175623" x="3127375" y="2690813"/>
          <p14:tracePt t="175631" x="3117850" y="2690813"/>
          <p14:tracePt t="175886" x="3100388" y="2708275"/>
          <p14:tracePt t="175889" x="3071813" y="2717800"/>
          <p14:tracePt t="175898" x="3017838" y="2744788"/>
          <p14:tracePt t="175905" x="2971800" y="2763838"/>
          <p14:tracePt t="175913" x="2908300" y="2781300"/>
          <p14:tracePt t="175921" x="2852738" y="2790825"/>
          <p14:tracePt t="175930" x="2808288" y="2800350"/>
          <p14:tracePt t="175936" x="2725738" y="2827338"/>
          <p14:tracePt t="175944" x="2708275" y="2836863"/>
          <p14:tracePt t="175952" x="2671763" y="2836863"/>
          <p14:tracePt t="175960" x="2625725" y="2836863"/>
          <p14:tracePt t="175968" x="2606675" y="2836863"/>
          <p14:tracePt t="175976" x="2579688" y="2844800"/>
          <p14:tracePt t="175983" x="2552700" y="2844800"/>
          <p14:tracePt t="175991" x="2506663" y="2844800"/>
          <p14:tracePt t="175999" x="2479675" y="2844800"/>
          <p14:tracePt t="176008" x="2452688" y="2844800"/>
          <p14:tracePt t="176015" x="2433638" y="2844800"/>
          <p14:tracePt t="176025" x="2416175" y="2844800"/>
          <p14:tracePt t="176031" x="2397125" y="2844800"/>
          <p14:tracePt t="176040" x="2389188" y="2844800"/>
          <p14:tracePt t="176071" x="2379663" y="2844800"/>
          <p14:tracePt t="176079" x="2370138" y="2844800"/>
          <p14:tracePt t="176087" x="2352675" y="2844800"/>
          <p14:tracePt t="176095" x="2343150" y="2844800"/>
          <p14:tracePt t="176103" x="2324100" y="2844800"/>
          <p14:tracePt t="176119" x="2306638" y="2844800"/>
          <p14:tracePt t="176136" x="2287588" y="2844800"/>
          <p14:tracePt t="176161" x="2270125" y="2844800"/>
          <p14:tracePt t="176185" x="2260600" y="2844800"/>
          <p14:tracePt t="176192" x="2251075" y="2836863"/>
          <p14:tracePt t="176199" x="2243138" y="2836863"/>
          <p14:tracePt t="176223" x="2233613" y="2827338"/>
          <p14:tracePt t="176240" x="2233613" y="2808288"/>
          <p14:tracePt t="176255" x="2233613" y="2800350"/>
          <p14:tracePt t="176280" x="2233613" y="2790825"/>
          <p14:tracePt t="176729" x="2233613" y="2781300"/>
          <p14:tracePt t="176777" x="2224088" y="2781300"/>
          <p14:tracePt t="176785" x="2187575" y="2781300"/>
          <p14:tracePt t="176793" x="2170113" y="2781300"/>
          <p14:tracePt t="176801" x="2143125" y="2781300"/>
          <p14:tracePt t="176810" x="2124075" y="2781300"/>
          <p14:tracePt t="176818" x="2078038" y="2781300"/>
          <p14:tracePt t="176824" x="2060575" y="2781300"/>
          <p14:tracePt t="176832" x="2033588" y="2781300"/>
          <p14:tracePt t="176841" x="2014538" y="2790825"/>
          <p14:tracePt t="176847" x="1997075" y="2800350"/>
          <p14:tracePt t="176855" x="1987550" y="2800350"/>
          <p14:tracePt t="177409" x="1978025" y="2800350"/>
          <p14:tracePt t="177419" x="1951038" y="2800350"/>
          <p14:tracePt t="177425" x="1931988" y="2800350"/>
          <p14:tracePt t="177433" x="1905000" y="2800350"/>
          <p14:tracePt t="177443" x="1887538" y="2800350"/>
          <p14:tracePt t="177451" x="1860550" y="2800350"/>
          <p14:tracePt t="177459" x="1851025" y="2800350"/>
          <p14:tracePt t="177466" x="1814513" y="2800350"/>
          <p14:tracePt t="177472" x="1804988" y="2800350"/>
          <p14:tracePt t="177488" x="1795463" y="2800350"/>
          <p14:tracePt t="177953" x="1787525" y="2800350"/>
          <p14:tracePt t="177961" x="1787525" y="2763838"/>
          <p14:tracePt t="177977" x="1787525" y="2735263"/>
          <p14:tracePt t="177984" x="1787525" y="2717800"/>
          <p14:tracePt t="177993" x="1787525" y="2708275"/>
          <p14:tracePt t="178007" x="1787525" y="2698750"/>
          <p14:tracePt t="178041" x="1787525" y="2681288"/>
          <p14:tracePt t="178063" x="1787525" y="2671763"/>
          <p14:tracePt t="178079" x="1768475" y="2654300"/>
          <p14:tracePt t="178096" x="1768475" y="2644775"/>
          <p14:tracePt t="178104" x="1768475" y="2635250"/>
          <p14:tracePt t="178112" x="1768475" y="2617788"/>
          <p14:tracePt t="178120" x="1768475" y="2598738"/>
          <p14:tracePt t="178128" x="1768475" y="2581275"/>
          <p14:tracePt t="178136" x="1768475" y="2571750"/>
          <p14:tracePt t="178144" x="1768475" y="2554288"/>
          <p14:tracePt t="178152" x="1768475" y="2535238"/>
          <p14:tracePt t="178168" x="1768475" y="2517775"/>
          <p14:tracePt t="178176" x="1768475" y="2508250"/>
          <p14:tracePt t="178194" x="1768475" y="2498725"/>
          <p14:tracePt t="178208" x="1768475" y="2489200"/>
          <p14:tracePt t="178216" x="1768475" y="2462213"/>
          <p14:tracePt t="178242" x="1768475" y="2452688"/>
          <p14:tracePt t="178256" x="1778000" y="2444750"/>
          <p14:tracePt t="178271" x="1787525" y="2435225"/>
          <p14:tracePt t="178279" x="1795463" y="2416175"/>
          <p14:tracePt t="178288" x="1795463" y="2408238"/>
          <p14:tracePt t="178295" x="1804988" y="2398713"/>
          <p14:tracePt t="178304" x="1824038" y="2379663"/>
          <p14:tracePt t="178311" x="1831975" y="2371725"/>
          <p14:tracePt t="178319" x="1841500" y="2371725"/>
          <p14:tracePt t="178328" x="1851025" y="2362200"/>
          <p14:tracePt t="178335" x="1860550" y="2352675"/>
          <p14:tracePt t="178344" x="1868488" y="2343150"/>
          <p14:tracePt t="178352" x="1878013" y="2335213"/>
          <p14:tracePt t="178359" x="1887538" y="2325688"/>
          <p14:tracePt t="178368" x="1895475" y="2325688"/>
          <p14:tracePt t="178375" x="1914525" y="2316163"/>
          <p14:tracePt t="178383" x="1924050" y="2316163"/>
          <p14:tracePt t="178391" x="1941513" y="2298700"/>
          <p14:tracePt t="178417" x="1960563" y="2298700"/>
          <p14:tracePt t="178442" x="1968500" y="2298700"/>
          <p14:tracePt t="178473" x="1978025" y="2298700"/>
          <p14:tracePt t="178481" x="1997075" y="2298700"/>
          <p14:tracePt t="178492" x="2024063" y="2298700"/>
          <p14:tracePt t="178498" x="2051050" y="2298700"/>
          <p14:tracePt t="178506" x="2097088" y="2298700"/>
          <p14:tracePt t="178513" x="2114550" y="2298700"/>
          <p14:tracePt t="178526" x="2143125" y="2298700"/>
          <p14:tracePt t="178529" x="2170113" y="2298700"/>
          <p14:tracePt t="178540" x="2206625" y="2298700"/>
          <p14:tracePt t="178544" x="2206625" y="2306638"/>
          <p14:tracePt t="178553" x="2214563" y="2306638"/>
          <p14:tracePt t="178559" x="2233613" y="2306638"/>
          <p14:tracePt t="178575" x="2243138" y="2316163"/>
          <p14:tracePt t="178687" x="2251075" y="2316163"/>
          <p14:tracePt t="178695" x="2260600" y="2316163"/>
          <p14:tracePt t="178703" x="2270125" y="2335213"/>
          <p14:tracePt t="178711" x="2270125" y="2343150"/>
          <p14:tracePt t="178720" x="2279650" y="2352675"/>
          <p14:tracePt t="178753" x="2279650" y="2362200"/>
          <p14:tracePt t="178873" x="2279650" y="2371725"/>
          <p14:tracePt t="178881" x="2279650" y="2389188"/>
          <p14:tracePt t="178891" x="2279650" y="2408238"/>
          <p14:tracePt t="178900" x="2279650" y="2416175"/>
          <p14:tracePt t="178906" x="2279650" y="2425700"/>
          <p14:tracePt t="178913" x="2279650" y="2435225"/>
          <p14:tracePt t="178921" x="2279650" y="2462213"/>
          <p14:tracePt t="178943" x="2279650" y="2471738"/>
          <p14:tracePt t="178967" x="2279650" y="2489200"/>
          <p14:tracePt t="179025" x="2279650" y="2498725"/>
          <p14:tracePt t="179033" x="2279650" y="2517775"/>
          <p14:tracePt t="179049" x="2270125" y="2535238"/>
          <p14:tracePt t="179058" x="2270125" y="2544763"/>
          <p14:tracePt t="179065" x="2260600" y="2554288"/>
          <p14:tracePt t="179073" x="2251075" y="2589213"/>
          <p14:tracePt t="179091" x="2243138" y="2598738"/>
          <p14:tracePt t="179098" x="2233613" y="2617788"/>
          <p14:tracePt t="179107" x="2233613" y="2625725"/>
          <p14:tracePt t="179113" x="2224088" y="2635250"/>
          <p14:tracePt t="179125" x="2206625" y="2654300"/>
          <p14:tracePt t="179137" x="2206625" y="2662238"/>
          <p14:tracePt t="179154" x="2197100" y="2662238"/>
          <p14:tracePt t="179209" x="2197100" y="2671763"/>
          <p14:tracePt t="179225" x="2197100" y="2681288"/>
          <p14:tracePt t="179233" x="2187575" y="2690813"/>
          <p14:tracePt t="179257" x="2187575" y="2698750"/>
          <p14:tracePt t="179273" x="2179638" y="2708275"/>
          <p14:tracePt t="179289" x="2170113" y="2717800"/>
          <p14:tracePt t="179305" x="2124075" y="2727325"/>
          <p14:tracePt t="179312" x="2114550" y="2735263"/>
          <p14:tracePt t="179329" x="2106613" y="2744788"/>
          <p14:tracePt t="179337" x="2097088" y="2744788"/>
          <p14:tracePt t="179345" x="2097088" y="2754313"/>
          <p14:tracePt t="179360" x="2087563" y="2754313"/>
          <p14:tracePt t="179370" x="2070100" y="2763838"/>
          <p14:tracePt t="179383" x="2060575" y="2771775"/>
          <p14:tracePt t="179392" x="2041525" y="2771775"/>
          <p14:tracePt t="179399" x="2014538" y="2800350"/>
          <p14:tracePt t="179423" x="1978025" y="2817813"/>
          <p14:tracePt t="179448" x="1968500" y="2817813"/>
          <p14:tracePt t="179456" x="1960563" y="2827338"/>
          <p14:tracePt t="179464" x="1951038" y="2836863"/>
          <p14:tracePt t="179593" x="1941513" y="2836863"/>
          <p14:tracePt t="179633" x="1931988" y="2836863"/>
          <p14:tracePt t="179643" x="1924050" y="2836863"/>
          <p14:tracePt t="179649" x="1895475" y="2836863"/>
          <p14:tracePt t="179657" x="1860550" y="2836863"/>
          <p14:tracePt t="179664" x="1831975" y="2836863"/>
          <p14:tracePt t="179672" x="1804988" y="2836863"/>
          <p14:tracePt t="179680" x="1787525" y="2836863"/>
          <p14:tracePt t="179688" x="1758950" y="2836863"/>
          <p14:tracePt t="179696" x="1751013" y="2836863"/>
          <p14:tracePt t="179704" x="1741488" y="2836863"/>
          <p14:tracePt t="179712" x="1722438" y="2836863"/>
          <p14:tracePt t="179785" x="1714500" y="2836863"/>
          <p14:tracePt t="179801" x="1704975" y="2836863"/>
          <p14:tracePt t="179808" x="1677988" y="2827338"/>
          <p14:tracePt t="179818" x="1658938" y="2827338"/>
          <p14:tracePt t="179825" x="1631950" y="2827338"/>
          <p14:tracePt t="179833" x="1612900" y="2817813"/>
          <p14:tracePt t="179843" x="1595438" y="2817813"/>
          <p14:tracePt t="179850" x="1585913" y="2817813"/>
          <p14:tracePt t="179860" x="1576388" y="2817813"/>
          <p14:tracePt t="179896" x="1558925" y="2800350"/>
          <p14:tracePt t="179904" x="1558925" y="2790825"/>
          <p14:tracePt t="179913" x="1558925" y="2763838"/>
          <p14:tracePt t="179919" x="1558925" y="2744788"/>
          <p14:tracePt t="179927" x="1558925" y="2708275"/>
          <p14:tracePt t="179936" x="1558925" y="2698750"/>
          <p14:tracePt t="179943" x="1558925" y="2662238"/>
          <p14:tracePt t="179951" x="1558925" y="2635250"/>
          <p14:tracePt t="179959" x="1558925" y="2625725"/>
          <p14:tracePt t="179967" x="1558925" y="2617788"/>
          <p14:tracePt t="179975" x="1558925" y="2608263"/>
          <p14:tracePt t="179983" x="1558925" y="2589213"/>
          <p14:tracePt t="179991" x="1558925" y="2581275"/>
          <p14:tracePt t="180007" x="1558925" y="2571750"/>
          <p14:tracePt t="180047" x="1558925" y="2554288"/>
          <p14:tracePt t="180065" x="1558925" y="2544763"/>
          <p14:tracePt t="180073" x="1558925" y="2535238"/>
          <p14:tracePt t="180080" x="1576388" y="2508250"/>
          <p14:tracePt t="180089" x="1595438" y="2489200"/>
          <p14:tracePt t="180097" x="1631950" y="2462213"/>
          <p14:tracePt t="180104" x="1641475" y="2444750"/>
          <p14:tracePt t="180112" x="1685925" y="2408238"/>
          <p14:tracePt t="180121" x="1704975" y="2389188"/>
          <p14:tracePt t="180128" x="1751013" y="2362200"/>
          <p14:tracePt t="180137" x="1795463" y="2325688"/>
          <p14:tracePt t="180148" x="1814513" y="2316163"/>
          <p14:tracePt t="180152" x="1887538" y="2279650"/>
          <p14:tracePt t="180160" x="1905000" y="2270125"/>
          <p14:tracePt t="180168" x="1951038" y="2262188"/>
          <p14:tracePt t="180177" x="1978025" y="2252663"/>
          <p14:tracePt t="180183" x="1997075" y="2252663"/>
          <p14:tracePt t="180191" x="2014538" y="2225675"/>
          <p14:tracePt t="180199" x="2041525" y="2216150"/>
          <p14:tracePt t="180208" x="2060575" y="2216150"/>
          <p14:tracePt t="180215" x="2087563" y="2206625"/>
          <p14:tracePt t="180223" x="2106613" y="2206625"/>
          <p14:tracePt t="180231" x="2124075" y="2189163"/>
          <p14:tracePt t="180240" x="2143125" y="2179638"/>
          <p14:tracePt t="180247" x="2160588" y="2179638"/>
          <p14:tracePt t="180256" x="2179638" y="2179638"/>
          <p14:tracePt t="180263" x="2187575" y="2179638"/>
          <p14:tracePt t="180271" x="2214563" y="2179638"/>
          <p14:tracePt t="180279" x="2233613" y="2189163"/>
          <p14:tracePt t="180288" x="2243138" y="2189163"/>
          <p14:tracePt t="180296" x="2260600" y="2197100"/>
          <p14:tracePt t="180304" x="2270125" y="2197100"/>
          <p14:tracePt t="180312" x="2297113" y="2216150"/>
          <p14:tracePt t="180328" x="2316163" y="2225675"/>
          <p14:tracePt t="180336" x="2324100" y="2233613"/>
          <p14:tracePt t="180376" x="2324100" y="2243138"/>
          <p14:tracePt t="180401" x="2324100" y="2252663"/>
          <p14:tracePt t="180408" x="2324100" y="2262188"/>
          <p14:tracePt t="180417" x="2324100" y="2270125"/>
          <p14:tracePt t="180425" x="2324100" y="2279650"/>
          <p14:tracePt t="180432" x="2324100" y="2298700"/>
          <p14:tracePt t="180443" x="2324100" y="2306638"/>
          <p14:tracePt t="180448" x="2324100" y="2335213"/>
          <p14:tracePt t="180458" x="2324100" y="2362200"/>
          <p14:tracePt t="180464" x="2324100" y="2379663"/>
          <p14:tracePt t="180474" x="2324100" y="2398713"/>
          <p14:tracePt t="180479" x="2324100" y="2425700"/>
          <p14:tracePt t="180487" x="2324100" y="2444750"/>
          <p14:tracePt t="180496" x="2324100" y="2452688"/>
          <p14:tracePt t="180503" x="2324100" y="2471738"/>
          <p14:tracePt t="180511" x="2324100" y="2481263"/>
          <p14:tracePt t="180519" x="2324100" y="2489200"/>
          <p14:tracePt t="180528" x="2324100" y="2498725"/>
          <p14:tracePt t="180543" x="2324100" y="2508250"/>
          <p14:tracePt t="180559" x="2324100" y="2517775"/>
          <p14:tracePt t="180577" x="2324100" y="2525713"/>
          <p14:tracePt t="180584" x="2324100" y="2535238"/>
          <p14:tracePt t="180592" x="2324100" y="2554288"/>
          <p14:tracePt t="180600" x="2324100" y="2562225"/>
          <p14:tracePt t="180616" x="2324100" y="2571750"/>
          <p14:tracePt t="180625" x="2316163" y="2598738"/>
          <p14:tracePt t="180632" x="2316163" y="2608263"/>
          <p14:tracePt t="180642" x="2306638" y="2635250"/>
          <p14:tracePt t="180648" x="2287588" y="2654300"/>
          <p14:tracePt t="180661" x="2260600" y="2671763"/>
          <p14:tracePt t="180663" x="2260600" y="2681288"/>
          <p14:tracePt t="180671" x="2243138" y="2698750"/>
          <p14:tracePt t="180681" x="2233613" y="2708275"/>
          <p14:tracePt t="181128" x="2214563" y="2744788"/>
          <p14:tracePt t="181136" x="2206625" y="2744788"/>
          <p14:tracePt t="181146" x="2187575" y="2754313"/>
          <p14:tracePt t="181162" x="2179638" y="2771775"/>
          <p14:tracePt t="181167" x="2170113" y="2781300"/>
          <p14:tracePt t="181289" x="2151063" y="2790825"/>
          <p14:tracePt t="181295" x="2133600" y="2800350"/>
          <p14:tracePt t="181303" x="2114550" y="2808288"/>
          <p14:tracePt t="181311" x="2087563" y="2827338"/>
          <p14:tracePt t="181319" x="2078038" y="2836863"/>
          <p14:tracePt t="181327" x="2051050" y="2844800"/>
          <p14:tracePt t="181343" x="2041525" y="2854325"/>
          <p14:tracePt t="181361" x="2024063" y="2873375"/>
          <p14:tracePt t="182778" x="2033588" y="2863850"/>
          <p14:tracePt t="182785" x="2041525" y="2854325"/>
          <p14:tracePt t="183416" x="2051050" y="2854325"/>
          <p14:tracePt t="183423" x="2051050" y="2881313"/>
          <p14:tracePt t="183432" x="2051050" y="2954338"/>
          <p14:tracePt t="183440" x="2051050" y="3009900"/>
          <p14:tracePt t="183448" x="2051050" y="3100388"/>
          <p14:tracePt t="183458" x="2051050" y="3173413"/>
          <p14:tracePt t="183464" x="2051050" y="3192463"/>
          <p14:tracePt t="183473" x="2087563" y="3265488"/>
          <p14:tracePt t="183480" x="2097088" y="3319463"/>
          <p14:tracePt t="183488" x="2133600" y="3375025"/>
          <p14:tracePt t="183496" x="2143125" y="3411538"/>
          <p14:tracePt t="183504" x="2179638" y="3455988"/>
          <p14:tracePt t="183512" x="2187575" y="3492500"/>
          <p14:tracePt t="183520" x="2187575" y="3502025"/>
          <p14:tracePt t="183528" x="2197100" y="3502025"/>
          <p14:tracePt t="183697" x="2197100" y="3511550"/>
          <p14:tracePt t="183722" x="2214563" y="3529013"/>
          <p14:tracePt t="184039" x="2214563" y="3556000"/>
          <p14:tracePt t="184047" x="2214563" y="3592513"/>
          <p14:tracePt t="184056" x="2214563" y="3621088"/>
          <p14:tracePt t="184063" x="2224088" y="3648075"/>
          <p14:tracePt t="184071" x="2224088" y="3657600"/>
          <p14:tracePt t="184079" x="2233613" y="3684588"/>
          <p14:tracePt t="184087" x="2233613" y="3702050"/>
          <p14:tracePt t="184095" x="2243138" y="3711575"/>
          <p14:tracePt t="184103" x="2243138" y="3730625"/>
          <p14:tracePt t="184112" x="2251075" y="3730625"/>
          <p14:tracePt t="184521" x="2251075" y="3748088"/>
          <p14:tracePt t="184527" x="2233613" y="3784600"/>
          <p14:tracePt t="184535" x="2197100" y="3811588"/>
          <p14:tracePt t="184543" x="2133600" y="3867150"/>
          <p14:tracePt t="184551" x="2078038" y="3930650"/>
          <p14:tracePt t="184559" x="2051050" y="3967163"/>
          <p14:tracePt t="184567" x="2024063" y="3994150"/>
          <p14:tracePt t="184575" x="2005013" y="4021138"/>
          <p14:tracePt t="184584" x="2005013" y="4030663"/>
          <p14:tracePt t="184592" x="2005013" y="4067175"/>
          <p14:tracePt t="184599" x="2005013" y="4094163"/>
          <p14:tracePt t="184608" x="2005013" y="4113213"/>
          <p14:tracePt t="184623" x="2005013" y="4140200"/>
          <p14:tracePt t="184633" x="2005013" y="4149725"/>
          <p14:tracePt t="184648" x="2005013" y="4159250"/>
          <p14:tracePt t="184664" x="2005013" y="4167188"/>
          <p14:tracePt t="184688" x="2005013" y="4186238"/>
          <p14:tracePt t="184712" x="2005013" y="4203700"/>
          <p14:tracePt t="184743" x="2005013" y="4213225"/>
          <p14:tracePt t="184751" x="2005013" y="4222750"/>
          <p14:tracePt t="184768" x="2005013" y="4232275"/>
          <p14:tracePt t="184801" x="2005013" y="4240213"/>
          <p14:tracePt t="184961" x="2014538" y="4240213"/>
          <p14:tracePt t="184969" x="2041525" y="4249738"/>
          <p14:tracePt t="184977" x="2087563" y="4259263"/>
          <p14:tracePt t="184985" x="2143125" y="4286250"/>
          <p14:tracePt t="184993" x="2206625" y="4286250"/>
          <p14:tracePt t="185000" x="2297113" y="4295775"/>
          <p14:tracePt t="185009" x="2370138" y="4295775"/>
          <p14:tracePt t="185015" x="2470150" y="4322763"/>
          <p14:tracePt t="185023" x="2506663" y="4322763"/>
          <p14:tracePt t="185031" x="2562225" y="4322763"/>
          <p14:tracePt t="185040" x="2625725" y="4349750"/>
          <p14:tracePt t="185049" x="2635250" y="4349750"/>
          <p14:tracePt t="185060" x="2671763" y="4359275"/>
          <p14:tracePt t="185129" x="2698750" y="4359275"/>
          <p14:tracePt t="185138" x="2716213" y="4359275"/>
          <p14:tracePt t="185145" x="2744788" y="4359275"/>
          <p14:tracePt t="185153" x="2771775" y="4359275"/>
          <p14:tracePt t="185160" x="2817813" y="4359275"/>
          <p14:tracePt t="185168" x="2852738" y="4359275"/>
          <p14:tracePt t="185176" x="2898775" y="4359275"/>
          <p14:tracePt t="185185" x="2954338" y="4359275"/>
          <p14:tracePt t="185191" x="2981325" y="4359275"/>
          <p14:tracePt t="185199" x="3035300" y="4359275"/>
          <p14:tracePt t="185207" x="3054350" y="4359275"/>
          <p14:tracePt t="185215" x="3063875" y="4349750"/>
          <p14:tracePt t="185431" x="3117850" y="4349750"/>
          <p14:tracePt t="185440" x="3244850" y="4349750"/>
          <p14:tracePt t="185447" x="3409950" y="4359275"/>
          <p14:tracePt t="185456" x="3563938" y="4376738"/>
          <p14:tracePt t="185463" x="3692525" y="4386263"/>
          <p14:tracePt t="185472" x="3856038" y="4449763"/>
          <p14:tracePt t="185480" x="3929063" y="4449763"/>
          <p14:tracePt t="185488" x="4029075" y="4505325"/>
          <p14:tracePt t="185496" x="4057650" y="4505325"/>
          <p14:tracePt t="185504" x="4094163" y="4514850"/>
          <p14:tracePt t="185512" x="4102100" y="4514850"/>
          <p14:tracePt t="185888" x="4048125" y="4532313"/>
          <p14:tracePt t="185895" x="3975100" y="4532313"/>
          <p14:tracePt t="185903" x="3875088" y="4551363"/>
          <p14:tracePt t="185911" x="3783013" y="4559300"/>
          <p14:tracePt t="185919" x="3709988" y="4559300"/>
          <p14:tracePt t="185927" x="3600450" y="4559300"/>
          <p14:tracePt t="185935" x="3509963" y="4559300"/>
          <p14:tracePt t="185943" x="3427413" y="4578350"/>
          <p14:tracePt t="185952" x="3336925" y="4578350"/>
          <p14:tracePt t="185960" x="3281363" y="4578350"/>
          <p14:tracePt t="185968" x="3227388" y="4578350"/>
          <p14:tracePt t="185976" x="3171825" y="4578350"/>
          <p14:tracePt t="185984" x="3136900" y="4578350"/>
          <p14:tracePt t="185992" x="3100388" y="4578350"/>
          <p14:tracePt t="186001" x="3054350" y="4578350"/>
          <p14:tracePt t="186017" x="3027363" y="4578350"/>
          <p14:tracePt t="186029" x="3008313" y="4578350"/>
          <p14:tracePt t="186033" x="2998788" y="4578350"/>
          <p14:tracePt t="186049" x="2971800" y="4568825"/>
          <p14:tracePt t="186056" x="2954338" y="4568825"/>
          <p14:tracePt t="186063" x="2935288" y="4559300"/>
          <p14:tracePt t="186073" x="2925763" y="4559300"/>
          <p14:tracePt t="186089" x="2908300" y="4551363"/>
          <p14:tracePt t="186129" x="2889250" y="4551363"/>
          <p14:tracePt t="186137" x="2881313" y="4551363"/>
          <p14:tracePt t="186145" x="2844800" y="4551363"/>
          <p14:tracePt t="186153" x="2817813" y="4551363"/>
          <p14:tracePt t="186160" x="2781300" y="4551363"/>
          <p14:tracePt t="186169" x="2725738" y="4551363"/>
          <p14:tracePt t="186177" x="2671763" y="4551363"/>
          <p14:tracePt t="186185" x="2625725" y="4551363"/>
          <p14:tracePt t="186193" x="2570163" y="4551363"/>
          <p14:tracePt t="186201" x="2533650" y="4551363"/>
          <p14:tracePt t="186209" x="2498725" y="4551363"/>
          <p14:tracePt t="186216" x="2443163" y="4551363"/>
          <p14:tracePt t="186224" x="2416175" y="4551363"/>
          <p14:tracePt t="186232" x="2406650" y="4551363"/>
          <p14:tracePt t="186245" x="2379663" y="4551363"/>
          <p14:tracePt t="186248" x="2370138" y="4551363"/>
          <p14:tracePt t="186265" x="2360613" y="4551363"/>
          <p14:tracePt t="186321" x="2352675" y="4541838"/>
          <p14:tracePt t="186329" x="2352675" y="4514850"/>
          <p14:tracePt t="186337" x="2352675" y="4478338"/>
          <p14:tracePt t="186345" x="2352675" y="4441825"/>
          <p14:tracePt t="186353" x="2333625" y="4413250"/>
          <p14:tracePt t="186360" x="2333625" y="4376738"/>
          <p14:tracePt t="186369" x="2316163" y="4332288"/>
          <p14:tracePt t="186378" x="2316163" y="4259263"/>
          <p14:tracePt t="186385" x="2306638" y="4213225"/>
          <p14:tracePt t="186394" x="2297113" y="4159250"/>
          <p14:tracePt t="186401" x="2297113" y="4113213"/>
          <p14:tracePt t="186408" x="2279650" y="4086225"/>
          <p14:tracePt t="186417" x="2270125" y="4057650"/>
          <p14:tracePt t="186429" x="2260600" y="4030663"/>
          <p14:tracePt t="186432" x="2260600" y="4003675"/>
          <p14:tracePt t="186445" x="2251075" y="3994150"/>
          <p14:tracePt t="186448" x="2233613" y="3967163"/>
          <p14:tracePt t="186458" x="2224088" y="3948113"/>
          <p14:tracePt t="186464" x="2214563" y="3911600"/>
          <p14:tracePt t="186474" x="2214563" y="3884613"/>
          <p14:tracePt t="186480" x="2197100" y="3840163"/>
          <p14:tracePt t="186491" x="2179638" y="3794125"/>
          <p14:tracePt t="186496" x="2151063" y="3748088"/>
          <p14:tracePt t="186504" x="2114550" y="3684588"/>
          <p14:tracePt t="186512" x="2078038" y="3621088"/>
          <p14:tracePt t="186522" x="2024063" y="3538538"/>
          <p14:tracePt t="186527" x="1960563" y="3475038"/>
          <p14:tracePt t="186535" x="1887538" y="3392488"/>
          <p14:tracePt t="186543" x="1841500" y="3338513"/>
          <p14:tracePt t="186552" x="1795463" y="3273425"/>
          <p14:tracePt t="186559" x="1751013" y="3209925"/>
          <p14:tracePt t="186568" x="1695450" y="3155950"/>
          <p14:tracePt t="186575" x="1685925" y="3136900"/>
          <p14:tracePt t="186583" x="1658938" y="3109913"/>
          <p14:tracePt t="186591" x="1649413" y="3082925"/>
          <p14:tracePt t="186599" x="1641475" y="3046413"/>
          <p14:tracePt t="186607" x="1641475" y="3017838"/>
          <p14:tracePt t="186616" x="1641475" y="2990850"/>
          <p14:tracePt t="186625" x="1612900" y="2936875"/>
          <p14:tracePt t="186631" x="1604963" y="2873375"/>
          <p14:tracePt t="186640" x="1604963" y="2817813"/>
          <p14:tracePt t="186648" x="1604963" y="2771775"/>
          <p14:tracePt t="186656" x="1595438" y="2735263"/>
          <p14:tracePt t="186665" x="1576388" y="2690813"/>
          <p14:tracePt t="186672" x="1568450" y="2662238"/>
          <p14:tracePt t="186679" x="1558925" y="2644775"/>
          <p14:tracePt t="186687" x="1549400" y="2625725"/>
          <p14:tracePt t="186696" x="1541463" y="2598738"/>
          <p14:tracePt t="186713" x="1531938" y="2589213"/>
          <p14:tracePt t="186721" x="1531938" y="2581275"/>
          <p14:tracePt t="186916" x="1549400" y="2571750"/>
          <p14:tracePt t="186921" x="1641475" y="2571750"/>
          <p14:tracePt t="186930" x="1751013" y="2589213"/>
          <p14:tracePt t="186937" x="1878013" y="2617788"/>
          <p14:tracePt t="186944" x="1978025" y="2625725"/>
          <p14:tracePt t="186952" x="2033588" y="2625725"/>
          <p14:tracePt t="186959" x="2060575" y="2625725"/>
          <p14:tracePt t="186967" x="2087563" y="2635250"/>
          <p14:tracePt t="186975" x="2097088" y="2644775"/>
          <p14:tracePt t="187321" x="2097088" y="2654300"/>
          <p14:tracePt t="187329" x="2097088" y="2662238"/>
          <p14:tracePt t="187339" x="2097088" y="2690813"/>
          <p14:tracePt t="187345" x="2097088" y="2744788"/>
          <p14:tracePt t="187352" x="2097088" y="2763838"/>
          <p14:tracePt t="187360" x="2097088" y="2800350"/>
          <p14:tracePt t="187370" x="2097088" y="2844800"/>
          <p14:tracePt t="187378" x="2097088" y="2873375"/>
          <p14:tracePt t="187385" x="2097088" y="2900363"/>
          <p14:tracePt t="187393" x="2097088" y="2946400"/>
          <p14:tracePt t="187400" x="2097088" y="2963863"/>
          <p14:tracePt t="187409" x="2097088" y="2990850"/>
          <p14:tracePt t="187418" x="2097088" y="3009900"/>
          <p14:tracePt t="187423" x="2097088" y="3046413"/>
          <p14:tracePt t="187433" x="2097088" y="3054350"/>
          <p14:tracePt t="187442" x="2097088" y="3082925"/>
          <p14:tracePt t="187450" x="2097088" y="3119438"/>
          <p14:tracePt t="187458" x="2097088" y="3136900"/>
          <p14:tracePt t="187465" x="2097088" y="3173413"/>
          <p14:tracePt t="187475" x="2097088" y="3200400"/>
          <p14:tracePt t="187481" x="2097088" y="3228975"/>
          <p14:tracePt t="187490" x="2097088" y="3236913"/>
          <p14:tracePt t="187497" x="2097088" y="3273425"/>
          <p14:tracePt t="187503" x="2097088" y="3292475"/>
          <p14:tracePt t="187511" x="2097088" y="3319463"/>
          <p14:tracePt t="187520" x="2097088" y="3338513"/>
          <p14:tracePt t="187527" x="2114550" y="3355975"/>
          <p14:tracePt t="187536" x="2114550" y="3365500"/>
          <p14:tracePt t="187543" x="2124075" y="3375025"/>
          <p14:tracePt t="187559" x="2124075" y="3382963"/>
          <p14:tracePt t="187575" x="2124075" y="3392488"/>
          <p14:tracePt t="187689" x="2124075" y="3402013"/>
          <p14:tracePt t="187713" x="2124075" y="3411538"/>
          <p14:tracePt t="187945" x="2124075" y="3419475"/>
          <p14:tracePt t="188057" x="2124075" y="3429000"/>
          <p14:tracePt t="188065" x="2124075" y="3455988"/>
          <p14:tracePt t="188075" x="2114550" y="3511550"/>
          <p14:tracePt t="188081" x="2070100" y="3538538"/>
          <p14:tracePt t="188092" x="2014538" y="3584575"/>
          <p14:tracePt t="188097" x="1968500" y="3621088"/>
          <p14:tracePt t="188104" x="1941513" y="3638550"/>
          <p14:tracePt t="188112" x="1924050" y="3657600"/>
          <p14:tracePt t="188120" x="1895475" y="3675063"/>
          <p14:tracePt t="188128" x="1895475" y="3684588"/>
          <p14:tracePt t="188161" x="1895475" y="3702050"/>
          <p14:tracePt t="188167" x="1895475" y="3711575"/>
          <p14:tracePt t="188183" x="1895475" y="3721100"/>
          <p14:tracePt t="188191" x="1887538" y="3730625"/>
          <p14:tracePt t="188215" x="1878013" y="3757613"/>
          <p14:tracePt t="188224" x="1860550" y="3767138"/>
          <p14:tracePt t="188231" x="1851025" y="3767138"/>
          <p14:tracePt t="188247" x="1841500" y="3767138"/>
          <p14:tracePt t="188264" x="1831975" y="3775075"/>
          <p14:tracePt t="188371" x="1831975" y="3794125"/>
          <p14:tracePt t="188377" x="1831975" y="3803650"/>
          <p14:tracePt t="188385" x="1831975" y="3811588"/>
          <p14:tracePt t="188394" x="1831975" y="3840163"/>
          <p14:tracePt t="188401" x="1831975" y="3848100"/>
          <p14:tracePt t="188409" x="1851025" y="3857625"/>
          <p14:tracePt t="188417" x="1860550" y="3867150"/>
          <p14:tracePt t="188433" x="1868488" y="3875088"/>
          <p14:tracePt t="188647" x="1905000" y="3875088"/>
          <p14:tracePt t="188655" x="1941513" y="3875088"/>
          <p14:tracePt t="188663" x="1987550" y="3875088"/>
          <p14:tracePt t="188672" x="2014538" y="3875088"/>
          <p14:tracePt t="188680" x="2070100" y="3875088"/>
          <p14:tracePt t="188688" x="2124075" y="3875088"/>
          <p14:tracePt t="188696" x="2179638" y="3875088"/>
          <p14:tracePt t="188708" x="2279650" y="3857625"/>
          <p14:tracePt t="188712" x="2306638" y="3857625"/>
          <p14:tracePt t="188721" x="2343150" y="3857625"/>
          <p14:tracePt t="188728" x="2389188" y="3848100"/>
          <p14:tracePt t="188738" x="2397125" y="3848100"/>
          <p14:tracePt t="188745" x="2416175" y="3848100"/>
          <p14:tracePt t="188752" x="2425700" y="3848100"/>
          <p14:tracePt t="188865" x="2433638" y="3848100"/>
          <p14:tracePt t="188874" x="2462213" y="3848100"/>
          <p14:tracePt t="188889" x="2470150" y="3848100"/>
          <p14:tracePt t="188897" x="2489200" y="3857625"/>
          <p14:tracePt t="188908" x="2516188" y="3875088"/>
          <p14:tracePt t="188912" x="2525713" y="3884613"/>
          <p14:tracePt t="188920" x="2533650" y="3894138"/>
          <p14:tracePt t="188928" x="2552700" y="3911600"/>
          <p14:tracePt t="188935" x="2562225" y="3911600"/>
          <p14:tracePt t="189065" x="2562225" y="3930650"/>
          <p14:tracePt t="189080" x="2562225" y="3948113"/>
          <p14:tracePt t="189096" x="2562225" y="3957638"/>
          <p14:tracePt t="189137" x="2562225" y="3967163"/>
          <p14:tracePt t="189281" x="2562225" y="3984625"/>
          <p14:tracePt t="189289" x="2570163" y="4003675"/>
          <p14:tracePt t="189305" x="2570163" y="4013200"/>
          <p14:tracePt t="189313" x="2570163" y="4030663"/>
          <p14:tracePt t="189321" x="2570163" y="4040188"/>
          <p14:tracePt t="189329" x="2570163" y="4049713"/>
          <p14:tracePt t="189351" x="2570163" y="4067175"/>
          <p14:tracePt t="189367" x="2570163" y="4076700"/>
          <p14:tracePt t="189409" x="2570163" y="4086225"/>
          <p14:tracePt t="189520" x="2562225" y="4103688"/>
          <p14:tracePt t="189543" x="2562225" y="4113213"/>
          <p14:tracePt t="189575" x="2552700" y="4122738"/>
          <p14:tracePt t="189777" x="2562225" y="4140200"/>
          <p14:tracePt t="190314" x="2570163" y="4149725"/>
          <p14:tracePt t="190329" x="2570163" y="4159250"/>
          <p14:tracePt t="190345" x="2570163" y="4167188"/>
          <p14:tracePt t="190354" x="2562225" y="4176713"/>
          <p14:tracePt t="190369" x="2552700" y="4186238"/>
          <p14:tracePt t="190383" x="2543175" y="4186238"/>
          <p14:tracePt t="190391" x="2543175" y="4195763"/>
          <p14:tracePt t="190399" x="2525713" y="4203700"/>
          <p14:tracePt t="190416" x="2516188" y="4213225"/>
          <p14:tracePt t="190431" x="2506663" y="4222750"/>
          <p14:tracePt t="190465" x="2506663" y="4232275"/>
          <p14:tracePt t="191380" x="2489200" y="4240213"/>
          <p14:tracePt t="191386" x="2479675" y="4240213"/>
          <p14:tracePt t="191395" x="2470150" y="4249738"/>
          <p14:tracePt t="196345" x="2433638" y="4222750"/>
          <p14:tracePt t="196353" x="2360613" y="4076700"/>
          <p14:tracePt t="196362" x="2270125" y="3921125"/>
          <p14:tracePt t="196369" x="2206625" y="3803650"/>
          <p14:tracePt t="196381" x="2133600" y="3684588"/>
          <p14:tracePt t="196384" x="2078038" y="3538538"/>
          <p14:tracePt t="196393" x="2033588" y="3419475"/>
          <p14:tracePt t="196400" x="1978025" y="3302000"/>
          <p14:tracePt t="196409" x="1931988" y="3228975"/>
          <p14:tracePt t="196415" x="1905000" y="3146425"/>
          <p14:tracePt t="196426" x="1860550" y="3090863"/>
          <p14:tracePt t="196431" x="1851025" y="3054350"/>
          <p14:tracePt t="196440" x="1841500" y="3036888"/>
          <p14:tracePt t="196448" x="1841500" y="3027363"/>
          <p14:tracePt t="196457" x="1841500" y="3009900"/>
          <p14:tracePt t="196601" x="1831975" y="3000375"/>
          <p14:tracePt t="196737" x="1824038" y="2990850"/>
          <p14:tracePt t="196761" x="1831975" y="2973388"/>
          <p14:tracePt t="196769" x="1831975" y="2963863"/>
          <p14:tracePt t="196793" x="1831975" y="2954338"/>
          <p14:tracePt t="196801" x="1841500" y="2946400"/>
          <p14:tracePt t="196905" x="1841500" y="2927350"/>
          <p14:tracePt t="196937" x="1841500" y="2917825"/>
          <p14:tracePt t="197137" x="1841500" y="2890838"/>
          <p14:tracePt t="197146" x="1841500" y="2854325"/>
          <p14:tracePt t="197153" x="1814513" y="2808288"/>
          <p14:tracePt t="197164" x="1795463" y="2763838"/>
          <p14:tracePt t="197167" x="1787525" y="2744788"/>
          <p14:tracePt t="197175" x="1758950" y="2708275"/>
          <p14:tracePt t="197183" x="1758950" y="2662238"/>
          <p14:tracePt t="197191" x="1751013" y="2654300"/>
          <p14:tracePt t="197199" x="1741488" y="2608263"/>
          <p14:tracePt t="197207" x="1731963" y="2598738"/>
          <p14:tracePt t="197215" x="1731963" y="2581275"/>
          <p14:tracePt t="197231" x="1731963" y="2571750"/>
          <p14:tracePt t="197272" x="1731963" y="2562225"/>
          <p14:tracePt t="197297" x="1731963" y="2544763"/>
          <p14:tracePt t="197313" x="1741488" y="2517775"/>
          <p14:tracePt t="197320" x="1741488" y="2508250"/>
          <p14:tracePt t="197328" x="1758950" y="2489200"/>
          <p14:tracePt t="197337" x="1768475" y="2481263"/>
          <p14:tracePt t="197345" x="1778000" y="2452688"/>
          <p14:tracePt t="197353" x="1787525" y="2435225"/>
          <p14:tracePt t="197360" x="1804988" y="2416175"/>
          <p14:tracePt t="197368" x="1814513" y="2398713"/>
          <p14:tracePt t="197377" x="1814513" y="2389188"/>
          <p14:tracePt t="197385" x="1824038" y="2379663"/>
          <p14:tracePt t="197393" x="1831975" y="2371725"/>
          <p14:tracePt t="197400" x="1851025" y="2352675"/>
          <p14:tracePt t="197410" x="1860550" y="2343150"/>
          <p14:tracePt t="197424" x="1868488" y="2343150"/>
          <p14:tracePt t="197489" x="1878013" y="2343150"/>
          <p14:tracePt t="197505" x="1887538" y="2343150"/>
          <p14:tracePt t="197513" x="1924050" y="2343150"/>
          <p14:tracePt t="197525" x="1951038" y="2343150"/>
          <p14:tracePt t="197529" x="1978025" y="2343150"/>
          <p14:tracePt t="197537" x="1997075" y="2343150"/>
          <p14:tracePt t="197543" x="2024063" y="2343150"/>
          <p14:tracePt t="197551" x="2070100" y="2343150"/>
          <p14:tracePt t="197568" x="2078038" y="2343150"/>
          <p14:tracePt t="197577" x="2106613" y="2343150"/>
          <p14:tracePt t="197585" x="2114550" y="2343150"/>
          <p14:tracePt t="197593" x="2124075" y="2343150"/>
          <p14:tracePt t="197608" x="2133600" y="2343150"/>
          <p14:tracePt t="197640" x="2151063" y="2343150"/>
          <p14:tracePt t="197680" x="2160588" y="2343150"/>
          <p14:tracePt t="197689" x="2170113" y="2362200"/>
          <p14:tracePt t="197704" x="2179638" y="2398713"/>
          <p14:tracePt t="197713" x="2187575" y="2425700"/>
          <p14:tracePt t="197719" x="2197100" y="2444750"/>
          <p14:tracePt t="197727" x="2206625" y="2462213"/>
          <p14:tracePt t="197735" x="2224088" y="2508250"/>
          <p14:tracePt t="197743" x="2224088" y="2517775"/>
          <p14:tracePt t="197751" x="2224088" y="2535238"/>
          <p14:tracePt t="197759" x="2224088" y="2544763"/>
          <p14:tracePt t="197767" x="2233613" y="2562225"/>
          <p14:tracePt t="197775" x="2243138" y="2571750"/>
          <p14:tracePt t="197783" x="2243138" y="2581275"/>
          <p14:tracePt t="197808" x="2243138" y="2589213"/>
          <p14:tracePt t="197890" x="2243138" y="2625725"/>
          <p14:tracePt t="197897" x="2243138" y="2635250"/>
          <p14:tracePt t="197915" x="2243138" y="2662238"/>
          <p14:tracePt t="197923" x="2243138" y="2671763"/>
          <p14:tracePt t="197928" x="2243138" y="2681288"/>
          <p14:tracePt t="197935" x="2233613" y="2708275"/>
          <p14:tracePt t="197943" x="2224088" y="2717800"/>
          <p14:tracePt t="197953" x="2214563" y="2735263"/>
          <p14:tracePt t="197961" x="2206625" y="2754313"/>
          <p14:tracePt t="197969" x="2187575" y="2771775"/>
          <p14:tracePt t="197979" x="2179638" y="2781300"/>
          <p14:tracePt t="197984" x="2160588" y="2800350"/>
          <p14:tracePt t="197992" x="2151063" y="2800350"/>
          <p14:tracePt t="198000" x="2143125" y="2817813"/>
          <p14:tracePt t="198008" x="2133600" y="2817813"/>
          <p14:tracePt t="198024" x="2124075" y="2827338"/>
          <p14:tracePt t="198185" x="2124075" y="2836863"/>
          <p14:tracePt t="198257" x="2114550" y="2836863"/>
          <p14:tracePt t="198275" x="2106613" y="2827338"/>
          <p14:tracePt t="198282" x="2097088" y="2817813"/>
          <p14:tracePt t="198290" x="2078038" y="2817813"/>
          <p14:tracePt t="198296" x="2060575" y="2800350"/>
          <p14:tracePt t="198305" x="2041525" y="2781300"/>
          <p14:tracePt t="198312" x="2014538" y="2763838"/>
          <p14:tracePt t="198320" x="1987550" y="2744788"/>
          <p14:tracePt t="198328" x="1968500" y="2735263"/>
          <p14:tracePt t="198336" x="1941513" y="2717800"/>
          <p14:tracePt t="198344" x="1924050" y="2690813"/>
          <p14:tracePt t="198352" x="1914525" y="2690813"/>
          <p14:tracePt t="198360" x="1895475" y="2690813"/>
          <p14:tracePt t="198368" x="1868488" y="2662238"/>
          <p14:tracePt t="198400" x="1851025" y="2644775"/>
          <p14:tracePt t="198416" x="1841500" y="2644775"/>
          <p14:tracePt t="198424" x="1831975" y="2635250"/>
          <p14:tracePt t="198432" x="1804988" y="2625725"/>
          <p14:tracePt t="198440" x="1795463" y="2625725"/>
          <p14:tracePt t="198447" x="1778000" y="2617788"/>
          <p14:tracePt t="198456" x="1758950" y="2608263"/>
          <p14:tracePt t="198463" x="1751013" y="2608263"/>
          <p14:tracePt t="198479" x="1751013" y="2598738"/>
          <p14:tracePt t="198488" x="1731963" y="2589213"/>
          <p14:tracePt t="198511" x="1704975" y="2554288"/>
          <p14:tracePt t="198527" x="1704975" y="2525713"/>
          <p14:tracePt t="198535" x="1695450" y="2508250"/>
          <p14:tracePt t="198543" x="1695450" y="2471738"/>
          <p14:tracePt t="198551" x="1695450" y="2435225"/>
          <p14:tracePt t="198559" x="1695450" y="2416175"/>
          <p14:tracePt t="198568" x="1695450" y="2389188"/>
          <p14:tracePt t="198576" x="1695450" y="2362200"/>
          <p14:tracePt t="198584" x="1695450" y="2343150"/>
          <p14:tracePt t="198592" x="1695450" y="2335213"/>
          <p14:tracePt t="198600" x="1695450" y="2325688"/>
          <p14:tracePt t="198681" x="1695450" y="2316163"/>
          <p14:tracePt t="198690" x="1695450" y="2306638"/>
          <p14:tracePt t="198697" x="1722438" y="2289175"/>
          <p14:tracePt t="198708" x="1741488" y="2270125"/>
          <p14:tracePt t="198714" x="1758950" y="2262188"/>
          <p14:tracePt t="198723" x="1787525" y="2243138"/>
          <p14:tracePt t="198728" x="1787525" y="2233613"/>
          <p14:tracePt t="198735" x="1804988" y="2225675"/>
          <p14:tracePt t="198751" x="1831975" y="2225675"/>
          <p14:tracePt t="198759" x="1860550" y="2216150"/>
          <p14:tracePt t="198767" x="1878013" y="2206625"/>
          <p14:tracePt t="198775" x="1895475" y="2197100"/>
          <p14:tracePt t="198791" x="1924050" y="2189163"/>
          <p14:tracePt t="198799" x="1931988" y="2189163"/>
          <p14:tracePt t="198807" x="1951038" y="2189163"/>
          <p14:tracePt t="198815" x="1968500" y="2189163"/>
          <p14:tracePt t="198823" x="1987550" y="2189163"/>
          <p14:tracePt t="198832" x="1997075" y="2189163"/>
          <p14:tracePt t="198839" x="2024063" y="2189163"/>
          <p14:tracePt t="198849" x="2041525" y="2189163"/>
          <p14:tracePt t="198855" x="2070100" y="2189163"/>
          <p14:tracePt t="198863" x="2087563" y="2189163"/>
          <p14:tracePt t="198872" x="2124075" y="2206625"/>
          <p14:tracePt t="198879" x="2133600" y="2206625"/>
          <p14:tracePt t="198889" x="2179638" y="2243138"/>
          <p14:tracePt t="198895" x="2197100" y="2262188"/>
          <p14:tracePt t="198903" x="2214563" y="2270125"/>
          <p14:tracePt t="198911" x="2233613" y="2289175"/>
          <p14:tracePt t="198919" x="2243138" y="2298700"/>
          <p14:tracePt t="198927" x="2251075" y="2306638"/>
          <p14:tracePt t="199088" x="2251075" y="2325688"/>
          <p14:tracePt t="199097" x="2251075" y="2343150"/>
          <p14:tracePt t="199105" x="2251075" y="2371725"/>
          <p14:tracePt t="199113" x="2251075" y="2389188"/>
          <p14:tracePt t="199121" x="2251075" y="2408238"/>
          <p14:tracePt t="199129" x="2251075" y="2425700"/>
          <p14:tracePt t="199137" x="2251075" y="2444750"/>
          <p14:tracePt t="199145" x="2251075" y="2452688"/>
          <p14:tracePt t="199153" x="2251075" y="2471738"/>
          <p14:tracePt t="199161" x="2251075" y="2481263"/>
          <p14:tracePt t="199176" x="2251075" y="2489200"/>
          <p14:tracePt t="199185" x="2251075" y="2498725"/>
          <p14:tracePt t="199193" x="2251075" y="2508250"/>
          <p14:tracePt t="199201" x="2251075" y="2517775"/>
          <p14:tracePt t="199217" x="2251075" y="2535238"/>
          <p14:tracePt t="199236" x="2243138" y="2544763"/>
          <p14:tracePt t="199239" x="2233613" y="2562225"/>
          <p14:tracePt t="199263" x="2214563" y="2581275"/>
          <p14:tracePt t="199272" x="2206625" y="2589213"/>
          <p14:tracePt t="199289" x="2187575" y="2598738"/>
          <p14:tracePt t="199306" x="2170113" y="2598738"/>
          <p14:tracePt t="199312" x="2160588" y="2625725"/>
          <p14:tracePt t="199323" x="2143125" y="2635250"/>
          <p14:tracePt t="199328" x="2133600" y="2635250"/>
          <p14:tracePt t="199337" x="2124075" y="2644775"/>
          <p14:tracePt t="199344" x="2114550" y="2654300"/>
          <p14:tracePt t="199352" x="2114550" y="2662238"/>
          <p14:tracePt t="199360" x="2097088" y="2681288"/>
          <p14:tracePt t="199376" x="2078038" y="2690813"/>
          <p14:tracePt t="199384" x="2060575" y="2698750"/>
          <p14:tracePt t="199392" x="2051050" y="2698750"/>
          <p14:tracePt t="199400" x="2041525" y="2708275"/>
          <p14:tracePt t="199409" x="2033588" y="2717800"/>
          <p14:tracePt t="199457" x="2014538" y="2717800"/>
          <p14:tracePt t="199465" x="2005013" y="2717800"/>
          <p14:tracePt t="199474" x="1997075" y="2717800"/>
          <p14:tracePt t="199481" x="1960563" y="2727325"/>
          <p14:tracePt t="199492" x="1941513" y="2727325"/>
          <p14:tracePt t="199497" x="1914525" y="2727325"/>
          <p14:tracePt t="199507" x="1895475" y="2727325"/>
          <p14:tracePt t="199512" x="1868488" y="2727325"/>
          <p14:tracePt t="199520" x="1851025" y="2727325"/>
          <p14:tracePt t="199527" x="1824038" y="2727325"/>
          <p14:tracePt t="199543" x="1804988" y="2727325"/>
          <p14:tracePt t="199575" x="1787525" y="2727325"/>
          <p14:tracePt t="199609" x="1778000" y="2727325"/>
          <p14:tracePt t="199617" x="1768475" y="2727325"/>
          <p14:tracePt t="199689" x="1768475" y="2708275"/>
          <p14:tracePt t="199697" x="1758950" y="2662238"/>
          <p14:tracePt t="199705" x="1751013" y="2662238"/>
          <p14:tracePt t="199713" x="1751013" y="2625725"/>
          <p14:tracePt t="199723" x="1731963" y="2562225"/>
          <p14:tracePt t="199729" x="1731963" y="2535238"/>
          <p14:tracePt t="199735" x="1731963" y="2508250"/>
          <p14:tracePt t="199743" x="1731963" y="2481263"/>
          <p14:tracePt t="199751" x="1722438" y="2471738"/>
          <p14:tracePt t="199783" x="1722438" y="2462213"/>
          <p14:tracePt t="199841" x="1722438" y="2435225"/>
          <p14:tracePt t="199851" x="1722438" y="2408238"/>
          <p14:tracePt t="199856" x="1731963" y="2379663"/>
          <p14:tracePt t="199865" x="1768475" y="2352675"/>
          <p14:tracePt t="199874" x="1795463" y="2325688"/>
          <p14:tracePt t="199892" x="1860550" y="2270125"/>
          <p14:tracePt t="199898" x="1905000" y="2252663"/>
          <p14:tracePt t="199905" x="1931988" y="2225675"/>
          <p14:tracePt t="199913" x="1951038" y="2216150"/>
          <p14:tracePt t="199923" x="1997075" y="2197100"/>
          <p14:tracePt t="199931" x="2024063" y="2179638"/>
          <p14:tracePt t="199935" x="2060575" y="2170113"/>
          <p14:tracePt t="199951" x="2097088" y="2160588"/>
          <p14:tracePt t="199967" x="2106613" y="2160588"/>
          <p14:tracePt t="199975" x="2124075" y="2160588"/>
          <p14:tracePt t="199983" x="2143125" y="2160588"/>
          <p14:tracePt t="199991" x="2151063" y="2160588"/>
          <p14:tracePt t="199999" x="2170113" y="2152650"/>
          <p14:tracePt t="200015" x="2179638" y="2152650"/>
          <p14:tracePt t="200023" x="2224088" y="2152650"/>
          <p14:tracePt t="200031" x="2243138" y="2152650"/>
          <p14:tracePt t="200039" x="2297113" y="2189163"/>
          <p14:tracePt t="200047" x="2333625" y="2197100"/>
          <p14:tracePt t="200055" x="2360613" y="2225675"/>
          <p14:tracePt t="200065" x="2397125" y="2243138"/>
          <p14:tracePt t="200071" x="2425700" y="2252663"/>
          <p14:tracePt t="200079" x="2452688" y="2289175"/>
          <p14:tracePt t="200088" x="2462213" y="2298700"/>
          <p14:tracePt t="200095" x="2470150" y="2306638"/>
          <p14:tracePt t="200104" x="2479675" y="2306638"/>
          <p14:tracePt t="200119" x="2498725" y="2316163"/>
          <p14:tracePt t="200209" x="2498725" y="2335213"/>
          <p14:tracePt t="200217" x="2498725" y="2371725"/>
          <p14:tracePt t="200228" x="2470150" y="2416175"/>
          <p14:tracePt t="200232" x="2452688" y="2444750"/>
          <p14:tracePt t="200242" x="2433638" y="2471738"/>
          <p14:tracePt t="200247" x="2406650" y="2508250"/>
          <p14:tracePt t="200255" x="2397125" y="2544763"/>
          <p14:tracePt t="200263" x="2360613" y="2589213"/>
          <p14:tracePt t="200273" x="2343150" y="2635250"/>
          <p14:tracePt t="200279" x="2324100" y="2671763"/>
          <p14:tracePt t="200288" x="2297113" y="2698750"/>
          <p14:tracePt t="200295" x="2270125" y="2717800"/>
          <p14:tracePt t="200304" x="2270125" y="2735263"/>
          <p14:tracePt t="200311" x="2260600" y="2744788"/>
          <p14:tracePt t="200328" x="2251075" y="2754313"/>
          <p14:tracePt t="200489" x="2233613" y="2781300"/>
          <p14:tracePt t="200497" x="2214563" y="2790825"/>
          <p14:tracePt t="200506" x="2206625" y="2790825"/>
          <p14:tracePt t="200511" x="2179638" y="2800350"/>
          <p14:tracePt t="200519" x="2160588" y="2808288"/>
          <p14:tracePt t="200528" x="2160588" y="2817813"/>
          <p14:tracePt t="200536" x="2143125" y="2827338"/>
          <p14:tracePt t="200543" x="2133600" y="2827338"/>
          <p14:tracePt t="200551" x="2124075" y="2827338"/>
          <p14:tracePt t="200591" x="2114550" y="2836863"/>
          <p14:tracePt t="200600" x="2106613" y="2836863"/>
          <p14:tracePt t="200623" x="2087563" y="2836863"/>
          <p14:tracePt t="200631" x="2060575" y="2836863"/>
          <p14:tracePt t="200639" x="2033588" y="2817813"/>
          <p14:tracePt t="200647" x="1987550" y="2808288"/>
          <p14:tracePt t="200655" x="1931988" y="2800350"/>
          <p14:tracePt t="200663" x="1887538" y="2781300"/>
          <p14:tracePt t="200671" x="1868488" y="2781300"/>
          <p14:tracePt t="200679" x="1841500" y="2763838"/>
          <p14:tracePt t="200688" x="1824038" y="2754313"/>
          <p14:tracePt t="200720" x="1787525" y="2744788"/>
          <p14:tracePt t="200736" x="1787525" y="2735263"/>
          <p14:tracePt t="200752" x="1787525" y="2727325"/>
          <p14:tracePt t="200761" x="1778000" y="2708275"/>
          <p14:tracePt t="200769" x="1778000" y="2698750"/>
          <p14:tracePt t="200778" x="1768475" y="2681288"/>
          <p14:tracePt t="200784" x="1758950" y="2662238"/>
          <p14:tracePt t="200793" x="1758950" y="2654300"/>
          <p14:tracePt t="200801" x="1741488" y="2635250"/>
          <p14:tracePt t="200810" x="1731963" y="2625725"/>
          <p14:tracePt t="200819" x="1731963" y="2608263"/>
          <p14:tracePt t="200826" x="1722438" y="2589213"/>
          <p14:tracePt t="200832" x="1722438" y="2581275"/>
          <p14:tracePt t="200840" x="1722438" y="2562225"/>
          <p14:tracePt t="200849" x="1722438" y="2554288"/>
          <p14:tracePt t="200855" x="1722438" y="2544763"/>
          <p14:tracePt t="200864" x="1722438" y="2517775"/>
          <p14:tracePt t="200873" x="1722438" y="2508250"/>
          <p14:tracePt t="200890" x="1722438" y="2471738"/>
          <p14:tracePt t="200905" x="1722438" y="2462213"/>
          <p14:tracePt t="200920" x="1722438" y="2444750"/>
          <p14:tracePt t="200952" x="1722438" y="2435225"/>
          <p14:tracePt t="200960" x="1731963" y="2425700"/>
          <p14:tracePt t="200968" x="1741488" y="2425700"/>
          <p14:tracePt t="200976" x="1751013" y="2416175"/>
          <p14:tracePt t="200984" x="1778000" y="2416175"/>
          <p14:tracePt t="200992" x="1795463" y="2416175"/>
          <p14:tracePt t="201000" x="1814513" y="2408238"/>
          <p14:tracePt t="201008" x="1831975" y="2408238"/>
          <p14:tracePt t="201016" x="1851025" y="2398713"/>
          <p14:tracePt t="201024" x="1878013" y="2389188"/>
          <p14:tracePt t="201032" x="1887538" y="2389188"/>
          <p14:tracePt t="201042" x="1914525" y="2389188"/>
          <p14:tracePt t="201055" x="1924050" y="2389188"/>
          <p14:tracePt t="201256" x="1941513" y="2389188"/>
          <p14:tracePt t="201265" x="1951038" y="2389188"/>
          <p14:tracePt t="201273" x="1960563" y="2398713"/>
          <p14:tracePt t="201281" x="1960563" y="2416175"/>
          <p14:tracePt t="202049" x="1968500" y="2425700"/>
          <p14:tracePt t="202056" x="1978025" y="2408238"/>
          <p14:tracePt t="202068" x="1978025" y="2398713"/>
          <p14:tracePt t="202071" x="1987550" y="2379663"/>
          <p14:tracePt t="202079" x="1997075" y="2371725"/>
          <p14:tracePt t="202092" x="1997075" y="2352675"/>
          <p14:tracePt t="202425" x="1987550" y="2362200"/>
          <p14:tracePt t="202799" x="1968500" y="2362200"/>
          <p14:tracePt t="202807" x="1951038" y="2362200"/>
          <p14:tracePt t="202816" x="1924050" y="2389188"/>
          <p14:tracePt t="202824" x="1905000" y="2416175"/>
          <p14:tracePt t="202832" x="1878013" y="2444750"/>
          <p14:tracePt t="202840" x="1860550" y="2462213"/>
          <p14:tracePt t="202849" x="1851025" y="2471738"/>
          <p14:tracePt t="202856" x="1841500" y="2489200"/>
          <p14:tracePt t="202863" x="1841500" y="2498725"/>
          <p14:tracePt t="202873" x="1841500" y="2508250"/>
          <p14:tracePt t="202880" x="1831975" y="2517775"/>
          <p14:tracePt t="202890" x="1824038" y="2525713"/>
          <p14:tracePt t="202977" x="1814513" y="2525713"/>
          <p14:tracePt t="202987" x="1804988" y="2535238"/>
          <p14:tracePt t="202994" x="1787525" y="2535238"/>
          <p14:tracePt t="203000" x="1778000" y="2544763"/>
          <p14:tracePt t="203017" x="1768475" y="2554288"/>
          <p14:tracePt t="203024" x="1758950" y="2562225"/>
          <p14:tracePt t="203047" x="1741488" y="2571750"/>
          <p14:tracePt t="203537" x="1731963" y="2571750"/>
          <p14:tracePt t="203567" x="1731963" y="2589213"/>
          <p14:tracePt t="203575" x="1731963" y="2608263"/>
          <p14:tracePt t="203591" x="1731963" y="2617788"/>
          <p14:tracePt t="203599" x="1731963" y="2635250"/>
          <p14:tracePt t="203607" x="1731963" y="2644775"/>
          <p14:tracePt t="203615" x="1731963" y="2654300"/>
          <p14:tracePt t="203639" x="1741488" y="2654300"/>
          <p14:tracePt t="203756" x="1741488" y="2671763"/>
          <p14:tracePt t="203759" x="1741488" y="2681288"/>
          <p14:tracePt t="203767" x="1758950" y="2708275"/>
          <p14:tracePt t="203775" x="1787525" y="2717800"/>
          <p14:tracePt t="203783" x="1841500" y="2754313"/>
          <p14:tracePt t="203791" x="1868488" y="2771775"/>
          <p14:tracePt t="203800" x="1905000" y="2808288"/>
          <p14:tracePt t="203808" x="1941513" y="2817813"/>
          <p14:tracePt t="203816" x="1968500" y="2844800"/>
          <p14:tracePt t="203824" x="2005013" y="2854325"/>
          <p14:tracePt t="203832" x="2005013" y="2863850"/>
          <p14:tracePt t="203839" x="2024063" y="2863850"/>
          <p14:tracePt t="203920" x="2033588" y="2863850"/>
          <p14:tracePt t="204511" x="2005013" y="2863850"/>
          <p14:tracePt t="204520" x="1987550" y="2863850"/>
          <p14:tracePt t="204527" x="1951038" y="2863850"/>
          <p14:tracePt t="204536" x="1941513" y="2863850"/>
          <p14:tracePt t="204544" x="1914525" y="2844800"/>
          <p14:tracePt t="204554" x="1887538" y="2844800"/>
          <p14:tracePt t="204559" x="1860550" y="2836863"/>
          <p14:tracePt t="204567" x="1841500" y="2827338"/>
          <p14:tracePt t="204575" x="1841500" y="2817813"/>
          <p14:tracePt t="204591" x="1831975" y="2817813"/>
          <p14:tracePt t="204599" x="1814513" y="2800350"/>
          <p14:tracePt t="204607" x="1804988" y="2790825"/>
          <p14:tracePt t="204648" x="1795463" y="2781300"/>
          <p14:tracePt t="204687" x="1787525" y="2771775"/>
          <p14:tracePt t="204744" x="1787525" y="2763838"/>
          <p14:tracePt t="204771" x="1768475" y="2744788"/>
          <p14:tracePt t="204785" x="1768475" y="2727325"/>
          <p14:tracePt t="204794" x="1758950" y="2708275"/>
          <p14:tracePt t="204802" x="1758950" y="2698750"/>
          <p14:tracePt t="204809" x="1758950" y="2690813"/>
          <p14:tracePt t="204817" x="1751013" y="2671763"/>
          <p14:tracePt t="204831" x="1751013" y="2662238"/>
          <p14:tracePt t="204839" x="1741488" y="2635250"/>
          <p14:tracePt t="204855" x="1741488" y="2625725"/>
          <p14:tracePt t="204864" x="1741488" y="2617788"/>
          <p14:tracePt t="204871" x="1741488" y="2589213"/>
          <p14:tracePt t="204889" x="1741488" y="2581275"/>
          <p14:tracePt t="204895" x="1741488" y="2562225"/>
          <p14:tracePt t="204904" x="1741488" y="2554288"/>
          <p14:tracePt t="204911" x="1741488" y="2544763"/>
          <p14:tracePt t="204927" x="1741488" y="2517775"/>
          <p14:tracePt t="204935" x="1741488" y="2508250"/>
          <p14:tracePt t="204952" x="1741488" y="2498725"/>
          <p14:tracePt t="204968" x="1741488" y="2481263"/>
          <p14:tracePt t="204976" x="1741488" y="2471738"/>
          <p14:tracePt t="204984" x="1741488" y="2462213"/>
          <p14:tracePt t="204992" x="1741488" y="2452688"/>
          <p14:tracePt t="205000" x="1741488" y="2425700"/>
          <p14:tracePt t="205008" x="1751013" y="2398713"/>
          <p14:tracePt t="205016" x="1758950" y="2379663"/>
          <p14:tracePt t="205025" x="1768475" y="2371725"/>
          <p14:tracePt t="205032" x="1778000" y="2343150"/>
          <p14:tracePt t="205042" x="1787525" y="2325688"/>
          <p14:tracePt t="205047" x="1824038" y="2279650"/>
          <p14:tracePt t="205056" x="1841500" y="2262188"/>
          <p14:tracePt t="205063" x="1841500" y="2243138"/>
          <p14:tracePt t="205072" x="1860550" y="2216150"/>
          <p14:tracePt t="205079" x="1895475" y="2179638"/>
          <p14:tracePt t="205087" x="1914525" y="2160588"/>
          <p14:tracePt t="205104" x="1924050" y="2152650"/>
          <p14:tracePt t="205121" x="1931988" y="2152650"/>
          <p14:tracePt t="205128" x="1931988" y="2143125"/>
          <p14:tracePt t="205139" x="1941513" y="2143125"/>
          <p14:tracePt t="205177" x="1951038" y="2143125"/>
          <p14:tracePt t="205186" x="1960563" y="2143125"/>
          <p14:tracePt t="205195" x="1968500" y="2143125"/>
          <p14:tracePt t="205200" x="1997075" y="2143125"/>
          <p14:tracePt t="205209" x="2014538" y="2143125"/>
          <p14:tracePt t="205216" x="2051050" y="2143125"/>
          <p14:tracePt t="205226" x="2097088" y="2143125"/>
          <p14:tracePt t="205231" x="2151063" y="2143125"/>
          <p14:tracePt t="205241" x="2187575" y="2143125"/>
          <p14:tracePt t="205248" x="2214563" y="2143125"/>
          <p14:tracePt t="205256" x="2260600" y="2143125"/>
          <p14:tracePt t="205264" x="2306638" y="2152650"/>
          <p14:tracePt t="205273" x="2324100" y="2160588"/>
          <p14:tracePt t="205281" x="2360613" y="2179638"/>
          <p14:tracePt t="205290" x="2370138" y="2189163"/>
          <p14:tracePt t="205296" x="2389188" y="2197100"/>
          <p14:tracePt t="205306" x="2406650" y="2206625"/>
          <p14:tracePt t="205322" x="2425700" y="2216150"/>
          <p14:tracePt t="205340" x="2433638" y="2225675"/>
          <p14:tracePt t="205344" x="2443163" y="2233613"/>
          <p14:tracePt t="205352" x="2452688" y="2243138"/>
          <p14:tracePt t="205376" x="2462213" y="2262188"/>
          <p14:tracePt t="205384" x="2470150" y="2279650"/>
          <p14:tracePt t="205393" x="2479675" y="2298700"/>
          <p14:tracePt t="205401" x="2498725" y="2316163"/>
          <p14:tracePt t="205409" x="2506663" y="2325688"/>
          <p14:tracePt t="205416" x="2506663" y="2335213"/>
          <p14:tracePt t="205427" x="2516188" y="2343150"/>
          <p14:tracePt t="205432" x="2516188" y="2352675"/>
          <p14:tracePt t="205441" x="2516188" y="2371725"/>
          <p14:tracePt t="205447" x="2516188" y="2389188"/>
          <p14:tracePt t="205463" x="2533650" y="2408238"/>
          <p14:tracePt t="205479" x="2533650" y="2416175"/>
          <p14:tracePt t="205487" x="2533650" y="2435225"/>
          <p14:tracePt t="205496" x="2533650" y="2452688"/>
          <p14:tracePt t="205523" x="2533650" y="2481263"/>
          <p14:tracePt t="205528" x="2533650" y="2489200"/>
          <p14:tracePt t="205544" x="2525713" y="2498725"/>
          <p14:tracePt t="205553" x="2516188" y="2517775"/>
          <p14:tracePt t="205560" x="2498725" y="2544763"/>
          <p14:tracePt t="205568" x="2489200" y="2554288"/>
          <p14:tracePt t="205584" x="2470150" y="2589213"/>
          <p14:tracePt t="205592" x="2452688" y="2608263"/>
          <p14:tracePt t="205600" x="2443163" y="2625725"/>
          <p14:tracePt t="205608" x="2433638" y="2635250"/>
          <p14:tracePt t="205616" x="2425700" y="2644775"/>
          <p14:tracePt t="205626" x="2406650" y="2662238"/>
          <p14:tracePt t="205632" x="2397125" y="2671763"/>
          <p14:tracePt t="205648" x="2389188" y="2681288"/>
          <p14:tracePt t="205656" x="2379663" y="2708275"/>
          <p14:tracePt t="205673" x="2370138" y="2717800"/>
          <p14:tracePt t="205696" x="2360613" y="2727325"/>
          <p14:tracePt t="205736" x="2352675" y="2727325"/>
          <p14:tracePt t="205744" x="2324100" y="2735263"/>
          <p14:tracePt t="205759" x="2316163" y="2744788"/>
          <p14:tracePt t="205767" x="2306638" y="2754313"/>
          <p14:tracePt t="205783" x="2279650" y="2763838"/>
          <p14:tracePt t="205801" x="2251075" y="2763838"/>
          <p14:tracePt t="205809" x="2243138" y="2771775"/>
          <p14:tracePt t="205817" x="2224088" y="2781300"/>
          <p14:tracePt t="205825" x="2206625" y="2800350"/>
          <p14:tracePt t="205832" x="2187575" y="2808288"/>
          <p14:tracePt t="205841" x="2170113" y="2817813"/>
          <p14:tracePt t="205850" x="2160588" y="2817813"/>
          <p14:tracePt t="205855" x="2143125" y="2836863"/>
          <p14:tracePt t="205863" x="2133600" y="2844800"/>
          <p14:tracePt t="205872" x="2124075" y="2854325"/>
          <p14:tracePt t="227855" x="2114550" y="2863850"/>
          <p14:tracePt t="232711" x="2106613" y="2873375"/>
          <p14:tracePt t="232871" x="2106613" y="2881313"/>
          <p14:tracePt t="232895" x="2097088" y="2890838"/>
          <p14:tracePt t="233471" x="2097088" y="2900363"/>
          <p14:tracePt t="233479" x="2070100" y="2927350"/>
          <p14:tracePt t="233487" x="2060575" y="2936875"/>
          <p14:tracePt t="233495" x="2041525" y="2954338"/>
          <p14:tracePt t="233503" x="2041525" y="2973388"/>
          <p14:tracePt t="233512" x="2024063" y="2990850"/>
          <p14:tracePt t="233519" x="2014538" y="3000375"/>
          <p14:tracePt t="233527" x="2005013" y="3009900"/>
          <p14:tracePt t="233537" x="1997075" y="3017838"/>
          <p14:tracePt t="238097" x="1997075" y="3009900"/>
          <p14:tracePt t="238103" x="2024063" y="2990850"/>
          <p14:tracePt t="238111" x="2060575" y="2963863"/>
          <p14:tracePt t="238119" x="2114550" y="2954338"/>
          <p14:tracePt t="238127" x="2143125" y="2946400"/>
          <p14:tracePt t="238135" x="2197100" y="2936875"/>
          <p14:tracePt t="238144" x="2214563" y="2936875"/>
          <p14:tracePt t="238152" x="2251075" y="2927350"/>
          <p14:tracePt t="238160" x="2251075" y="2917825"/>
          <p14:tracePt t="238168" x="2260600" y="2909888"/>
          <p14:tracePt t="238251" x="2270125" y="2909888"/>
          <p14:tracePt t="238313" x="2279650" y="2900363"/>
          <p14:tracePt t="238327" x="2287588" y="2881313"/>
          <p14:tracePt t="238336" x="2297113" y="2873375"/>
          <p14:tracePt t="238377" x="2316163" y="2854325"/>
          <p14:tracePt t="238393" x="2316163" y="2844800"/>
          <p14:tracePt t="238401" x="2316163" y="2836863"/>
          <p14:tracePt t="238417" x="2316163" y="2827338"/>
          <p14:tracePt t="238425" x="2316163" y="2817813"/>
          <p14:tracePt t="238441" x="2316163" y="2800350"/>
          <p14:tracePt t="238449" x="2324100" y="2781300"/>
          <p14:tracePt t="238465" x="2324100" y="2763838"/>
          <p14:tracePt t="238473" x="2324100" y="2744788"/>
          <p14:tracePt t="238483" x="2324100" y="2717800"/>
          <p14:tracePt t="238488" x="2324100" y="2681288"/>
          <p14:tracePt t="238498" x="2324100" y="2654300"/>
          <p14:tracePt t="238503" x="2324100" y="2635250"/>
          <p14:tracePt t="238513" x="2324100" y="2598738"/>
          <p14:tracePt t="238520" x="2316163" y="2581275"/>
          <p14:tracePt t="238529" x="2297113" y="2544763"/>
          <p14:tracePt t="238539" x="2287588" y="2517775"/>
          <p14:tracePt t="238544" x="2260600" y="2489200"/>
          <p14:tracePt t="238555" x="2243138" y="2452688"/>
          <p14:tracePt t="238559" x="2224088" y="2435225"/>
          <p14:tracePt t="238568" x="2206625" y="2408238"/>
          <p14:tracePt t="238575" x="2206625" y="2398713"/>
          <p14:tracePt t="238584" x="2197100" y="2389188"/>
          <p14:tracePt t="238591" x="2179638" y="2371725"/>
          <p14:tracePt t="238607" x="2179638" y="2362200"/>
          <p14:tracePt t="238657" x="2179638" y="2352675"/>
          <p14:tracePt t="238697" x="2179638" y="2335213"/>
          <p14:tracePt t="238721" x="2179638" y="2325688"/>
          <p14:tracePt t="238728" x="2179638" y="2316163"/>
          <p14:tracePt t="238737" x="2170113" y="2298700"/>
          <p14:tracePt t="238744" x="2170113" y="2279650"/>
          <p14:tracePt t="238753" x="2170113" y="2270125"/>
          <p14:tracePt t="238760" x="2170113" y="2252663"/>
          <p14:tracePt t="238769" x="2170113" y="2243138"/>
          <p14:tracePt t="238776" x="2170113" y="2225675"/>
          <p14:tracePt t="238787" x="2160588" y="2197100"/>
          <p14:tracePt t="238792" x="2151063" y="2189163"/>
          <p14:tracePt t="238801" x="2151063" y="2160588"/>
          <p14:tracePt t="238818" x="2143125" y="2143125"/>
          <p14:tracePt t="238850" x="2133600" y="2133600"/>
          <p14:tracePt t="238937" x="2124075" y="2133600"/>
          <p14:tracePt t="238944" x="2106613" y="2143125"/>
          <p14:tracePt t="238991" x="2097088" y="2152650"/>
          <p14:tracePt t="239121" x="2087563" y="2160588"/>
          <p14:tracePt t="239128" x="2070100" y="2170113"/>
          <p14:tracePt t="239135" x="2051050" y="2170113"/>
          <p14:tracePt t="239143" x="2024063" y="2189163"/>
          <p14:tracePt t="239159" x="1997075" y="2197100"/>
          <p14:tracePt t="239175" x="1987550" y="2197100"/>
          <p14:tracePt t="239191" x="1978025" y="2206625"/>
          <p14:tracePt t="239311" x="1960563" y="2216150"/>
          <p14:tracePt t="239319" x="1931988" y="2233613"/>
          <p14:tracePt t="239335" x="1914525" y="2243138"/>
          <p14:tracePt t="239343" x="1887538" y="2243138"/>
          <p14:tracePt t="239351" x="1860550" y="2252663"/>
          <p14:tracePt t="239359" x="1851025" y="2262188"/>
          <p14:tracePt t="239368" x="1841500" y="2279650"/>
          <p14:tracePt t="239375" x="1831975" y="2298700"/>
          <p14:tracePt t="239387" x="1814513" y="2316163"/>
          <p14:tracePt t="239393" x="1804988" y="2335213"/>
          <p14:tracePt t="239403" x="1795463" y="2343150"/>
          <p14:tracePt t="239408" x="1787525" y="2371725"/>
          <p14:tracePt t="239416" x="1787525" y="2379663"/>
          <p14:tracePt t="239431" x="1787525" y="2398713"/>
          <p14:tracePt t="239447" x="1787525" y="2416175"/>
          <p14:tracePt t="239543" x="1787525" y="2425700"/>
          <p14:tracePt t="239577" x="1787525" y="2444750"/>
          <p14:tracePt t="239587" x="1787525" y="2452688"/>
          <p14:tracePt t="239595" x="1787525" y="2471738"/>
          <p14:tracePt t="239601" x="1787525" y="2481263"/>
          <p14:tracePt t="239609" x="1787525" y="2498725"/>
          <p14:tracePt t="239619" x="1787525" y="2554288"/>
          <p14:tracePt t="239631" x="1787525" y="2598738"/>
          <p14:tracePt t="239639" x="1795463" y="2617788"/>
          <p14:tracePt t="239647" x="1824038" y="2625725"/>
          <p14:tracePt t="239655" x="1831975" y="2644775"/>
          <p14:tracePt t="239671" x="1868488" y="2662238"/>
          <p14:tracePt t="239679" x="1895475" y="2662238"/>
          <p14:tracePt t="239687" x="1914525" y="2671763"/>
          <p14:tracePt t="239695" x="1941513" y="2671763"/>
          <p14:tracePt t="239703" x="1951038" y="2671763"/>
          <p14:tracePt t="239711" x="1968500" y="2671763"/>
          <p14:tracePt t="239719" x="1987550" y="2671763"/>
          <p14:tracePt t="239727" x="1997075" y="2671763"/>
          <p14:tracePt t="239753" x="2005013" y="2671763"/>
          <p14:tracePt t="239761" x="2033588" y="2671763"/>
          <p14:tracePt t="239777" x="2051050" y="2654300"/>
          <p14:tracePt t="239794" x="2060575" y="2644775"/>
          <p14:tracePt t="240360" x="2051050" y="2644775"/>
          <p14:tracePt t="240367" x="2005013" y="2644775"/>
          <p14:tracePt t="240379" x="1987550" y="2644775"/>
          <p14:tracePt t="240383" x="1951038" y="2644775"/>
          <p14:tracePt t="240393" x="1941513" y="2644775"/>
          <p14:tracePt t="240402" x="1914525" y="2644775"/>
          <p14:tracePt t="240410" x="1905000" y="2644775"/>
          <p14:tracePt t="240424" x="1895475" y="2644775"/>
          <p14:tracePt t="240464" x="1895475" y="2625725"/>
          <p14:tracePt t="240473" x="1895475" y="2617788"/>
          <p14:tracePt t="240481" x="1895475" y="2598738"/>
          <p14:tracePt t="240489" x="1895475" y="2571750"/>
          <p14:tracePt t="240496" x="1895475" y="2554288"/>
          <p14:tracePt t="240504" x="1895475" y="2535238"/>
          <p14:tracePt t="240512" x="1895475" y="2525713"/>
          <p14:tracePt t="240520" x="1895475" y="2517775"/>
          <p14:tracePt t="240527" x="1895475" y="2508250"/>
          <p14:tracePt t="240570" x="1895475" y="2498725"/>
          <p14:tracePt t="240575" x="1895475" y="2489200"/>
          <p14:tracePt t="240591" x="1895475" y="2471738"/>
          <p14:tracePt t="240599" x="1895475" y="2452688"/>
          <p14:tracePt t="240607" x="1895475" y="2444750"/>
          <p14:tracePt t="240615" x="1895475" y="2435225"/>
          <p14:tracePt t="240623" x="1895475" y="2416175"/>
          <p14:tracePt t="240647" x="1905000" y="2408238"/>
          <p14:tracePt t="240655" x="1914525" y="2398713"/>
          <p14:tracePt t="240681" x="1924050" y="2389188"/>
          <p14:tracePt t="240691" x="1931988" y="2389188"/>
          <p14:tracePt t="241683" x="1931988" y="2398713"/>
          <p14:tracePt t="241687" x="1905000" y="2416175"/>
          <p14:tracePt t="241703" x="1895475" y="2416175"/>
          <p14:tracePt t="241711" x="1868488" y="2425700"/>
          <p14:tracePt t="242072" x="1860550" y="2425700"/>
          <p14:tracePt t="242080" x="1860550" y="2416175"/>
          <p14:tracePt t="242088" x="1860550" y="2398713"/>
          <p14:tracePt t="242097" x="1860550" y="2389188"/>
          <p14:tracePt t="242104" x="1860550" y="2371725"/>
          <p14:tracePt t="242128" x="1860550" y="2362200"/>
          <p14:tracePt t="242136" x="1860550" y="2352675"/>
          <p14:tracePt t="243033" x="1860550" y="2343150"/>
          <p14:tracePt t="243055" x="1841500" y="2362200"/>
          <p14:tracePt t="243063" x="1831975" y="2371725"/>
          <p14:tracePt t="243071" x="1824038" y="2398713"/>
          <p14:tracePt t="243079" x="1814513" y="2425700"/>
          <p14:tracePt t="243087" x="1814513" y="2452688"/>
          <p14:tracePt t="243095" x="1814513" y="2471738"/>
          <p14:tracePt t="243103" x="1814513" y="2517775"/>
          <p14:tracePt t="243111" x="1814513" y="2544763"/>
          <p14:tracePt t="243119" x="1814513" y="2562225"/>
          <p14:tracePt t="243128" x="1814513" y="2589213"/>
          <p14:tracePt t="243136" x="1814513" y="2608263"/>
          <p14:tracePt t="243271" x="1814513" y="2617788"/>
          <p14:tracePt t="243280" x="1824038" y="2608263"/>
          <p14:tracePt t="243297" x="1860550" y="2589213"/>
          <p14:tracePt t="243304" x="1868488" y="2581275"/>
          <p14:tracePt t="243319" x="1905000" y="2554288"/>
          <p14:tracePt t="243335" x="1914525" y="2544763"/>
          <p14:tracePt t="243343" x="1931988" y="2535238"/>
          <p14:tracePt t="243359" x="1951038" y="2525713"/>
          <p14:tracePt t="243368" x="1960563" y="2517775"/>
          <p14:tracePt t="243387" x="1968500" y="2508250"/>
          <p14:tracePt t="243539" x="1978025" y="2498725"/>
          <p14:tracePt t="243675" x="1987550" y="2498725"/>
          <p14:tracePt t="243680" x="1997075" y="2489200"/>
          <p14:tracePt t="243689" x="2014538" y="2489200"/>
          <p14:tracePt t="243696" x="2041525" y="2462213"/>
          <p14:tracePt t="243895" x="2041525" y="2471738"/>
          <p14:tracePt t="243911" x="2033588" y="2481263"/>
          <p14:tracePt t="243919" x="2024063" y="2489200"/>
          <p14:tracePt t="243935" x="1997075" y="2508250"/>
          <p14:tracePt t="243943" x="1987550" y="2517775"/>
          <p14:tracePt t="243951" x="1978025" y="2525713"/>
          <p14:tracePt t="243967" x="1968500" y="2525713"/>
          <p14:tracePt t="243999" x="1960563" y="2544763"/>
          <p14:tracePt t="244015" x="1960563" y="2554288"/>
          <p14:tracePt t="244129" x="1960563" y="2562225"/>
          <p14:tracePt t="244153" x="1960563" y="2581275"/>
          <p14:tracePt t="244169" x="1960563" y="2589213"/>
          <p14:tracePt t="244191" x="1960563" y="2598738"/>
          <p14:tracePt t="244207" x="1960563" y="2617788"/>
          <p14:tracePt t="244223" x="1960563" y="2625725"/>
          <p14:tracePt t="244231" x="1960563" y="2635250"/>
          <p14:tracePt t="244256" x="1960563" y="2644775"/>
          <p14:tracePt t="244264" x="1968500" y="2662238"/>
          <p14:tracePt t="244273" x="1968500" y="2671763"/>
          <p14:tracePt t="244279" x="1968500" y="2681288"/>
          <p14:tracePt t="244295" x="1968500" y="2698750"/>
          <p14:tracePt t="244304" x="1968500" y="2717800"/>
          <p14:tracePt t="244311" x="1968500" y="2727325"/>
          <p14:tracePt t="244327" x="1968500" y="2744788"/>
          <p14:tracePt t="244475" x="1968500" y="2754313"/>
          <p14:tracePt t="244487" x="1968500" y="2763838"/>
          <p14:tracePt t="244497" x="1968500" y="2781300"/>
          <p14:tracePt t="244512" x="1960563" y="2800350"/>
          <p14:tracePt t="244527" x="1951038" y="2808288"/>
          <p14:tracePt t="244681" x="1931988" y="2817813"/>
          <p14:tracePt t="244689" x="1931988" y="2827338"/>
          <p14:tracePt t="244698" x="1914525" y="2836863"/>
          <p14:tracePt t="244704" x="1895475" y="2854325"/>
          <p14:tracePt t="244713" x="1887538" y="2863850"/>
          <p14:tracePt t="244722" x="1887538" y="2873375"/>
          <p14:tracePt t="244728" x="1878013" y="2890838"/>
          <p14:tracePt t="244737" x="1868488" y="2890838"/>
          <p14:tracePt t="244744" x="1860550" y="2917825"/>
          <p14:tracePt t="244761" x="1860550" y="2927350"/>
          <p14:tracePt t="244768" x="1860550" y="2936875"/>
          <p14:tracePt t="244775" x="1860550" y="2954338"/>
          <p14:tracePt t="244791" x="1860550" y="2963863"/>
          <p14:tracePt t="244823" x="1860550" y="2973388"/>
          <p14:tracePt t="245251" x="1860550" y="2982913"/>
          <p14:tracePt t="245256" x="1868488" y="2982913"/>
          <p14:tracePt t="245265" x="1895475" y="2982913"/>
          <p14:tracePt t="245282" x="1914525" y="2982913"/>
          <p14:tracePt t="245287" x="1931988" y="2982913"/>
          <p14:tracePt t="245295" x="1941513" y="2982913"/>
          <p14:tracePt t="245441" x="1951038" y="2990850"/>
          <p14:tracePt t="245451" x="1951038" y="3000375"/>
          <p14:tracePt t="245464" x="1951038" y="3009900"/>
          <p14:tracePt t="245472" x="1951038" y="3017838"/>
          <p14:tracePt t="245682" x="1931988" y="3027363"/>
          <p14:tracePt t="245689" x="1914525" y="3027363"/>
          <p14:tracePt t="245985" x="1924050" y="3027363"/>
          <p14:tracePt t="245993" x="1931988" y="3027363"/>
          <p14:tracePt t="246146" x="1914525" y="3027363"/>
          <p14:tracePt t="246185" x="1905000" y="3027363"/>
          <p14:tracePt t="246193" x="1895475" y="3027363"/>
          <p14:tracePt t="246202" x="1887538" y="3036888"/>
          <p14:tracePt t="246218" x="1878013" y="3046413"/>
          <p14:tracePt t="247128" x="1868488" y="3054350"/>
          <p14:tracePt t="247135" x="1860550" y="3063875"/>
          <p14:tracePt t="247151" x="1860550" y="3073400"/>
          <p14:tracePt t="247369" x="1887538" y="3046413"/>
          <p14:tracePt t="247377" x="1905000" y="3036888"/>
          <p14:tracePt t="247385" x="1924050" y="3027363"/>
          <p14:tracePt t="247393" x="1951038" y="3017838"/>
          <p14:tracePt t="247403" x="1968500" y="2990850"/>
          <p14:tracePt t="247417" x="1997075" y="2973388"/>
          <p14:tracePt t="247424" x="2024063" y="2936875"/>
          <p14:tracePt t="247432" x="2051050" y="2917825"/>
          <p14:tracePt t="247440" x="2070100" y="2890838"/>
          <p14:tracePt t="247448" x="2087563" y="2844800"/>
          <p14:tracePt t="247456" x="2106613" y="2827338"/>
          <p14:tracePt t="247464" x="2133600" y="2790825"/>
          <p14:tracePt t="247480" x="2133600" y="2781300"/>
          <p14:tracePt t="247487" x="2143125" y="2771775"/>
          <p14:tracePt t="247619" x="2124075" y="2771775"/>
          <p14:tracePt t="247625" x="2124075" y="2781300"/>
          <p14:tracePt t="247633" x="2114550" y="2790825"/>
          <p14:tracePt t="247649" x="2106613" y="2790825"/>
          <p14:tracePt t="247657" x="2097088" y="2817813"/>
          <p14:tracePt t="247665" x="2087563" y="2827338"/>
          <p14:tracePt t="247673" x="2078038" y="2844800"/>
          <p14:tracePt t="247681" x="2078038" y="2863850"/>
          <p14:tracePt t="247688" x="2070100" y="2873375"/>
          <p14:tracePt t="247696" x="2060575" y="2890838"/>
          <p14:tracePt t="247703" x="2060575" y="2909888"/>
          <p14:tracePt t="247720" x="2060575" y="2917825"/>
          <p14:tracePt t="247735" x="2060575" y="2927350"/>
          <p14:tracePt t="247752" x="2060575" y="2946400"/>
          <p14:tracePt t="247776" x="2060575" y="2954338"/>
          <p14:tracePt t="248056" x="2060575" y="2963863"/>
          <p14:tracePt t="248087" x="2070100" y="2963863"/>
          <p14:tracePt t="248095" x="2087563" y="2963863"/>
          <p14:tracePt t="248103" x="2114550" y="2963863"/>
          <p14:tracePt t="248111" x="2133600" y="2963863"/>
          <p14:tracePt t="248119" x="2160588" y="2963863"/>
          <p14:tracePt t="248127" x="2170113" y="2963863"/>
          <p14:tracePt t="248135" x="2197100" y="2963863"/>
          <p14:tracePt t="248143" x="2214563" y="2963863"/>
          <p14:tracePt t="248159" x="2224088" y="2954338"/>
          <p14:tracePt t="248167" x="2251075" y="2946400"/>
          <p14:tracePt t="248186" x="2260600" y="2936875"/>
          <p14:tracePt t="248192" x="2279650" y="2917825"/>
          <p14:tracePt t="248201" x="2287588" y="2909888"/>
          <p14:tracePt t="248297" x="2306638" y="2900363"/>
          <p14:tracePt t="248321" x="2324100" y="2900363"/>
          <p14:tracePt t="248447" x="2333625" y="2890838"/>
          <p14:tracePt t="248527" x="2333625" y="2881313"/>
          <p14:tracePt t="248599" x="2333625" y="2873375"/>
          <p14:tracePt t="248608" x="2333625" y="2863850"/>
          <p14:tracePt t="248618" x="2333625" y="2844800"/>
          <p14:tracePt t="248632" x="2333625" y="2836863"/>
          <p14:tracePt t="248640" x="2333625" y="2827338"/>
          <p14:tracePt t="248872" x="2324100" y="2827338"/>
          <p14:tracePt t="248889" x="2297113" y="2827338"/>
          <p14:tracePt t="248901" x="2279650" y="2836863"/>
          <p14:tracePt t="248903" x="2260600" y="2844800"/>
          <p14:tracePt t="248911" x="2243138" y="2854325"/>
          <p14:tracePt t="248927" x="2233613" y="2863850"/>
          <p14:tracePt t="248935" x="2214563" y="2881313"/>
          <p14:tracePt t="248952" x="2197100" y="2890838"/>
          <p14:tracePt t="248959" x="2187575" y="2900363"/>
          <p14:tracePt t="248968" x="2179638" y="2917825"/>
          <p14:tracePt t="248975" x="2170113" y="2927350"/>
          <p14:tracePt t="248984" x="2160588" y="2936875"/>
          <p14:tracePt t="249015" x="2151063" y="2954338"/>
          <p14:tracePt t="249160" x="2160588" y="2954338"/>
          <p14:tracePt t="249176" x="2179638" y="2954338"/>
          <p14:tracePt t="249185" x="2197100" y="2954338"/>
          <p14:tracePt t="249191" x="2214563" y="2954338"/>
          <p14:tracePt t="249207" x="2243138" y="2963863"/>
          <p14:tracePt t="249223" x="2251075" y="2963863"/>
          <p14:tracePt t="249241" x="2260600" y="2963863"/>
          <p14:tracePt t="249265" x="2270125" y="2963863"/>
          <p14:tracePt t="249273" x="2279650" y="2963863"/>
          <p14:tracePt t="249281" x="2287588" y="2963863"/>
          <p14:tracePt t="249313" x="2297113" y="2963863"/>
          <p14:tracePt t="249321" x="2316163" y="2963863"/>
          <p14:tracePt t="249332" x="2333625" y="2963863"/>
          <p14:tracePt t="249335" x="2352675" y="2946400"/>
          <p14:tracePt t="249353" x="2397125" y="2900363"/>
          <p14:tracePt t="249359" x="2425700" y="2881313"/>
          <p14:tracePt t="249375" x="2443163" y="2863850"/>
          <p14:tracePt t="249776" x="2433638" y="2863850"/>
          <p14:tracePt t="249785" x="2425700" y="2863850"/>
          <p14:tracePt t="249793" x="2406650" y="2881313"/>
          <p14:tracePt t="249833" x="2397125" y="2881313"/>
          <p14:tracePt t="250223" x="2389188" y="2890838"/>
          <p14:tracePt t="250295" x="2379663" y="2909888"/>
          <p14:tracePt t="250319" x="2370138" y="2909888"/>
          <p14:tracePt t="250327" x="2352675" y="2936875"/>
          <p14:tracePt t="250343" x="2343150" y="2946400"/>
          <p14:tracePt t="250351" x="2333625" y="2954338"/>
          <p14:tracePt t="250367" x="2324100" y="2963863"/>
          <p14:tracePt t="250391" x="2316163" y="2973388"/>
          <p14:tracePt t="250621" x="2316163" y="2982913"/>
          <p14:tracePt t="250632" x="2352675" y="3000375"/>
          <p14:tracePt t="250641" x="2360613" y="3009900"/>
          <p14:tracePt t="250649" x="2389188" y="3027363"/>
          <p14:tracePt t="250657" x="2406650" y="3036888"/>
          <p14:tracePt t="250665" x="2416175" y="3036888"/>
          <p14:tracePt t="250673" x="2443163" y="3046413"/>
          <p14:tracePt t="250689" x="2452688" y="3046413"/>
          <p14:tracePt t="250697" x="2462213" y="3046413"/>
          <p14:tracePt t="250705" x="2479675" y="3046413"/>
          <p14:tracePt t="250719" x="2489200" y="3046413"/>
          <p14:tracePt t="250727" x="2498725" y="3046413"/>
          <p14:tracePt t="250768" x="2516188" y="3046413"/>
          <p14:tracePt t="250776" x="2525713" y="3046413"/>
          <p14:tracePt t="250792" x="2533650" y="3046413"/>
          <p14:tracePt t="250808" x="2562225" y="3046413"/>
          <p14:tracePt t="250818" x="2606675" y="3046413"/>
          <p14:tracePt t="250823" x="2635250" y="3073400"/>
          <p14:tracePt t="250831" x="2679700" y="3082925"/>
          <p14:tracePt t="250839" x="2716213" y="3090863"/>
          <p14:tracePt t="250848" x="2762250" y="3090863"/>
          <p14:tracePt t="250857" x="2781300" y="3090863"/>
          <p14:tracePt t="250865" x="2817813" y="3100388"/>
          <p14:tracePt t="250873" x="2852738" y="3119438"/>
          <p14:tracePt t="250886" x="2871788" y="3119438"/>
          <p14:tracePt t="250897" x="2881313" y="3119438"/>
          <p14:tracePt t="251576" x="2862263" y="3127375"/>
          <p14:tracePt t="251584" x="2835275" y="3146425"/>
          <p14:tracePt t="251592" x="2808288" y="3146425"/>
          <p14:tracePt t="251601" x="2762250" y="3155950"/>
          <p14:tracePt t="251609" x="2735263" y="3173413"/>
          <p14:tracePt t="251620" x="2708275" y="3173413"/>
          <p14:tracePt t="251624" x="2643188" y="3192463"/>
          <p14:tracePt t="251633" x="2635250" y="3228975"/>
          <p14:tracePt t="251640" x="2606675" y="3228975"/>
          <p14:tracePt t="251653" x="2579688" y="3228975"/>
          <p14:tracePt t="251656" x="2562225" y="3228975"/>
          <p14:tracePt t="251665" x="2533650" y="3228975"/>
          <p14:tracePt t="251671" x="2525713" y="3228975"/>
          <p14:tracePt t="251679" x="2516188" y="3228975"/>
          <p14:tracePt t="251687" x="2506663" y="3228975"/>
          <p14:tracePt t="251696" x="2489200" y="3228975"/>
          <p14:tracePt t="251719" x="2470150" y="3228975"/>
          <p14:tracePt t="251727" x="2452688" y="3228975"/>
          <p14:tracePt t="251736" x="2443163" y="3228975"/>
          <p14:tracePt t="251743" x="2425700" y="3228975"/>
          <p14:tracePt t="251752" x="2406650" y="3228975"/>
          <p14:tracePt t="251760" x="2389188" y="3228975"/>
          <p14:tracePt t="251768" x="2360613" y="3219450"/>
          <p14:tracePt t="251776" x="2352675" y="3219450"/>
          <p14:tracePt t="251784" x="2316163" y="3200400"/>
          <p14:tracePt t="251791" x="2297113" y="3192463"/>
          <p14:tracePt t="251807" x="2287588" y="3173413"/>
          <p14:tracePt t="251823" x="2279650" y="3173413"/>
          <p14:tracePt t="251831" x="2270125" y="3163888"/>
          <p14:tracePt t="251839" x="2251075" y="3155950"/>
          <p14:tracePt t="251848" x="2251075" y="3146425"/>
          <p14:tracePt t="251873" x="2243138" y="3127375"/>
          <p14:tracePt t="251882" x="2233613" y="3127375"/>
          <p14:tracePt t="251891" x="2224088" y="3119438"/>
          <p14:tracePt t="252031" x="2214563" y="3119438"/>
          <p14:tracePt t="284835" x="2214563" y="3109913"/>
          <p14:tracePt t="284841" x="2287588" y="3073400"/>
          <p14:tracePt t="284852" x="2352675" y="3027363"/>
          <p14:tracePt t="284857" x="2433638" y="2990850"/>
          <p14:tracePt t="284864" x="2479675" y="2963863"/>
          <p14:tracePt t="284872" x="2543175" y="2927350"/>
          <p14:tracePt t="284882" x="2579688" y="2909888"/>
          <p14:tracePt t="284887" x="2598738" y="2900363"/>
          <p14:tracePt t="285673" x="2625725" y="2900363"/>
          <p14:tracePt t="285681" x="2662238" y="2900363"/>
          <p14:tracePt t="285689" x="2698750" y="2890838"/>
          <p14:tracePt t="285698" x="2744788" y="2854325"/>
          <p14:tracePt t="285704" x="2771775" y="2854325"/>
          <p14:tracePt t="285715" x="2825750" y="2844800"/>
          <p14:tracePt t="285721" x="2917825" y="2844800"/>
          <p14:tracePt t="285728" x="3008313" y="2844800"/>
          <p14:tracePt t="285736" x="3100388" y="2844800"/>
          <p14:tracePt t="285744" x="3144838" y="2844800"/>
          <p14:tracePt t="285752" x="3208338" y="2844800"/>
          <p14:tracePt t="285760" x="3281363" y="2844800"/>
          <p14:tracePt t="285768" x="3327400" y="2844800"/>
          <p14:tracePt t="285776" x="3336925" y="2844800"/>
          <p14:tracePt t="285784" x="3346450" y="2844800"/>
          <p14:tracePt t="285792" x="3354388" y="2844800"/>
          <p14:tracePt t="285871" x="3363913" y="2844800"/>
          <p14:tracePt t="285881" x="3373438" y="2844800"/>
          <p14:tracePt t="285888" x="3409950" y="2844800"/>
          <p14:tracePt t="285896" x="3463925" y="2844800"/>
          <p14:tracePt t="285903" x="3519488" y="2844800"/>
          <p14:tracePt t="285911" x="3609975" y="2844800"/>
          <p14:tracePt t="285919" x="3683000" y="2844800"/>
          <p14:tracePt t="285927" x="3783013" y="2844800"/>
          <p14:tracePt t="285935" x="3856038" y="2844800"/>
          <p14:tracePt t="285943" x="3984625" y="2844800"/>
          <p14:tracePt t="285951" x="4094163" y="2863850"/>
          <p14:tracePt t="285959" x="4221163" y="2881313"/>
          <p14:tracePt t="285967" x="4384675" y="2890838"/>
          <p14:tracePt t="285975" x="4567238" y="2909888"/>
          <p14:tracePt t="285984" x="4759325" y="2954338"/>
          <p14:tracePt t="285991" x="4949825" y="2973388"/>
          <p14:tracePt t="286000" x="5122863" y="3017838"/>
          <p14:tracePt t="286007" x="5305425" y="3027363"/>
          <p14:tracePt t="286016" x="5487988" y="3046413"/>
          <p14:tracePt t="286023" x="5653088" y="3063875"/>
          <p14:tracePt t="286031" x="5834063" y="3109913"/>
          <p14:tracePt t="286039" x="6035675" y="3119438"/>
          <p14:tracePt t="286048" x="6218238" y="3136900"/>
          <p14:tracePt t="286055" x="6399213" y="3182938"/>
          <p14:tracePt t="286063" x="6564313" y="3182938"/>
          <p14:tracePt t="286071" x="6746875" y="3209925"/>
          <p14:tracePt t="286080" x="6910388" y="3246438"/>
          <p14:tracePt t="286087" x="7092950" y="3273425"/>
          <p14:tracePt t="286097" x="7319963" y="3292475"/>
          <p14:tracePt t="286104" x="7502525" y="3319463"/>
          <p14:tracePt t="286112" x="7712075" y="3355975"/>
          <p14:tracePt t="286119" x="7894638" y="3402013"/>
          <p14:tracePt t="286127" x="8096250" y="3411538"/>
          <p14:tracePt t="286135" x="8223250" y="3429000"/>
          <p14:tracePt t="286143" x="8378825" y="3475038"/>
          <p14:tracePt t="286151" x="8523288" y="3492500"/>
          <p14:tracePt t="286161" x="8669338" y="3502025"/>
          <p14:tracePt t="286171" x="8797925" y="3519488"/>
          <p14:tracePt t="286177" x="8961438" y="3548063"/>
          <p14:tracePt t="286189" x="9126538" y="35750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4450"/>
            <a:ext cx="8229600" cy="1143000"/>
          </a:xfrm>
        </p:spPr>
        <p:txBody>
          <a:bodyPr/>
          <a:lstStyle/>
          <a:p>
            <a:r>
              <a:rPr lang="en-US" altLang="ja-JP"/>
              <a:t>CMOS</a:t>
            </a:r>
            <a:r>
              <a:rPr lang="ja-JP" altLang="en-US"/>
              <a:t>の入出力特性</a:t>
            </a:r>
          </a:p>
        </p:txBody>
      </p:sp>
      <p:grpSp>
        <p:nvGrpSpPr>
          <p:cNvPr id="21533" name="Group 29"/>
          <p:cNvGrpSpPr>
            <a:grpSpLocks/>
          </p:cNvGrpSpPr>
          <p:nvPr/>
        </p:nvGrpSpPr>
        <p:grpSpPr bwMode="auto">
          <a:xfrm>
            <a:off x="468313" y="1196975"/>
            <a:ext cx="8196262" cy="5210175"/>
            <a:chOff x="295" y="754"/>
            <a:chExt cx="5163" cy="3282"/>
          </a:xfrm>
        </p:grpSpPr>
        <p:sp>
          <p:nvSpPr>
            <p:cNvPr id="21508" name="Line 4"/>
            <p:cNvSpPr>
              <a:spLocks noChangeShapeType="1"/>
            </p:cNvSpPr>
            <p:nvPr/>
          </p:nvSpPr>
          <p:spPr bwMode="auto">
            <a:xfrm>
              <a:off x="657" y="3521"/>
              <a:ext cx="4219"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09" name="Line 5"/>
            <p:cNvSpPr>
              <a:spLocks noChangeShapeType="1"/>
            </p:cNvSpPr>
            <p:nvPr/>
          </p:nvSpPr>
          <p:spPr bwMode="auto">
            <a:xfrm flipV="1">
              <a:off x="884" y="981"/>
              <a:ext cx="0" cy="27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0" name="Text Box 6"/>
            <p:cNvSpPr txBox="1">
              <a:spLocks noChangeArrowheads="1"/>
            </p:cNvSpPr>
            <p:nvPr/>
          </p:nvSpPr>
          <p:spPr bwMode="auto">
            <a:xfrm>
              <a:off x="735" y="3805"/>
              <a:ext cx="31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０</a:t>
              </a:r>
              <a:r>
                <a:rPr lang="en-US" altLang="ja-JP" b="1"/>
                <a:t>V</a:t>
              </a:r>
            </a:p>
          </p:txBody>
        </p:sp>
        <p:sp>
          <p:nvSpPr>
            <p:cNvPr id="21511" name="Text Box 7"/>
            <p:cNvSpPr txBox="1">
              <a:spLocks noChangeArrowheads="1"/>
            </p:cNvSpPr>
            <p:nvPr/>
          </p:nvSpPr>
          <p:spPr bwMode="auto">
            <a:xfrm>
              <a:off x="3424" y="3793"/>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VDD</a:t>
              </a:r>
            </a:p>
          </p:txBody>
        </p:sp>
        <p:sp>
          <p:nvSpPr>
            <p:cNvPr id="21512" name="Line 8"/>
            <p:cNvSpPr>
              <a:spLocks noChangeShapeType="1"/>
            </p:cNvSpPr>
            <p:nvPr/>
          </p:nvSpPr>
          <p:spPr bwMode="auto">
            <a:xfrm>
              <a:off x="3606" y="3430"/>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3" name="Line 9"/>
            <p:cNvSpPr>
              <a:spLocks noChangeShapeType="1"/>
            </p:cNvSpPr>
            <p:nvPr/>
          </p:nvSpPr>
          <p:spPr bwMode="auto">
            <a:xfrm>
              <a:off x="793" y="1207"/>
              <a:ext cx="13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4" name="Text Box 10"/>
            <p:cNvSpPr txBox="1">
              <a:spLocks noChangeArrowheads="1"/>
            </p:cNvSpPr>
            <p:nvPr/>
          </p:nvSpPr>
          <p:spPr bwMode="auto">
            <a:xfrm>
              <a:off x="295" y="1071"/>
              <a:ext cx="4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VDD</a:t>
              </a:r>
            </a:p>
          </p:txBody>
        </p:sp>
        <p:sp>
          <p:nvSpPr>
            <p:cNvPr id="21515" name="Line 11"/>
            <p:cNvSpPr>
              <a:spLocks noChangeShapeType="1"/>
            </p:cNvSpPr>
            <p:nvPr/>
          </p:nvSpPr>
          <p:spPr bwMode="auto">
            <a:xfrm>
              <a:off x="2290" y="3430"/>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16" name="Text Box 12"/>
            <p:cNvSpPr txBox="1">
              <a:spLocks noChangeArrowheads="1"/>
            </p:cNvSpPr>
            <p:nvPr/>
          </p:nvSpPr>
          <p:spPr bwMode="auto">
            <a:xfrm>
              <a:off x="4592" y="3612"/>
              <a:ext cx="3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Vin</a:t>
              </a:r>
            </a:p>
          </p:txBody>
        </p:sp>
        <p:sp>
          <p:nvSpPr>
            <p:cNvPr id="21517" name="Text Box 13"/>
            <p:cNvSpPr txBox="1">
              <a:spLocks noChangeArrowheads="1"/>
            </p:cNvSpPr>
            <p:nvPr/>
          </p:nvSpPr>
          <p:spPr bwMode="auto">
            <a:xfrm>
              <a:off x="476" y="754"/>
              <a:ext cx="4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Vout</a:t>
              </a:r>
            </a:p>
          </p:txBody>
        </p:sp>
        <p:grpSp>
          <p:nvGrpSpPr>
            <p:cNvPr id="21518" name="Group 14"/>
            <p:cNvGrpSpPr>
              <a:grpSpLocks/>
            </p:cNvGrpSpPr>
            <p:nvPr/>
          </p:nvGrpSpPr>
          <p:grpSpPr bwMode="auto">
            <a:xfrm>
              <a:off x="4149" y="890"/>
              <a:ext cx="500" cy="204"/>
              <a:chOff x="1247" y="3385"/>
              <a:chExt cx="500" cy="204"/>
            </a:xfrm>
          </p:grpSpPr>
          <p:sp>
            <p:nvSpPr>
              <p:cNvPr id="21519" name="AutoShape 15"/>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520" name="Line 16"/>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1" name="Line 17"/>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2" name="Oval 18"/>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1523" name="Line 19"/>
            <p:cNvSpPr>
              <a:spLocks noChangeShapeType="1"/>
            </p:cNvSpPr>
            <p:nvPr/>
          </p:nvSpPr>
          <p:spPr bwMode="auto">
            <a:xfrm>
              <a:off x="884" y="1207"/>
              <a:ext cx="131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4" name="Line 20"/>
            <p:cNvSpPr>
              <a:spLocks noChangeShapeType="1"/>
            </p:cNvSpPr>
            <p:nvPr/>
          </p:nvSpPr>
          <p:spPr bwMode="auto">
            <a:xfrm>
              <a:off x="2200" y="1207"/>
              <a:ext cx="90" cy="231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5" name="Line 21"/>
            <p:cNvSpPr>
              <a:spLocks noChangeShapeType="1"/>
            </p:cNvSpPr>
            <p:nvPr/>
          </p:nvSpPr>
          <p:spPr bwMode="auto">
            <a:xfrm>
              <a:off x="2290" y="3521"/>
              <a:ext cx="1316"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527" name="Text Box 23"/>
            <p:cNvSpPr txBox="1">
              <a:spLocks noChangeArrowheads="1"/>
            </p:cNvSpPr>
            <p:nvPr/>
          </p:nvSpPr>
          <p:spPr bwMode="auto">
            <a:xfrm>
              <a:off x="2018" y="3748"/>
              <a:ext cx="5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VDD/2</a:t>
              </a:r>
            </a:p>
          </p:txBody>
        </p:sp>
        <p:sp>
          <p:nvSpPr>
            <p:cNvPr id="21528" name="AutoShape 24"/>
            <p:cNvSpPr>
              <a:spLocks noChangeArrowheads="1"/>
            </p:cNvSpPr>
            <p:nvPr/>
          </p:nvSpPr>
          <p:spPr bwMode="auto">
            <a:xfrm>
              <a:off x="1837" y="799"/>
              <a:ext cx="1043" cy="408"/>
            </a:xfrm>
            <a:prstGeom prst="wedgeRoundRectCallout">
              <a:avLst>
                <a:gd name="adj1" fmla="val -44056"/>
                <a:gd name="adj2" fmla="val 38972"/>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b="1"/>
                <a:t>H</a:t>
              </a:r>
              <a:r>
                <a:rPr lang="ja-JP" altLang="en-US" b="1"/>
                <a:t>レベルは</a:t>
              </a:r>
            </a:p>
            <a:p>
              <a:pPr algn="ctr"/>
              <a:r>
                <a:rPr lang="ja-JP" altLang="en-US" b="1"/>
                <a:t>ほとんど</a:t>
              </a:r>
              <a:r>
                <a:rPr lang="en-US" altLang="ja-JP" b="1"/>
                <a:t>VDD</a:t>
              </a:r>
            </a:p>
          </p:txBody>
        </p:sp>
        <p:sp>
          <p:nvSpPr>
            <p:cNvPr id="21529" name="AutoShape 25"/>
            <p:cNvSpPr>
              <a:spLocks noChangeArrowheads="1"/>
            </p:cNvSpPr>
            <p:nvPr/>
          </p:nvSpPr>
          <p:spPr bwMode="auto">
            <a:xfrm>
              <a:off x="3606" y="2976"/>
              <a:ext cx="1043" cy="408"/>
            </a:xfrm>
            <a:prstGeom prst="wedgeRoundRectCallout">
              <a:avLst>
                <a:gd name="adj1" fmla="val -44056"/>
                <a:gd name="adj2" fmla="val 38972"/>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ja-JP" b="1"/>
                <a:t>L</a:t>
              </a:r>
              <a:r>
                <a:rPr lang="ja-JP" altLang="en-US" b="1"/>
                <a:t>レベルは</a:t>
              </a:r>
            </a:p>
            <a:p>
              <a:pPr algn="ctr"/>
              <a:r>
                <a:rPr lang="ja-JP" altLang="en-US" b="1"/>
                <a:t>ほとんど０</a:t>
              </a:r>
              <a:r>
                <a:rPr lang="en-US" altLang="ja-JP" b="1"/>
                <a:t>V</a:t>
              </a:r>
            </a:p>
          </p:txBody>
        </p:sp>
        <p:sp>
          <p:nvSpPr>
            <p:cNvPr id="21530" name="AutoShape 26"/>
            <p:cNvSpPr>
              <a:spLocks noChangeArrowheads="1"/>
            </p:cNvSpPr>
            <p:nvPr/>
          </p:nvSpPr>
          <p:spPr bwMode="auto">
            <a:xfrm>
              <a:off x="2336" y="2115"/>
              <a:ext cx="1315" cy="408"/>
            </a:xfrm>
            <a:prstGeom prst="wedgeRoundRectCallout">
              <a:avLst>
                <a:gd name="adj1" fmla="val -50991"/>
                <a:gd name="adj2" fmla="val 68630"/>
                <a:gd name="adj3" fmla="val 16667"/>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ja-JP" altLang="en-US" b="1"/>
                <a:t>スレッショルドレベルは、ほぼ</a:t>
              </a:r>
              <a:r>
                <a:rPr lang="en-US" altLang="ja-JP" b="1"/>
                <a:t>VDD/2</a:t>
              </a:r>
            </a:p>
          </p:txBody>
        </p:sp>
        <p:sp>
          <p:nvSpPr>
            <p:cNvPr id="21531" name="Text Box 27"/>
            <p:cNvSpPr txBox="1">
              <a:spLocks noChangeArrowheads="1"/>
            </p:cNvSpPr>
            <p:nvPr/>
          </p:nvSpPr>
          <p:spPr bwMode="auto">
            <a:xfrm>
              <a:off x="3742" y="1389"/>
              <a:ext cx="1716" cy="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スレッショルドレベル</a:t>
              </a:r>
            </a:p>
            <a:p>
              <a:r>
                <a:rPr lang="ja-JP" altLang="en-US" b="1"/>
                <a:t>（</a:t>
              </a:r>
              <a:r>
                <a:rPr lang="en-US" altLang="ja-JP" b="1"/>
                <a:t>Threshold Level)</a:t>
              </a:r>
            </a:p>
            <a:p>
              <a:r>
                <a:rPr lang="ja-JP" altLang="en-US" b="1"/>
                <a:t>しきい値　出力</a:t>
              </a:r>
            </a:p>
            <a:p>
              <a:r>
                <a:rPr lang="en-US" altLang="ja-JP" b="1"/>
                <a:t>H→L</a:t>
              </a:r>
              <a:r>
                <a:rPr lang="ja-JP" altLang="en-US" b="1"/>
                <a:t>（</a:t>
              </a:r>
              <a:r>
                <a:rPr lang="en-US" altLang="ja-JP" b="1"/>
                <a:t>L→H)</a:t>
              </a:r>
              <a:r>
                <a:rPr lang="ja-JP" altLang="en-US" b="1"/>
                <a:t>の切り替わる</a:t>
              </a:r>
            </a:p>
            <a:p>
              <a:r>
                <a:rPr lang="ja-JP" altLang="en-US" b="1"/>
                <a:t>入力電圧</a:t>
              </a:r>
            </a:p>
          </p:txBody>
        </p:sp>
      </p:grpSp>
      <p:sp>
        <p:nvSpPr>
          <p:cNvPr id="21532" name="Text Box 28"/>
          <p:cNvSpPr txBox="1">
            <a:spLocks noChangeArrowheads="1"/>
          </p:cNvSpPr>
          <p:nvPr/>
        </p:nvSpPr>
        <p:spPr bwMode="auto">
          <a:xfrm>
            <a:off x="3492500" y="6491288"/>
            <a:ext cx="51863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CMOS</a:t>
            </a:r>
            <a:r>
              <a:rPr lang="ja-JP" altLang="en-US" b="1"/>
              <a:t>はほとんど理想的な入出力特性を持っている</a:t>
            </a:r>
          </a:p>
        </p:txBody>
      </p:sp>
      <p:pic>
        <p:nvPicPr>
          <p:cNvPr id="2" name="オーディオ 1">
            <a:hlinkClick r:id="" action="ppaction://media"/>
            <a:extLst>
              <a:ext uri="{FF2B5EF4-FFF2-40B4-BE49-F238E27FC236}">
                <a16:creationId xmlns:a16="http://schemas.microsoft.com/office/drawing/2014/main" id="{6F7F0AEB-9B2E-48FE-9C97-1A9D6CDFCA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7118"/>
    </mc:Choice>
    <mc:Fallback>
      <p:transition spd="slow" advTm="23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77" x="9061450" y="4240213"/>
          <p14:tracePt t="1485" x="8988425" y="4240213"/>
          <p14:tracePt t="1493" x="8943975" y="4240213"/>
          <p14:tracePt t="1501" x="8915400" y="4240213"/>
          <p14:tracePt t="1509" x="8897938" y="4240213"/>
          <p14:tracePt t="1517" x="8888413" y="4240213"/>
          <p14:tracePt t="1542" x="8870950" y="4240213"/>
          <p14:tracePt t="1662" x="8842375" y="4259263"/>
          <p14:tracePt t="1670" x="8797925" y="4268788"/>
          <p14:tracePt t="1678" x="8724900" y="4295775"/>
          <p14:tracePt t="1686" x="8678863" y="4295775"/>
          <p14:tracePt t="1698" x="8605838" y="4313238"/>
          <p14:tracePt t="1702" x="8578850" y="4322763"/>
          <p14:tracePt t="1712" x="8542338" y="4332288"/>
          <p14:tracePt t="1718" x="8423275" y="4359275"/>
          <p14:tracePt t="1727" x="8405813" y="4368800"/>
          <p14:tracePt t="1736" x="8332788" y="4368800"/>
          <p14:tracePt t="1745" x="8323263" y="4368800"/>
          <p14:tracePt t="1748" x="8313738" y="4368800"/>
          <p14:tracePt t="1782" x="8296275" y="4368800"/>
          <p14:tracePt t="1830" x="8286750" y="4368800"/>
          <p14:tracePt t="18109" x="8269288" y="4368800"/>
          <p14:tracePt t="18117" x="8169275" y="4368800"/>
          <p14:tracePt t="18125" x="8040688" y="4413250"/>
          <p14:tracePt t="18133" x="7940675" y="4441825"/>
          <p14:tracePt t="18141" x="7867650" y="4449763"/>
          <p14:tracePt t="18149" x="7804150" y="4459288"/>
          <p14:tracePt t="18157" x="7712075" y="4478338"/>
          <p14:tracePt t="18167" x="7694613" y="4495800"/>
          <p14:tracePt t="18174" x="7648575" y="4505325"/>
          <p14:tracePt t="18184" x="7594600" y="4522788"/>
          <p14:tracePt t="18190" x="7512050" y="4541838"/>
          <p14:tracePt t="18199" x="7439025" y="4559300"/>
          <p14:tracePt t="18206" x="7348538" y="4559300"/>
          <p14:tracePt t="18215" x="7329488" y="4568825"/>
          <p14:tracePt t="18222" x="7283450" y="4568825"/>
          <p14:tracePt t="18231" x="7256463" y="4578350"/>
          <p14:tracePt t="18238" x="7248525" y="4578350"/>
          <p14:tracePt t="18247" x="7239000" y="4578350"/>
          <p14:tracePt t="18263" x="7229475" y="4578350"/>
          <p14:tracePt t="18269" x="7219950" y="4587875"/>
          <p14:tracePt t="18445" x="7212013" y="4595813"/>
          <p14:tracePt t="18453" x="7192963" y="4595813"/>
          <p14:tracePt t="18460" x="7175500" y="4595813"/>
          <p14:tracePt t="18470" x="7165975" y="4595813"/>
          <p14:tracePt t="18481" x="7156450" y="4595813"/>
          <p14:tracePt t="18488" x="7146925" y="4595813"/>
          <p14:tracePt t="18497" x="7138988" y="4605338"/>
          <p14:tracePt t="18511" x="7129463" y="4605338"/>
          <p14:tracePt t="18527" x="7119938" y="4605338"/>
          <p14:tracePt t="18645" x="7110413" y="4605338"/>
          <p14:tracePt t="19056" x="7092950" y="4605338"/>
          <p14:tracePt t="19061" x="7073900" y="4605338"/>
          <p14:tracePt t="19077" x="7065963" y="4605338"/>
          <p14:tracePt t="19959" x="7065963" y="4614863"/>
          <p14:tracePt t="19965" x="7029450" y="4641850"/>
          <p14:tracePt t="19997" x="7019925" y="4651375"/>
          <p14:tracePt t="20005" x="7010400" y="4651375"/>
          <p14:tracePt t="20053" x="7010400" y="4668838"/>
          <p14:tracePt t="20061" x="7000875" y="4678363"/>
          <p14:tracePt t="20101" x="6992938" y="4678363"/>
          <p14:tracePt t="20110" x="6983413" y="4687888"/>
          <p14:tracePt t="20219" x="6983413" y="4697413"/>
          <p14:tracePt t="20229" x="6983413" y="4705350"/>
          <p14:tracePt t="20237" x="6956425" y="4714875"/>
          <p14:tracePt t="20244" x="6937375" y="4724400"/>
          <p14:tracePt t="20253" x="6919913" y="4732338"/>
          <p14:tracePt t="20260" x="6919913" y="4741863"/>
          <p14:tracePt t="20269" x="6900863" y="4741863"/>
          <p14:tracePt t="20278" x="6892925" y="4751388"/>
          <p14:tracePt t="20284" x="6883400" y="4760913"/>
          <p14:tracePt t="20293" x="6873875" y="4768850"/>
          <p14:tracePt t="20333" x="6864350" y="4768850"/>
          <p14:tracePt t="20401" x="6856413" y="4768850"/>
          <p14:tracePt t="20407" x="6856413" y="4778375"/>
          <p14:tracePt t="20432" x="6846888" y="4778375"/>
          <p14:tracePt t="20438" x="6837363" y="4787900"/>
          <p14:tracePt t="20454" x="6819900" y="4797425"/>
          <p14:tracePt t="20468" x="6810375" y="4805363"/>
          <p14:tracePt t="20478" x="6800850" y="4805363"/>
          <p14:tracePt t="20493" x="6791325" y="4814888"/>
          <p14:tracePt t="20517" x="6791325" y="4824413"/>
          <p14:tracePt t="20662" x="6783388" y="4824413"/>
          <p14:tracePt t="20670" x="6764338" y="4824413"/>
          <p14:tracePt t="20678" x="6754813" y="4824413"/>
          <p14:tracePt t="20709" x="6737350" y="4833938"/>
          <p14:tracePt t="20789" x="6718300" y="4841875"/>
          <p14:tracePt t="20798" x="6710363" y="4841875"/>
          <p14:tracePt t="20806" x="6700838" y="4841875"/>
          <p14:tracePt t="20824" x="6681788" y="4841875"/>
          <p14:tracePt t="20837" x="6673850" y="4851400"/>
          <p14:tracePt t="20853" x="6664325" y="4851400"/>
          <p14:tracePt t="20861" x="6654800" y="4860925"/>
          <p14:tracePt t="20877" x="6637338" y="4860925"/>
          <p14:tracePt t="20893" x="6627813" y="4860925"/>
          <p14:tracePt t="20909" x="6618288" y="4860925"/>
          <p14:tracePt t="20933" x="6600825" y="4860925"/>
          <p14:tracePt t="20941" x="6591300" y="4860925"/>
          <p14:tracePt t="20948" x="6573838" y="4860925"/>
          <p14:tracePt t="20957" x="6554788" y="4870450"/>
          <p14:tracePt t="20965" x="6537325" y="4870450"/>
          <p14:tracePt t="20973" x="6527800" y="4870450"/>
          <p14:tracePt t="20981" x="6508750" y="4870450"/>
          <p14:tracePt t="20989" x="6491288" y="4887913"/>
          <p14:tracePt t="20997" x="6481763" y="4887913"/>
          <p14:tracePt t="21013" x="6464300" y="4887913"/>
          <p14:tracePt t="21022" x="6454775" y="4887913"/>
          <p14:tracePt t="21037" x="6445250" y="4887913"/>
          <p14:tracePt t="21044" x="6427788" y="4887913"/>
          <p14:tracePt t="21077" x="6418263" y="4887913"/>
          <p14:tracePt t="21294" x="6408738" y="4887913"/>
          <p14:tracePt t="21302" x="6391275" y="4897438"/>
          <p14:tracePt t="21318" x="6381750" y="4897438"/>
          <p14:tracePt t="21334" x="6372225" y="4897438"/>
          <p14:tracePt t="21368" x="6362700" y="4897438"/>
          <p14:tracePt t="21438" x="6345238" y="4897438"/>
          <p14:tracePt t="21446" x="6335713" y="4897438"/>
          <p14:tracePt t="21454" x="6326188" y="4906963"/>
          <p14:tracePt t="23062" x="6299200" y="4914900"/>
          <p14:tracePt t="23069" x="6272213" y="4943475"/>
          <p14:tracePt t="23077" x="6254750" y="4951413"/>
          <p14:tracePt t="23093" x="6245225" y="4960938"/>
          <p14:tracePt t="23799" x="6245225" y="4951413"/>
          <p14:tracePt t="24578" x="6226175" y="4951413"/>
          <p14:tracePt t="24583" x="6181725" y="5016500"/>
          <p14:tracePt t="24590" x="6162675" y="5033963"/>
          <p14:tracePt t="24600" x="6099175" y="5070475"/>
          <p14:tracePt t="24606" x="6072188" y="5089525"/>
          <p14:tracePt t="24613" x="6035675" y="5126038"/>
          <p14:tracePt t="24622" x="5989638" y="5143500"/>
          <p14:tracePt t="24630" x="5926138" y="5197475"/>
          <p14:tracePt t="24639" x="5807075" y="5253038"/>
          <p14:tracePt t="24646" x="5661025" y="5343525"/>
          <p14:tracePt t="24653" x="5487988" y="5426075"/>
          <p14:tracePt t="24661" x="5368925" y="5499100"/>
          <p14:tracePt t="24669" x="5205413" y="5545138"/>
          <p14:tracePt t="24678" x="5041900" y="5554663"/>
          <p14:tracePt t="24685" x="4895850" y="5554663"/>
          <p14:tracePt t="24694" x="4713288" y="5554663"/>
          <p14:tracePt t="24701" x="4549775" y="5554663"/>
          <p14:tracePt t="24710" x="4367213" y="5554663"/>
          <p14:tracePt t="24717" x="4202113" y="5518150"/>
          <p14:tracePt t="24725" x="4075113" y="5489575"/>
          <p14:tracePt t="24733" x="3938588" y="5435600"/>
          <p14:tracePt t="24741" x="3838575" y="5389563"/>
          <p14:tracePt t="24749" x="3775075" y="5353050"/>
          <p14:tracePt t="24757" x="3692525" y="5307013"/>
          <p14:tracePt t="24765" x="3665538" y="5289550"/>
          <p14:tracePt t="24773" x="3646488" y="5270500"/>
          <p14:tracePt t="24781" x="3636963" y="5262563"/>
          <p14:tracePt t="24789" x="3619500" y="5253038"/>
          <p14:tracePt t="24797" x="3592513" y="5253038"/>
          <p14:tracePt t="24805" x="3536950" y="5233988"/>
          <p14:tracePt t="24816" x="3490913" y="5226050"/>
          <p14:tracePt t="24822" x="3436938" y="5226050"/>
          <p14:tracePt t="24831" x="3363913" y="5226050"/>
          <p14:tracePt t="24839" x="3290888" y="5226050"/>
          <p14:tracePt t="24844" x="3181350" y="5226050"/>
          <p14:tracePt t="24853" x="3017838" y="5226050"/>
          <p14:tracePt t="24861" x="2835275" y="5207000"/>
          <p14:tracePt t="24869" x="2570163" y="5170488"/>
          <p14:tracePt t="24877" x="2287588" y="5116513"/>
          <p14:tracePt t="24885" x="2124075" y="5080000"/>
          <p14:tracePt t="24893" x="1951038" y="5053013"/>
          <p14:tracePt t="24901" x="1841500" y="5043488"/>
          <p14:tracePt t="24909" x="1658938" y="5006975"/>
          <p14:tracePt t="24917" x="1558925" y="4970463"/>
          <p14:tracePt t="24929" x="1468438" y="4943475"/>
          <p14:tracePt t="24934" x="1376363" y="4943475"/>
          <p14:tracePt t="24941" x="1312863" y="4914900"/>
          <p14:tracePt t="24949" x="1239838" y="4914900"/>
          <p14:tracePt t="24957" x="1166813" y="4914900"/>
          <p14:tracePt t="24965" x="1076325" y="4914900"/>
          <p14:tracePt t="24973" x="993775" y="4914900"/>
          <p14:tracePt t="24981" x="939800" y="4914900"/>
          <p14:tracePt t="24989" x="884238" y="4906963"/>
          <p14:tracePt t="24997" x="838200" y="4906963"/>
          <p14:tracePt t="25005" x="820738" y="4906963"/>
          <p14:tracePt t="25013" x="793750" y="4906963"/>
          <p14:tracePt t="25021" x="774700" y="4906963"/>
          <p14:tracePt t="25094" x="757238" y="4906963"/>
          <p14:tracePt t="25104" x="728663" y="4933950"/>
          <p14:tracePt t="25111" x="674688" y="4970463"/>
          <p14:tracePt t="25120" x="628650" y="4987925"/>
          <p14:tracePt t="25129" x="601663" y="5024438"/>
          <p14:tracePt t="25134" x="555625" y="5043488"/>
          <p14:tracePt t="25141" x="528638" y="5070475"/>
          <p14:tracePt t="25149" x="519113" y="5080000"/>
          <p14:tracePt t="25157" x="511175" y="5080000"/>
          <p14:tracePt t="25245" x="501650" y="5089525"/>
          <p14:tracePt t="25253" x="501650" y="5116513"/>
          <p14:tracePt t="25261" x="501650" y="5160963"/>
          <p14:tracePt t="25268" x="501650" y="5216525"/>
          <p14:tracePt t="25277" x="501650" y="5253038"/>
          <p14:tracePt t="25285" x="501650" y="5280025"/>
          <p14:tracePt t="25295" x="501650" y="5326063"/>
          <p14:tracePt t="25301" x="501650" y="5362575"/>
          <p14:tracePt t="25309" x="501650" y="5380038"/>
          <p14:tracePt t="25317" x="501650" y="5408613"/>
          <p14:tracePt t="25325" x="501650" y="5416550"/>
          <p14:tracePt t="25341" x="501650" y="5426075"/>
          <p14:tracePt t="25501" x="501650" y="5445125"/>
          <p14:tracePt t="25525" x="501650" y="5453063"/>
          <p14:tracePt t="25673" x="501650" y="5472113"/>
          <p14:tracePt t="25679" x="501650" y="5508625"/>
          <p14:tracePt t="25686" x="501650" y="5535613"/>
          <p14:tracePt t="25699" x="501650" y="5545138"/>
          <p14:tracePt t="25702" x="511175" y="5572125"/>
          <p14:tracePt t="25711" x="519113" y="5589588"/>
          <p14:tracePt t="25717" x="528638" y="5599113"/>
          <p14:tracePt t="25725" x="555625" y="5626100"/>
          <p14:tracePt t="25733" x="574675" y="5645150"/>
          <p14:tracePt t="25740" x="611188" y="5662613"/>
          <p14:tracePt t="25749" x="611188" y="5672138"/>
          <p14:tracePt t="25757" x="655638" y="5699125"/>
          <p14:tracePt t="25765" x="665163" y="5708650"/>
          <p14:tracePt t="25773" x="674688" y="5727700"/>
          <p14:tracePt t="25781" x="711200" y="5745163"/>
          <p14:tracePt t="25789" x="720725" y="5754688"/>
          <p14:tracePt t="25805" x="728663" y="5764213"/>
          <p14:tracePt t="27031" x="728663" y="5772150"/>
          <p14:tracePt t="27042" x="757238" y="5764213"/>
          <p14:tracePt t="27047" x="757238" y="5735638"/>
          <p14:tracePt t="27053" x="765175" y="5727700"/>
          <p14:tracePt t="27061" x="774700" y="5708650"/>
          <p14:tracePt t="27069" x="784225" y="5681663"/>
          <p14:tracePt t="27077" x="793750" y="5662613"/>
          <p14:tracePt t="27085" x="801688" y="5645150"/>
          <p14:tracePt t="27093" x="811213" y="5635625"/>
          <p14:tracePt t="27110" x="811213" y="5626100"/>
          <p14:tracePt t="27969" x="903288" y="5618163"/>
          <p14:tracePt t="27976" x="1030288" y="5618163"/>
          <p14:tracePt t="27998" x="1422400" y="5691188"/>
          <p14:tracePt t="28005" x="1568450" y="5754688"/>
          <p14:tracePt t="28013" x="1722438" y="5827713"/>
          <p14:tracePt t="28021" x="1824038" y="5891213"/>
          <p14:tracePt t="28029" x="1951038" y="5946775"/>
          <p14:tracePt t="28037" x="2070100" y="6018213"/>
          <p14:tracePt t="28045" x="2170113" y="6064250"/>
          <p14:tracePt t="28052" x="2270125" y="6100763"/>
          <p14:tracePt t="28062" x="2343150" y="6100763"/>
          <p14:tracePt t="28069" x="2416175" y="6119813"/>
          <p14:tracePt t="28076" x="2470150" y="6119813"/>
          <p14:tracePt t="28085" x="2516188" y="6127750"/>
          <p14:tracePt t="28094" x="2570163" y="6127750"/>
          <p14:tracePt t="28101" x="2598738" y="6127750"/>
          <p14:tracePt t="28110" x="2616200" y="6127750"/>
          <p14:tracePt t="28117" x="2662238" y="6127750"/>
          <p14:tracePt t="28125" x="2679700" y="6127750"/>
          <p14:tracePt t="28133" x="2708275" y="6127750"/>
          <p14:tracePt t="28141" x="2725738" y="6127750"/>
          <p14:tracePt t="28149" x="2752725" y="6127750"/>
          <p14:tracePt t="28157" x="2798763" y="6127750"/>
          <p14:tracePt t="28165" x="2825750" y="6127750"/>
          <p14:tracePt t="28173" x="2862263" y="6127750"/>
          <p14:tracePt t="28182" x="2898775" y="6127750"/>
          <p14:tracePt t="28188" x="2925763" y="6127750"/>
          <p14:tracePt t="28197" x="2962275" y="6127750"/>
          <p14:tracePt t="28205" x="2990850" y="6127750"/>
          <p14:tracePt t="28213" x="3027363" y="6127750"/>
          <p14:tracePt t="28221" x="3054350" y="6127750"/>
          <p14:tracePt t="28229" x="3090863" y="6127750"/>
          <p14:tracePt t="28237" x="3117850" y="6127750"/>
          <p14:tracePt t="28246" x="3154363" y="6127750"/>
          <p14:tracePt t="28253" x="3190875" y="6127750"/>
          <p14:tracePt t="28261" x="3217863" y="6127750"/>
          <p14:tracePt t="28269" x="3263900" y="6146800"/>
          <p14:tracePt t="28276" x="3309938" y="6146800"/>
          <p14:tracePt t="28285" x="3346450" y="6146800"/>
          <p14:tracePt t="28293" x="3400425" y="6146800"/>
          <p14:tracePt t="28301" x="3419475" y="6146800"/>
          <p14:tracePt t="28310" x="3490913" y="6146800"/>
          <p14:tracePt t="28317" x="3563938" y="6146800"/>
          <p14:tracePt t="28325" x="3656013" y="6146800"/>
          <p14:tracePt t="28333" x="3729038" y="6146800"/>
          <p14:tracePt t="28341" x="3802063" y="6146800"/>
          <p14:tracePt t="28349" x="3892550" y="6146800"/>
          <p14:tracePt t="28357" x="4002088" y="6146800"/>
          <p14:tracePt t="28365" x="4094163" y="6146800"/>
          <p14:tracePt t="28373" x="4202113" y="6146800"/>
          <p14:tracePt t="28381" x="4311650" y="6146800"/>
          <p14:tracePt t="28389" x="4413250" y="6146800"/>
          <p14:tracePt t="28397" x="4540250" y="6146800"/>
          <p14:tracePt t="28404" x="4649788" y="6146800"/>
          <p14:tracePt t="28413" x="4740275" y="6146800"/>
          <p14:tracePt t="28421" x="4832350" y="6146800"/>
          <p14:tracePt t="28429" x="4941888" y="6146800"/>
          <p14:tracePt t="28436" x="5014913" y="6146800"/>
          <p14:tracePt t="28445" x="5141913" y="6146800"/>
          <p14:tracePt t="28453" x="5214938" y="6146800"/>
          <p14:tracePt t="28461" x="5324475" y="6146800"/>
          <p14:tracePt t="28469" x="5451475" y="6146800"/>
          <p14:tracePt t="28477" x="5551488" y="6192838"/>
          <p14:tracePt t="28485" x="5680075" y="6192838"/>
          <p14:tracePt t="28493" x="5807075" y="6192838"/>
          <p14:tracePt t="28501" x="5916613" y="6192838"/>
          <p14:tracePt t="28510" x="6080125" y="6219825"/>
          <p14:tracePt t="28517" x="6189663" y="6219825"/>
          <p14:tracePt t="28525" x="6262688" y="6219825"/>
          <p14:tracePt t="28533" x="6391275" y="6237288"/>
          <p14:tracePt t="28541" x="6518275" y="6246813"/>
          <p14:tracePt t="28549" x="6673850" y="6265863"/>
          <p14:tracePt t="28557" x="6800850" y="6292850"/>
          <p14:tracePt t="28565" x="6910388" y="6310313"/>
          <p14:tracePt t="28573" x="7000875" y="6319838"/>
          <p14:tracePt t="28581" x="7065963" y="6319838"/>
          <p14:tracePt t="28589" x="7083425" y="6319838"/>
          <p14:tracePt t="28597" x="7138988" y="6329363"/>
          <p14:tracePt t="28613" x="7165975" y="6329363"/>
          <p14:tracePt t="28621" x="7175500" y="6329363"/>
          <p14:tracePt t="28767" x="7183438" y="6329363"/>
          <p14:tracePt t="28776" x="7212013" y="6329363"/>
          <p14:tracePt t="28783" x="7239000" y="6329363"/>
          <p14:tracePt t="28791" x="7292975" y="6329363"/>
          <p14:tracePt t="28798" x="7329488" y="6329363"/>
          <p14:tracePt t="28806" x="7356475" y="6329363"/>
          <p14:tracePt t="28813" x="7375525" y="6329363"/>
          <p14:tracePt t="28821" x="7385050" y="6329363"/>
          <p14:tracePt t="28837" x="7402513" y="6329363"/>
          <p14:tracePt t="29093" x="7412038" y="6329363"/>
          <p14:tracePt t="29101" x="7412038" y="6302375"/>
          <p14:tracePt t="29110" x="7412038" y="6256338"/>
          <p14:tracePt t="29118" x="7412038" y="6229350"/>
          <p14:tracePt t="29125" x="7392988" y="6192838"/>
          <p14:tracePt t="29133" x="7366000" y="6156325"/>
          <p14:tracePt t="29141" x="7356475" y="6137275"/>
          <p14:tracePt t="29149" x="7348538" y="6100763"/>
          <p14:tracePt t="29157" x="7339013" y="6091238"/>
          <p14:tracePt t="29173" x="7319963" y="6073775"/>
          <p14:tracePt t="29189" x="7312025" y="6064250"/>
          <p14:tracePt t="29205" x="7312025" y="6054725"/>
          <p14:tracePt t="29213" x="7312025" y="6037263"/>
          <p14:tracePt t="29237" x="7312025" y="6027738"/>
          <p14:tracePt t="29270" x="7312025" y="6018213"/>
          <p14:tracePt t="29565" x="7319963" y="6027738"/>
          <p14:tracePt t="29573" x="7339013" y="6037263"/>
          <p14:tracePt t="29581" x="7356475" y="6046788"/>
          <p14:tracePt t="29589" x="7385050" y="6064250"/>
          <p14:tracePt t="29597" x="7385050" y="6073775"/>
          <p14:tracePt t="29605" x="7402513" y="6083300"/>
          <p14:tracePt t="29613" x="7421563" y="6100763"/>
          <p14:tracePt t="29621" x="7429500" y="6119813"/>
          <p14:tracePt t="29823" x="7366000" y="6173788"/>
          <p14:tracePt t="29830" x="7256463" y="6183313"/>
          <p14:tracePt t="29837" x="7073900" y="6183313"/>
          <p14:tracePt t="29845" x="6946900" y="6183313"/>
          <p14:tracePt t="29853" x="6800850" y="6183313"/>
          <p14:tracePt t="29861" x="6654800" y="6183313"/>
          <p14:tracePt t="29869" x="6527800" y="6183313"/>
          <p14:tracePt t="29877" x="6418263" y="6183313"/>
          <p14:tracePt t="29885" x="6326188" y="6156325"/>
          <p14:tracePt t="29893" x="6262688" y="6127750"/>
          <p14:tracePt t="29901" x="6254750" y="6119813"/>
          <p14:tracePt t="29910" x="6245225" y="6110288"/>
          <p14:tracePt t="30103" x="6145213" y="6100763"/>
          <p14:tracePt t="30111" x="5816600" y="6100763"/>
          <p14:tracePt t="30118" x="5341938" y="6010275"/>
          <p14:tracePt t="30129" x="4803775" y="5910263"/>
          <p14:tracePt t="30134" x="4330700" y="5837238"/>
          <p14:tracePt t="30146" x="3856038" y="5718175"/>
          <p14:tracePt t="30150" x="3382963" y="5599113"/>
          <p14:tracePt t="30162" x="2781300" y="5389563"/>
          <p14:tracePt t="30166" x="2416175" y="5307013"/>
          <p14:tracePt t="30173" x="2087563" y="5243513"/>
          <p14:tracePt t="30181" x="1895475" y="5180013"/>
          <p14:tracePt t="30189" x="1758950" y="5133975"/>
          <p14:tracePt t="30197" x="1685925" y="5126038"/>
          <p14:tracePt t="30205" x="1668463" y="5116513"/>
          <p14:tracePt t="30213" x="1649413" y="5106988"/>
          <p14:tracePt t="30510" x="1612900" y="5126038"/>
          <p14:tracePt t="30516" x="1604963" y="5170488"/>
          <p14:tracePt t="30526" x="1585913" y="5233988"/>
          <p14:tracePt t="30533" x="1568450" y="5262563"/>
          <p14:tracePt t="30543" x="1558925" y="5316538"/>
          <p14:tracePt t="30549" x="1549400" y="5343525"/>
          <p14:tracePt t="30559" x="1531938" y="5408613"/>
          <p14:tracePt t="30565" x="1512888" y="5445125"/>
          <p14:tracePt t="30573" x="1504950" y="5481638"/>
          <p14:tracePt t="30581" x="1504950" y="5508625"/>
          <p14:tracePt t="30589" x="1495425" y="5545138"/>
          <p14:tracePt t="30597" x="1495425" y="5554663"/>
          <p14:tracePt t="30605" x="1485900" y="5581650"/>
          <p14:tracePt t="30622" x="1476375" y="5589588"/>
          <p14:tracePt t="30630" x="1476375" y="5599113"/>
          <p14:tracePt t="30638" x="1476375" y="5608638"/>
          <p14:tracePt t="30647" x="1476375" y="5645150"/>
          <p14:tracePt t="30653" x="1468438" y="5662613"/>
          <p14:tracePt t="30661" x="1439863" y="5708650"/>
          <p14:tracePt t="30669" x="1395413" y="5772150"/>
          <p14:tracePt t="30676" x="1395413" y="5781675"/>
          <p14:tracePt t="30685" x="1376363" y="5818188"/>
          <p14:tracePt t="30693" x="1358900" y="5845175"/>
          <p14:tracePt t="30701" x="1358900" y="5864225"/>
          <p14:tracePt t="30718" x="1349375" y="5910263"/>
          <p14:tracePt t="30725" x="1339850" y="5946775"/>
          <p14:tracePt t="30733" x="1339850" y="5973763"/>
          <p14:tracePt t="30743" x="1339850" y="6010275"/>
          <p14:tracePt t="30749" x="1322388" y="6027738"/>
          <p14:tracePt t="30781" x="1322388" y="6046788"/>
          <p14:tracePt t="31109" x="1322388" y="6054725"/>
          <p14:tracePt t="31118" x="1358900" y="6054725"/>
          <p14:tracePt t="31125" x="1376363" y="6027738"/>
          <p14:tracePt t="31133" x="1385888" y="6000750"/>
          <p14:tracePt t="31141" x="1412875" y="5954713"/>
          <p14:tracePt t="31149" x="1422400" y="5937250"/>
          <p14:tracePt t="31157" x="1439863" y="5910263"/>
          <p14:tracePt t="31173" x="1458913" y="5891213"/>
          <p14:tracePt t="31182" x="1468438" y="5864225"/>
          <p14:tracePt t="31189" x="1485900" y="5827713"/>
          <p14:tracePt t="31197" x="1485900" y="5745163"/>
          <p14:tracePt t="31204" x="1522413" y="5645150"/>
          <p14:tracePt t="31213" x="1541463" y="5554663"/>
          <p14:tracePt t="31221" x="1568450" y="5445125"/>
          <p14:tracePt t="31229" x="1612900" y="5307013"/>
          <p14:tracePt t="31237" x="1649413" y="5197475"/>
          <p14:tracePt t="31245" x="1685925" y="5024438"/>
          <p14:tracePt t="31253" x="1751013" y="4841875"/>
          <p14:tracePt t="31261" x="1795463" y="4587875"/>
          <p14:tracePt t="31270" x="1824038" y="4486275"/>
          <p14:tracePt t="31279" x="1860550" y="4303713"/>
          <p14:tracePt t="31286" x="1887538" y="4159250"/>
          <p14:tracePt t="31297" x="1905000" y="4067175"/>
          <p14:tracePt t="31302" x="1914525" y="3911600"/>
          <p14:tracePt t="31312" x="1931988" y="3803650"/>
          <p14:tracePt t="31318" x="1931988" y="3730625"/>
          <p14:tracePt t="31326" x="1960563" y="3638550"/>
          <p14:tracePt t="31333" x="1968500" y="3592513"/>
          <p14:tracePt t="31341" x="1968500" y="3538538"/>
          <p14:tracePt t="31349" x="1968500" y="3482975"/>
          <p14:tracePt t="31358" x="1968500" y="3419475"/>
          <p14:tracePt t="31364" x="1968500" y="3365500"/>
          <p14:tracePt t="31374" x="1968500" y="3309938"/>
          <p14:tracePt t="31383" x="1968500" y="3236913"/>
          <p14:tracePt t="31390" x="1968500" y="3163888"/>
          <p14:tracePt t="31400" x="1968500" y="3119438"/>
          <p14:tracePt t="31406" x="1968500" y="3082925"/>
          <p14:tracePt t="31413" x="1968500" y="3027363"/>
          <p14:tracePt t="31421" x="1968500" y="2963863"/>
          <p14:tracePt t="31429" x="1951038" y="2927350"/>
          <p14:tracePt t="31437" x="1951038" y="2873375"/>
          <p14:tracePt t="31445" x="1941513" y="2827338"/>
          <p14:tracePt t="31453" x="1941513" y="2754313"/>
          <p14:tracePt t="31461" x="1931988" y="2708275"/>
          <p14:tracePt t="31471" x="1931988" y="2654300"/>
          <p14:tracePt t="31477" x="1931988" y="2608263"/>
          <p14:tracePt t="31485" x="1914525" y="2554288"/>
          <p14:tracePt t="31493" x="1895475" y="2498725"/>
          <p14:tracePt t="31501" x="1895475" y="2435225"/>
          <p14:tracePt t="31510" x="1887538" y="2379663"/>
          <p14:tracePt t="31517" x="1887538" y="2352675"/>
          <p14:tracePt t="31526" x="1878013" y="2298700"/>
          <p14:tracePt t="31533" x="1851025" y="2252663"/>
          <p14:tracePt t="31541" x="1841500" y="2189163"/>
          <p14:tracePt t="31549" x="1831975" y="2133600"/>
          <p14:tracePt t="31557" x="1814513" y="2070100"/>
          <p14:tracePt t="31565" x="1814513" y="2043113"/>
          <p14:tracePt t="31573" x="1795463" y="1987550"/>
          <p14:tracePt t="31581" x="1787525" y="1951038"/>
          <p14:tracePt t="31589" x="1778000" y="1924050"/>
          <p14:tracePt t="31597" x="1768475" y="1906588"/>
          <p14:tracePt t="31605" x="1741488" y="1851025"/>
          <p14:tracePt t="31613" x="1731963" y="1841500"/>
          <p14:tracePt t="31621" x="1722438" y="1824038"/>
          <p14:tracePt t="31629" x="1714500" y="1804988"/>
          <p14:tracePt t="31637" x="1695450" y="1787525"/>
          <p14:tracePt t="31645" x="1685925" y="1768475"/>
          <p14:tracePt t="31653" x="1677988" y="1751013"/>
          <p14:tracePt t="31661" x="1668463" y="1731963"/>
          <p14:tracePt t="31669" x="1641475" y="1697038"/>
          <p14:tracePt t="31677" x="1631950" y="1677988"/>
          <p14:tracePt t="31685" x="1622425" y="1668463"/>
          <p14:tracePt t="31693" x="1604963" y="1641475"/>
          <p14:tracePt t="31701" x="1585913" y="1624013"/>
          <p14:tracePt t="31709" x="1585913" y="1614488"/>
          <p14:tracePt t="31717" x="1576388" y="1577975"/>
          <p14:tracePt t="31733" x="1576388" y="1568450"/>
          <p14:tracePt t="31742" x="1558925" y="1541463"/>
          <p14:tracePt t="31749" x="1549400" y="1541463"/>
          <p14:tracePt t="31759" x="1549400" y="1531938"/>
          <p14:tracePt t="31765" x="1549400" y="1514475"/>
          <p14:tracePt t="31777" x="1549400" y="1504950"/>
          <p14:tracePt t="31781" x="1549400" y="1495425"/>
          <p14:tracePt t="31792" x="1541463" y="1485900"/>
          <p14:tracePt t="31798" x="1541463" y="1468438"/>
          <p14:tracePt t="31814" x="1531938" y="1449388"/>
          <p14:tracePt t="31910" x="1531938" y="1441450"/>
          <p14:tracePt t="31919" x="1531938" y="1422400"/>
          <p14:tracePt t="31933" x="1531938" y="1412875"/>
          <p14:tracePt t="31941" x="1531938" y="1404938"/>
          <p14:tracePt t="32015" x="1522413" y="1395413"/>
          <p14:tracePt t="32047" x="1495425" y="1404938"/>
          <p14:tracePt t="32055" x="1395413" y="1458913"/>
          <p14:tracePt t="32064" x="1293813" y="1531938"/>
          <p14:tracePt t="32069" x="1139825" y="1604963"/>
          <p14:tracePt t="32078" x="1057275" y="1660525"/>
          <p14:tracePt t="32085" x="957263" y="1714500"/>
          <p14:tracePt t="32094" x="903288" y="1741488"/>
          <p14:tracePt t="32101" x="866775" y="1760538"/>
          <p14:tracePt t="32110" x="811213" y="1787525"/>
          <p14:tracePt t="32117" x="784225" y="1797050"/>
          <p14:tracePt t="32127" x="747713" y="1814513"/>
          <p14:tracePt t="32132" x="738188" y="1824038"/>
          <p14:tracePt t="32269" x="728663" y="1824038"/>
          <p14:tracePt t="32294" x="728663" y="1804988"/>
          <p14:tracePt t="32302" x="765175" y="1797050"/>
          <p14:tracePt t="32311" x="801688" y="1778000"/>
          <p14:tracePt t="32318" x="838200" y="1741488"/>
          <p14:tracePt t="32330" x="866775" y="1714500"/>
          <p14:tracePt t="32332" x="911225" y="1687513"/>
          <p14:tracePt t="32341" x="947738" y="1660525"/>
          <p14:tracePt t="32350" x="966788" y="1651000"/>
          <p14:tracePt t="32362" x="1020763" y="1614488"/>
          <p14:tracePt t="32367" x="1057275" y="1595438"/>
          <p14:tracePt t="32374" x="1066800" y="1587500"/>
          <p14:tracePt t="32382" x="1084263" y="1568450"/>
          <p14:tracePt t="32391" x="1103313" y="1558925"/>
          <p14:tracePt t="32397" x="1103313" y="1550988"/>
          <p14:tracePt t="32407" x="1149350" y="1531938"/>
          <p14:tracePt t="32414" x="1166813" y="1514475"/>
          <p14:tracePt t="32423" x="1176338" y="1485900"/>
          <p14:tracePt t="32431" x="1203325" y="1449388"/>
          <p14:tracePt t="32438" x="1212850" y="1441450"/>
          <p14:tracePt t="32446" x="1239838" y="1412875"/>
          <p14:tracePt t="32453" x="1249363" y="1404938"/>
          <p14:tracePt t="32782" x="1266825" y="1412875"/>
          <p14:tracePt t="32791" x="1312863" y="1458913"/>
          <p14:tracePt t="32799" x="1339850" y="1495425"/>
          <p14:tracePt t="32808" x="1395413" y="1541463"/>
          <p14:tracePt t="32816" x="1422400" y="1568450"/>
          <p14:tracePt t="32822" x="1468438" y="1595438"/>
          <p14:tracePt t="32832" x="1512888" y="1624013"/>
          <p14:tracePt t="32837" x="1558925" y="1660525"/>
          <p14:tracePt t="32846" x="1576388" y="1668463"/>
          <p14:tracePt t="32853" x="1622425" y="1677988"/>
          <p14:tracePt t="32861" x="1641475" y="1697038"/>
          <p14:tracePt t="32870" x="1658938" y="1704975"/>
          <p14:tracePt t="32881" x="1668463" y="1704975"/>
          <p14:tracePt t="32886" x="1677988" y="1714500"/>
          <p14:tracePt t="33372" x="1714500" y="1714500"/>
          <p14:tracePt t="33377" x="1768475" y="1697038"/>
          <p14:tracePt t="33385" x="1831975" y="1687513"/>
          <p14:tracePt t="33389" x="1905000" y="1687513"/>
          <p14:tracePt t="33397" x="1978025" y="1687513"/>
          <p14:tracePt t="33405" x="2070100" y="1687513"/>
          <p14:tracePt t="33413" x="2143125" y="1687513"/>
          <p14:tracePt t="33421" x="2214563" y="1687513"/>
          <p14:tracePt t="33429" x="2279650" y="1687513"/>
          <p14:tracePt t="33437" x="2316163" y="1687513"/>
          <p14:tracePt t="33445" x="2324100" y="1687513"/>
          <p14:tracePt t="33453" x="2333625" y="1687513"/>
          <p14:tracePt t="33759" x="2343150" y="1677988"/>
          <p14:tracePt t="33775" x="2370138" y="1651000"/>
          <p14:tracePt t="33784" x="2370138" y="1641475"/>
          <p14:tracePt t="33789" x="2379663" y="1631950"/>
          <p14:tracePt t="33999" x="2397125" y="1624013"/>
          <p14:tracePt t="34006" x="2416175" y="1604963"/>
          <p14:tracePt t="34014" x="2433638" y="1595438"/>
          <p14:tracePt t="34022" x="2470150" y="1577975"/>
          <p14:tracePt t="34032" x="2498725" y="1550988"/>
          <p14:tracePt t="34038" x="2562225" y="1531938"/>
          <p14:tracePt t="34047" x="2570163" y="1514475"/>
          <p14:tracePt t="34054" x="2625725" y="1477963"/>
          <p14:tracePt t="34061" x="2652713" y="1468438"/>
          <p14:tracePt t="34072" x="2689225" y="1441450"/>
          <p14:tracePt t="34077" x="2698750" y="1431925"/>
          <p14:tracePt t="34085" x="2716213" y="1431925"/>
          <p14:tracePt t="34093" x="2735263" y="1422400"/>
          <p14:tracePt t="34101" x="2752725" y="1404938"/>
          <p14:tracePt t="34110" x="2762250" y="1395413"/>
          <p14:tracePt t="34117" x="2771775" y="1385888"/>
          <p14:tracePt t="34133" x="2808288" y="1376363"/>
          <p14:tracePt t="34141" x="2825750" y="1368425"/>
          <p14:tracePt t="34149" x="2835275" y="1358900"/>
          <p14:tracePt t="34157" x="2852738" y="1349375"/>
          <p14:tracePt t="34164" x="2871788" y="1339850"/>
          <p14:tracePt t="34174" x="2908300" y="1322388"/>
          <p14:tracePt t="34182" x="2935288" y="1303338"/>
          <p14:tracePt t="34190" x="2962275" y="1276350"/>
          <p14:tracePt t="34199" x="3017838" y="1258888"/>
          <p14:tracePt t="34206" x="3027363" y="1249363"/>
          <p14:tracePt t="34214" x="3044825" y="1239838"/>
          <p14:tracePt t="34221" x="3071813" y="1231900"/>
          <p14:tracePt t="34229" x="3090863" y="1212850"/>
          <p14:tracePt t="34237" x="3108325" y="1212850"/>
          <p14:tracePt t="34245" x="3117850" y="1203325"/>
          <p14:tracePt t="34253" x="3136900" y="1203325"/>
          <p14:tracePt t="34261" x="3144838" y="1203325"/>
          <p14:tracePt t="34341" x="3154363" y="1203325"/>
          <p14:tracePt t="34349" x="3154363" y="1212850"/>
          <p14:tracePt t="34357" x="3144838" y="1212850"/>
          <p14:tracePt t="34807" x="3136900" y="1222375"/>
          <p14:tracePt t="34813" x="3127375" y="1285875"/>
          <p14:tracePt t="34821" x="3127375" y="1395413"/>
          <p14:tracePt t="34829" x="3081338" y="1531938"/>
          <p14:tracePt t="34837" x="3071813" y="1677988"/>
          <p14:tracePt t="34845" x="3008313" y="1841500"/>
          <p14:tracePt t="34853" x="2954338" y="1943100"/>
          <p14:tracePt t="34861" x="2871788" y="2133600"/>
          <p14:tracePt t="34870" x="2825750" y="2306638"/>
          <p14:tracePt t="34885" x="2771775" y="2517775"/>
          <p14:tracePt t="34887" x="2698750" y="2662238"/>
          <p14:tracePt t="34893" x="2671763" y="2817813"/>
          <p14:tracePt t="34900" x="2616200" y="2917825"/>
          <p14:tracePt t="34909" x="2598738" y="3027363"/>
          <p14:tracePt t="34918" x="2562225" y="3109913"/>
          <p14:tracePt t="34928" x="2562225" y="3182938"/>
          <p14:tracePt t="34935" x="2543175" y="3273425"/>
          <p14:tracePt t="34947" x="2543175" y="3365500"/>
          <p14:tracePt t="34953" x="2543175" y="3475038"/>
          <p14:tracePt t="34957" x="2533650" y="3584575"/>
          <p14:tracePt t="34966" x="2533650" y="3684588"/>
          <p14:tracePt t="34974" x="2498725" y="3830638"/>
          <p14:tracePt t="34981" x="2489200" y="3994150"/>
          <p14:tracePt t="34989" x="2462213" y="4140200"/>
          <p14:tracePt t="34997" x="2425700" y="4303713"/>
          <p14:tracePt t="35005" x="2425700" y="4468813"/>
          <p14:tracePt t="35013" x="2425700" y="4614863"/>
          <p14:tracePt t="35021" x="2425700" y="4760913"/>
          <p14:tracePt t="35029" x="2425700" y="4870450"/>
          <p14:tracePt t="35037" x="2416175" y="4951413"/>
          <p14:tracePt t="35045" x="2406650" y="4987925"/>
          <p14:tracePt t="35053" x="2389188" y="5070475"/>
          <p14:tracePt t="35061" x="2370138" y="5097463"/>
          <p14:tracePt t="35069" x="2352675" y="5143500"/>
          <p14:tracePt t="35078" x="2324100" y="5189538"/>
          <p14:tracePt t="35085" x="2279650" y="5233988"/>
          <p14:tracePt t="35093" x="2224088" y="5299075"/>
          <p14:tracePt t="35101" x="2197100" y="5362575"/>
          <p14:tracePt t="35109" x="2160588" y="5408613"/>
          <p14:tracePt t="35117" x="2143125" y="5472113"/>
          <p14:tracePt t="35125" x="2114550" y="5489575"/>
          <p14:tracePt t="35141" x="2114550" y="5499100"/>
          <p14:tracePt t="35149" x="2114550" y="5508625"/>
          <p14:tracePt t="35165" x="2114550" y="5518150"/>
          <p14:tracePt t="35173" x="2106613" y="5526088"/>
          <p14:tracePt t="35181" x="2097088" y="5526088"/>
          <p14:tracePt t="35189" x="2078038" y="5545138"/>
          <p14:tracePt t="35201" x="2078038" y="5554663"/>
          <p14:tracePt t="35207" x="2051050" y="5572125"/>
          <p14:tracePt t="35213" x="2033588" y="5608638"/>
          <p14:tracePt t="35221" x="2005013" y="5618163"/>
          <p14:tracePt t="35229" x="1968500" y="5635625"/>
          <p14:tracePt t="35236" x="1941513" y="5645150"/>
          <p14:tracePt t="35245" x="1924050" y="5662613"/>
          <p14:tracePt t="35252" x="1914525" y="5672138"/>
          <p14:tracePt t="35262" x="1905000" y="5672138"/>
          <p14:tracePt t="35269" x="1895475" y="5672138"/>
          <p14:tracePt t="35277" x="1887538" y="5681663"/>
          <p14:tracePt t="35502" x="1860550" y="5681663"/>
          <p14:tracePt t="35512" x="1841500" y="5681663"/>
          <p14:tracePt t="35519" x="1814513" y="5681663"/>
          <p14:tracePt t="35528" x="1804988" y="5681663"/>
          <p14:tracePt t="35534" x="1768475" y="5681663"/>
          <p14:tracePt t="35549" x="1751013" y="5681663"/>
          <p14:tracePt t="35685" x="1731963" y="5681663"/>
          <p14:tracePt t="35693" x="1722438" y="5681663"/>
          <p14:tracePt t="35700" x="1714500" y="5681663"/>
          <p14:tracePt t="35733" x="1704975" y="5681663"/>
          <p14:tracePt t="35927" x="1677988" y="5681663"/>
          <p14:tracePt t="35935" x="1668463" y="5681663"/>
          <p14:tracePt t="35946" x="1631950" y="5681663"/>
          <p14:tracePt t="35951" x="1612900" y="5681663"/>
          <p14:tracePt t="35959" x="1576388" y="5681663"/>
          <p14:tracePt t="35966" x="1549400" y="5681663"/>
          <p14:tracePt t="35973" x="1531938" y="5681663"/>
          <p14:tracePt t="35981" x="1522413" y="5681663"/>
          <p14:tracePt t="35989" x="1504950" y="5662613"/>
          <p14:tracePt t="35997" x="1495425" y="5654675"/>
          <p14:tracePt t="36006" x="1495425" y="5645150"/>
          <p14:tracePt t="36030" x="1495425" y="5635625"/>
          <p14:tracePt t="36040" x="1495425" y="5626100"/>
          <p14:tracePt t="36406" x="1485900" y="5618163"/>
          <p14:tracePt t="36461" x="1485900" y="5608638"/>
          <p14:tracePt t="36488" x="1485900" y="5589588"/>
          <p14:tracePt t="36506" x="1485900" y="5581650"/>
          <p14:tracePt t="36517" x="1485900" y="5572125"/>
          <p14:tracePt t="36526" x="1495425" y="5572125"/>
          <p14:tracePt t="36533" x="1504950" y="5562600"/>
          <p14:tracePt t="36565" x="1522413" y="5562600"/>
          <p14:tracePt t="37086" x="1512888" y="5562600"/>
          <p14:tracePt t="37093" x="1512888" y="5581650"/>
          <p14:tracePt t="37101" x="1512888" y="5589588"/>
          <p14:tracePt t="37109" x="1512888" y="5608638"/>
          <p14:tracePt t="37117" x="1512888" y="5618163"/>
          <p14:tracePt t="37134" x="1531938" y="5635625"/>
          <p14:tracePt t="37150" x="1541463" y="5645150"/>
          <p14:tracePt t="37174" x="1558925" y="5662613"/>
          <p14:tracePt t="37223" x="1568450" y="5662613"/>
          <p14:tracePt t="37301" x="1568450" y="5672138"/>
          <p14:tracePt t="37310" x="1568450" y="5699125"/>
          <p14:tracePt t="37317" x="1568450" y="5708650"/>
          <p14:tracePt t="37326" x="1568450" y="5718175"/>
          <p14:tracePt t="37333" x="1568450" y="5745163"/>
          <p14:tracePt t="37341" x="1568450" y="5754688"/>
          <p14:tracePt t="37357" x="1549400" y="5764213"/>
          <p14:tracePt t="37365" x="1549400" y="5772150"/>
          <p14:tracePt t="37389" x="1541463" y="5791200"/>
          <p14:tracePt t="37414" x="1531938" y="5800725"/>
          <p14:tracePt t="37453" x="1522413" y="5808663"/>
          <p14:tracePt t="37461" x="1495425" y="5818188"/>
          <p14:tracePt t="37469" x="1476375" y="5837238"/>
          <p14:tracePt t="37477" x="1468438" y="5854700"/>
          <p14:tracePt t="37485" x="1449388" y="5864225"/>
          <p14:tracePt t="37492" x="1431925" y="5881688"/>
          <p14:tracePt t="37501" x="1412875" y="5891213"/>
          <p14:tracePt t="37510" x="1385888" y="5910263"/>
          <p14:tracePt t="37517" x="1366838" y="5937250"/>
          <p14:tracePt t="37526" x="1349375" y="5946775"/>
          <p14:tracePt t="37541" x="1339850" y="5946775"/>
          <p14:tracePt t="37566" x="1330325" y="5954713"/>
          <p14:tracePt t="37727" x="1330325" y="5964238"/>
          <p14:tracePt t="37735" x="1303338" y="5964238"/>
          <p14:tracePt t="37743" x="1293813" y="5964238"/>
          <p14:tracePt t="37750" x="1239838" y="5937250"/>
          <p14:tracePt t="37759" x="1230313" y="5918200"/>
          <p14:tracePt t="37765" x="1212850" y="5891213"/>
          <p14:tracePt t="37773" x="1203325" y="5873750"/>
          <p14:tracePt t="37781" x="1193800" y="5864225"/>
          <p14:tracePt t="37789" x="1185863" y="5854700"/>
          <p14:tracePt t="37797" x="1185863" y="5837238"/>
          <p14:tracePt t="37804" x="1185863" y="5827713"/>
          <p14:tracePt t="37821" x="1185863" y="5818188"/>
          <p14:tracePt t="37829" x="1185863" y="5800725"/>
          <p14:tracePt t="37837" x="1185863" y="5781675"/>
          <p14:tracePt t="37845" x="1185863" y="5772150"/>
          <p14:tracePt t="37853" x="1185863" y="5754688"/>
          <p14:tracePt t="37861" x="1193800" y="5735638"/>
          <p14:tracePt t="37869" x="1203325" y="5708650"/>
          <p14:tracePt t="37878" x="1222375" y="5691188"/>
          <p14:tracePt t="37885" x="1230313" y="5681663"/>
          <p14:tracePt t="37892" x="1249363" y="5672138"/>
          <p14:tracePt t="37901" x="1249363" y="5662613"/>
          <p14:tracePt t="37966" x="1258888" y="5662613"/>
          <p14:tracePt t="38006" x="1293813" y="5662613"/>
          <p14:tracePt t="38014" x="1312863" y="5662613"/>
          <p14:tracePt t="38022" x="1349375" y="5662613"/>
          <p14:tracePt t="38030" x="1395413" y="5662613"/>
          <p14:tracePt t="38038" x="1422400" y="5662613"/>
          <p14:tracePt t="38048" x="1449388" y="5662613"/>
          <p14:tracePt t="38053" x="1458913" y="5662613"/>
          <p14:tracePt t="38061" x="1495425" y="5662613"/>
          <p14:tracePt t="38077" x="1512888" y="5672138"/>
          <p14:tracePt t="38101" x="1522413" y="5672138"/>
          <p14:tracePt t="38134" x="1531938" y="5672138"/>
          <p14:tracePt t="38143" x="1531938" y="5681663"/>
          <p14:tracePt t="38158" x="1541463" y="5691188"/>
          <p14:tracePt t="38174" x="1541463" y="5699125"/>
          <p14:tracePt t="38182" x="1541463" y="5708650"/>
          <p14:tracePt t="38190" x="1541463" y="5735638"/>
          <p14:tracePt t="38198" x="1541463" y="5754688"/>
          <p14:tracePt t="38207" x="1541463" y="5772150"/>
          <p14:tracePt t="38213" x="1541463" y="5781675"/>
          <p14:tracePt t="38221" x="1541463" y="5818188"/>
          <p14:tracePt t="38229" x="1541463" y="5837238"/>
          <p14:tracePt t="38237" x="1531938" y="5854700"/>
          <p14:tracePt t="38246" x="1531938" y="5873750"/>
          <p14:tracePt t="38253" x="1531938" y="5891213"/>
          <p14:tracePt t="38262" x="1522413" y="5910263"/>
          <p14:tracePt t="38269" x="1512888" y="5918200"/>
          <p14:tracePt t="38286" x="1495425" y="5937250"/>
          <p14:tracePt t="38318" x="1485900" y="5946775"/>
          <p14:tracePt t="38382" x="1476375" y="5954713"/>
          <p14:tracePt t="38392" x="1458913" y="5973763"/>
          <p14:tracePt t="38399" x="1449388" y="5983288"/>
          <p14:tracePt t="38410" x="1431925" y="6000750"/>
          <p14:tracePt t="38416" x="1422400" y="6000750"/>
          <p14:tracePt t="38421" x="1395413" y="6018213"/>
          <p14:tracePt t="38437" x="1358900" y="6027738"/>
          <p14:tracePt t="38445" x="1339850" y="6027738"/>
          <p14:tracePt t="38453" x="1322388" y="6046788"/>
          <p14:tracePt t="38461" x="1303338" y="6046788"/>
          <p14:tracePt t="38469" x="1303338" y="6054725"/>
          <p14:tracePt t="38485" x="1285875" y="6054725"/>
          <p14:tracePt t="38549" x="1276350" y="6054725"/>
          <p14:tracePt t="38565" x="1258888" y="6054725"/>
          <p14:tracePt t="38574" x="1230313" y="6027738"/>
          <p14:tracePt t="38582" x="1222375" y="6027738"/>
          <p14:tracePt t="38590" x="1212850" y="6018213"/>
          <p14:tracePt t="38597" x="1203325" y="6010275"/>
          <p14:tracePt t="38605" x="1193800" y="6000750"/>
          <p14:tracePt t="38774" x="1185863" y="5991225"/>
          <p14:tracePt t="38783" x="1185863" y="5973763"/>
          <p14:tracePt t="38790" x="1203325" y="5946775"/>
          <p14:tracePt t="38798" x="1258888" y="5918200"/>
          <p14:tracePt t="38806" x="1276350" y="5900738"/>
          <p14:tracePt t="38814" x="1293813" y="5891213"/>
          <p14:tracePt t="38822" x="1339850" y="5864225"/>
          <p14:tracePt t="38832" x="1376363" y="5827713"/>
          <p14:tracePt t="38838" x="1403350" y="5781675"/>
          <p14:tracePt t="38847" x="1431925" y="5735638"/>
          <p14:tracePt t="38853" x="1449388" y="5718175"/>
          <p14:tracePt t="38861" x="1449388" y="5708650"/>
          <p14:tracePt t="38869" x="1458913" y="5681663"/>
          <p14:tracePt t="38877" x="1458913" y="5654675"/>
          <p14:tracePt t="38884" x="1458913" y="5635625"/>
          <p14:tracePt t="38894" x="1458913" y="5608638"/>
          <p14:tracePt t="38902" x="1458913" y="5599113"/>
          <p14:tracePt t="38911" x="1458913" y="5572125"/>
          <p14:tracePt t="38920" x="1458913" y="5562600"/>
          <p14:tracePt t="38928" x="1458913" y="5554663"/>
          <p14:tracePt t="38934" x="1458913" y="5545138"/>
          <p14:tracePt t="38945" x="1458913" y="5518150"/>
          <p14:tracePt t="38961" x="1458913" y="5508625"/>
          <p14:tracePt t="38966" x="1439863" y="5481638"/>
          <p14:tracePt t="38973" x="1439863" y="5462588"/>
          <p14:tracePt t="38981" x="1431925" y="5408613"/>
          <p14:tracePt t="38989" x="1403350" y="5343525"/>
          <p14:tracePt t="38997" x="1403350" y="5299075"/>
          <p14:tracePt t="39005" x="1403350" y="5207000"/>
          <p14:tracePt t="39013" x="1403350" y="5126038"/>
          <p14:tracePt t="39021" x="1403350" y="5033963"/>
          <p14:tracePt t="39028" x="1403350" y="4960938"/>
          <p14:tracePt t="39037" x="1403350" y="4887913"/>
          <p14:tracePt t="39045" x="1403350" y="4797425"/>
          <p14:tracePt t="39053" x="1403350" y="4724400"/>
          <p14:tracePt t="39061" x="1403350" y="4668838"/>
          <p14:tracePt t="39069" x="1403350" y="4578350"/>
          <p14:tracePt t="39076" x="1403350" y="4495800"/>
          <p14:tracePt t="39085" x="1403350" y="4441825"/>
          <p14:tracePt t="39093" x="1403350" y="4368800"/>
          <p14:tracePt t="39102" x="1403350" y="4313238"/>
          <p14:tracePt t="39109" x="1403350" y="4259263"/>
          <p14:tracePt t="39117" x="1403350" y="4203700"/>
          <p14:tracePt t="39125" x="1403350" y="4159250"/>
          <p14:tracePt t="39133" x="1403350" y="4103688"/>
          <p14:tracePt t="39142" x="1403350" y="4067175"/>
          <p14:tracePt t="39149" x="1403350" y="4013200"/>
          <p14:tracePt t="39157" x="1403350" y="3948113"/>
          <p14:tracePt t="39165" x="1403350" y="3894138"/>
          <p14:tracePt t="39173" x="1403350" y="3840163"/>
          <p14:tracePt t="39181" x="1395413" y="3767138"/>
          <p14:tracePt t="39189" x="1376363" y="3684588"/>
          <p14:tracePt t="39196" x="1376363" y="3629025"/>
          <p14:tracePt t="39205" x="1376363" y="3602038"/>
          <p14:tracePt t="39213" x="1376363" y="3529013"/>
          <p14:tracePt t="39221" x="1376363" y="3455988"/>
          <p14:tracePt t="39229" x="1376363" y="3419475"/>
          <p14:tracePt t="39237" x="1376363" y="3346450"/>
          <p14:tracePt t="39245" x="1376363" y="3309938"/>
          <p14:tracePt t="39253" x="1376363" y="3265488"/>
          <p14:tracePt t="39261" x="1376363" y="3209925"/>
          <p14:tracePt t="39269" x="1366838" y="3182938"/>
          <p14:tracePt t="39277" x="1366838" y="3136900"/>
          <p14:tracePt t="39286" x="1366838" y="3109913"/>
          <p14:tracePt t="39293" x="1349375" y="3063875"/>
          <p14:tracePt t="39301" x="1349375" y="3036888"/>
          <p14:tracePt t="39309" x="1339850" y="3027363"/>
          <p14:tracePt t="39317" x="1339850" y="2982913"/>
          <p14:tracePt t="39326" x="1339850" y="2927350"/>
          <p14:tracePt t="39333" x="1339850" y="2873375"/>
          <p14:tracePt t="39343" x="1339850" y="2817813"/>
          <p14:tracePt t="39350" x="1339850" y="2754313"/>
          <p14:tracePt t="39359" x="1330325" y="2698750"/>
          <p14:tracePt t="39368" x="1322388" y="2671763"/>
          <p14:tracePt t="39374" x="1322388" y="2625725"/>
          <p14:tracePt t="39382" x="1322388" y="2598738"/>
          <p14:tracePt t="39388" x="1322388" y="2554288"/>
          <p14:tracePt t="39397" x="1293813" y="2525713"/>
          <p14:tracePt t="39405" x="1293813" y="2517775"/>
          <p14:tracePt t="39413" x="1293813" y="2508250"/>
          <p14:tracePt t="39421" x="1293813" y="2481263"/>
          <p14:tracePt t="39429" x="1285875" y="2462213"/>
          <p14:tracePt t="39437" x="1276350" y="2452688"/>
          <p14:tracePt t="39445" x="1276350" y="2444750"/>
          <p14:tracePt t="39453" x="1276350" y="2435225"/>
          <p14:tracePt t="39461" x="1276350" y="2416175"/>
          <p14:tracePt t="39470" x="1276350" y="2389188"/>
          <p14:tracePt t="39477" x="1276350" y="2371725"/>
          <p14:tracePt t="39486" x="1276350" y="2325688"/>
          <p14:tracePt t="39495" x="1276350" y="2298700"/>
          <p14:tracePt t="39504" x="1276350" y="2279650"/>
          <p14:tracePt t="39509" x="1276350" y="2252663"/>
          <p14:tracePt t="39517" x="1276350" y="2233613"/>
          <p14:tracePt t="39526" x="1276350" y="2206625"/>
          <p14:tracePt t="39533" x="1276350" y="2189163"/>
          <p14:tracePt t="39543" x="1276350" y="2160588"/>
          <p14:tracePt t="39549" x="1276350" y="2143125"/>
          <p14:tracePt t="39557" x="1276350" y="2133600"/>
          <p14:tracePt t="39565" x="1276350" y="2106613"/>
          <p14:tracePt t="39591" x="1276350" y="2097088"/>
          <p14:tracePt t="39765" x="1293813" y="2070100"/>
          <p14:tracePt t="39775" x="1303338" y="2052638"/>
          <p14:tracePt t="39911" x="1303338" y="2043113"/>
          <p14:tracePt t="39919" x="1293813" y="2043113"/>
          <p14:tracePt t="39929" x="1285875" y="2043113"/>
          <p14:tracePt t="39935" x="1276350" y="2052638"/>
          <p14:tracePt t="40211" x="1276350" y="2043113"/>
          <p14:tracePt t="40215" x="1276350" y="2016125"/>
          <p14:tracePt t="40223" x="1276350" y="1997075"/>
          <p14:tracePt t="40230" x="1276350" y="1970088"/>
          <p14:tracePt t="40239" x="1276350" y="1951038"/>
          <p14:tracePt t="40245" x="1276350" y="1933575"/>
          <p14:tracePt t="40254" x="1276350" y="1924050"/>
          <p14:tracePt t="40261" x="1276350" y="1906588"/>
          <p14:tracePt t="40269" x="1276350" y="1887538"/>
          <p14:tracePt t="40397" x="1276350" y="1878013"/>
          <p14:tracePt t="40423" x="1293813" y="1860550"/>
          <p14:tracePt t="40461" x="1303338" y="1860550"/>
          <p14:tracePt t="40469" x="1312863" y="1851025"/>
          <p14:tracePt t="41077" x="1322388" y="1860550"/>
          <p14:tracePt t="41085" x="1322388" y="1870075"/>
          <p14:tracePt t="41101" x="1339850" y="1887538"/>
          <p14:tracePt t="41158" x="1339850" y="1906588"/>
          <p14:tracePt t="41175" x="1339850" y="1914525"/>
          <p14:tracePt t="41181" x="1349375" y="1924050"/>
          <p14:tracePt t="41206" x="1349375" y="1933575"/>
          <p14:tracePt t="41221" x="1349375" y="1951038"/>
          <p14:tracePt t="41229" x="1349375" y="1960563"/>
          <p14:tracePt t="41450" x="1349375" y="1970088"/>
          <p14:tracePt t="41455" x="1330325" y="1979613"/>
          <p14:tracePt t="41463" x="1303338" y="2016125"/>
          <p14:tracePt t="41469" x="1293813" y="2016125"/>
          <p14:tracePt t="41477" x="1285875" y="2024063"/>
          <p14:tracePt t="41574" x="1276350" y="2024063"/>
          <p14:tracePt t="41582" x="1276350" y="2016125"/>
          <p14:tracePt t="41590" x="1293813" y="1987550"/>
          <p14:tracePt t="41599" x="1303338" y="1970088"/>
          <p14:tracePt t="41606" x="1312863" y="1970088"/>
          <p14:tracePt t="41615" x="1322388" y="1960563"/>
          <p14:tracePt t="41821" x="1322388" y="1951038"/>
          <p14:tracePt t="41829" x="1322388" y="1933575"/>
          <p14:tracePt t="41837" x="1322388" y="1924050"/>
          <p14:tracePt t="41990" x="1322388" y="1933575"/>
          <p14:tracePt t="43303" x="1358900" y="1943100"/>
          <p14:tracePt t="43311" x="1485900" y="1987550"/>
          <p14:tracePt t="43320" x="1585913" y="2016125"/>
          <p14:tracePt t="43328" x="1695450" y="2016125"/>
          <p14:tracePt t="43334" x="1804988" y="2016125"/>
          <p14:tracePt t="43345" x="1931988" y="2016125"/>
          <p14:tracePt t="43351" x="2060575" y="2016125"/>
          <p14:tracePt t="43361" x="2151063" y="2016125"/>
          <p14:tracePt t="43369" x="2297113" y="2016125"/>
          <p14:tracePt t="43375" x="2470150" y="2016125"/>
          <p14:tracePt t="43382" x="2635250" y="2016125"/>
          <p14:tracePt t="43390" x="2798763" y="2016125"/>
          <p14:tracePt t="43399" x="2962275" y="2016125"/>
          <p14:tracePt t="43406" x="3144838" y="2016125"/>
          <p14:tracePt t="43415" x="3309938" y="2016125"/>
          <p14:tracePt t="43421" x="3455988" y="2016125"/>
          <p14:tracePt t="43429" x="3619500" y="2016125"/>
          <p14:tracePt t="43437" x="3783013" y="2016125"/>
          <p14:tracePt t="43445" x="3919538" y="2016125"/>
          <p14:tracePt t="43453" x="4094163" y="2079625"/>
          <p14:tracePt t="43461" x="4284663" y="2143125"/>
          <p14:tracePt t="43469" x="4549775" y="2233613"/>
          <p14:tracePt t="43477" x="4922838" y="2343150"/>
          <p14:tracePt t="43485" x="5151438" y="2416175"/>
          <p14:tracePt t="43493" x="5441950" y="2471738"/>
          <p14:tracePt t="43501" x="5634038" y="2535238"/>
          <p14:tracePt t="43509" x="5899150" y="2617788"/>
          <p14:tracePt t="43517" x="6153150" y="2690813"/>
          <p14:tracePt t="43526" x="6345238" y="2717800"/>
          <p14:tracePt t="43534" x="6491288" y="2744788"/>
          <p14:tracePt t="43544" x="6618288" y="2781300"/>
          <p14:tracePt t="43550" x="6746875" y="2790825"/>
          <p14:tracePt t="43560" x="6873875" y="2790825"/>
          <p14:tracePt t="43566" x="6946900" y="2790825"/>
          <p14:tracePt t="43574" x="7010400" y="2790825"/>
          <p14:tracePt t="43582" x="7046913" y="2790825"/>
          <p14:tracePt t="43590" x="7065963" y="2790825"/>
          <p14:tracePt t="43814" x="7073900" y="2790825"/>
          <p14:tracePt t="43822" x="7110413" y="2763838"/>
          <p14:tracePt t="43829" x="7110413" y="2744788"/>
          <p14:tracePt t="43837" x="7110413" y="2690813"/>
          <p14:tracePt t="43844" x="7119938" y="2662238"/>
          <p14:tracePt t="43853" x="7138988" y="2617788"/>
          <p14:tracePt t="43861" x="7138988" y="2571750"/>
          <p14:tracePt t="43869" x="7156450" y="2535238"/>
          <p14:tracePt t="43877" x="7156450" y="2498725"/>
          <p14:tracePt t="43886" x="7156450" y="2462213"/>
          <p14:tracePt t="43896" x="7138988" y="2444750"/>
          <p14:tracePt t="43902" x="7129463" y="2425700"/>
          <p14:tracePt t="43913" x="7092950" y="2398713"/>
          <p14:tracePt t="43918" x="7065963" y="2379663"/>
          <p14:tracePt t="43930" x="7056438" y="2362200"/>
          <p14:tracePt t="43990" x="7046913" y="2352675"/>
          <p14:tracePt t="44014" x="7046913" y="2335213"/>
          <p14:tracePt t="44030" x="7046913" y="2325688"/>
          <p14:tracePt t="44038" x="7046913" y="2316163"/>
          <p14:tracePt t="44046" x="7046913" y="2298700"/>
          <p14:tracePt t="44053" x="7046913" y="2289175"/>
          <p14:tracePt t="44061" x="7046913" y="2279650"/>
          <p14:tracePt t="44093" x="7046913" y="2262188"/>
          <p14:tracePt t="44247" x="7046913" y="2252663"/>
          <p14:tracePt t="44255" x="7056438" y="2243138"/>
          <p14:tracePt t="44302" x="7065963" y="2233613"/>
          <p14:tracePt t="44327" x="7065963" y="2225675"/>
          <p14:tracePt t="44359" x="7073900" y="2216150"/>
          <p14:tracePt t="44368" x="7083425" y="2216150"/>
          <p14:tracePt t="44383" x="7092950" y="2206625"/>
          <p14:tracePt t="44406" x="7102475" y="2206625"/>
          <p14:tracePt t="44422" x="7110413" y="2197100"/>
          <p14:tracePt t="44438" x="7119938" y="2189163"/>
          <p14:tracePt t="44454" x="7129463" y="2179638"/>
          <p14:tracePt t="44462" x="7138988" y="2170113"/>
          <p14:tracePt t="44470" x="7146925" y="2160588"/>
          <p14:tracePt t="44486" x="7175500" y="2160588"/>
          <p14:tracePt t="44502" x="7183438" y="2152650"/>
          <p14:tracePt t="44513" x="7192963" y="2152650"/>
          <p14:tracePt t="44518" x="7202488" y="2152650"/>
          <p14:tracePt t="44686" x="7219950" y="2152650"/>
          <p14:tracePt t="44694" x="7229475" y="2152650"/>
          <p14:tracePt t="44700" x="7248525" y="2152650"/>
          <p14:tracePt t="44709" x="7265988" y="2143125"/>
          <p14:tracePt t="44725" x="7275513" y="2133600"/>
          <p14:tracePt t="44741" x="7283450" y="2125663"/>
          <p14:tracePt t="45093" x="7302500" y="2106613"/>
          <p14:tracePt t="45101" x="7312025" y="2097088"/>
          <p14:tracePt t="45109" x="7312025" y="2089150"/>
          <p14:tracePt t="45117" x="7319963" y="2079625"/>
          <p14:tracePt t="45126" x="7339013" y="2070100"/>
          <p14:tracePt t="45133" x="7348538" y="2060575"/>
          <p14:tracePt t="45143" x="7356475" y="2052638"/>
          <p14:tracePt t="45149" x="7366000" y="2033588"/>
          <p14:tracePt t="45159" x="7385050" y="2016125"/>
          <p14:tracePt t="45166" x="7392988" y="2006600"/>
          <p14:tracePt t="45173" x="7392988" y="1997075"/>
          <p14:tracePt t="45182" x="7402513" y="1987550"/>
          <p14:tracePt t="45190" x="7402513" y="1970088"/>
          <p14:tracePt t="45455" x="7402513" y="1960563"/>
          <p14:tracePt t="45479" x="7385050" y="1960563"/>
          <p14:tracePt t="45484" x="7375525" y="1970088"/>
          <p14:tracePt t="47669" x="7366000" y="1960563"/>
          <p14:tracePt t="47677" x="7366000" y="1951038"/>
          <p14:tracePt t="47685" x="7366000" y="1924050"/>
          <p14:tracePt t="47693" x="7366000" y="1878013"/>
          <p14:tracePt t="47709" x="7375525" y="1851025"/>
          <p14:tracePt t="48062" x="7385050" y="1841500"/>
          <p14:tracePt t="48069" x="7385050" y="1824038"/>
          <p14:tracePt t="48077" x="7385050" y="1814513"/>
          <p14:tracePt t="48085" x="7385050" y="1797050"/>
          <p14:tracePt t="48092" x="7385050" y="1778000"/>
          <p14:tracePt t="48109" x="7392988" y="1768475"/>
          <p14:tracePt t="48117" x="7392988" y="1760538"/>
          <p14:tracePt t="48391" x="7392988" y="1751013"/>
          <p14:tracePt t="48485" x="7392988" y="1741488"/>
          <p14:tracePt t="48493" x="7385050" y="1741488"/>
          <p14:tracePt t="48501" x="7375525" y="1741488"/>
          <p14:tracePt t="48607" x="7356475" y="1741488"/>
          <p14:tracePt t="48614" x="7339013" y="1751013"/>
          <p14:tracePt t="48627" x="7329488" y="1751013"/>
          <p14:tracePt t="48629" x="7283450" y="1751013"/>
          <p14:tracePt t="48638" x="7248525" y="1751013"/>
          <p14:tracePt t="48646" x="7239000" y="1751013"/>
          <p14:tracePt t="48654" x="7165975" y="1751013"/>
          <p14:tracePt t="48663" x="7092950" y="1751013"/>
          <p14:tracePt t="48669" x="7010400" y="1760538"/>
          <p14:tracePt t="48677" x="6937375" y="1760538"/>
          <p14:tracePt t="48685" x="6827838" y="1778000"/>
          <p14:tracePt t="48693" x="6773863" y="1778000"/>
          <p14:tracePt t="48701" x="6727825" y="1778000"/>
          <p14:tracePt t="48709" x="6700838" y="1778000"/>
          <p14:tracePt t="48717" x="6673850" y="1778000"/>
          <p14:tracePt t="49031" x="6664325" y="1760538"/>
          <p14:tracePt t="49043" x="6664325" y="1741488"/>
          <p14:tracePt t="49045" x="6664325" y="1724025"/>
          <p14:tracePt t="49052" x="6673850" y="1687513"/>
          <p14:tracePt t="49061" x="6700838" y="1660525"/>
          <p14:tracePt t="49070" x="6718300" y="1651000"/>
          <p14:tracePt t="49077" x="6727825" y="1604963"/>
          <p14:tracePt t="49085" x="6727825" y="1595438"/>
          <p14:tracePt t="49093" x="6727825" y="1577975"/>
          <p14:tracePt t="49100" x="6737350" y="1568450"/>
          <p14:tracePt t="49110" x="6737350" y="1550988"/>
          <p14:tracePt t="49133" x="6737350" y="1531938"/>
          <p14:tracePt t="49223" x="6746875" y="1504950"/>
          <p14:tracePt t="49233" x="6754813" y="1485900"/>
          <p14:tracePt t="49239" x="6754813" y="1477963"/>
          <p14:tracePt t="49246" x="6764338" y="1458913"/>
          <p14:tracePt t="49253" x="6773863" y="1431925"/>
          <p14:tracePt t="49270" x="6783388" y="1422400"/>
          <p14:tracePt t="49852" x="6819900" y="1422400"/>
          <p14:tracePt t="49861" x="6864350" y="1441450"/>
          <p14:tracePt t="49869" x="6946900" y="1485900"/>
          <p14:tracePt t="49877" x="7046913" y="1522413"/>
          <p14:tracePt t="49885" x="7110413" y="1568450"/>
          <p14:tracePt t="49893" x="7202488" y="1595438"/>
          <p14:tracePt t="49901" x="7302500" y="1631950"/>
          <p14:tracePt t="49909" x="7392988" y="1651000"/>
          <p14:tracePt t="49917" x="7439025" y="1660525"/>
          <p14:tracePt t="49926" x="7448550" y="1660525"/>
          <p14:tracePt t="49941" x="7458075" y="1668463"/>
          <p14:tracePt t="50206" x="7458075" y="1677988"/>
          <p14:tracePt t="50215" x="7439025" y="1687513"/>
          <p14:tracePt t="50223" x="7429500" y="1687513"/>
          <p14:tracePt t="50230" x="7421563" y="1697038"/>
          <p14:tracePt t="50238" x="7402513" y="1714500"/>
          <p14:tracePt t="50253" x="7392988" y="1724025"/>
          <p14:tracePt t="50294" x="7392988" y="1731963"/>
          <p14:tracePt t="50415" x="7392988" y="1724025"/>
          <p14:tracePt t="50420" x="7375525" y="1687513"/>
          <p14:tracePt t="50437" x="7375525" y="1668463"/>
          <p14:tracePt t="50445" x="7366000" y="1660525"/>
          <p14:tracePt t="50461" x="7356475" y="1651000"/>
          <p14:tracePt t="50486" x="7356475" y="1641475"/>
          <p14:tracePt t="50495" x="7356475" y="1631950"/>
          <p14:tracePt t="50502" x="7356475" y="1604963"/>
          <p14:tracePt t="50511" x="7356475" y="1595438"/>
          <p14:tracePt t="50518" x="7356475" y="1587500"/>
          <p14:tracePt t="50528" x="7356475" y="1558925"/>
          <p14:tracePt t="50534" x="7356475" y="1550988"/>
          <p14:tracePt t="50544" x="7356475" y="1541463"/>
          <p14:tracePt t="50665" x="7356475" y="1522413"/>
          <p14:tracePt t="50679" x="7356475" y="1514475"/>
          <p14:tracePt t="50854" x="7348538" y="1514475"/>
          <p14:tracePt t="50864" x="7348538" y="1522413"/>
          <p14:tracePt t="50870" x="7339013" y="1522413"/>
          <p14:tracePt t="50881" x="7329488" y="1522413"/>
          <p14:tracePt t="50886" x="7319963" y="1531938"/>
          <p14:tracePt t="50895" x="7302500" y="1550988"/>
          <p14:tracePt t="50902" x="7302500" y="1558925"/>
          <p14:tracePt t="50912" x="7275513" y="1577975"/>
          <p14:tracePt t="50917" x="7265988" y="1587500"/>
          <p14:tracePt t="50927" x="7248525" y="1604963"/>
          <p14:tracePt t="50943" x="7219950" y="1641475"/>
          <p14:tracePt t="50950" x="7202488" y="1641475"/>
          <p14:tracePt t="50961" x="7192963" y="1651000"/>
          <p14:tracePt t="50966" x="7183438" y="1651000"/>
          <p14:tracePt t="50977" x="7183438" y="1660525"/>
          <p14:tracePt t="51247" x="7183438" y="1668463"/>
          <p14:tracePt t="51255" x="7239000" y="1668463"/>
          <p14:tracePt t="51262" x="7319963" y="1668463"/>
          <p14:tracePt t="51270" x="7392988" y="1668463"/>
          <p14:tracePt t="51278" x="7485063" y="1668463"/>
          <p14:tracePt t="51286" x="7575550" y="1668463"/>
          <p14:tracePt t="51293" x="7667625" y="1687513"/>
          <p14:tracePt t="51302" x="7758113" y="1687513"/>
          <p14:tracePt t="51310" x="7821613" y="1697038"/>
          <p14:tracePt t="51318" x="7840663" y="1697038"/>
          <p14:tracePt t="51328" x="7850188" y="1697038"/>
          <p14:tracePt t="51400" x="7858125" y="1714500"/>
          <p14:tracePt t="51405" x="7858125" y="1724025"/>
          <p14:tracePt t="51414" x="7831138" y="1731963"/>
          <p14:tracePt t="51420" x="7785100" y="1741488"/>
          <p14:tracePt t="51429" x="7731125" y="1751013"/>
          <p14:tracePt t="51437" x="7712075" y="1751013"/>
          <p14:tracePt t="51447" x="7685088" y="1751013"/>
          <p14:tracePt t="51452" x="7675563" y="1751013"/>
          <p14:tracePt t="51461" x="7648575" y="1751013"/>
          <p14:tracePt t="51663" x="7639050" y="1751013"/>
          <p14:tracePt t="51668" x="7621588" y="1751013"/>
          <p14:tracePt t="51677" x="7585075" y="1751013"/>
          <p14:tracePt t="51685" x="7531100" y="1751013"/>
          <p14:tracePt t="51693" x="7466013" y="1751013"/>
          <p14:tracePt t="51700" x="7412038" y="1751013"/>
          <p14:tracePt t="51708" x="7366000" y="1751013"/>
          <p14:tracePt t="51717" x="7312025" y="1751013"/>
          <p14:tracePt t="51725" x="7292975" y="1714500"/>
          <p14:tracePt t="51733" x="7256463" y="1704975"/>
          <p14:tracePt t="51741" x="7202488" y="1668463"/>
          <p14:tracePt t="51893" x="7165975" y="1668463"/>
          <p14:tracePt t="51901" x="7146925" y="1668463"/>
          <p14:tracePt t="51909" x="7102475" y="1668463"/>
          <p14:tracePt t="51917" x="7073900" y="1668463"/>
          <p14:tracePt t="51925" x="7065963" y="1668463"/>
          <p14:tracePt t="51942" x="7010400" y="1668463"/>
          <p14:tracePt t="51948" x="6983413" y="1660525"/>
          <p14:tracePt t="51958" x="6964363" y="1651000"/>
          <p14:tracePt t="51966" x="6956425" y="1651000"/>
          <p14:tracePt t="51973" x="6937375" y="1651000"/>
          <p14:tracePt t="51981" x="6919913" y="1641475"/>
          <p14:tracePt t="51998" x="6910388" y="1624013"/>
          <p14:tracePt t="52239" x="6910388" y="1614488"/>
          <p14:tracePt t="52245" x="6910388" y="1604963"/>
          <p14:tracePt t="52253" x="6910388" y="1595438"/>
          <p14:tracePt t="52470" x="6900863" y="1587500"/>
          <p14:tracePt t="52478" x="6883400" y="1587500"/>
          <p14:tracePt t="52486" x="6864350" y="1587500"/>
          <p14:tracePt t="52493" x="6846888" y="1587500"/>
          <p14:tracePt t="52502" x="6819900" y="1587500"/>
          <p14:tracePt t="52511" x="6791325" y="1587500"/>
          <p14:tracePt t="52518" x="6783388" y="1587500"/>
          <p14:tracePt t="52527" x="6746875" y="1587500"/>
          <p14:tracePt t="52533" x="6727825" y="1587500"/>
          <p14:tracePt t="52542" x="6700838" y="1587500"/>
          <p14:tracePt t="52549" x="6681788" y="1587500"/>
          <p14:tracePt t="52559" x="6654800" y="1587500"/>
          <p14:tracePt t="52566" x="6610350" y="1587500"/>
          <p14:tracePt t="52575" x="6581775" y="1587500"/>
          <p14:tracePt t="52581" x="6554788" y="1587500"/>
          <p14:tracePt t="52590" x="6545263" y="1587500"/>
          <p14:tracePt t="52599" x="6508750" y="1587500"/>
          <p14:tracePt t="52605" x="6491288" y="1587500"/>
          <p14:tracePt t="52613" x="6464300" y="1587500"/>
          <p14:tracePt t="52621" x="6445250" y="1587500"/>
          <p14:tracePt t="52631" x="6408738" y="1587500"/>
          <p14:tracePt t="52638" x="6399213" y="1587500"/>
          <p14:tracePt t="52648" x="6372225" y="1587500"/>
          <p14:tracePt t="52654" x="6362700" y="1587500"/>
          <p14:tracePt t="52662" x="6354763" y="1587500"/>
          <p14:tracePt t="54614" x="6345238" y="1587500"/>
          <p14:tracePt t="54628" x="6335713" y="1587500"/>
          <p14:tracePt t="54645" x="6308725" y="1631950"/>
          <p14:tracePt t="54653" x="6226175" y="1724025"/>
          <p14:tracePt t="54661" x="6208713" y="1731963"/>
          <p14:tracePt t="56009" x="6218238" y="1714500"/>
          <p14:tracePt t="56015" x="6254750" y="1677988"/>
          <p14:tracePt t="56023" x="6262688" y="1660525"/>
          <p14:tracePt t="56030" x="6272213" y="1641475"/>
          <p14:tracePt t="56038" x="6291263" y="1624013"/>
          <p14:tracePt t="56046" x="6299200" y="1614488"/>
          <p14:tracePt t="56440" x="6299200" y="1604963"/>
          <p14:tracePt t="56957" x="6308725" y="1604963"/>
          <p14:tracePt t="56975" x="6335713" y="1595438"/>
          <p14:tracePt t="56982" x="6335713" y="1587500"/>
          <p14:tracePt t="56998" x="6345238" y="1577975"/>
          <p14:tracePt t="57317" x="6335713" y="1587500"/>
          <p14:tracePt t="57664" x="6345238" y="1587500"/>
          <p14:tracePt t="57671" x="6362700" y="1587500"/>
          <p14:tracePt t="58013" x="6372225" y="1595438"/>
          <p14:tracePt t="58022" x="6381750" y="1624013"/>
          <p14:tracePt t="58029" x="6399213" y="1641475"/>
          <p14:tracePt t="58037" x="6399213" y="1651000"/>
          <p14:tracePt t="58053" x="6408738" y="1651000"/>
          <p14:tracePt t="58061" x="6418263" y="1651000"/>
          <p14:tracePt t="58069" x="6427788" y="1651000"/>
          <p14:tracePt t="58078" x="6435725" y="1651000"/>
          <p14:tracePt t="58086" x="6445250" y="1651000"/>
          <p14:tracePt t="58094" x="6464300" y="1651000"/>
          <p14:tracePt t="58102" x="6472238" y="1651000"/>
          <p14:tracePt t="58110" x="6508750" y="1651000"/>
          <p14:tracePt t="58117" x="6518275" y="1651000"/>
          <p14:tracePt t="58133" x="6537325" y="1651000"/>
          <p14:tracePt t="58141" x="6554788" y="1641475"/>
          <p14:tracePt t="58174" x="6564313" y="1624013"/>
          <p14:tracePt t="58269" x="6554788" y="1624013"/>
          <p14:tracePt t="58350" x="6581775" y="1624013"/>
          <p14:tracePt t="58361" x="6610350" y="1624013"/>
          <p14:tracePt t="58366" x="6637338" y="1624013"/>
          <p14:tracePt t="58375" x="6645275" y="1624013"/>
          <p14:tracePt t="58382" x="6654800" y="1624013"/>
          <p14:tracePt t="58638" x="6681788" y="1604963"/>
          <p14:tracePt t="58645" x="6710363" y="1587500"/>
          <p14:tracePt t="58653" x="6746875" y="1558925"/>
          <p14:tracePt t="58660" x="6746875" y="1550988"/>
          <p14:tracePt t="58670" x="6754813" y="1531938"/>
          <p14:tracePt t="58681" x="6783388" y="1504950"/>
          <p14:tracePt t="58686" x="6800850" y="1468438"/>
          <p14:tracePt t="58695" x="6810375" y="1458913"/>
          <p14:tracePt t="58871" x="6810375" y="1468438"/>
          <p14:tracePt t="58880" x="6810375" y="1495425"/>
          <p14:tracePt t="58886" x="6754813" y="1522413"/>
          <p14:tracePt t="58894" x="6746875" y="1550988"/>
          <p14:tracePt t="58901" x="6746875" y="1568450"/>
          <p14:tracePt t="58910" x="6746875" y="1614488"/>
          <p14:tracePt t="58916" x="6727825" y="1631950"/>
          <p14:tracePt t="58926" x="6727825" y="1660525"/>
          <p14:tracePt t="58941" x="6727825" y="1714500"/>
          <p14:tracePt t="58949" x="6727825" y="1724025"/>
          <p14:tracePt t="58958" x="6727825" y="1751013"/>
          <p14:tracePt t="58965" x="6727825" y="1760538"/>
          <p14:tracePt t="58974" x="6727825" y="1787525"/>
          <p14:tracePt t="58981" x="6727825" y="1797050"/>
          <p14:tracePt t="58989" x="6718300" y="1804988"/>
          <p14:tracePt t="59013" x="6710363" y="1833563"/>
          <p14:tracePt t="59302" x="6737350" y="1833563"/>
          <p14:tracePt t="59311" x="6754813" y="1824038"/>
          <p14:tracePt t="59321" x="6783388" y="1814513"/>
          <p14:tracePt t="59328" x="6827838" y="1804988"/>
          <p14:tracePt t="59334" x="6846888" y="1787525"/>
          <p14:tracePt t="59343" x="6873875" y="1778000"/>
          <p14:tracePt t="59350" x="6883400" y="1768475"/>
          <p14:tracePt t="59359" x="6900863" y="1760538"/>
          <p14:tracePt t="59366" x="6919913" y="1741488"/>
          <p14:tracePt t="59375" x="6937375" y="1731963"/>
          <p14:tracePt t="59381" x="6946900" y="1724025"/>
          <p14:tracePt t="59391" x="6964363" y="1724025"/>
          <p14:tracePt t="59406" x="6964363" y="1714500"/>
          <p14:tracePt t="59727" x="6964363" y="1724025"/>
          <p14:tracePt t="59734" x="6956425" y="1731963"/>
          <p14:tracePt t="59744" x="6946900" y="1741488"/>
          <p14:tracePt t="59752" x="6929438" y="1741488"/>
          <p14:tracePt t="59764" x="6919913" y="1751013"/>
          <p14:tracePt t="59976" x="6900863" y="1760538"/>
          <p14:tracePt t="59991" x="6883400" y="1768475"/>
          <p14:tracePt t="60000" x="6873875" y="1778000"/>
          <p14:tracePt t="60004" x="6864350" y="1787525"/>
          <p14:tracePt t="60367" x="6856413" y="1768475"/>
          <p14:tracePt t="60429" x="6846888" y="1768475"/>
          <p14:tracePt t="60437" x="6837363" y="1768475"/>
          <p14:tracePt t="60445" x="6827838" y="1768475"/>
          <p14:tracePt t="60453" x="6819900" y="1768475"/>
          <p14:tracePt t="60461" x="6810375" y="1768475"/>
          <p14:tracePt t="60469" x="6800850" y="1768475"/>
          <p14:tracePt t="60477" x="6783388" y="1778000"/>
          <p14:tracePt t="60485" x="6764338" y="1787525"/>
          <p14:tracePt t="60501" x="6754813" y="1787525"/>
          <p14:tracePt t="60645" x="6746875" y="1787525"/>
          <p14:tracePt t="60661" x="6727825" y="1787525"/>
          <p14:tracePt t="60684" x="6718300" y="1787525"/>
          <p14:tracePt t="60693" x="6691313" y="1787525"/>
          <p14:tracePt t="60701" x="6681788" y="1787525"/>
          <p14:tracePt t="60709" x="6664325" y="1787525"/>
          <p14:tracePt t="60717" x="6637338" y="1787525"/>
          <p14:tracePt t="60725" x="6627813" y="1787525"/>
          <p14:tracePt t="60733" x="6618288" y="1787525"/>
          <p14:tracePt t="60775" x="6610350" y="1787525"/>
          <p14:tracePt t="60785" x="6610350" y="1768475"/>
          <p14:tracePt t="60791" x="6637338" y="1751013"/>
          <p14:tracePt t="60800" x="6654800" y="1724025"/>
          <p14:tracePt t="60806" x="6664325" y="1704975"/>
          <p14:tracePt t="60814" x="6673850" y="1687513"/>
          <p14:tracePt t="60822" x="6681788" y="1677988"/>
          <p14:tracePt t="60966" x="6681788" y="1687513"/>
          <p14:tracePt t="60983" x="6664325" y="1704975"/>
          <p14:tracePt t="60999" x="6645275" y="1714500"/>
          <p14:tracePt t="61206" x="6627813" y="1714500"/>
          <p14:tracePt t="61214" x="6591300" y="1741488"/>
          <p14:tracePt t="61230" x="6581775" y="1751013"/>
          <p14:tracePt t="61239" x="6573838" y="1760538"/>
          <p14:tracePt t="61255" x="6564313" y="1760538"/>
          <p14:tracePt t="61287" x="6554788" y="1760538"/>
          <p14:tracePt t="61439" x="6581775" y="1760538"/>
          <p14:tracePt t="61455" x="6600825" y="1741488"/>
          <p14:tracePt t="61557" x="6573838" y="1760538"/>
          <p14:tracePt t="61565" x="6545263" y="1778000"/>
          <p14:tracePt t="61576" x="6537325" y="1778000"/>
          <p14:tracePt t="61581" x="6527800" y="1787525"/>
          <p14:tracePt t="61718" x="6518275" y="1797050"/>
          <p14:tracePt t="62422" x="6527800" y="1797050"/>
          <p14:tracePt t="62438" x="6545263" y="1797050"/>
          <p14:tracePt t="62446" x="6564313" y="1787525"/>
          <p14:tracePt t="62454" x="6581775" y="1778000"/>
          <p14:tracePt t="62527" x="6600825" y="1778000"/>
          <p14:tracePt t="62537" x="6618288" y="1778000"/>
          <p14:tracePt t="62542" x="6627813" y="1768475"/>
          <p14:tracePt t="62552" x="6637338" y="1768475"/>
          <p14:tracePt t="62558" x="6645275" y="1751013"/>
          <p14:tracePt t="62566" x="6654800" y="1731963"/>
          <p14:tracePt t="62574" x="6673850" y="1704975"/>
          <p14:tracePt t="62581" x="6681788" y="1687513"/>
          <p14:tracePt t="62589" x="6691313" y="1651000"/>
          <p14:tracePt t="62605" x="6691313" y="1641475"/>
          <p14:tracePt t="62613" x="6691313" y="1631950"/>
          <p14:tracePt t="63014" x="6681788" y="1624013"/>
          <p14:tracePt t="63022" x="6673850" y="1624013"/>
          <p14:tracePt t="63030" x="6664325" y="1641475"/>
          <p14:tracePt t="63038" x="6645275" y="1651000"/>
          <p14:tracePt t="63046" x="6637338" y="1660525"/>
          <p14:tracePt t="63053" x="6627813" y="1660525"/>
          <p14:tracePt t="63061" x="6627813" y="1668463"/>
          <p14:tracePt t="63069" x="6627813" y="1677988"/>
          <p14:tracePt t="63078" x="6618288" y="1687513"/>
          <p14:tracePt t="63574" x="6591300" y="1697038"/>
          <p14:tracePt t="63592" x="6581775" y="1714500"/>
          <p14:tracePt t="63598" x="6545263" y="1760538"/>
          <p14:tracePt t="63607" x="6481763" y="1814513"/>
          <p14:tracePt t="63614" x="6399213" y="1870075"/>
          <p14:tracePt t="63622" x="6299200" y="1943100"/>
          <p14:tracePt t="63630" x="6162675" y="2033588"/>
          <p14:tracePt t="63638" x="6043613" y="2106613"/>
          <p14:tracePt t="63646" x="5935663" y="2160588"/>
          <p14:tracePt t="63660" x="5816600" y="2233613"/>
          <p14:tracePt t="63663" x="5716588" y="2289175"/>
          <p14:tracePt t="63668" x="5670550" y="2325688"/>
          <p14:tracePt t="63676" x="5597525" y="2379663"/>
          <p14:tracePt t="63685" x="5534025" y="2435225"/>
          <p14:tracePt t="63693" x="5414963" y="2508250"/>
          <p14:tracePt t="63701" x="5334000" y="2544763"/>
          <p14:tracePt t="63709" x="5214938" y="2635250"/>
          <p14:tracePt t="63717" x="5068888" y="2727325"/>
          <p14:tracePt t="63724" x="4913313" y="2800350"/>
          <p14:tracePt t="63733" x="4722813" y="2881313"/>
          <p14:tracePt t="63741" x="4567238" y="2946400"/>
          <p14:tracePt t="63749" x="4403725" y="2990850"/>
          <p14:tracePt t="63756" x="4303713" y="3027363"/>
          <p14:tracePt t="63766" x="4230688" y="3046413"/>
          <p14:tracePt t="63775" x="4148138" y="3073400"/>
          <p14:tracePt t="63781" x="4121150" y="3082925"/>
          <p14:tracePt t="63870" x="4111625" y="3090863"/>
          <p14:tracePt t="63876" x="4102100" y="3090863"/>
          <p14:tracePt t="63885" x="4075113" y="3119438"/>
          <p14:tracePt t="63893" x="4048125" y="3155950"/>
          <p14:tracePt t="63901" x="4011613" y="3200400"/>
          <p14:tracePt t="63909" x="3984625" y="3246438"/>
          <p14:tracePt t="63917" x="3948113" y="3292475"/>
          <p14:tracePt t="63926" x="3911600" y="3375025"/>
          <p14:tracePt t="63933" x="3856038" y="3438525"/>
          <p14:tracePt t="63942" x="3792538" y="3511550"/>
          <p14:tracePt t="63949" x="3719513" y="3575050"/>
          <p14:tracePt t="63957" x="3656013" y="3648075"/>
          <p14:tracePt t="63965" x="3592513" y="3694113"/>
          <p14:tracePt t="63973" x="3509963" y="3748088"/>
          <p14:tracePt t="63981" x="3427413" y="3775075"/>
          <p14:tracePt t="63990" x="3346450" y="3848100"/>
          <p14:tracePt t="63997" x="3263900" y="3875088"/>
          <p14:tracePt t="64006" x="3181350" y="3911600"/>
          <p14:tracePt t="64013" x="3071813" y="3940175"/>
          <p14:tracePt t="64020" x="2971800" y="3994150"/>
          <p14:tracePt t="64029" x="2908300" y="4040188"/>
          <p14:tracePt t="64037" x="2789238" y="4094163"/>
          <p14:tracePt t="64045" x="2725738" y="4149725"/>
          <p14:tracePt t="64053" x="2679700" y="4195763"/>
          <p14:tracePt t="64061" x="2606675" y="4268788"/>
          <p14:tracePt t="64069" x="2525713" y="4322763"/>
          <p14:tracePt t="64077" x="2506663" y="4349750"/>
          <p14:tracePt t="64085" x="2443163" y="4422775"/>
          <p14:tracePt t="64093" x="2379663" y="4495800"/>
          <p14:tracePt t="64101" x="2333625" y="4522788"/>
          <p14:tracePt t="64109" x="2279650" y="4578350"/>
          <p14:tracePt t="64117" x="2214563" y="4632325"/>
          <p14:tracePt t="64125" x="2170113" y="4678363"/>
          <p14:tracePt t="64132" x="2133600" y="4697413"/>
          <p14:tracePt t="64142" x="2106613" y="4741863"/>
          <p14:tracePt t="64150" x="2078038" y="4778375"/>
          <p14:tracePt t="64159" x="2051050" y="4824413"/>
          <p14:tracePt t="64166" x="2024063" y="4870450"/>
          <p14:tracePt t="64173" x="2014538" y="4897438"/>
          <p14:tracePt t="64181" x="1997075" y="4924425"/>
          <p14:tracePt t="64190" x="1978025" y="4943475"/>
          <p14:tracePt t="64197" x="1931988" y="4979988"/>
          <p14:tracePt t="64207" x="1914525" y="4987925"/>
          <p14:tracePt t="64212" x="1878013" y="5033963"/>
          <p14:tracePt t="64221" x="1860550" y="5053013"/>
          <p14:tracePt t="64229" x="1814513" y="5053013"/>
          <p14:tracePt t="64236" x="1758950" y="5116513"/>
          <p14:tracePt t="64245" x="1704975" y="5160963"/>
          <p14:tracePt t="64253" x="1649413" y="5226050"/>
          <p14:tracePt t="64261" x="1595438" y="5307013"/>
          <p14:tracePt t="64269" x="1549400" y="5380038"/>
          <p14:tracePt t="64277" x="1495425" y="5462588"/>
          <p14:tracePt t="64285" x="1468438" y="5554663"/>
          <p14:tracePt t="64293" x="1439863" y="5635625"/>
          <p14:tracePt t="64301" x="1431925" y="5681663"/>
          <p14:tracePt t="64309" x="1431925" y="5718175"/>
          <p14:tracePt t="64317" x="1431925" y="5745163"/>
          <p14:tracePt t="64325" x="1431925" y="5754688"/>
          <p14:tracePt t="64333" x="1431925" y="5764213"/>
          <p14:tracePt t="64397" x="1431925" y="5791200"/>
          <p14:tracePt t="64406" x="1431925" y="5808663"/>
          <p14:tracePt t="64412" x="1431925" y="5837238"/>
          <p14:tracePt t="64422" x="1431925" y="5845175"/>
          <p14:tracePt t="64430" x="1431925" y="5881688"/>
          <p14:tracePt t="64438" x="1422400" y="5900738"/>
          <p14:tracePt t="64446" x="1395413" y="5927725"/>
          <p14:tracePt t="64455" x="1395413" y="5937250"/>
          <p14:tracePt t="64462" x="1376363" y="5954713"/>
          <p14:tracePt t="64471" x="1376363" y="5964238"/>
          <p14:tracePt t="64476" x="1376363" y="5973763"/>
          <p14:tracePt t="64614" x="1385888" y="5964238"/>
          <p14:tracePt t="64630" x="1385888" y="5946775"/>
          <p14:tracePt t="64638" x="1385888" y="5937250"/>
          <p14:tracePt t="64646" x="1385888" y="5927725"/>
          <p14:tracePt t="64686" x="1385888" y="5918200"/>
          <p14:tracePt t="64702" x="1385888" y="5910263"/>
          <p14:tracePt t="64710" x="1358900" y="5910263"/>
          <p14:tracePt t="64717" x="1339850" y="5910263"/>
          <p14:tracePt t="64725" x="1303338" y="5910263"/>
          <p14:tracePt t="64740" x="1293813" y="5910263"/>
          <p14:tracePt t="64749" x="1276350" y="5910263"/>
          <p14:tracePt t="64757" x="1266825" y="5910263"/>
          <p14:tracePt t="64765" x="1258888" y="5918200"/>
          <p14:tracePt t="64773" x="1258888" y="5927725"/>
          <p14:tracePt t="64781" x="1258888" y="5946775"/>
          <p14:tracePt t="64791" x="1258888" y="5973763"/>
          <p14:tracePt t="64810" x="1258888" y="5983288"/>
          <p14:tracePt t="64814" x="1258888" y="6010275"/>
          <p14:tracePt t="64825" x="1258888" y="6027738"/>
          <p14:tracePt t="64830" x="1266825" y="6037263"/>
          <p14:tracePt t="64839" x="1276350" y="6037263"/>
          <p14:tracePt t="64846" x="1276350" y="6046788"/>
          <p14:tracePt t="64854" x="1303338" y="6064250"/>
          <p14:tracePt t="64871" x="1322388" y="6073775"/>
          <p14:tracePt t="64876" x="1339850" y="6083300"/>
          <p14:tracePt t="64885" x="1358900" y="6100763"/>
          <p14:tracePt t="64901" x="1366838" y="6100763"/>
          <p14:tracePt t="64909" x="1385888" y="6100763"/>
          <p14:tracePt t="64974" x="1395413" y="6100763"/>
          <p14:tracePt t="65207" x="1403350" y="6100763"/>
          <p14:tracePt t="65214" x="1412875" y="6100763"/>
          <p14:tracePt t="65223" x="1412875" y="6073775"/>
          <p14:tracePt t="65238" x="1431925" y="6054725"/>
          <p14:tracePt t="65432" x="1431925" y="6037263"/>
          <p14:tracePt t="65440" x="1431925" y="6027738"/>
          <p14:tracePt t="65454" x="1431925" y="6018213"/>
          <p14:tracePt t="65463" x="1431925" y="6010275"/>
          <p14:tracePt t="65645" x="1439863" y="6000750"/>
          <p14:tracePt t="65653" x="1549400" y="6000750"/>
          <p14:tracePt t="65661" x="1695450" y="6000750"/>
          <p14:tracePt t="65669" x="1931988" y="5973763"/>
          <p14:tracePt t="65676" x="2233613" y="5873750"/>
          <p14:tracePt t="65686" x="2506663" y="5772150"/>
          <p14:tracePt t="65700" x="2852738" y="5618163"/>
          <p14:tracePt t="65703" x="3117850" y="5435600"/>
          <p14:tracePt t="65709" x="3181350" y="5416550"/>
          <p14:tracePt t="65718" x="3436938" y="5262563"/>
          <p14:tracePt t="65726" x="3938588" y="5043488"/>
          <p14:tracePt t="65733" x="4376738" y="4768850"/>
          <p14:tracePt t="65742" x="4749800" y="4486275"/>
          <p14:tracePt t="65748" x="4986338" y="4313238"/>
          <p14:tracePt t="65756" x="5151438" y="4113213"/>
          <p14:tracePt t="65765" x="5241925" y="3976688"/>
          <p14:tracePt t="65775" x="5324475" y="3848100"/>
          <p14:tracePt t="65780" x="5434013" y="3738563"/>
          <p14:tracePt t="65790" x="5497513" y="3657600"/>
          <p14:tracePt t="65797" x="5588000" y="3556000"/>
          <p14:tracePt t="65808" x="5680075" y="3402013"/>
          <p14:tracePt t="65814" x="5753100" y="3302000"/>
          <p14:tracePt t="65822" x="5826125" y="3163888"/>
          <p14:tracePt t="65830" x="5899150" y="3036888"/>
          <p14:tracePt t="65838" x="5943600" y="2936875"/>
          <p14:tracePt t="65847" x="5953125" y="2844800"/>
          <p14:tracePt t="65854" x="6007100" y="2771775"/>
          <p14:tracePt t="65861" x="6026150" y="2698750"/>
          <p14:tracePt t="65869" x="6035675" y="2644775"/>
          <p14:tracePt t="65877" x="6062663" y="2581275"/>
          <p14:tracePt t="65884" x="6072188" y="2535238"/>
          <p14:tracePt t="65893" x="6080125" y="2517775"/>
          <p14:tracePt t="65901" x="6089650" y="2471738"/>
          <p14:tracePt t="65909" x="6089650" y="2444750"/>
          <p14:tracePt t="65918" x="6108700" y="2416175"/>
          <p14:tracePt t="65924" x="6116638" y="2389188"/>
          <p14:tracePt t="65943" x="6116638" y="2325688"/>
          <p14:tracePt t="65948" x="6126163" y="2289175"/>
          <p14:tracePt t="65957" x="6145213" y="2243138"/>
          <p14:tracePt t="65964" x="6153150" y="2216150"/>
          <p14:tracePt t="65973" x="6162675" y="2179638"/>
          <p14:tracePt t="65981" x="6162675" y="2125663"/>
          <p14:tracePt t="65989" x="6162675" y="2070100"/>
          <p14:tracePt t="65997" x="6162675" y="2033588"/>
          <p14:tracePt t="66005" x="6162675" y="2006600"/>
          <p14:tracePt t="66013" x="6162675" y="1987550"/>
          <p14:tracePt t="66021" x="6162675" y="1979613"/>
          <p14:tracePt t="66029" x="6162675" y="1970088"/>
          <p14:tracePt t="66125" x="6162675" y="1943100"/>
          <p14:tracePt t="66133" x="6162675" y="1914525"/>
          <p14:tracePt t="66141" x="6181725" y="1851025"/>
          <p14:tracePt t="66149" x="6189663" y="1824038"/>
          <p14:tracePt t="66156" x="6226175" y="1778000"/>
          <p14:tracePt t="66165" x="6281738" y="1697038"/>
          <p14:tracePt t="66173" x="6291263" y="1660525"/>
          <p14:tracePt t="66181" x="6318250" y="1577975"/>
          <p14:tracePt t="66191" x="6354763" y="1531938"/>
          <p14:tracePt t="66196" x="6362700" y="1468438"/>
          <p14:tracePt t="66205" x="6372225" y="1441450"/>
          <p14:tracePt t="66213" x="6372225" y="1412875"/>
          <p14:tracePt t="66220" x="6372225" y="1404938"/>
          <p14:tracePt t="66229" x="6372225" y="1376363"/>
          <p14:tracePt t="66236" x="6372225" y="1368425"/>
          <p14:tracePt t="66446" x="6372225" y="1376363"/>
          <p14:tracePt t="66454" x="6362700" y="1404938"/>
          <p14:tracePt t="66479" x="6354763" y="1412875"/>
          <p14:tracePt t="66543" x="6354763" y="1441450"/>
          <p14:tracePt t="66550" x="6354763" y="1449388"/>
          <p14:tracePt t="66558" x="6354763" y="1458913"/>
          <p14:tracePt t="66575" x="6354763" y="1477963"/>
          <p14:tracePt t="66582" x="6345238" y="1485900"/>
          <p14:tracePt t="66647" x="6362700" y="1495425"/>
          <p14:tracePt t="66654" x="6372225" y="1495425"/>
          <p14:tracePt t="66670" x="6472238" y="1504950"/>
          <p14:tracePt t="66679" x="6564313" y="1504950"/>
          <p14:tracePt t="66684" x="6610350" y="1504950"/>
          <p14:tracePt t="66693" x="6645275" y="1504950"/>
          <p14:tracePt t="66701" x="6664325" y="1504950"/>
          <p14:tracePt t="66710" x="6673850" y="1504950"/>
          <p14:tracePt t="66849" x="6691313" y="1514475"/>
          <p14:tracePt t="66855" x="6718300" y="1531938"/>
          <p14:tracePt t="66864" x="6791325" y="1531938"/>
          <p14:tracePt t="66870" x="6919913" y="1550988"/>
          <p14:tracePt t="66881" x="6992938" y="1550988"/>
          <p14:tracePt t="66884" x="7138988" y="1577975"/>
          <p14:tracePt t="66893" x="7219950" y="1577975"/>
          <p14:tracePt t="66901" x="7312025" y="1614488"/>
          <p14:tracePt t="66909" x="7348538" y="1631950"/>
          <p14:tracePt t="66925" x="7366000" y="1631950"/>
          <p14:tracePt t="66942" x="7375525" y="1631950"/>
          <p14:tracePt t="66948" x="7348538" y="1595438"/>
          <p14:tracePt t="66964" x="7329488" y="1587500"/>
          <p14:tracePt t="66973" x="7319963" y="1568450"/>
          <p14:tracePt t="66981" x="7312025" y="1558925"/>
          <p14:tracePt t="66989" x="7283450" y="1558925"/>
          <p14:tracePt t="66997" x="7275513" y="1550988"/>
          <p14:tracePt t="67134" x="7265988" y="1541463"/>
          <p14:tracePt t="67151" x="7275513" y="1522413"/>
          <p14:tracePt t="67157" x="7283450" y="1477963"/>
          <p14:tracePt t="67165" x="7292975" y="1468438"/>
          <p14:tracePt t="67173" x="7302500" y="1441450"/>
          <p14:tracePt t="67181" x="7319963" y="1412875"/>
          <p14:tracePt t="67189" x="7329488" y="1395413"/>
          <p14:tracePt t="67197" x="7348538" y="1376363"/>
          <p14:tracePt t="67205" x="7356475" y="1331913"/>
          <p14:tracePt t="67213" x="7375525" y="1303338"/>
          <p14:tracePt t="67221" x="7385050" y="1285875"/>
          <p14:tracePt t="67229" x="7392988" y="1239838"/>
          <p14:tracePt t="67237" x="7402513" y="1222375"/>
          <p14:tracePt t="67245" x="7402513" y="1212850"/>
          <p14:tracePt t="67253" x="7421563" y="1195388"/>
          <p14:tracePt t="67261" x="7429500" y="1176338"/>
          <p14:tracePt t="67423" x="7429500" y="1185863"/>
          <p14:tracePt t="67430" x="7421563" y="1222375"/>
          <p14:tracePt t="67439" x="7392988" y="1276350"/>
          <p14:tracePt t="67449" x="7392988" y="1303338"/>
          <p14:tracePt t="67455" x="7348538" y="1349375"/>
          <p14:tracePt t="67462" x="7348538" y="1412875"/>
          <p14:tracePt t="67469" x="7339013" y="1441450"/>
          <p14:tracePt t="67477" x="7319963" y="1468438"/>
          <p14:tracePt t="67493" x="7319963" y="1495425"/>
          <p14:tracePt t="67501" x="7319963" y="1514475"/>
          <p14:tracePt t="67533" x="7319963" y="1531938"/>
          <p14:tracePt t="67670" x="7329488" y="1514475"/>
          <p14:tracePt t="67677" x="7339013" y="1514475"/>
          <p14:tracePt t="67685" x="7348538" y="1495425"/>
          <p14:tracePt t="67693" x="7348538" y="1485900"/>
          <p14:tracePt t="67701" x="7356475" y="1477963"/>
          <p14:tracePt t="67709" x="7366000" y="1468438"/>
          <p14:tracePt t="67752" x="7366000" y="1458913"/>
          <p14:tracePt t="67774" x="7375525" y="1449388"/>
          <p14:tracePt t="67854" x="7392988" y="1449388"/>
          <p14:tracePt t="67862" x="7429500" y="1449388"/>
          <p14:tracePt t="67870" x="7439025" y="1449388"/>
          <p14:tracePt t="67879" x="7475538" y="1449388"/>
          <p14:tracePt t="67887" x="7548563" y="1449388"/>
          <p14:tracePt t="67894" x="7585075" y="1449388"/>
          <p14:tracePt t="67902" x="7639050" y="1449388"/>
          <p14:tracePt t="67909" x="7658100" y="1449388"/>
          <p14:tracePt t="67917" x="7704138" y="1449388"/>
          <p14:tracePt t="67925" x="7721600" y="1449388"/>
          <p14:tracePt t="67933" x="7748588" y="1449388"/>
          <p14:tracePt t="68086" x="7758113" y="1449388"/>
          <p14:tracePt t="68391" x="7767638" y="1431925"/>
          <p14:tracePt t="68399" x="7767638" y="1422400"/>
          <p14:tracePt t="68408" x="7767638" y="1395413"/>
          <p14:tracePt t="68415" x="7767638" y="1385888"/>
          <p14:tracePt t="68421" x="7767638" y="1376363"/>
          <p14:tracePt t="68429" x="7767638" y="1368425"/>
          <p14:tracePt t="68445" x="7767638" y="1358900"/>
          <p14:tracePt t="68566" x="7748588" y="1349375"/>
          <p14:tracePt t="68582" x="7731125" y="1368425"/>
          <p14:tracePt t="68591" x="7731125" y="1385888"/>
          <p14:tracePt t="68598" x="7704138" y="1431925"/>
          <p14:tracePt t="68608" x="7694613" y="1477963"/>
          <p14:tracePt t="68613" x="7675563" y="1522413"/>
          <p14:tracePt t="68622" x="7639050" y="1568450"/>
          <p14:tracePt t="68630" x="7612063" y="1595438"/>
          <p14:tracePt t="68637" x="7594600" y="1641475"/>
          <p14:tracePt t="68646" x="7585075" y="1668463"/>
          <p14:tracePt t="68653" x="7585075" y="1687513"/>
          <p14:tracePt t="68662" x="7575550" y="1704975"/>
          <p14:tracePt t="68773" x="7531100" y="1741488"/>
          <p14:tracePt t="68781" x="7466013" y="1768475"/>
          <p14:tracePt t="68793" x="7348538" y="1824038"/>
          <p14:tracePt t="68799" x="7283450" y="1860550"/>
          <p14:tracePt t="68809" x="7256463" y="1887538"/>
          <p14:tracePt t="68812" x="7156450" y="1906588"/>
          <p14:tracePt t="68822" x="6992938" y="1987550"/>
          <p14:tracePt t="68829" x="6600825" y="2143125"/>
          <p14:tracePt t="68836" x="6199188" y="2262188"/>
          <p14:tracePt t="68845" x="5761038" y="2325688"/>
          <p14:tracePt t="68853" x="5232400" y="2525713"/>
          <p14:tracePt t="68861" x="4832350" y="2644775"/>
          <p14:tracePt t="68868" x="4494213" y="2727325"/>
          <p14:tracePt t="68877" x="4194175" y="2827338"/>
          <p14:tracePt t="68885" x="3875088" y="2973388"/>
          <p14:tracePt t="68893" x="3436938" y="3219450"/>
          <p14:tracePt t="68901" x="3044825" y="3429000"/>
          <p14:tracePt t="68909" x="2570163" y="3675063"/>
          <p14:tracePt t="68918" x="2389188" y="3884613"/>
          <p14:tracePt t="68925" x="2197100" y="4021138"/>
          <p14:tracePt t="68934" x="2060575" y="4140200"/>
          <p14:tracePt t="68944" x="1941513" y="4249738"/>
          <p14:tracePt t="68948" x="1841500" y="4303713"/>
          <p14:tracePt t="68957" x="1768475" y="4359275"/>
          <p14:tracePt t="68965" x="1722438" y="4405313"/>
          <p14:tracePt t="68973" x="1714500" y="4413250"/>
          <p14:tracePt t="68981" x="1714500" y="4422775"/>
          <p14:tracePt t="68989" x="1704975" y="4432300"/>
          <p14:tracePt t="69007" x="1704975" y="4441825"/>
          <p14:tracePt t="69021" x="1704975" y="4459288"/>
          <p14:tracePt t="69029" x="1704975" y="4486275"/>
          <p14:tracePt t="69037" x="1704975" y="4522788"/>
          <p14:tracePt t="69045" x="1704975" y="4559300"/>
          <p14:tracePt t="69053" x="1704975" y="4614863"/>
          <p14:tracePt t="69061" x="1704975" y="4632325"/>
          <p14:tracePt t="69071" x="1704975" y="4678363"/>
          <p14:tracePt t="69078" x="1704975" y="4714875"/>
          <p14:tracePt t="69088" x="1704975" y="4732338"/>
          <p14:tracePt t="69094" x="1704975" y="4768850"/>
          <p14:tracePt t="69104" x="1704975" y="4787900"/>
          <p14:tracePt t="69110" x="1704975" y="4824413"/>
          <p14:tracePt t="69118" x="1704975" y="4833938"/>
          <p14:tracePt t="69126" x="1714500" y="4860925"/>
          <p14:tracePt t="69133" x="1714500" y="4878388"/>
          <p14:tracePt t="69142" x="1731963" y="4897438"/>
          <p14:tracePt t="69157" x="1741488" y="4924425"/>
          <p14:tracePt t="69166" x="1741488" y="4970463"/>
          <p14:tracePt t="69174" x="1741488" y="5024438"/>
          <p14:tracePt t="69180" x="1741488" y="5053013"/>
          <p14:tracePt t="69190" x="1741488" y="5106988"/>
          <p14:tracePt t="69197" x="1741488" y="5160963"/>
          <p14:tracePt t="69208" x="1741488" y="5216525"/>
          <p14:tracePt t="69212" x="1722438" y="5299075"/>
          <p14:tracePt t="69222" x="1704975" y="5362575"/>
          <p14:tracePt t="69229" x="1695450" y="5380038"/>
          <p14:tracePt t="69237" x="1658938" y="5453063"/>
          <p14:tracePt t="69245" x="1649413" y="5481638"/>
          <p14:tracePt t="69253" x="1612900" y="5526088"/>
          <p14:tracePt t="69261" x="1576388" y="5562600"/>
          <p14:tracePt t="69269" x="1558925" y="5608638"/>
          <p14:tracePt t="69277" x="1504950" y="5672138"/>
          <p14:tracePt t="69285" x="1458913" y="5718175"/>
          <p14:tracePt t="69296" x="1403350" y="5818188"/>
          <p14:tracePt t="69302" x="1366838" y="5864225"/>
          <p14:tracePt t="69311" x="1330325" y="5910263"/>
          <p14:tracePt t="69318" x="1276350" y="5964238"/>
          <p14:tracePt t="69326" x="1266825" y="5973763"/>
          <p14:tracePt t="69334" x="1266825" y="5991225"/>
          <p14:tracePt t="69358" x="1258888" y="6000750"/>
          <p14:tracePt t="69974" x="1249363" y="6000750"/>
          <p14:tracePt t="69981" x="1249363" y="5973763"/>
          <p14:tracePt t="69989" x="1249363" y="5918200"/>
          <p14:tracePt t="69997" x="1249363" y="5837238"/>
          <p14:tracePt t="70008" x="1249363" y="5764213"/>
          <p14:tracePt t="70012" x="1266825" y="5672138"/>
          <p14:tracePt t="70022" x="1266825" y="5635625"/>
          <p14:tracePt t="70029" x="1303338" y="5526088"/>
          <p14:tracePt t="70038" x="1322388" y="5399088"/>
          <p14:tracePt t="70046" x="1330325" y="5335588"/>
          <p14:tracePt t="70058" x="1339850" y="5226050"/>
          <p14:tracePt t="70061" x="1376363" y="5089525"/>
          <p14:tracePt t="70069" x="1376363" y="4914900"/>
          <p14:tracePt t="70076" x="1376363" y="4805363"/>
          <p14:tracePt t="70085" x="1376363" y="4605338"/>
          <p14:tracePt t="70093" x="1376363" y="4422775"/>
          <p14:tracePt t="70102" x="1376363" y="4259263"/>
          <p14:tracePt t="70109" x="1385888" y="4113213"/>
          <p14:tracePt t="70117" x="1403350" y="3984625"/>
          <p14:tracePt t="70125" x="1412875" y="3857625"/>
          <p14:tracePt t="70132" x="1412875" y="3730625"/>
          <p14:tracePt t="70141" x="1412875" y="3621088"/>
          <p14:tracePt t="70149" x="1412875" y="3475038"/>
          <p14:tracePt t="70157" x="1412875" y="3346450"/>
          <p14:tracePt t="70165" x="1439863" y="3209925"/>
          <p14:tracePt t="70174" x="1458913" y="3046413"/>
          <p14:tracePt t="70181" x="1476375" y="2936875"/>
          <p14:tracePt t="70189" x="1485900" y="2844800"/>
          <p14:tracePt t="70196" x="1512888" y="2727325"/>
          <p14:tracePt t="70206" x="1512888" y="2635250"/>
          <p14:tracePt t="70213" x="1512888" y="2508250"/>
          <p14:tracePt t="70221" x="1512888" y="2435225"/>
          <p14:tracePt t="70229" x="1531938" y="2379663"/>
          <p14:tracePt t="70237" x="1531938" y="2279650"/>
          <p14:tracePt t="70245" x="1531938" y="2252663"/>
          <p14:tracePt t="70253" x="1531938" y="2197100"/>
          <p14:tracePt t="70261" x="1531938" y="2160588"/>
          <p14:tracePt t="70269" x="1531938" y="2106613"/>
          <p14:tracePt t="70277" x="1531938" y="2060575"/>
          <p14:tracePt t="70285" x="1531938" y="2006600"/>
          <p14:tracePt t="70293" x="1531938" y="1970088"/>
          <p14:tracePt t="70302" x="1522413" y="1914525"/>
          <p14:tracePt t="70309" x="1512888" y="1878013"/>
          <p14:tracePt t="70317" x="1512888" y="1841500"/>
          <p14:tracePt t="70325" x="1504950" y="1814513"/>
          <p14:tracePt t="70332" x="1504950" y="1778000"/>
          <p14:tracePt t="70341" x="1504950" y="1751013"/>
          <p14:tracePt t="70349" x="1495425" y="1731963"/>
          <p14:tracePt t="70357" x="1495425" y="1714500"/>
          <p14:tracePt t="70365" x="1476375" y="1687513"/>
          <p14:tracePt t="70487" x="1422400" y="1687513"/>
          <p14:tracePt t="70497" x="1376363" y="1687513"/>
          <p14:tracePt t="70502" x="1358900" y="1697038"/>
          <p14:tracePt t="70511" x="1349375" y="1704975"/>
          <p14:tracePt t="70518" x="1349375" y="1714500"/>
          <p14:tracePt t="70542" x="1349375" y="1741488"/>
          <p14:tracePt t="70557" x="1349375" y="1768475"/>
          <p14:tracePt t="70566" x="1349375" y="1778000"/>
          <p14:tracePt t="70575" x="1349375" y="1787525"/>
          <p14:tracePt t="70582" x="1349375" y="1797050"/>
          <p14:tracePt t="70614" x="1349375" y="1814513"/>
          <p14:tracePt t="70638" x="1349375" y="1824038"/>
          <p14:tracePt t="70670" x="1349375" y="1833563"/>
          <p14:tracePt t="70687" x="1349375" y="1860550"/>
          <p14:tracePt t="70693" x="1330325" y="1887538"/>
          <p14:tracePt t="70702" x="1312863" y="1914525"/>
          <p14:tracePt t="70711" x="1293813" y="1933575"/>
          <p14:tracePt t="70718" x="1266825" y="1960563"/>
          <p14:tracePt t="70728" x="1249363" y="1979613"/>
          <p14:tracePt t="70734" x="1203325" y="2016125"/>
          <p14:tracePt t="70742" x="1166813" y="2033588"/>
          <p14:tracePt t="70750" x="1139825" y="2052638"/>
          <p14:tracePt t="70759" x="1112838" y="2079625"/>
          <p14:tracePt t="70766" x="1103313" y="2089150"/>
          <p14:tracePt t="70775" x="1084263" y="2097088"/>
          <p14:tracePt t="70782" x="1076325" y="2097088"/>
          <p14:tracePt t="70807" x="1066800" y="2097088"/>
          <p14:tracePt t="70823" x="1057275" y="2097088"/>
          <p14:tracePt t="70830" x="1039813" y="2097088"/>
          <p14:tracePt t="70846" x="1020763" y="2097088"/>
          <p14:tracePt t="70854" x="974725" y="2089150"/>
          <p14:tracePt t="70862" x="957263" y="2070100"/>
          <p14:tracePt t="70872" x="911225" y="2043113"/>
          <p14:tracePt t="70878" x="884238" y="2006600"/>
          <p14:tracePt t="70886" x="857250" y="1960563"/>
          <p14:tracePt t="70896" x="830263" y="1933575"/>
          <p14:tracePt t="70902" x="801688" y="1897063"/>
          <p14:tracePt t="70913" x="793750" y="1860550"/>
          <p14:tracePt t="70918" x="774700" y="1814513"/>
          <p14:tracePt t="70926" x="757238" y="1778000"/>
          <p14:tracePt t="70943" x="757238" y="1731963"/>
          <p14:tracePt t="70950" x="738188" y="1704975"/>
          <p14:tracePt t="70959" x="728663" y="1687513"/>
          <p14:tracePt t="70966" x="728663" y="1677988"/>
          <p14:tracePt t="70981" x="728663" y="1668463"/>
          <p14:tracePt t="70999" x="728663" y="1660525"/>
          <p14:tracePt t="71013" x="728663" y="1651000"/>
          <p14:tracePt t="71021" x="728663" y="1604963"/>
          <p14:tracePt t="71029" x="728663" y="1577975"/>
          <p14:tracePt t="71037" x="728663" y="1550988"/>
          <p14:tracePt t="71045" x="728663" y="1504950"/>
          <p14:tracePt t="71053" x="747713" y="1477963"/>
          <p14:tracePt t="71061" x="793750" y="1431925"/>
          <p14:tracePt t="71069" x="830263" y="1376363"/>
          <p14:tracePt t="71076" x="857250" y="1349375"/>
          <p14:tracePt t="71085" x="903288" y="1322388"/>
          <p14:tracePt t="71092" x="939800" y="1312863"/>
          <p14:tracePt t="71101" x="993775" y="1268413"/>
          <p14:tracePt t="71117" x="1003300" y="1268413"/>
          <p14:tracePt t="71150" x="1011238" y="1268413"/>
          <p14:tracePt t="71174" x="1030288" y="1276350"/>
          <p14:tracePt t="71182" x="1057275" y="1303338"/>
          <p14:tracePt t="71191" x="1103313" y="1368425"/>
          <p14:tracePt t="71199" x="1120775" y="1412875"/>
          <p14:tracePt t="71213" x="1149350" y="1477963"/>
          <p14:tracePt t="71221" x="1176338" y="1504950"/>
          <p14:tracePt t="71230" x="1185863" y="1550988"/>
          <p14:tracePt t="71238" x="1222375" y="1614488"/>
          <p14:tracePt t="71246" x="1230313" y="1631950"/>
          <p14:tracePt t="71254" x="1239838" y="1660525"/>
          <p14:tracePt t="71263" x="1258888" y="1704975"/>
          <p14:tracePt t="71270" x="1258888" y="1714500"/>
          <p14:tracePt t="71278" x="1276350" y="1741488"/>
          <p14:tracePt t="71286" x="1276350" y="1751013"/>
          <p14:tracePt t="71294" x="1276350" y="1760538"/>
          <p14:tracePt t="71302" x="1276350" y="1768475"/>
          <p14:tracePt t="71318" x="1285875" y="1768475"/>
          <p14:tracePt t="71497" x="1285875" y="1787525"/>
          <p14:tracePt t="71503" x="1276350" y="1804988"/>
          <p14:tracePt t="71514" x="1258888" y="1814513"/>
          <p14:tracePt t="71518" x="1249363" y="1824038"/>
          <p14:tracePt t="71527" x="1222375" y="1851025"/>
          <p14:tracePt t="71532" x="1203325" y="1870075"/>
          <p14:tracePt t="71541" x="1185863" y="1897063"/>
          <p14:tracePt t="71549" x="1176338" y="1897063"/>
          <p14:tracePt t="71557" x="1157288" y="1897063"/>
          <p14:tracePt t="71565" x="1139825" y="1906588"/>
          <p14:tracePt t="71572" x="1130300" y="1914525"/>
          <p14:tracePt t="71798" x="1120775" y="1924050"/>
          <p14:tracePt t="71814" x="1112838" y="1933575"/>
          <p14:tracePt t="71917" x="1093788" y="1951038"/>
          <p14:tracePt t="71927" x="1076325" y="1951038"/>
          <p14:tracePt t="71933" x="1047750" y="1951038"/>
          <p14:tracePt t="71941" x="1039813" y="1951038"/>
          <p14:tracePt t="71949" x="1030288" y="1951038"/>
          <p14:tracePt t="71957" x="1003300" y="1951038"/>
          <p14:tracePt t="71974" x="984250" y="1951038"/>
          <p14:tracePt t="71989" x="957263" y="1951038"/>
          <p14:tracePt t="71997" x="947738" y="1951038"/>
          <p14:tracePt t="72006" x="939800" y="1951038"/>
          <p14:tracePt t="72013" x="903288" y="1951038"/>
          <p14:tracePt t="72021" x="874713" y="1951038"/>
          <p14:tracePt t="72029" x="866775" y="1951038"/>
          <p14:tracePt t="72037" x="857250" y="1951038"/>
          <p14:tracePt t="72045" x="847725" y="1951038"/>
          <p14:tracePt t="72053" x="838200" y="1951038"/>
          <p14:tracePt t="72117" x="830263" y="1951038"/>
          <p14:tracePt t="72125" x="830263" y="1933575"/>
          <p14:tracePt t="72133" x="830263" y="1924050"/>
          <p14:tracePt t="72141" x="830263" y="1914525"/>
          <p14:tracePt t="72149" x="830263" y="1897063"/>
          <p14:tracePt t="72157" x="830263" y="1887538"/>
          <p14:tracePt t="72174" x="830263" y="1870075"/>
          <p14:tracePt t="72181" x="830263" y="1860550"/>
          <p14:tracePt t="72487" x="830263" y="1851025"/>
          <p14:tracePt t="74391" x="838200" y="1841500"/>
          <p14:tracePt t="74532" x="830263" y="1841500"/>
          <p14:tracePt t="74839" x="847725" y="1833563"/>
          <p14:tracePt t="74846" x="893763" y="1814513"/>
          <p14:tracePt t="74854" x="920750" y="1797050"/>
          <p14:tracePt t="74862" x="939800" y="1787525"/>
          <p14:tracePt t="74870" x="957263" y="1768475"/>
          <p14:tracePt t="74881" x="966788" y="1768475"/>
          <p14:tracePt t="74886" x="984250" y="1760538"/>
          <p14:tracePt t="74894" x="993775" y="1751013"/>
          <p14:tracePt t="74901" x="1003300" y="1751013"/>
          <p14:tracePt t="75287" x="1003300" y="1731963"/>
          <p14:tracePt t="75391" x="1011238" y="1724025"/>
          <p14:tracePt t="75401" x="1039813" y="1724025"/>
          <p14:tracePt t="75408" x="1047750" y="1724025"/>
          <p14:tracePt t="75414" x="1057275" y="1724025"/>
          <p14:tracePt t="75429" x="1084263" y="1714500"/>
          <p14:tracePt t="75437" x="1093788" y="1704975"/>
          <p14:tracePt t="75453" x="1103313" y="1697038"/>
          <p14:tracePt t="75733" x="1103313" y="1704975"/>
          <p14:tracePt t="75741" x="1093788" y="1731963"/>
          <p14:tracePt t="75749" x="1093788" y="1741488"/>
          <p14:tracePt t="75757" x="1093788" y="1760538"/>
          <p14:tracePt t="75773" x="1084263" y="1768475"/>
          <p14:tracePt t="76158" x="1084263" y="1778000"/>
          <p14:tracePt t="76166" x="1076325" y="1797050"/>
          <p14:tracePt t="76174" x="1057275" y="1824038"/>
          <p14:tracePt t="77502" x="1057275" y="1841500"/>
          <p14:tracePt t="77558" x="1057275" y="1851025"/>
          <p14:tracePt t="77567" x="1066800" y="1914525"/>
          <p14:tracePt t="77574" x="1103313" y="1943100"/>
          <p14:tracePt t="77584" x="1103313" y="1951038"/>
          <p14:tracePt t="77591" x="1112838" y="1970088"/>
          <p14:tracePt t="77598" x="1112838" y="1987550"/>
          <p14:tracePt t="77607" x="1120775" y="1997075"/>
          <p14:tracePt t="77613" x="1120775" y="2016125"/>
          <p14:tracePt t="77629" x="1120775" y="2024063"/>
          <p14:tracePt t="77855" x="1120775" y="2043113"/>
          <p14:tracePt t="77862" x="1139825" y="2070100"/>
          <p14:tracePt t="77877" x="1149350" y="2089150"/>
          <p14:tracePt t="77885" x="1157288" y="2097088"/>
          <p14:tracePt t="77893" x="1166813" y="2116138"/>
          <p14:tracePt t="77901" x="1176338" y="2133600"/>
          <p14:tracePt t="77909" x="1185863" y="2143125"/>
          <p14:tracePt t="77951" x="1193800" y="2143125"/>
          <p14:tracePt t="77968" x="1222375" y="2143125"/>
          <p14:tracePt t="77973" x="1239838" y="2143125"/>
          <p14:tracePt t="77982" x="1276350" y="2143125"/>
          <p14:tracePt t="77991" x="1285875" y="2133600"/>
          <p14:tracePt t="78001" x="1312863" y="2116138"/>
          <p14:tracePt t="78008" x="1330325" y="2106613"/>
          <p14:tracePt t="78014" x="1358900" y="2089150"/>
          <p14:tracePt t="78024" x="1385888" y="2079625"/>
          <p14:tracePt t="78030" x="1403350" y="2070100"/>
          <p14:tracePt t="78040" x="1422400" y="2060575"/>
          <p14:tracePt t="78044" x="1439863" y="2033588"/>
          <p14:tracePt t="78053" x="1458913" y="2024063"/>
          <p14:tracePt t="78061" x="1468438" y="2024063"/>
          <p14:tracePt t="78068" x="1485900" y="2016125"/>
          <p14:tracePt t="78076" x="1504950" y="1987550"/>
          <p14:tracePt t="78414" x="1512888" y="1987550"/>
          <p14:tracePt t="78421" x="1512888" y="2016125"/>
          <p14:tracePt t="78429" x="1495425" y="2070100"/>
          <p14:tracePt t="78437" x="1495425" y="2133600"/>
          <p14:tracePt t="78445" x="1495425" y="2225675"/>
          <p14:tracePt t="78453" x="1495425" y="2335213"/>
          <p14:tracePt t="78461" x="1531938" y="2481263"/>
          <p14:tracePt t="78469" x="1631950" y="2654300"/>
          <p14:tracePt t="78476" x="1677988" y="2827338"/>
          <p14:tracePt t="78485" x="1731963" y="2990850"/>
          <p14:tracePt t="78493" x="1795463" y="3136900"/>
          <p14:tracePt t="78501" x="1868488" y="3382963"/>
          <p14:tracePt t="78508" x="1951038" y="3584575"/>
          <p14:tracePt t="78517" x="1997075" y="3748088"/>
          <p14:tracePt t="78525" x="2078038" y="3948113"/>
          <p14:tracePt t="78533" x="2087563" y="4057650"/>
          <p14:tracePt t="78541" x="2087563" y="4186238"/>
          <p14:tracePt t="78549" x="2087563" y="4295775"/>
          <p14:tracePt t="78557" x="2087563" y="4405313"/>
          <p14:tracePt t="78565" x="2087563" y="4514850"/>
          <p14:tracePt t="78573" x="2087563" y="4624388"/>
          <p14:tracePt t="78581" x="2041525" y="4705350"/>
          <p14:tracePt t="78590" x="2014538" y="4833938"/>
          <p14:tracePt t="78597" x="2014538" y="4914900"/>
          <p14:tracePt t="78606" x="1987550" y="4987925"/>
          <p14:tracePt t="78613" x="1978025" y="5106988"/>
          <p14:tracePt t="78622" x="1941513" y="5153025"/>
          <p14:tracePt t="78628" x="1914525" y="5197475"/>
          <p14:tracePt t="78638" x="1887538" y="5216525"/>
          <p14:tracePt t="78644" x="1878013" y="5233988"/>
          <p14:tracePt t="78701" x="1868488" y="5243513"/>
          <p14:tracePt t="78710" x="1841500" y="5262563"/>
          <p14:tracePt t="78718" x="1841500" y="5270500"/>
          <p14:tracePt t="78727" x="1831975" y="5280025"/>
          <p14:tracePt t="78734" x="1814513" y="5299075"/>
          <p14:tracePt t="78743" x="1804988" y="5307013"/>
          <p14:tracePt t="78750" x="1787525" y="5326063"/>
          <p14:tracePt t="78766" x="1778000" y="5343525"/>
          <p14:tracePt t="78773" x="1758950" y="5353050"/>
          <p14:tracePt t="78782" x="1751013" y="5362575"/>
          <p14:tracePt t="78791" x="1751013" y="5372100"/>
          <p14:tracePt t="78808" x="1731963" y="5399088"/>
          <p14:tracePt t="78813" x="1714500" y="5408613"/>
          <p14:tracePt t="78823" x="1704975" y="5416550"/>
          <p14:tracePt t="78829" x="1685925" y="5435600"/>
          <p14:tracePt t="78841" x="1668463" y="5445125"/>
          <p14:tracePt t="78845" x="1658938" y="5453063"/>
          <p14:tracePt t="78854" x="1641475" y="5462588"/>
          <p14:tracePt t="78861" x="1622425" y="5481638"/>
          <p14:tracePt t="78885" x="1612900" y="5499100"/>
          <p14:tracePt t="79055" x="1604963" y="5508625"/>
          <p14:tracePt t="79070" x="1585913" y="5535613"/>
          <p14:tracePt t="79077" x="1576388" y="5535613"/>
          <p14:tracePt t="79084" x="1576388" y="5545138"/>
          <p14:tracePt t="79092" x="1558925" y="5572125"/>
          <p14:tracePt t="79109" x="1541463" y="5589588"/>
          <p14:tracePt t="79117" x="1541463" y="5599113"/>
          <p14:tracePt t="79125" x="1531938" y="5608638"/>
          <p14:tracePt t="79141" x="1531938" y="5618163"/>
          <p14:tracePt t="79157" x="1531938" y="5626100"/>
          <p14:tracePt t="79895" x="1541463" y="5635625"/>
          <p14:tracePt t="79904" x="1568450" y="5635625"/>
          <p14:tracePt t="79909" x="1604963" y="5635625"/>
          <p14:tracePt t="79918" x="1631950" y="5635625"/>
          <p14:tracePt t="79925" x="1641475" y="5635625"/>
          <p14:tracePt t="79957" x="1668463" y="5635625"/>
          <p14:tracePt t="80023" x="1677988" y="5645150"/>
          <p14:tracePt t="80030" x="1685925" y="5645150"/>
          <p14:tracePt t="80085" x="1695450" y="5654675"/>
          <p14:tracePt t="80093" x="1695450" y="5662613"/>
          <p14:tracePt t="80101" x="1704975" y="5672138"/>
          <p14:tracePt t="80118" x="1722438" y="5691188"/>
          <p14:tracePt t="80141" x="1751013" y="5691188"/>
          <p14:tracePt t="80149" x="1758950" y="5691188"/>
          <p14:tracePt t="80158" x="1814513" y="5691188"/>
          <p14:tracePt t="80165" x="1868488" y="5718175"/>
          <p14:tracePt t="80173" x="1914525" y="5718175"/>
          <p14:tracePt t="80182" x="1931988" y="5718175"/>
          <p14:tracePt t="80190" x="1987550" y="5727700"/>
          <p14:tracePt t="80197" x="2014538" y="5727700"/>
          <p14:tracePt t="80207" x="2060575" y="5727700"/>
          <p14:tracePt t="80213" x="2078038" y="5745163"/>
          <p14:tracePt t="80223" x="2087563" y="5754688"/>
          <p14:tracePt t="80369" x="2087563" y="5764213"/>
          <p14:tracePt t="80497" x="2097088" y="5764213"/>
          <p14:tracePt t="80503" x="2124075" y="5764213"/>
          <p14:tracePt t="80510" x="2170113" y="5764213"/>
          <p14:tracePt t="80518" x="2206625" y="5764213"/>
          <p14:tracePt t="80525" x="2251075" y="5745163"/>
          <p14:tracePt t="80533" x="2270125" y="5745163"/>
          <p14:tracePt t="80541" x="2297113" y="5745163"/>
          <p14:tracePt t="80549" x="2324100" y="5745163"/>
          <p14:tracePt t="80557" x="2352675" y="5745163"/>
          <p14:tracePt t="80565" x="2370138" y="5745163"/>
          <p14:tracePt t="80573" x="2389188" y="5745163"/>
          <p14:tracePt t="80581" x="2397125" y="5745163"/>
          <p14:tracePt t="80589" x="2406650" y="5745163"/>
          <p14:tracePt t="80837" x="2416175" y="5754688"/>
          <p14:tracePt t="80844" x="2433638" y="5764213"/>
          <p14:tracePt t="80853" x="2443163" y="5772150"/>
          <p14:tracePt t="80861" x="2462213" y="5791200"/>
          <p14:tracePt t="80869" x="2498725" y="5808663"/>
          <p14:tracePt t="80877" x="2543175" y="5808663"/>
          <p14:tracePt t="80885" x="2570163" y="5827713"/>
          <p14:tracePt t="80893" x="2598738" y="5827713"/>
          <p14:tracePt t="80901" x="2635250" y="5845175"/>
          <p14:tracePt t="80909" x="2652713" y="5845175"/>
          <p14:tracePt t="80926" x="2671763" y="5845175"/>
          <p14:tracePt t="81463" x="2689225" y="5845175"/>
          <p14:tracePt t="81470" x="2698750" y="5845175"/>
          <p14:tracePt t="81476" x="2725738" y="5845175"/>
          <p14:tracePt t="81485" x="2735263" y="5845175"/>
          <p14:tracePt t="81493" x="2752725" y="5837238"/>
          <p14:tracePt t="81511" x="2771775" y="5837238"/>
          <p14:tracePt t="81519" x="2781300" y="5837238"/>
          <p14:tracePt t="81530" x="2798763" y="5837238"/>
          <p14:tracePt t="81534" x="2808288" y="5827713"/>
          <p14:tracePt t="81708" x="2817813" y="5818188"/>
          <p14:tracePt t="81717" x="2817813" y="5808663"/>
          <p14:tracePt t="81983" x="2817813" y="5800725"/>
          <p14:tracePt t="83216" x="2835275" y="5781675"/>
          <p14:tracePt t="83223" x="2852738" y="5772150"/>
          <p14:tracePt t="83341" x="2852738" y="5764213"/>
          <p14:tracePt t="83566" x="2871788" y="5745163"/>
          <p14:tracePt t="83573" x="2898775" y="5727700"/>
          <p14:tracePt t="83582" x="2898775" y="5718175"/>
          <p14:tracePt t="83591" x="2898775" y="5699125"/>
          <p14:tracePt t="83606" x="2898775" y="5672138"/>
          <p14:tracePt t="83613" x="2908300" y="5662613"/>
          <p14:tracePt t="83942" x="2908300" y="5645150"/>
          <p14:tracePt t="83953" x="2908300" y="5618163"/>
          <p14:tracePt t="83957" x="2908300" y="5572125"/>
          <p14:tracePt t="83965" x="2908300" y="5535613"/>
          <p14:tracePt t="83975" x="2908300" y="5508625"/>
          <p14:tracePt t="83984" x="2908300" y="5472113"/>
          <p14:tracePt t="83991" x="2908300" y="5435600"/>
          <p14:tracePt t="84000" x="2917825" y="5416550"/>
          <p14:tracePt t="84008" x="2954338" y="5372100"/>
          <p14:tracePt t="84015" x="2962275" y="5362575"/>
          <p14:tracePt t="84025" x="2981325" y="5343525"/>
          <p14:tracePt t="84032" x="2998788" y="5335588"/>
          <p14:tracePt t="84041" x="3008313" y="5326063"/>
          <p14:tracePt t="84046" x="3017838" y="5316538"/>
          <p14:tracePt t="84062" x="3035300" y="5307013"/>
          <p14:tracePt t="84069" x="3044825" y="5307013"/>
          <p14:tracePt t="84077" x="3063875" y="5307013"/>
          <p14:tracePt t="84085" x="3081338" y="5299075"/>
          <p14:tracePt t="84093" x="3090863" y="5289550"/>
          <p14:tracePt t="84101" x="3108325" y="5280025"/>
          <p14:tracePt t="84109" x="3127375" y="5280025"/>
          <p14:tracePt t="84117" x="3144838" y="5270500"/>
          <p14:tracePt t="84125" x="3163888" y="5262563"/>
          <p14:tracePt t="84134" x="3190875" y="5226050"/>
          <p14:tracePt t="84141" x="3227388" y="5216525"/>
          <p14:tracePt t="84149" x="3254375" y="5207000"/>
          <p14:tracePt t="84157" x="3281363" y="5180013"/>
          <p14:tracePt t="84166" x="3300413" y="5170488"/>
          <p14:tracePt t="84173" x="3346450" y="5153025"/>
          <p14:tracePt t="84182" x="3390900" y="5133975"/>
          <p14:tracePt t="84191" x="3419475" y="5116513"/>
          <p14:tracePt t="84198" x="3436938" y="5106988"/>
          <p14:tracePt t="84207" x="3482975" y="5070475"/>
          <p14:tracePt t="84214" x="3500438" y="5060950"/>
          <p14:tracePt t="84224" x="3536950" y="5053013"/>
          <p14:tracePt t="84230" x="3556000" y="5043488"/>
          <p14:tracePt t="84245" x="3573463" y="5033963"/>
          <p14:tracePt t="84247" x="3592513" y="5016500"/>
          <p14:tracePt t="84254" x="3636963" y="4979988"/>
          <p14:tracePt t="84270" x="3646488" y="4970463"/>
          <p14:tracePt t="84278" x="3656013" y="4970463"/>
          <p14:tracePt t="84284" x="3683000" y="4960938"/>
          <p14:tracePt t="84292" x="3709988" y="4951413"/>
          <p14:tracePt t="84301" x="3729038" y="4943475"/>
          <p14:tracePt t="84309" x="3738563" y="4933950"/>
          <p14:tracePt t="84317" x="3765550" y="4924425"/>
          <p14:tracePt t="84326" x="3783013" y="4906963"/>
          <p14:tracePt t="84341" x="3829050" y="4887913"/>
          <p14:tracePt t="84357" x="3846513" y="4860925"/>
          <p14:tracePt t="84366" x="3865563" y="4851400"/>
          <p14:tracePt t="84373" x="3883025" y="4833938"/>
          <p14:tracePt t="84391" x="3892550" y="4824413"/>
          <p14:tracePt t="84400" x="3911600" y="4814888"/>
          <p14:tracePt t="84407" x="3929063" y="4787900"/>
          <p14:tracePt t="84416" x="3956050" y="4760913"/>
          <p14:tracePt t="84424" x="3965575" y="4751388"/>
          <p14:tracePt t="84431" x="3975100" y="4741863"/>
          <p14:tracePt t="84440" x="3984625" y="4732338"/>
          <p14:tracePt t="84446" x="4002088" y="4714875"/>
          <p14:tracePt t="84456" x="4011613" y="4697413"/>
          <p14:tracePt t="84460" x="4021138" y="4697413"/>
          <p14:tracePt t="84477" x="4021138" y="4687888"/>
          <p14:tracePt t="84517" x="4057650" y="4687888"/>
          <p14:tracePt t="84525" x="4094163" y="4678363"/>
          <p14:tracePt t="84533" x="4111625" y="4678363"/>
          <p14:tracePt t="84541" x="4129088" y="4678363"/>
          <p14:tracePt t="84557" x="4138613" y="4678363"/>
          <p14:tracePt t="84574" x="4148138" y="4678363"/>
          <p14:tracePt t="84605" x="4165600" y="4678363"/>
          <p14:tracePt t="84613" x="4175125" y="4668838"/>
          <p14:tracePt t="86997" x="4184650" y="4660900"/>
          <p14:tracePt t="87579" x="4184650" y="4651375"/>
          <p14:tracePt t="87581" x="4194175" y="4624388"/>
          <p14:tracePt t="87589" x="4221163" y="4568825"/>
          <p14:tracePt t="87597" x="4238625" y="4532313"/>
          <p14:tracePt t="87605" x="4248150" y="4495800"/>
          <p14:tracePt t="87612" x="4248150" y="4441825"/>
          <p14:tracePt t="87622" x="4275138" y="4322763"/>
          <p14:tracePt t="87630" x="4275138" y="4295775"/>
          <p14:tracePt t="87641" x="4275138" y="4276725"/>
          <p14:tracePt t="87646" x="4294188" y="4249738"/>
          <p14:tracePt t="87656" x="4303713" y="4195763"/>
          <p14:tracePt t="87668" x="4311650" y="4021138"/>
          <p14:tracePt t="87678" x="4340225" y="3948113"/>
          <p14:tracePt t="87684" x="4340225" y="3867150"/>
          <p14:tracePt t="87693" x="4357688" y="3775075"/>
          <p14:tracePt t="87701" x="4357688" y="3721100"/>
          <p14:tracePt t="87709" x="4367213" y="3657600"/>
          <p14:tracePt t="87717" x="4367213" y="3629025"/>
          <p14:tracePt t="87724" x="4367213" y="3602038"/>
          <p14:tracePt t="87733" x="4367213" y="3592513"/>
          <p14:tracePt t="87740" x="4367213" y="3565525"/>
          <p14:tracePt t="87749" x="4367213" y="3556000"/>
          <p14:tracePt t="87773" x="4367213" y="3548063"/>
          <p14:tracePt t="87798" x="4367213" y="3529013"/>
          <p14:tracePt t="87806" x="4367213" y="3519488"/>
          <p14:tracePt t="87822" x="4376738" y="3511550"/>
          <p14:tracePt t="87845" x="4376738" y="3502025"/>
          <p14:tracePt t="87861" x="4394200" y="3482975"/>
          <p14:tracePt t="88125" x="4384675" y="3475038"/>
          <p14:tracePt t="88133" x="4340225" y="3455988"/>
          <p14:tracePt t="88141" x="4303713" y="3446463"/>
          <p14:tracePt t="88149" x="4238625" y="3446463"/>
          <p14:tracePt t="88157" x="4165600" y="3419475"/>
          <p14:tracePt t="88165" x="4057650" y="3411538"/>
          <p14:tracePt t="88174" x="3938588" y="3392488"/>
          <p14:tracePt t="88181" x="3792538" y="3382963"/>
          <p14:tracePt t="88190" x="3646488" y="3338513"/>
          <p14:tracePt t="88197" x="3500438" y="3309938"/>
          <p14:tracePt t="88205" x="3382963" y="3265488"/>
          <p14:tracePt t="88212" x="3281363" y="3236913"/>
          <p14:tracePt t="88221" x="3190875" y="3209925"/>
          <p14:tracePt t="88229" x="3127375" y="3200400"/>
          <p14:tracePt t="88237" x="3100388" y="3182938"/>
          <p14:tracePt t="88245" x="3071813" y="3173413"/>
          <p14:tracePt t="88253" x="3063875" y="3173413"/>
          <p14:tracePt t="88269" x="3054350" y="3173413"/>
          <p14:tracePt t="88350" x="3035300" y="3173413"/>
          <p14:tracePt t="88357" x="3008313" y="3155950"/>
          <p14:tracePt t="88365" x="2954338" y="3146425"/>
          <p14:tracePt t="88373" x="2908300" y="3136900"/>
          <p14:tracePt t="88381" x="2871788" y="3136900"/>
          <p14:tracePt t="88389" x="2825750" y="3136900"/>
          <p14:tracePt t="88398" x="2798763" y="3136900"/>
          <p14:tracePt t="88405" x="2771775" y="3136900"/>
          <p14:tracePt t="88413" x="2752725" y="3136900"/>
          <p14:tracePt t="88421" x="2735263" y="3136900"/>
          <p14:tracePt t="88429" x="2716213" y="3146425"/>
          <p14:tracePt t="88438" x="2716213" y="3155950"/>
          <p14:tracePt t="88445" x="2708275" y="3192463"/>
          <p14:tracePt t="88452" x="2708275" y="3209925"/>
          <p14:tracePt t="88461" x="2708275" y="3273425"/>
          <p14:tracePt t="88469" x="2708275" y="3365500"/>
          <p14:tracePt t="88477" x="2708275" y="3455988"/>
          <p14:tracePt t="88485" x="2662238" y="3575050"/>
          <p14:tracePt t="88493" x="2652713" y="3665538"/>
          <p14:tracePt t="88501" x="2616200" y="3803650"/>
          <p14:tracePt t="88509" x="2570163" y="3948113"/>
          <p14:tracePt t="88517" x="2498725" y="4122738"/>
          <p14:tracePt t="88524" x="2443163" y="4213225"/>
          <p14:tracePt t="88533" x="2343150" y="4395788"/>
          <p14:tracePt t="88540" x="2270125" y="4522788"/>
          <p14:tracePt t="88549" x="2197100" y="4678363"/>
          <p14:tracePt t="88557" x="2133600" y="4824413"/>
          <p14:tracePt t="88564" x="2097088" y="4906963"/>
          <p14:tracePt t="88573" x="2070100" y="4987925"/>
          <p14:tracePt t="88581" x="2033588" y="5070475"/>
          <p14:tracePt t="88589" x="2014538" y="5126038"/>
          <p14:tracePt t="88597" x="2005013" y="5143500"/>
          <p14:tracePt t="88604" x="2005013" y="5153025"/>
          <p14:tracePt t="88613" x="2005013" y="5170488"/>
          <p14:tracePt t="88629" x="2005013" y="5197475"/>
          <p14:tracePt t="88637" x="1997075" y="5216525"/>
          <p14:tracePt t="88645" x="1997075" y="5262563"/>
          <p14:tracePt t="88653" x="1987550" y="5299075"/>
          <p14:tracePt t="88661" x="1951038" y="5380038"/>
          <p14:tracePt t="88668" x="1924050" y="5426075"/>
          <p14:tracePt t="88677" x="1878013" y="5481638"/>
          <p14:tracePt t="88685" x="1851025" y="5508625"/>
          <p14:tracePt t="88693" x="1804988" y="5554663"/>
          <p14:tracePt t="88701" x="1787525" y="5599113"/>
          <p14:tracePt t="88709" x="1768475" y="5608638"/>
          <p14:tracePt t="88717" x="1758950" y="5618163"/>
          <p14:tracePt t="88725" x="1731963" y="5635625"/>
          <p14:tracePt t="88733" x="1714500" y="5654675"/>
          <p14:tracePt t="88741" x="1704975" y="5662613"/>
          <p14:tracePt t="88757" x="1685925" y="5672138"/>
          <p14:tracePt t="88837" x="1677988" y="5681663"/>
          <p14:tracePt t="88853" x="1677988" y="5691188"/>
          <p14:tracePt t="88870" x="1668463" y="5708650"/>
          <p14:tracePt t="88885" x="1668463" y="5718175"/>
          <p14:tracePt t="89029" x="1658938" y="5727700"/>
          <p14:tracePt t="89039" x="1622425" y="5735638"/>
          <p14:tracePt t="89045" x="1595438" y="5735638"/>
          <p14:tracePt t="89053" x="1541463" y="5735638"/>
          <p14:tracePt t="89061" x="1504950" y="5735638"/>
          <p14:tracePt t="89069" x="1468438" y="5735638"/>
          <p14:tracePt t="89076" x="1431925" y="5735638"/>
          <p14:tracePt t="89085" x="1422400" y="5735638"/>
          <p14:tracePt t="89118" x="1412875" y="5735638"/>
          <p14:tracePt t="89133" x="1422400" y="5718175"/>
          <p14:tracePt t="89141" x="1439863" y="5718175"/>
          <p14:tracePt t="89149" x="1449388" y="5718175"/>
          <p14:tracePt t="89157" x="1468438" y="5718175"/>
          <p14:tracePt t="89173" x="1476375" y="5708650"/>
          <p14:tracePt t="89673" x="1485900" y="5691188"/>
          <p14:tracePt t="89702" x="1485900" y="5681663"/>
          <p14:tracePt t="89710" x="1495425" y="5672138"/>
          <p14:tracePt t="90327" x="1504950" y="5672138"/>
          <p14:tracePt t="90374" x="1512888" y="5672138"/>
          <p14:tracePt t="90444" x="1522413" y="5662613"/>
          <p14:tracePt t="90606" x="1512888" y="5662613"/>
          <p14:tracePt t="90614" x="1504950" y="5662613"/>
          <p14:tracePt t="90622" x="1476375" y="5662613"/>
          <p14:tracePt t="90639" x="1468438" y="5662613"/>
          <p14:tracePt t="90845" x="1476375" y="5662613"/>
          <p14:tracePt t="90855" x="1504950" y="5662613"/>
          <p14:tracePt t="90862" x="1531938" y="5654675"/>
          <p14:tracePt t="90875" x="1541463" y="5645150"/>
          <p14:tracePt t="90878" x="1549400" y="5645150"/>
          <p14:tracePt t="90934" x="1558925" y="5635625"/>
          <p14:tracePt t="91359" x="1595438" y="5635625"/>
          <p14:tracePt t="91366" x="1622425" y="5635625"/>
          <p14:tracePt t="91373" x="1658938" y="5635625"/>
          <p14:tracePt t="91381" x="1704975" y="5635625"/>
          <p14:tracePt t="91389" x="1722438" y="5635625"/>
          <p14:tracePt t="91397" x="1751013" y="5635625"/>
          <p14:tracePt t="91404" x="1795463" y="5654675"/>
          <p14:tracePt t="91412" x="1814513" y="5662613"/>
          <p14:tracePt t="91421" x="1824038" y="5662613"/>
          <p14:tracePt t="91429" x="1841500" y="5662613"/>
          <p14:tracePt t="91726" x="1905000" y="5662613"/>
          <p14:tracePt t="91734" x="1978025" y="5662613"/>
          <p14:tracePt t="91742" x="2070100" y="5662613"/>
          <p14:tracePt t="91750" x="2124075" y="5662613"/>
          <p14:tracePt t="91758" x="2206625" y="5662613"/>
          <p14:tracePt t="91766" x="2243138" y="5681663"/>
          <p14:tracePt t="91775" x="2287588" y="5691188"/>
          <p14:tracePt t="91781" x="2306638" y="5699125"/>
          <p14:tracePt t="91789" x="2316163" y="5708650"/>
          <p14:tracePt t="91797" x="2324100" y="5708650"/>
          <p14:tracePt t="92021" x="2324100" y="5718175"/>
          <p14:tracePt t="92045" x="2352675" y="5718175"/>
          <p14:tracePt t="92053" x="2360613" y="5718175"/>
          <p14:tracePt t="92061" x="2397125" y="5745163"/>
          <p14:tracePt t="92069" x="2433638" y="5754688"/>
          <p14:tracePt t="92077" x="2462213" y="5754688"/>
          <p14:tracePt t="92085" x="2516188" y="5772150"/>
          <p14:tracePt t="92093" x="2562225" y="5772150"/>
          <p14:tracePt t="92101" x="2589213" y="5772150"/>
          <p14:tracePt t="92109" x="2606675" y="5772150"/>
          <p14:tracePt t="92117" x="2635250" y="5772150"/>
          <p14:tracePt t="92125" x="2643188" y="5772150"/>
          <p14:tracePt t="92133" x="2652713" y="5772150"/>
          <p14:tracePt t="92141" x="2662238" y="5772150"/>
          <p14:tracePt t="92230" x="2671763" y="5772150"/>
          <p14:tracePt t="92591" x="2689225" y="5754688"/>
          <p14:tracePt t="92598" x="2698750" y="5727700"/>
          <p14:tracePt t="92606" x="2716213" y="5699125"/>
          <p14:tracePt t="92614" x="2735263" y="5691188"/>
          <p14:tracePt t="92624" x="2752725" y="5662613"/>
          <p14:tracePt t="92630" x="2789238" y="5635625"/>
          <p14:tracePt t="92639" x="2808288" y="5599113"/>
          <p14:tracePt t="92655" x="2825750" y="5589588"/>
          <p14:tracePt t="92662" x="2844800" y="5581650"/>
          <p14:tracePt t="93013" x="2844800" y="5545138"/>
          <p14:tracePt t="93021" x="2844800" y="5472113"/>
          <p14:tracePt t="93030" x="2844800" y="5362575"/>
          <p14:tracePt t="93039" x="2844800" y="5216525"/>
          <p14:tracePt t="93046" x="2844800" y="5089525"/>
          <p14:tracePt t="93057" x="2844800" y="4924425"/>
          <p14:tracePt t="93062" x="2835275" y="4724400"/>
          <p14:tracePt t="93075" x="2808288" y="4559300"/>
          <p14:tracePt t="93077" x="2808288" y="4359275"/>
          <p14:tracePt t="93085" x="2808288" y="4113213"/>
          <p14:tracePt t="93093" x="2835275" y="3867150"/>
          <p14:tracePt t="93101" x="2862263" y="3702050"/>
          <p14:tracePt t="93108" x="2908300" y="3519488"/>
          <p14:tracePt t="93117" x="2925763" y="3338513"/>
          <p14:tracePt t="93125" x="2954338" y="3192463"/>
          <p14:tracePt t="93133" x="2981325" y="3017838"/>
          <p14:tracePt t="93141" x="2981325" y="2881313"/>
          <p14:tracePt t="93149" x="2981325" y="2763838"/>
          <p14:tracePt t="93158" x="2981325" y="2690813"/>
          <p14:tracePt t="93166" x="2981325" y="2617788"/>
          <p14:tracePt t="93177" x="2981325" y="2581275"/>
          <p14:tracePt t="93182" x="2981325" y="2554288"/>
          <p14:tracePt t="93192" x="2981325" y="2535238"/>
          <p14:tracePt t="93197" x="2981325" y="2525713"/>
          <p14:tracePt t="93206" x="2981325" y="2498725"/>
          <p14:tracePt t="93262" x="2981325" y="2489200"/>
          <p14:tracePt t="93270" x="2971800" y="2481263"/>
          <p14:tracePt t="93276" x="2971800" y="2435225"/>
          <p14:tracePt t="93286" x="2935288" y="2371725"/>
          <p14:tracePt t="93294" x="2925763" y="2306638"/>
          <p14:tracePt t="93302" x="2917825" y="2252663"/>
          <p14:tracePt t="93310" x="2898775" y="2189163"/>
          <p14:tracePt t="93318" x="2862263" y="2097088"/>
          <p14:tracePt t="93328" x="2862263" y="2060575"/>
          <p14:tracePt t="93335" x="2852738" y="2024063"/>
          <p14:tracePt t="93344" x="2808288" y="1960563"/>
          <p14:tracePt t="93360" x="2798763" y="1933575"/>
          <p14:tracePt t="93366" x="2789238" y="1924050"/>
          <p14:tracePt t="93494" x="2789238" y="1906588"/>
          <p14:tracePt t="93510" x="2762250" y="1870075"/>
          <p14:tracePt t="93554" x="2752725" y="1870075"/>
          <p14:tracePt t="93566" x="2735263" y="1870075"/>
          <p14:tracePt t="93577" x="2716213" y="1870075"/>
          <p14:tracePt t="93582" x="2671763" y="1870075"/>
          <p14:tracePt t="93590" x="2652713" y="1870075"/>
          <p14:tracePt t="93597" x="2616200" y="1878013"/>
          <p14:tracePt t="93606" x="2570163" y="1878013"/>
          <p14:tracePt t="93613" x="2562225" y="1887538"/>
          <p14:tracePt t="93621" x="2533650" y="1887538"/>
          <p14:tracePt t="93655" x="2525713" y="1887538"/>
          <p14:tracePt t="93717" x="2498725" y="1887538"/>
          <p14:tracePt t="93725" x="2470150" y="1887538"/>
          <p14:tracePt t="93733" x="2425700" y="1887538"/>
          <p14:tracePt t="93741" x="2389188" y="1887538"/>
          <p14:tracePt t="93749" x="2333625" y="1887538"/>
          <p14:tracePt t="93757" x="2270125" y="1887538"/>
          <p14:tracePt t="93765" x="2214563" y="1887538"/>
          <p14:tracePt t="93774" x="2197100" y="1887538"/>
          <p14:tracePt t="93782" x="2143125" y="1887538"/>
          <p14:tracePt t="93792" x="2133600" y="1878013"/>
          <p14:tracePt t="93805" x="2114550" y="1878013"/>
          <p14:tracePt t="93813" x="2106613" y="1878013"/>
          <p14:tracePt t="93821" x="2087563" y="1878013"/>
          <p14:tracePt t="93829" x="2070100" y="1878013"/>
          <p14:tracePt t="93837" x="2033588" y="1878013"/>
          <p14:tracePt t="93845" x="2014538" y="1878013"/>
          <p14:tracePt t="93854" x="1968500" y="1878013"/>
          <p14:tracePt t="93861" x="1931988" y="1878013"/>
          <p14:tracePt t="93869" x="1887538" y="1878013"/>
          <p14:tracePt t="93877" x="1851025" y="1878013"/>
          <p14:tracePt t="93885" x="1778000" y="1878013"/>
          <p14:tracePt t="93893" x="1704975" y="1878013"/>
          <p14:tracePt t="93901" x="1622425" y="1897063"/>
          <p14:tracePt t="93909" x="1568450" y="1897063"/>
          <p14:tracePt t="93917" x="1512888" y="1897063"/>
          <p14:tracePt t="93939" x="1476375" y="1897063"/>
          <p14:tracePt t="96093" x="1504950" y="1897063"/>
          <p14:tracePt t="96101" x="1585913" y="1897063"/>
          <p14:tracePt t="96109" x="1658938" y="1897063"/>
          <p14:tracePt t="96117" x="1751013" y="1897063"/>
          <p14:tracePt t="96125" x="1814513" y="1897063"/>
          <p14:tracePt t="96141" x="1831975" y="1897063"/>
          <p14:tracePt t="96149" x="1851025" y="1897063"/>
          <p14:tracePt t="96157" x="1860550" y="1897063"/>
          <p14:tracePt t="96625" x="1878013" y="1897063"/>
          <p14:tracePt t="96631" x="1931988" y="1897063"/>
          <p14:tracePt t="96640" x="1987550" y="1897063"/>
          <p14:tracePt t="96646" x="2033588" y="1897063"/>
          <p14:tracePt t="96661" x="2078038" y="1897063"/>
          <p14:tracePt t="96664" x="2143125" y="1897063"/>
          <p14:tracePt t="96672" x="2206625" y="1924050"/>
          <p14:tracePt t="96677" x="2243138" y="1933575"/>
          <p14:tracePt t="96685" x="2260600" y="1943100"/>
          <p14:tracePt t="96692" x="2297113" y="1951038"/>
          <p14:tracePt t="96701" x="2324100" y="1979613"/>
          <p14:tracePt t="96709" x="2343150" y="1987550"/>
          <p14:tracePt t="96717" x="2352675" y="1987550"/>
          <p14:tracePt t="97255" x="2360613" y="1997075"/>
          <p14:tracePt t="97501" x="2370138" y="1970088"/>
          <p14:tracePt t="97509" x="2397125" y="1860550"/>
          <p14:tracePt t="97517" x="2406650" y="1797050"/>
          <p14:tracePt t="97525" x="2443163" y="1778000"/>
          <p14:tracePt t="97533" x="2462213" y="1760538"/>
          <p14:tracePt t="97541" x="2462213" y="1751013"/>
          <p14:tracePt t="97549" x="2462213" y="1724025"/>
          <p14:tracePt t="97556" x="2462213" y="1687513"/>
          <p14:tracePt t="97565" x="2462213" y="1677988"/>
          <p14:tracePt t="97573" x="2462213" y="1660525"/>
          <p14:tracePt t="97678" x="2462213" y="1668463"/>
          <p14:tracePt t="97686" x="2425700" y="1704975"/>
          <p14:tracePt t="97694" x="2416175" y="1704975"/>
          <p14:tracePt t="97702" x="2406650" y="1714500"/>
          <p14:tracePt t="97708" x="2397125" y="1714500"/>
          <p14:tracePt t="97717" x="2389188" y="1714500"/>
          <p14:tracePt t="97725" x="2379663" y="1714500"/>
          <p14:tracePt t="97733" x="2352675" y="1731963"/>
          <p14:tracePt t="97749" x="2333625" y="1741488"/>
          <p14:tracePt t="97757" x="2306638" y="1751013"/>
          <p14:tracePt t="97773" x="2260600" y="1768475"/>
          <p14:tracePt t="97781" x="2197100" y="1787525"/>
          <p14:tracePt t="97791" x="2160588" y="1804988"/>
          <p14:tracePt t="97797" x="2143125" y="1804988"/>
          <p14:tracePt t="97804" x="2070100" y="1804988"/>
          <p14:tracePt t="97812" x="1978025" y="1804988"/>
          <p14:tracePt t="97821" x="1924050" y="1804988"/>
          <p14:tracePt t="97829" x="1905000" y="1804988"/>
          <p14:tracePt t="97837" x="1868488" y="1804988"/>
          <p14:tracePt t="97845" x="1841500" y="1797050"/>
          <p14:tracePt t="97902" x="1831975" y="1797050"/>
          <p14:tracePt t="97910" x="1814513" y="1787525"/>
          <p14:tracePt t="97918" x="1768475" y="1787525"/>
          <p14:tracePt t="97926" x="1731963" y="1787525"/>
          <p14:tracePt t="97934" x="1685925" y="1787525"/>
          <p14:tracePt t="97955" x="1641475" y="1787525"/>
          <p14:tracePt t="97957" x="1631950" y="1787525"/>
          <p14:tracePt t="97965" x="1622425" y="1787525"/>
          <p14:tracePt t="97973" x="1612900" y="1787525"/>
          <p14:tracePt t="97997" x="1585913" y="1787525"/>
          <p14:tracePt t="98006" x="1585913" y="1797050"/>
          <p14:tracePt t="98021" x="1576388" y="1824038"/>
          <p14:tracePt t="98029" x="1549400" y="1841500"/>
          <p14:tracePt t="98037" x="1549400" y="1851025"/>
          <p14:tracePt t="98054" x="1531938" y="1870075"/>
          <p14:tracePt t="98061" x="1531938" y="1878013"/>
          <p14:tracePt t="98072" x="1495425" y="1897063"/>
          <p14:tracePt t="98078" x="1458913" y="1943100"/>
          <p14:tracePt t="98087" x="1422400" y="1970088"/>
          <p14:tracePt t="98095" x="1376363" y="1997075"/>
          <p14:tracePt t="98103" x="1349375" y="2006600"/>
          <p14:tracePt t="98110" x="1339850" y="2006600"/>
          <p14:tracePt t="98118" x="1330325" y="2016125"/>
          <p14:tracePt t="98286" x="1339850" y="2006600"/>
          <p14:tracePt t="98294" x="1349375" y="2006600"/>
          <p14:tracePt t="98318" x="1349375" y="1997075"/>
          <p14:tracePt t="98461" x="1339850" y="2006600"/>
          <p14:tracePt t="98468" x="1322388" y="2016125"/>
          <p14:tracePt t="98485" x="1303338" y="2024063"/>
          <p14:tracePt t="98557" x="1339850" y="2006600"/>
          <p14:tracePt t="98565" x="1349375" y="1997075"/>
          <p14:tracePt t="98670" x="1366838" y="1987550"/>
          <p14:tracePt t="98680" x="1385888" y="1979613"/>
          <p14:tracePt t="98695" x="1395413" y="1970088"/>
          <p14:tracePt t="98702" x="1395413" y="1960563"/>
          <p14:tracePt t="98718" x="1403350" y="1951038"/>
          <p14:tracePt t="98727" x="1422400" y="1943100"/>
          <p14:tracePt t="98807" x="1431925" y="1943100"/>
          <p14:tracePt t="98965" x="1439863" y="1943100"/>
          <p14:tracePt t="98975" x="1439863" y="2033588"/>
          <p14:tracePt t="98982" x="1512888" y="2152650"/>
          <p14:tracePt t="98990" x="1585913" y="2233613"/>
          <p14:tracePt t="98998" x="1668463" y="2335213"/>
          <p14:tracePt t="99005" x="1731963" y="2389188"/>
          <p14:tracePt t="99015" x="1841500" y="2471738"/>
          <p14:tracePt t="99023" x="1960563" y="2562225"/>
          <p14:tracePt t="99030" x="2060575" y="2662238"/>
          <p14:tracePt t="99039" x="2160588" y="2735263"/>
          <p14:tracePt t="99046" x="2279650" y="2827338"/>
          <p14:tracePt t="99056" x="2360613" y="2881313"/>
          <p14:tracePt t="99062" x="2406650" y="2927350"/>
          <p14:tracePt t="99070" x="2443163" y="2963863"/>
          <p14:tracePt t="99077" x="2525713" y="3017838"/>
          <p14:tracePt t="99085" x="2543175" y="3036888"/>
          <p14:tracePt t="99093" x="2570163" y="3054350"/>
          <p14:tracePt t="99101" x="2616200" y="3082925"/>
          <p14:tracePt t="99108" x="2625725" y="3082925"/>
          <p14:tracePt t="99124" x="2643188" y="3090863"/>
          <p14:tracePt t="99132" x="2643188" y="3100388"/>
          <p14:tracePt t="99141" x="2652713" y="3109913"/>
          <p14:tracePt t="99881" x="2625725" y="3036888"/>
          <p14:tracePt t="99887" x="2606675" y="2990850"/>
          <p14:tracePt t="99895" x="2562225" y="2927350"/>
          <p14:tracePt t="99903" x="2525713" y="2881313"/>
          <p14:tracePt t="99910" x="2506663" y="2836863"/>
          <p14:tracePt t="99921" x="2489200" y="2800350"/>
          <p14:tracePt t="99925" x="2452688" y="2763838"/>
          <p14:tracePt t="99940" x="2452688" y="2727325"/>
          <p14:tracePt t="99957" x="2452688" y="2717800"/>
          <p14:tracePt t="99973" x="2443163" y="2717800"/>
          <p14:tracePt t="100005" x="2443163" y="2690813"/>
          <p14:tracePt t="100012" x="2443163" y="2671763"/>
          <p14:tracePt t="100020" x="2443163" y="2662238"/>
          <p14:tracePt t="100029" x="2443163" y="2644775"/>
          <p14:tracePt t="100037" x="2443163" y="2635250"/>
          <p14:tracePt t="100045" x="2443163" y="2625725"/>
          <p14:tracePt t="100502" x="2443163" y="2571750"/>
          <p14:tracePt t="100509" x="2443163" y="2535238"/>
          <p14:tracePt t="100517" x="2443163" y="2508250"/>
          <p14:tracePt t="100525" x="2443163" y="2471738"/>
          <p14:tracePt t="100533" x="2443163" y="2444750"/>
          <p14:tracePt t="100542" x="2443163" y="2425700"/>
          <p14:tracePt t="100552" x="2443163" y="2398713"/>
          <p14:tracePt t="100558" x="2443163" y="2379663"/>
          <p14:tracePt t="100567" x="2443163" y="2362200"/>
          <p14:tracePt t="100574" x="2443163" y="2352675"/>
          <p14:tracePt t="100598" x="2443163" y="2343150"/>
          <p14:tracePt t="100622" x="2443163" y="2325688"/>
          <p14:tracePt t="101765" x="2443163" y="2352675"/>
          <p14:tracePt t="101773" x="2452688" y="2371725"/>
          <p14:tracePt t="101781" x="2452688" y="2398713"/>
          <p14:tracePt t="101789" x="2462213" y="2408238"/>
          <p14:tracePt t="101797" x="2462213" y="2416175"/>
          <p14:tracePt t="102301" x="2470150" y="2425700"/>
          <p14:tracePt t="102837" x="2498725" y="2425700"/>
          <p14:tracePt t="102845" x="2552700" y="2416175"/>
          <p14:tracePt t="102853" x="2598738" y="2398713"/>
          <p14:tracePt t="102861" x="2606675" y="2389188"/>
          <p14:tracePt t="102870" x="2616200" y="2379663"/>
          <p14:tracePt t="102877" x="2635250" y="2371725"/>
          <p14:tracePt t="102886" x="2635250" y="2362200"/>
          <p14:tracePt t="102893" x="2643188" y="2352675"/>
          <p14:tracePt t="103239" x="2643188" y="2362200"/>
          <p14:tracePt t="103245" x="2635250" y="2398713"/>
          <p14:tracePt t="103829" x="2635250" y="2362200"/>
          <p14:tracePt t="103836" x="2643188" y="2352675"/>
          <p14:tracePt t="103845" x="2652713" y="2343150"/>
          <p14:tracePt t="106014" x="2671763" y="2298700"/>
          <p14:tracePt t="106022" x="2716213" y="2243138"/>
          <p14:tracePt t="106031" x="2716213" y="2233613"/>
          <p14:tracePt t="106037" x="2735263" y="2216150"/>
          <p14:tracePt t="106045" x="2744788" y="2206625"/>
          <p14:tracePt t="106053" x="2752725" y="2189163"/>
          <p14:tracePt t="106060" x="2752725" y="2179638"/>
          <p14:tracePt t="106070" x="2752725" y="2160588"/>
          <p14:tracePt t="106077" x="2762250" y="2143125"/>
          <p14:tracePt t="106087" x="2762250" y="2133600"/>
          <p14:tracePt t="106101" x="2762250" y="2125663"/>
          <p14:tracePt t="106222" x="2771775" y="2106613"/>
          <p14:tracePt t="106230" x="2789238" y="2097088"/>
          <p14:tracePt t="106238" x="2825750" y="2070100"/>
          <p14:tracePt t="106246" x="2844800" y="2052638"/>
          <p14:tracePt t="106254" x="2889250" y="2016125"/>
          <p14:tracePt t="106261" x="2889250" y="2006600"/>
          <p14:tracePt t="106270" x="2925763" y="1997075"/>
          <p14:tracePt t="106278" x="2981325" y="1960563"/>
          <p14:tracePt t="106289" x="2998788" y="1943100"/>
          <p14:tracePt t="106294" x="3017838" y="1924050"/>
          <p14:tracePt t="106305" x="3027363" y="1906588"/>
          <p14:tracePt t="106310" x="3035300" y="1897063"/>
          <p14:tracePt t="106318" x="3044825" y="1887538"/>
          <p14:tracePt t="106636" x="3044825" y="1878013"/>
          <p14:tracePt t="106718" x="3044825" y="1860550"/>
          <p14:tracePt t="106726" x="3054350" y="1824038"/>
          <p14:tracePt t="106734" x="3054350" y="1814513"/>
          <p14:tracePt t="106742" x="3063875" y="1787525"/>
          <p14:tracePt t="106750" x="3071813" y="1760538"/>
          <p14:tracePt t="106758" x="3090863" y="1724025"/>
          <p14:tracePt t="106766" x="3100388" y="1704975"/>
          <p14:tracePt t="106775" x="3108325" y="1677988"/>
          <p14:tracePt t="106782" x="3136900" y="1660525"/>
          <p14:tracePt t="106792" x="3144838" y="1641475"/>
          <p14:tracePt t="106797" x="3144838" y="1631950"/>
          <p14:tracePt t="107038" x="3154363" y="1651000"/>
          <p14:tracePt t="107045" x="3154363" y="1668463"/>
          <p14:tracePt t="107052" x="3181350" y="1687513"/>
          <p14:tracePt t="107061" x="3181350" y="1714500"/>
          <p14:tracePt t="107070" x="3181350" y="1741488"/>
          <p14:tracePt t="107078" x="3181350" y="1760538"/>
          <p14:tracePt t="107089" x="3181350" y="1768475"/>
          <p14:tracePt t="107094" x="3181350" y="1778000"/>
          <p14:tracePt t="107104" x="3181350" y="1787525"/>
          <p14:tracePt t="107110" x="3181350" y="1804988"/>
          <p14:tracePt t="107118" x="3181350" y="1814513"/>
          <p14:tracePt t="107126" x="3171825" y="1833563"/>
          <p14:tracePt t="107135" x="3136900" y="1870075"/>
          <p14:tracePt t="107142" x="3117850" y="1878013"/>
          <p14:tracePt t="107149" x="3063875" y="1914525"/>
          <p14:tracePt t="107157" x="3027363" y="1924050"/>
          <p14:tracePt t="107165" x="2998788" y="1943100"/>
          <p14:tracePt t="107173" x="2971800" y="1951038"/>
          <p14:tracePt t="107181" x="2962275" y="1960563"/>
          <p14:tracePt t="107197" x="2944813" y="1960563"/>
          <p14:tracePt t="107221" x="2935288" y="1960563"/>
          <p14:tracePt t="107245" x="2898775" y="1960563"/>
          <p14:tracePt t="107253" x="2844800" y="1960563"/>
          <p14:tracePt t="107261" x="2771775" y="1960563"/>
          <p14:tracePt t="107270" x="2679700" y="1960563"/>
          <p14:tracePt t="107277" x="2570163" y="1960563"/>
          <p14:tracePt t="107286" x="2479675" y="1960563"/>
          <p14:tracePt t="107294" x="2370138" y="1960563"/>
          <p14:tracePt t="107300" x="2297113" y="1960563"/>
          <p14:tracePt t="107308" x="2233613" y="1960563"/>
          <p14:tracePt t="107316" x="2179638" y="1960563"/>
          <p14:tracePt t="107324" x="2151063" y="1960563"/>
          <p14:tracePt t="107333" x="2124075" y="1960563"/>
          <p14:tracePt t="107341" x="2106613" y="1960563"/>
          <p14:tracePt t="107349" x="2097088" y="1960563"/>
          <p14:tracePt t="107365" x="2087563" y="1960563"/>
          <p14:tracePt t="107373" x="2078038" y="1960563"/>
          <p14:tracePt t="107381" x="2060575" y="1970088"/>
          <p14:tracePt t="107405" x="2051050" y="1970088"/>
          <p14:tracePt t="107413" x="2041525" y="1970088"/>
          <p14:tracePt t="107429" x="2024063" y="1970088"/>
          <p14:tracePt t="107437" x="2014538" y="1979613"/>
          <p14:tracePt t="107494" x="2005013" y="1979613"/>
          <p14:tracePt t="107502" x="1987550" y="1979613"/>
          <p14:tracePt t="107510" x="1951038" y="1979613"/>
          <p14:tracePt t="107519" x="1924050" y="1979613"/>
          <p14:tracePt t="107525" x="1905000" y="1979613"/>
          <p14:tracePt t="107533" x="1851025" y="1979613"/>
          <p14:tracePt t="107541" x="1795463" y="1979613"/>
          <p14:tracePt t="107549" x="1704975" y="1979613"/>
          <p14:tracePt t="107557" x="1631950" y="1979613"/>
          <p14:tracePt t="107565" x="1549400" y="1960563"/>
          <p14:tracePt t="107573" x="1476375" y="1951038"/>
          <p14:tracePt t="107581" x="1395413" y="1933575"/>
          <p14:tracePt t="107589" x="1358900" y="1933575"/>
          <p14:tracePt t="107597" x="1312863" y="1933575"/>
          <p14:tracePt t="107613" x="1293813" y="1933575"/>
          <p14:tracePt t="107621" x="1285875" y="1924050"/>
          <p14:tracePt t="107671" x="1303338" y="1906588"/>
          <p14:tracePt t="107678" x="1330325" y="1887538"/>
          <p14:tracePt t="107694" x="1339850" y="1878013"/>
          <p14:tracePt t="107710" x="1366838" y="1870075"/>
          <p14:tracePt t="107723" x="1376363" y="1870075"/>
          <p14:tracePt t="107734" x="1376363" y="1860550"/>
          <p14:tracePt t="107974" x="1395413" y="1860550"/>
          <p14:tracePt t="107997" x="1403350" y="1860550"/>
          <p14:tracePt t="108004" x="1422400" y="1860550"/>
          <p14:tracePt t="108013" x="1431925" y="1851025"/>
          <p14:tracePt t="108021" x="1439863" y="1851025"/>
          <p14:tracePt t="108029" x="1449388" y="1851025"/>
          <p14:tracePt t="108045" x="1485900" y="1851025"/>
          <p14:tracePt t="108053" x="1495425" y="1851025"/>
          <p14:tracePt t="108061" x="1522413" y="1851025"/>
          <p14:tracePt t="108069" x="1531938" y="1851025"/>
          <p14:tracePt t="108077" x="1541463" y="1851025"/>
          <p14:tracePt t="108086" x="1558925" y="1851025"/>
          <p14:tracePt t="108101" x="1568450" y="1851025"/>
          <p14:tracePt t="108109" x="1576388" y="1851025"/>
          <p14:tracePt t="109576" x="1622425" y="1851025"/>
          <p14:tracePt t="109582" x="1804988" y="1870075"/>
          <p14:tracePt t="109592" x="2014538" y="1906588"/>
          <p14:tracePt t="109598" x="2214563" y="1914525"/>
          <p14:tracePt t="109605" x="2397125" y="1951038"/>
          <p14:tracePt t="109613" x="2543175" y="1979613"/>
          <p14:tracePt t="109621" x="2698750" y="2024063"/>
          <p14:tracePt t="109628" x="2825750" y="2033588"/>
          <p14:tracePt t="109638" x="2881313" y="2052638"/>
          <p14:tracePt t="109646" x="2944813" y="2060575"/>
          <p14:tracePt t="109654" x="2990850" y="2089150"/>
          <p14:tracePt t="109662" x="3008313" y="2097088"/>
          <p14:tracePt t="109718" x="3017838" y="2097088"/>
          <p14:tracePt t="109726" x="3017838" y="2106613"/>
          <p14:tracePt t="109734" x="2981325" y="2133600"/>
          <p14:tracePt t="109742" x="2954338" y="2160588"/>
          <p14:tracePt t="109798" x="2944813" y="2160588"/>
          <p14:tracePt t="110015" x="2954338" y="2160588"/>
          <p14:tracePt t="110022" x="2981325" y="2160588"/>
          <p14:tracePt t="110030" x="2998788" y="2160588"/>
          <p14:tracePt t="110039" x="3017838" y="2143125"/>
          <p14:tracePt t="110045" x="3035300" y="2116138"/>
          <p14:tracePt t="110053" x="3054350" y="2106613"/>
          <p14:tracePt t="110062" x="3081338" y="2089150"/>
          <p14:tracePt t="110072" x="3100388" y="2089150"/>
          <p14:tracePt t="110079" x="3108325" y="2079625"/>
          <p14:tracePt t="110175" x="3136900" y="2070100"/>
          <p14:tracePt t="110183" x="3144838" y="2070100"/>
          <p14:tracePt t="110190" x="3154363" y="2070100"/>
          <p14:tracePt t="110198" x="3171825" y="2070100"/>
          <p14:tracePt t="110207" x="3190875" y="2070100"/>
          <p14:tracePt t="110213" x="3217863" y="2070100"/>
          <p14:tracePt t="110222" x="3236913" y="2070100"/>
          <p14:tracePt t="110230" x="3263900" y="2070100"/>
          <p14:tracePt t="110237" x="3281363" y="2070100"/>
          <p14:tracePt t="110245" x="3309938" y="2070100"/>
          <p14:tracePt t="110253" x="3317875" y="2070100"/>
          <p14:tracePt t="110262" x="3327400" y="2070100"/>
          <p14:tracePt t="110406" x="3336925" y="2060575"/>
          <p14:tracePt t="110423" x="3336925" y="2052638"/>
          <p14:tracePt t="110432" x="3354388" y="2033588"/>
          <p14:tracePt t="110534" x="3309938" y="2043113"/>
          <p14:tracePt t="110541" x="3290888" y="2060575"/>
          <p14:tracePt t="110549" x="3236913" y="2070100"/>
          <p14:tracePt t="110556" x="3117850" y="2125663"/>
          <p14:tracePt t="110564" x="3035300" y="2170113"/>
          <p14:tracePt t="110573" x="2908300" y="2216150"/>
          <p14:tracePt t="110580" x="2752725" y="2270125"/>
          <p14:tracePt t="110589" x="2598738" y="2379663"/>
          <p14:tracePt t="110597" x="2452688" y="2471738"/>
          <p14:tracePt t="110605" x="2316163" y="2562225"/>
          <p14:tracePt t="110613" x="2197100" y="2662238"/>
          <p14:tracePt t="110621" x="2124075" y="2771775"/>
          <p14:tracePt t="110629" x="2060575" y="2900363"/>
          <p14:tracePt t="110638" x="2033588" y="3000375"/>
          <p14:tracePt t="110644" x="1987550" y="3127375"/>
          <p14:tracePt t="110653" x="1987550" y="3255963"/>
          <p14:tracePt t="110661" x="1960563" y="3392488"/>
          <p14:tracePt t="110670" x="1914525" y="3519488"/>
          <p14:tracePt t="110676" x="1878013" y="3665538"/>
          <p14:tracePt t="110686" x="1831975" y="3803650"/>
          <p14:tracePt t="110693" x="1768475" y="3940175"/>
          <p14:tracePt t="110701" x="1714500" y="4049713"/>
          <p14:tracePt t="110709" x="1668463" y="4149725"/>
          <p14:tracePt t="110717" x="1612900" y="4249738"/>
          <p14:tracePt t="110725" x="1568450" y="4359275"/>
          <p14:tracePt t="110733" x="1541463" y="4459288"/>
          <p14:tracePt t="110741" x="1531938" y="4532313"/>
          <p14:tracePt t="110750" x="1504950" y="4578350"/>
          <p14:tracePt t="110759" x="1504950" y="4641850"/>
          <p14:tracePt t="110766" x="1504950" y="4678363"/>
          <p14:tracePt t="110776" x="1504950" y="4705350"/>
          <p14:tracePt t="110782" x="1504950" y="4732338"/>
          <p14:tracePt t="110790" x="1504950" y="4778375"/>
          <p14:tracePt t="110799" x="1504950" y="4805363"/>
          <p14:tracePt t="110807" x="1512888" y="4851400"/>
          <p14:tracePt t="110812" x="1512888" y="4878388"/>
          <p14:tracePt t="110821" x="1522413" y="4933950"/>
          <p14:tracePt t="110829" x="1531938" y="4979988"/>
          <p14:tracePt t="110836" x="1549400" y="5024438"/>
          <p14:tracePt t="110844" x="1576388" y="5053013"/>
          <p14:tracePt t="110853" x="1585913" y="5106988"/>
          <p14:tracePt t="110861" x="1595438" y="5153025"/>
          <p14:tracePt t="110869" x="1604963" y="5160963"/>
          <p14:tracePt t="110876" x="1612900" y="5189538"/>
          <p14:tracePt t="110941" x="1622425" y="5197475"/>
          <p14:tracePt t="110948" x="1622425" y="5216525"/>
          <p14:tracePt t="110957" x="1622425" y="5226050"/>
          <p14:tracePt t="110965" x="1622425" y="5233988"/>
          <p14:tracePt t="110973" x="1622425" y="5243513"/>
          <p14:tracePt t="110981" x="1622425" y="5262563"/>
          <p14:tracePt t="110989" x="1622425" y="5270500"/>
          <p14:tracePt t="110997" x="1622425" y="5307013"/>
          <p14:tracePt t="111005" x="1622425" y="5316538"/>
          <p14:tracePt t="111013" x="1622425" y="5362575"/>
          <p14:tracePt t="111021" x="1622425" y="5372100"/>
          <p14:tracePt t="111029" x="1612900" y="5399088"/>
          <p14:tracePt t="111037" x="1612900" y="5408613"/>
          <p14:tracePt t="111109" x="1604963" y="5453063"/>
          <p14:tracePt t="111126" x="1595438" y="5508625"/>
          <p14:tracePt t="111136" x="1576388" y="5562600"/>
          <p14:tracePt t="111143" x="1576388" y="5608638"/>
          <p14:tracePt t="111150" x="1558925" y="5662613"/>
          <p14:tracePt t="111157" x="1558925" y="5672138"/>
          <p14:tracePt t="111165" x="1558925" y="5699125"/>
          <p14:tracePt t="111247" x="1558925" y="5708650"/>
          <p14:tracePt t="111357" x="1549400" y="5718175"/>
          <p14:tracePt t="111450" x="1549400" y="5708650"/>
          <p14:tracePt t="111456" x="1549400" y="5699125"/>
          <p14:tracePt t="111464" x="1549400" y="5681663"/>
          <p14:tracePt t="111473" x="1549400" y="5672138"/>
          <p14:tracePt t="111478" x="1549400" y="5662613"/>
          <p14:tracePt t="111487" x="1531938" y="5654675"/>
          <p14:tracePt t="111509" x="1522413" y="5626100"/>
          <p14:tracePt t="111525" x="1512888" y="5626100"/>
          <p14:tracePt t="111606" x="1512888" y="5618163"/>
          <p14:tracePt t="111629" x="1512888" y="5599113"/>
          <p14:tracePt t="111638" x="1522413" y="5581650"/>
          <p14:tracePt t="111653" x="1541463" y="5581650"/>
          <p14:tracePt t="111663" x="1558925" y="5581650"/>
          <p14:tracePt t="111669" x="1585913" y="5581650"/>
          <p14:tracePt t="111676" x="1595438" y="5581650"/>
          <p14:tracePt t="111686" x="1604963" y="5581650"/>
          <p14:tracePt t="111701" x="1612900" y="5581650"/>
          <p14:tracePt t="111725" x="1622425" y="5581650"/>
          <p14:tracePt t="111773" x="1631950" y="5581650"/>
          <p14:tracePt t="111804" x="1649413" y="5581650"/>
          <p14:tracePt t="111813" x="1685925" y="5581650"/>
          <p14:tracePt t="111821" x="1722438" y="5581650"/>
          <p14:tracePt t="111829" x="1778000" y="5589588"/>
          <p14:tracePt t="111837" x="1841500" y="5599113"/>
          <p14:tracePt t="111847" x="1914525" y="5599113"/>
          <p14:tracePt t="111855" x="1997075" y="5645150"/>
          <p14:tracePt t="111863" x="2051050" y="5654675"/>
          <p14:tracePt t="111871" x="2114550" y="5662613"/>
          <p14:tracePt t="111878" x="2160588" y="5672138"/>
          <p14:tracePt t="111886" x="2187575" y="5699125"/>
          <p14:tracePt t="111892" x="2197100" y="5699125"/>
          <p14:tracePt t="111917" x="2206625" y="5699125"/>
          <p14:tracePt t="112207" x="2214563" y="5718175"/>
          <p14:tracePt t="112214" x="2214563" y="5727700"/>
          <p14:tracePt t="112222" x="2233613" y="5754688"/>
          <p14:tracePt t="112230" x="2251075" y="5764213"/>
          <p14:tracePt t="112238" x="2270125" y="5764213"/>
          <p14:tracePt t="112246" x="2316163" y="5791200"/>
          <p14:tracePt t="112253" x="2352675" y="5791200"/>
          <p14:tracePt t="112262" x="2370138" y="5808663"/>
          <p14:tracePt t="112270" x="2470150" y="5827713"/>
          <p14:tracePt t="112277" x="2552700" y="5837238"/>
          <p14:tracePt t="112286" x="2589213" y="5864225"/>
          <p14:tracePt t="112294" x="2652713" y="5864225"/>
          <p14:tracePt t="112306" x="2725738" y="5873750"/>
          <p14:tracePt t="112310" x="2789238" y="5881688"/>
          <p14:tracePt t="112322" x="2844800" y="5881688"/>
          <p14:tracePt t="112326" x="2908300" y="5910263"/>
          <p14:tracePt t="112349" x="2925763" y="5910263"/>
          <p14:tracePt t="112605" x="2954338" y="5910263"/>
          <p14:tracePt t="112613" x="2990850" y="5910263"/>
          <p14:tracePt t="112621" x="3008313" y="5910263"/>
          <p14:tracePt t="112629" x="3044825" y="5910263"/>
          <p14:tracePt t="112653" x="3090863" y="5910263"/>
          <p14:tracePt t="112662" x="3108325" y="5918200"/>
          <p14:tracePt t="112669" x="3136900" y="5918200"/>
          <p14:tracePt t="112677" x="3154363" y="5918200"/>
          <p14:tracePt t="112686" x="3190875" y="5927725"/>
          <p14:tracePt t="112692" x="3208338" y="5937250"/>
          <p14:tracePt t="112701" x="3227388" y="5937250"/>
          <p14:tracePt t="112709" x="3236913" y="5937250"/>
          <p14:tracePt t="112849" x="3217863" y="5937250"/>
          <p14:tracePt t="112853" x="3208338" y="5937250"/>
          <p14:tracePt t="112861" x="3200400" y="5937250"/>
          <p14:tracePt t="112997" x="3236913" y="5937250"/>
          <p14:tracePt t="113005" x="3327400" y="5937250"/>
          <p14:tracePt t="113013" x="3382963" y="5937250"/>
          <p14:tracePt t="113022" x="3473450" y="5937250"/>
          <p14:tracePt t="113030" x="3546475" y="5937250"/>
          <p14:tracePt t="113039" x="3609975" y="5937250"/>
          <p14:tracePt t="113044" x="3646488" y="5937250"/>
          <p14:tracePt t="113055" x="3673475" y="5937250"/>
          <p14:tracePt t="113060" x="3709988" y="5937250"/>
          <p14:tracePt t="113237" x="3683000" y="5937250"/>
          <p14:tracePt t="113245" x="3673475" y="5937250"/>
          <p14:tracePt t="113255" x="3656013" y="5937250"/>
          <p14:tracePt t="113261" x="3629025" y="5937250"/>
          <p14:tracePt t="113268" x="3619500" y="5937250"/>
          <p14:tracePt t="113277" x="3609975" y="5937250"/>
          <p14:tracePt t="113286" x="3592513" y="5918200"/>
          <p14:tracePt t="113366" x="3582988" y="5910263"/>
          <p14:tracePt t="113375" x="3582988" y="5891213"/>
          <p14:tracePt t="113382" x="3582988" y="5800725"/>
          <p14:tracePt t="113390" x="3582988" y="5727700"/>
          <p14:tracePt t="113398" x="3582988" y="5581650"/>
          <p14:tracePt t="113406" x="3582988" y="5453063"/>
          <p14:tracePt t="113414" x="3582988" y="5307013"/>
          <p14:tracePt t="113422" x="3582988" y="5160963"/>
          <p14:tracePt t="113429" x="3582988" y="5006975"/>
          <p14:tracePt t="113438" x="3582988" y="4860925"/>
          <p14:tracePt t="113445" x="3582988" y="4660900"/>
          <p14:tracePt t="113453" x="3582988" y="4495800"/>
          <p14:tracePt t="113461" x="3592513" y="4349750"/>
          <p14:tracePt t="113468" x="3619500" y="4203700"/>
          <p14:tracePt t="113476" x="3619500" y="4040188"/>
          <p14:tracePt t="113485" x="3673475" y="3803650"/>
          <p14:tracePt t="113493" x="3683000" y="3657600"/>
          <p14:tracePt t="113502" x="3683000" y="3455988"/>
          <p14:tracePt t="113509" x="3702050" y="3292475"/>
          <p14:tracePt t="113522" x="3729038" y="3173413"/>
          <p14:tracePt t="113530" x="3756025" y="3063875"/>
          <p14:tracePt t="113534" x="3775075" y="2954338"/>
          <p14:tracePt t="113541" x="3792538" y="2890838"/>
          <p14:tracePt t="113549" x="3810000" y="2808288"/>
          <p14:tracePt t="113556" x="3819525" y="2754313"/>
          <p14:tracePt t="113565" x="3829050" y="2690813"/>
          <p14:tracePt t="113573" x="3829050" y="2654300"/>
          <p14:tracePt t="113581" x="3829050" y="2635250"/>
          <p14:tracePt t="113588" x="3829050" y="2625725"/>
          <p14:tracePt t="113605" x="3829050" y="2608263"/>
          <p14:tracePt t="113638" x="3829050" y="2598738"/>
          <p14:tracePt t="113653" x="3829050" y="2589213"/>
          <p14:tracePt t="113670" x="3829050" y="2571750"/>
          <p14:tracePt t="113678" x="3829050" y="2562225"/>
          <p14:tracePt t="113694" x="3829050" y="2554288"/>
          <p14:tracePt t="113704" x="3829050" y="2535238"/>
          <p14:tracePt t="113710" x="3829050" y="2525713"/>
          <p14:tracePt t="113718" x="3829050" y="2517775"/>
          <p14:tracePt t="113725" x="3829050" y="2489200"/>
          <p14:tracePt t="113733" x="3829050" y="2471738"/>
          <p14:tracePt t="113741" x="3829050" y="2462213"/>
          <p14:tracePt t="113749" x="3829050" y="2435225"/>
          <p14:tracePt t="113757" x="3829050" y="2425700"/>
          <p14:tracePt t="113765" x="3829050" y="2389188"/>
          <p14:tracePt t="113773" x="3829050" y="2371725"/>
          <p14:tracePt t="113781" x="3829050" y="2335213"/>
          <p14:tracePt t="113789" x="3829050" y="2289175"/>
          <p14:tracePt t="113798" x="3829050" y="2252663"/>
          <p14:tracePt t="113804" x="3829050" y="2225675"/>
          <p14:tracePt t="113812" x="3810000" y="2179638"/>
          <p14:tracePt t="113821" x="3802063" y="2133600"/>
          <p14:tracePt t="113829" x="3792538" y="2116138"/>
          <p14:tracePt t="113837" x="3746500" y="2070100"/>
          <p14:tracePt t="113853" x="3738563" y="2043113"/>
          <p14:tracePt t="113860" x="3729038" y="2033588"/>
          <p14:tracePt t="113944" x="3719513" y="2033588"/>
          <p14:tracePt t="113989" x="3709988" y="2024063"/>
          <p14:tracePt t="113997" x="3709988" y="2016125"/>
          <p14:tracePt t="114004" x="3709988" y="1987550"/>
          <p14:tracePt t="114029" x="3709988" y="1979613"/>
          <p14:tracePt t="114037" x="3709988" y="1960563"/>
          <p14:tracePt t="114374" x="3702050" y="1979613"/>
          <p14:tracePt t="114381" x="3673475" y="2052638"/>
          <p14:tracePt t="114388" x="3636963" y="2170113"/>
          <p14:tracePt t="114398" x="3636963" y="2243138"/>
          <p14:tracePt t="114406" x="3619500" y="2335213"/>
          <p14:tracePt t="114414" x="3619500" y="2444750"/>
          <p14:tracePt t="114423" x="3582988" y="2544763"/>
          <p14:tracePt t="114431" x="3563938" y="2671763"/>
          <p14:tracePt t="114439" x="3563938" y="2781300"/>
          <p14:tracePt t="114449" x="3563938" y="2854325"/>
          <p14:tracePt t="114454" x="3546475" y="3000375"/>
          <p14:tracePt t="114462" x="3546475" y="3090863"/>
          <p14:tracePt t="114470" x="3546475" y="3192463"/>
          <p14:tracePt t="114478" x="3546475" y="3228975"/>
          <p14:tracePt t="114487" x="3546475" y="3282950"/>
          <p14:tracePt t="114494" x="3546475" y="3375025"/>
          <p14:tracePt t="114504" x="3546475" y="3465513"/>
          <p14:tracePt t="114509" x="3536950" y="3575050"/>
          <p14:tracePt t="114518" x="3536950" y="3675063"/>
          <p14:tracePt t="114525" x="3509963" y="3767138"/>
          <p14:tracePt t="114533" x="3509963" y="3857625"/>
          <p14:tracePt t="114543" x="3490913" y="3940175"/>
          <p14:tracePt t="114549" x="3482975" y="4013200"/>
          <p14:tracePt t="114557" x="3482975" y="4103688"/>
          <p14:tracePt t="114565" x="3482975" y="4130675"/>
          <p14:tracePt t="114573" x="3482975" y="4186238"/>
          <p14:tracePt t="114581" x="3482975" y="4232275"/>
          <p14:tracePt t="114589" x="3482975" y="4286250"/>
          <p14:tracePt t="114597" x="3473450" y="4322763"/>
          <p14:tracePt t="114605" x="3473450" y="4368800"/>
          <p14:tracePt t="114613" x="3473450" y="4395788"/>
          <p14:tracePt t="114621" x="3473450" y="4432300"/>
          <p14:tracePt t="114629" x="3473450" y="4468813"/>
          <p14:tracePt t="114637" x="3473450" y="4495800"/>
          <p14:tracePt t="114645" x="3473450" y="4532313"/>
          <p14:tracePt t="114654" x="3473450" y="4568825"/>
          <p14:tracePt t="114661" x="3473450" y="4595813"/>
          <p14:tracePt t="114669" x="3473450" y="4651375"/>
          <p14:tracePt t="114677" x="3473450" y="4705350"/>
          <p14:tracePt t="114685" x="3473450" y="4797425"/>
          <p14:tracePt t="114693" x="3473450" y="4814888"/>
          <p14:tracePt t="114702" x="3473450" y="4887913"/>
          <p14:tracePt t="114709" x="3473450" y="4943475"/>
          <p14:tracePt t="114717" x="3473450" y="4997450"/>
          <p14:tracePt t="114725" x="3473450" y="5070475"/>
          <p14:tracePt t="114733" x="3473450" y="5116513"/>
          <p14:tracePt t="114741" x="3473450" y="5143500"/>
          <p14:tracePt t="114749" x="3473450" y="5160963"/>
          <p14:tracePt t="114757" x="3473450" y="5180013"/>
          <p14:tracePt t="114765" x="3473450" y="5197475"/>
          <p14:tracePt t="114781" x="3473450" y="5226050"/>
          <p14:tracePt t="114789" x="3473450" y="5243513"/>
          <p14:tracePt t="114797" x="3473450" y="5262563"/>
          <p14:tracePt t="114805" x="3473450" y="5289550"/>
          <p14:tracePt t="114812" x="3473450" y="5326063"/>
          <p14:tracePt t="114821" x="3473450" y="5362575"/>
          <p14:tracePt t="114829" x="3473450" y="5389563"/>
          <p14:tracePt t="114836" x="3446463" y="5453063"/>
          <p14:tracePt t="114854" x="3446463" y="5481638"/>
          <p14:tracePt t="114862" x="3446463" y="5489575"/>
          <p14:tracePt t="115014" x="3446463" y="5508625"/>
          <p14:tracePt t="115022" x="3446463" y="5518150"/>
          <p14:tracePt t="115032" x="3446463" y="5526088"/>
          <p14:tracePt t="115047" x="3446463" y="5535613"/>
          <p14:tracePt t="115053" x="3446463" y="5554663"/>
          <p14:tracePt t="115077" x="3455988" y="5562600"/>
          <p14:tracePt t="115094" x="3463925" y="5581650"/>
          <p14:tracePt t="115119" x="3482975" y="5608638"/>
          <p14:tracePt t="115165" x="3490913" y="5608638"/>
          <p14:tracePt t="115205" x="3500438" y="5618163"/>
          <p14:tracePt t="115214" x="3509963" y="5626100"/>
          <p14:tracePt t="115230" x="3509963" y="5635625"/>
          <p14:tracePt t="115246" x="3527425" y="5654675"/>
          <p14:tracePt t="115373" x="3536950" y="5654675"/>
          <p14:tracePt t="115653" x="3556000" y="5654675"/>
          <p14:tracePt t="115661" x="3563938" y="5654675"/>
          <p14:tracePt t="115677" x="3573463" y="5654675"/>
          <p14:tracePt t="116061" x="3582988" y="5654675"/>
          <p14:tracePt t="116068" x="3656013" y="5654675"/>
          <p14:tracePt t="116077" x="3765550" y="5654675"/>
          <p14:tracePt t="116085" x="3856038" y="5654675"/>
          <p14:tracePt t="116093" x="3948113" y="5654675"/>
          <p14:tracePt t="116102" x="4075113" y="5654675"/>
          <p14:tracePt t="116109" x="4202113" y="5654675"/>
          <p14:tracePt t="116117" x="4294188" y="5654675"/>
          <p14:tracePt t="116125" x="4421188" y="5654675"/>
          <p14:tracePt t="116133" x="4549775" y="5654675"/>
          <p14:tracePt t="116141" x="4622800" y="5654675"/>
          <p14:tracePt t="116149" x="4676775" y="5654675"/>
          <p14:tracePt t="116157" x="4695825" y="5654675"/>
          <p14:tracePt t="116166" x="4740275" y="5654675"/>
          <p14:tracePt t="116172" x="4749800" y="5654675"/>
          <p14:tracePt t="116181" x="4759325" y="5654675"/>
          <p14:tracePt t="116398" x="4803775" y="5654675"/>
          <p14:tracePt t="116406" x="4840288" y="5654675"/>
          <p14:tracePt t="116414" x="4932363" y="5654675"/>
          <p14:tracePt t="116422" x="4986338" y="5654675"/>
          <p14:tracePt t="116430" x="5014913" y="5654675"/>
          <p14:tracePt t="116437" x="5041900" y="5654675"/>
          <p14:tracePt t="116448" x="5059363" y="5654675"/>
          <p14:tracePt t="116453" x="5105400" y="5654675"/>
          <p14:tracePt t="116559" x="5132388" y="5654675"/>
          <p14:tracePt t="116566" x="5151438" y="5662613"/>
          <p14:tracePt t="116574" x="5195888" y="5672138"/>
          <p14:tracePt t="116582" x="5224463" y="5681663"/>
          <p14:tracePt t="116590" x="5251450" y="5699125"/>
          <p14:tracePt t="116598" x="5260975" y="5699125"/>
          <p14:tracePt t="116605" x="5297488" y="5708650"/>
          <p14:tracePt t="116613" x="5305425" y="5718175"/>
          <p14:tracePt t="116629" x="5351463" y="5727700"/>
          <p14:tracePt t="116639" x="5368925" y="5735638"/>
          <p14:tracePt t="116645" x="5387975" y="5745163"/>
          <p14:tracePt t="116653" x="5424488" y="5745163"/>
          <p14:tracePt t="116661" x="5451475" y="5772150"/>
          <p14:tracePt t="116686" x="5470525" y="5772150"/>
          <p14:tracePt t="117311" x="5478463" y="5781675"/>
          <p14:tracePt t="118223" x="5451475" y="5781675"/>
          <p14:tracePt t="118231" x="5424488" y="5781675"/>
          <p14:tracePt t="118239" x="5360988" y="5772150"/>
          <p14:tracePt t="118246" x="5324475" y="5745163"/>
          <p14:tracePt t="118253" x="5287963" y="5718175"/>
          <p14:tracePt t="118260" x="5260975" y="5708650"/>
          <p14:tracePt t="118271" x="5214938" y="5681663"/>
          <p14:tracePt t="118278" x="5168900" y="5662613"/>
          <p14:tracePt t="118286" x="5105400" y="5626100"/>
          <p14:tracePt t="118293" x="5095875" y="5618163"/>
          <p14:tracePt t="118304" x="5068888" y="5608638"/>
          <p14:tracePt t="118310" x="5014913" y="5572125"/>
          <p14:tracePt t="118320" x="4978400" y="5562600"/>
          <p14:tracePt t="118330" x="4949825" y="5562600"/>
          <p14:tracePt t="118332" x="4913313" y="5554663"/>
          <p14:tracePt t="118340" x="4849813" y="5554663"/>
          <p14:tracePt t="118349" x="4776788" y="5554663"/>
          <p14:tracePt t="118356" x="4703763" y="5554663"/>
          <p14:tracePt t="118365" x="4630738" y="5554663"/>
          <p14:tracePt t="118372" x="4576763" y="5554663"/>
          <p14:tracePt t="118381" x="4521200" y="5554663"/>
          <p14:tracePt t="118389" x="4476750" y="5545138"/>
          <p14:tracePt t="118396" x="4448175" y="5545138"/>
          <p14:tracePt t="118517" x="4413250" y="5518150"/>
          <p14:tracePt t="118525" x="4403725" y="5518150"/>
          <p14:tracePt t="118534" x="4384675" y="5518150"/>
          <p14:tracePt t="118541" x="4348163" y="5518150"/>
          <p14:tracePt t="118549" x="4321175" y="5518150"/>
          <p14:tracePt t="118557" x="4284663" y="5518150"/>
          <p14:tracePt t="118565" x="4238625" y="5518150"/>
          <p14:tracePt t="118573" x="4202113" y="5518150"/>
          <p14:tracePt t="118582" x="4175125" y="5518150"/>
          <p14:tracePt t="118589" x="4129088" y="5518150"/>
          <p14:tracePt t="118598" x="4102100" y="5518150"/>
          <p14:tracePt t="118605" x="4084638" y="5518150"/>
          <p14:tracePt t="118613" x="4029075" y="5526088"/>
          <p14:tracePt t="118621" x="4021138" y="5526088"/>
          <p14:tracePt t="118629" x="4002088" y="5526088"/>
          <p14:tracePt t="118638" x="3975100" y="5545138"/>
          <p14:tracePt t="118646" x="3948113" y="5545138"/>
          <p14:tracePt t="118654" x="3902075" y="5545138"/>
          <p14:tracePt t="118662" x="3875088" y="5562600"/>
          <p14:tracePt t="118670" x="3838575" y="5572125"/>
          <p14:tracePt t="118677" x="3819525" y="5572125"/>
          <p14:tracePt t="118686" x="3792538" y="5581650"/>
          <p14:tracePt t="118693" x="3775075" y="5581650"/>
          <p14:tracePt t="118703" x="3756025" y="5581650"/>
          <p14:tracePt t="118710" x="3738563" y="5581650"/>
          <p14:tracePt t="118719" x="3709988" y="5581650"/>
          <p14:tracePt t="118725" x="3702050" y="5581650"/>
          <p14:tracePt t="118733" x="3702050" y="5589588"/>
          <p14:tracePt t="118909" x="3738563" y="5589588"/>
          <p14:tracePt t="118918" x="3829050" y="5589588"/>
          <p14:tracePt t="118926" x="3975100" y="5589588"/>
          <p14:tracePt t="118938" x="4138613" y="5618163"/>
          <p14:tracePt t="118942" x="4303713" y="5699125"/>
          <p14:tracePt t="118950" x="4440238" y="5772150"/>
          <p14:tracePt t="118958" x="4622800" y="5800725"/>
          <p14:tracePt t="118966" x="4840288" y="5873750"/>
          <p14:tracePt t="118974" x="5022850" y="5900738"/>
          <p14:tracePt t="118982" x="5141913" y="5927725"/>
          <p14:tracePt t="118990" x="5232400" y="5946775"/>
          <p14:tracePt t="118998" x="5260975" y="5954713"/>
          <p14:tracePt t="119007" x="5314950" y="5964238"/>
          <p14:tracePt t="119014" x="5351463" y="5964238"/>
          <p14:tracePt t="119102" x="5351463" y="5973763"/>
          <p14:tracePt t="119110" x="5360988" y="5983288"/>
          <p14:tracePt t="119118" x="5368925" y="5991225"/>
          <p14:tracePt t="119126" x="5378450" y="5991225"/>
          <p14:tracePt t="119134" x="5387975" y="5991225"/>
          <p14:tracePt t="119150" x="5397500" y="5991225"/>
          <p14:tracePt t="119174" x="5414963" y="5991225"/>
          <p14:tracePt t="119182" x="5424488" y="5991225"/>
          <p14:tracePt t="119198" x="5461000" y="6000750"/>
          <p14:tracePt t="119206" x="5487988" y="6010275"/>
          <p14:tracePt t="119214" x="5497513" y="6018213"/>
          <p14:tracePt t="119223" x="5514975" y="6027738"/>
          <p14:tracePt t="119230" x="5551488" y="6054725"/>
          <p14:tracePt t="119239" x="5580063" y="6054725"/>
          <p14:tracePt t="119249" x="5597525" y="6073775"/>
          <p14:tracePt t="119253" x="5616575" y="6083300"/>
          <p14:tracePt t="119263" x="5634038" y="6083300"/>
          <p14:tracePt t="119271" x="5653088" y="6091238"/>
          <p14:tracePt t="119280" x="5670550" y="6091238"/>
          <p14:tracePt t="119285" x="5688013" y="6091238"/>
          <p14:tracePt t="119293" x="5716588" y="6091238"/>
          <p14:tracePt t="119301" x="5743575" y="6091238"/>
          <p14:tracePt t="119309" x="5761038" y="6091238"/>
          <p14:tracePt t="119318" x="5770563" y="6091238"/>
          <p14:tracePt t="119325" x="5807075" y="6091238"/>
          <p14:tracePt t="119332" x="5834063" y="6091238"/>
          <p14:tracePt t="119341" x="5853113" y="6091238"/>
          <p14:tracePt t="119348" x="5862638" y="6091238"/>
          <p14:tracePt t="119357" x="5880100" y="6091238"/>
          <p14:tracePt t="119518" x="5870575" y="6100763"/>
          <p14:tracePt t="119526" x="5834063" y="6100763"/>
          <p14:tracePt t="119534" x="5797550" y="6110288"/>
          <p14:tracePt t="119551" x="5789613" y="6119813"/>
          <p14:tracePt t="119558" x="5780088" y="6127750"/>
          <p14:tracePt t="119566" x="5761038" y="6127750"/>
          <p14:tracePt t="119574" x="5753100" y="6127750"/>
          <p14:tracePt t="119938" x="5753100" y="6119813"/>
          <p14:tracePt t="119942" x="5753100" y="6100763"/>
          <p14:tracePt t="119949" x="5761038" y="6083300"/>
          <p14:tracePt t="119957" x="5761038" y="6064250"/>
          <p14:tracePt t="119964" x="5770563" y="6046788"/>
          <p14:tracePt t="119972" x="5770563" y="6027738"/>
          <p14:tracePt t="119981" x="5770563" y="6000750"/>
          <p14:tracePt t="119989" x="5780088" y="5991225"/>
          <p14:tracePt t="119997" x="5789613" y="5983288"/>
          <p14:tracePt t="120004" x="5797550" y="5973763"/>
          <p14:tracePt t="120013" x="5807075" y="5973763"/>
          <p14:tracePt t="120021" x="5807075" y="5964238"/>
          <p14:tracePt t="120029" x="5816600" y="5954713"/>
          <p14:tracePt t="120037" x="5834063" y="5946775"/>
          <p14:tracePt t="120045" x="5853113" y="5937250"/>
          <p14:tracePt t="120052" x="5880100" y="5927725"/>
          <p14:tracePt t="120061" x="5899150" y="5927725"/>
          <p14:tracePt t="120069" x="5953125" y="5927725"/>
          <p14:tracePt t="120076" x="5980113" y="5927725"/>
          <p14:tracePt t="120085" x="6016625" y="5927725"/>
          <p14:tracePt t="120092" x="6053138" y="5927725"/>
          <p14:tracePt t="120101" x="6108700" y="5927725"/>
          <p14:tracePt t="120109" x="6145213" y="5927725"/>
          <p14:tracePt t="120119" x="6199188" y="5927725"/>
          <p14:tracePt t="120125" x="6245225" y="5927725"/>
          <p14:tracePt t="120133" x="6318250" y="5954713"/>
          <p14:tracePt t="120141" x="6354763" y="5964238"/>
          <p14:tracePt t="120149" x="6399213" y="5983288"/>
          <p14:tracePt t="120157" x="6454775" y="6037263"/>
          <p14:tracePt t="120165" x="6481763" y="6046788"/>
          <p14:tracePt t="120173" x="6500813" y="6054725"/>
          <p14:tracePt t="120181" x="6518275" y="6073775"/>
          <p14:tracePt t="120189" x="6537325" y="6091238"/>
          <p14:tracePt t="120213" x="6537325" y="6100763"/>
          <p14:tracePt t="120221" x="6537325" y="6119813"/>
          <p14:tracePt t="120229" x="6537325" y="6137275"/>
          <p14:tracePt t="120237" x="6537325" y="6164263"/>
          <p14:tracePt t="120245" x="6537325" y="6192838"/>
          <p14:tracePt t="120253" x="6537325" y="6219825"/>
          <p14:tracePt t="120261" x="6537325" y="6256338"/>
          <p14:tracePt t="120269" x="6537325" y="6292850"/>
          <p14:tracePt t="120277" x="6545263" y="6319838"/>
          <p14:tracePt t="120286" x="6545263" y="6338888"/>
          <p14:tracePt t="120294" x="6573838" y="6375400"/>
          <p14:tracePt t="120309" x="6581775" y="6402388"/>
          <p14:tracePt t="120324" x="6581775" y="6419850"/>
          <p14:tracePt t="120341" x="6581775" y="6446838"/>
          <p14:tracePt t="120349" x="6581775" y="6456363"/>
          <p14:tracePt t="120357" x="6581775" y="6465888"/>
          <p14:tracePt t="120364" x="6573838" y="6475413"/>
          <p14:tracePt t="120389" x="6573838" y="6483350"/>
          <p14:tracePt t="120397" x="6564313" y="6483350"/>
          <p14:tracePt t="120414" x="6537325" y="6483350"/>
          <p14:tracePt t="120421" x="6500813" y="6483350"/>
          <p14:tracePt t="120429" x="6445250" y="6483350"/>
          <p14:tracePt t="120437" x="6418263" y="6483350"/>
          <p14:tracePt t="120445" x="6326188" y="6483350"/>
          <p14:tracePt t="120453" x="6254750" y="6483350"/>
          <p14:tracePt t="120461" x="6235700" y="6483350"/>
          <p14:tracePt t="120469" x="6135688" y="6475413"/>
          <p14:tracePt t="120478" x="6053138" y="6429375"/>
          <p14:tracePt t="120485" x="5962650" y="6402388"/>
          <p14:tracePt t="120493" x="5880100" y="6365875"/>
          <p14:tracePt t="120501" x="5853113" y="6356350"/>
          <p14:tracePt t="120509" x="5816600" y="6346825"/>
          <p14:tracePt t="120518" x="5816600" y="6338888"/>
          <p14:tracePt t="120567" x="5807075" y="6329363"/>
          <p14:tracePt t="120598" x="5807075" y="6319838"/>
          <p14:tracePt t="120606" x="5807075" y="6302375"/>
          <p14:tracePt t="120614" x="5807075" y="6273800"/>
          <p14:tracePt t="120622" x="5807075" y="6265863"/>
          <p14:tracePt t="120629" x="5807075" y="6256338"/>
          <p14:tracePt t="120638" x="5807075" y="6237288"/>
          <p14:tracePt t="120654" x="5807075" y="6229350"/>
          <p14:tracePt t="120661" x="5807075" y="6219825"/>
          <p14:tracePt t="120677" x="5807075" y="6200775"/>
          <p14:tracePt t="120685" x="5807075" y="6192838"/>
          <p14:tracePt t="120693" x="5807075" y="6183313"/>
          <p14:tracePt t="120709" x="5807075" y="6164263"/>
          <p14:tracePt t="120718" x="5807075" y="6146800"/>
          <p14:tracePt t="120725" x="5807075" y="6137275"/>
          <p14:tracePt t="120733" x="5807075" y="6119813"/>
          <p14:tracePt t="120741" x="5807075" y="6110288"/>
          <p14:tracePt t="120751" x="5807075" y="6091238"/>
          <p14:tracePt t="120757" x="5807075" y="6083300"/>
          <p14:tracePt t="120765" x="5816600" y="6054725"/>
          <p14:tracePt t="120772" x="5826125" y="6054725"/>
          <p14:tracePt t="120782" x="5834063" y="6046788"/>
          <p14:tracePt t="120788" x="5834063" y="6027738"/>
          <p14:tracePt t="120798" x="5862638" y="6018213"/>
          <p14:tracePt t="120812" x="5862638" y="6010275"/>
          <p14:tracePt t="120820" x="5870575" y="6010275"/>
          <p14:tracePt t="120829" x="5889625" y="6010275"/>
          <p14:tracePt t="120838" x="5907088" y="6010275"/>
          <p14:tracePt t="120845" x="5916613" y="6010275"/>
          <p14:tracePt t="120853" x="5943600" y="6000750"/>
          <p14:tracePt t="120861" x="5980113" y="6000750"/>
          <p14:tracePt t="120869" x="5999163" y="6000750"/>
          <p14:tracePt t="120877" x="6043613" y="6000750"/>
          <p14:tracePt t="120884" x="6062663" y="6000750"/>
          <p14:tracePt t="120893" x="6099175" y="6000750"/>
          <p14:tracePt t="120901" x="6145213" y="6000750"/>
          <p14:tracePt t="120909" x="6189663" y="6027738"/>
          <p14:tracePt t="120918" x="6218238" y="6046788"/>
          <p14:tracePt t="120925" x="6245225" y="6054725"/>
          <p14:tracePt t="120935" x="6281738" y="6073775"/>
          <p14:tracePt t="120953" x="6308725" y="6100763"/>
          <p14:tracePt t="120957" x="6308725" y="6110288"/>
          <p14:tracePt t="120966" x="6318250" y="6127750"/>
          <p14:tracePt t="120972" x="6345238" y="6156325"/>
          <p14:tracePt t="120982" x="6345238" y="6173788"/>
          <p14:tracePt t="120988" x="6362700" y="6192838"/>
          <p14:tracePt t="120997" x="6362700" y="6200775"/>
          <p14:tracePt t="121004" x="6362700" y="6210300"/>
          <p14:tracePt t="121021" x="6362700" y="6219825"/>
          <p14:tracePt t="121037" x="6362700" y="6229350"/>
          <p14:tracePt t="121045" x="6362700" y="6246813"/>
          <p14:tracePt t="121061" x="6362700" y="6256338"/>
          <p14:tracePt t="121071" x="6362700" y="6265863"/>
          <p14:tracePt t="121076" x="6345238" y="6283325"/>
          <p14:tracePt t="121084" x="6299200" y="6302375"/>
          <p14:tracePt t="121092" x="6272213" y="6319838"/>
          <p14:tracePt t="121101" x="6245225" y="6319838"/>
          <p14:tracePt t="121109" x="6218238" y="6329363"/>
          <p14:tracePt t="121118" x="6189663" y="6329363"/>
          <p14:tracePt t="121125" x="6181725" y="6329363"/>
          <p14:tracePt t="121133" x="6162675" y="6329363"/>
          <p14:tracePt t="121141" x="6145213" y="6329363"/>
          <p14:tracePt t="121149" x="6126163" y="6329363"/>
          <p14:tracePt t="121157" x="6116638" y="6329363"/>
          <p14:tracePt t="121182" x="6099175" y="6329363"/>
          <p14:tracePt t="121189" x="6099175" y="6310313"/>
          <p14:tracePt t="121197" x="6089650" y="6292850"/>
          <p14:tracePt t="121205" x="6072188" y="6246813"/>
          <p14:tracePt t="121213" x="6043613" y="6200775"/>
          <p14:tracePt t="121221" x="6026150" y="6173788"/>
          <p14:tracePt t="121229" x="6007100" y="6137275"/>
          <p14:tracePt t="121237" x="5972175" y="6091238"/>
          <p14:tracePt t="121245" x="5935663" y="6064250"/>
          <p14:tracePt t="121254" x="5899150" y="6000750"/>
          <p14:tracePt t="121261" x="5880100" y="5964238"/>
          <p14:tracePt t="121268" x="5853113" y="5937250"/>
          <p14:tracePt t="121277" x="5826125" y="5910263"/>
          <p14:tracePt t="121286" x="5816600" y="5845175"/>
          <p14:tracePt t="121294" x="5816600" y="5818188"/>
          <p14:tracePt t="121301" x="5816600" y="5791200"/>
          <p14:tracePt t="121308" x="5816600" y="5754688"/>
          <p14:tracePt t="121318" x="5816600" y="5718175"/>
          <p14:tracePt t="121324" x="5816600" y="5681663"/>
          <p14:tracePt t="121333" x="5816600" y="5672138"/>
          <p14:tracePt t="121340" x="5816600" y="5654675"/>
          <p14:tracePt t="121349" x="5816600" y="5626100"/>
          <p14:tracePt t="121357" x="5834063" y="5608638"/>
          <p14:tracePt t="121365" x="5843588" y="5599113"/>
          <p14:tracePt t="123662" x="5834063" y="5608638"/>
          <p14:tracePt t="123669" x="5826125" y="5608638"/>
          <p14:tracePt t="123676" x="5816600" y="5608638"/>
          <p14:tracePt t="123685" x="5797550" y="5626100"/>
          <p14:tracePt t="123693" x="5789613" y="5626100"/>
          <p14:tracePt t="123701" x="5770563" y="5626100"/>
          <p14:tracePt t="123709" x="5761038" y="5626100"/>
          <p14:tracePt t="123719" x="5734050" y="5635625"/>
          <p14:tracePt t="123725" x="5716588" y="5645150"/>
          <p14:tracePt t="123732" x="5697538" y="5654675"/>
          <p14:tracePt t="123741" x="5688013" y="5662613"/>
          <p14:tracePt t="123757" x="5670550" y="5672138"/>
          <p14:tracePt t="124094" x="5670550" y="5662613"/>
          <p14:tracePt t="124105" x="5680075" y="5635625"/>
          <p14:tracePt t="124108" x="5688013" y="5635625"/>
          <p14:tracePt t="124118" x="5707063" y="5618163"/>
          <p14:tracePt t="124125" x="5716588" y="5608638"/>
          <p14:tracePt t="124133" x="5724525" y="5599113"/>
          <p14:tracePt t="124141" x="5753100" y="5589588"/>
          <p14:tracePt t="124149" x="5761038" y="5581650"/>
          <p14:tracePt t="124165" x="5761038" y="5572125"/>
          <p14:tracePt t="127439" x="5761038" y="5518150"/>
          <p14:tracePt t="127446" x="5761038" y="5408613"/>
          <p14:tracePt t="127454" x="5761038" y="5335588"/>
          <p14:tracePt t="127462" x="5761038" y="5216525"/>
          <p14:tracePt t="127469" x="5761038" y="5089525"/>
          <p14:tracePt t="127477" x="5761038" y="4897438"/>
          <p14:tracePt t="127484" x="5734050" y="4760913"/>
          <p14:tracePt t="127493" x="5680075" y="4551363"/>
          <p14:tracePt t="127502" x="5580063" y="4340225"/>
          <p14:tracePt t="127510" x="5497513" y="4140200"/>
          <p14:tracePt t="127517" x="5434013" y="3976688"/>
          <p14:tracePt t="127524" x="5424488" y="3940175"/>
          <p14:tracePt t="127533" x="5378450" y="3811588"/>
          <p14:tracePt t="127542" x="5341938" y="3675063"/>
          <p14:tracePt t="127549" x="5314950" y="3584575"/>
          <p14:tracePt t="127557" x="5287963" y="3482975"/>
          <p14:tracePt t="127565" x="5268913" y="3429000"/>
          <p14:tracePt t="127572" x="5260975" y="3346450"/>
          <p14:tracePt t="127581" x="5251450" y="3309938"/>
          <p14:tracePt t="127588" x="5251450" y="3302000"/>
          <p14:tracePt t="127597" x="5251450" y="3265488"/>
          <p14:tracePt t="127606" x="5224463" y="3236913"/>
          <p14:tracePt t="127614" x="5224463" y="3200400"/>
          <p14:tracePt t="127622" x="5214938" y="3182938"/>
          <p14:tracePt t="127630" x="5214938" y="3146425"/>
          <p14:tracePt t="127639" x="5168900" y="3100388"/>
          <p14:tracePt t="127646" x="5132388" y="3054350"/>
          <p14:tracePt t="127655" x="5086350" y="3000375"/>
          <p14:tracePt t="127662" x="5041900" y="2954338"/>
          <p14:tracePt t="127669" x="4941888" y="2900363"/>
          <p14:tracePt t="127677" x="4840288" y="2854325"/>
          <p14:tracePt t="127685" x="4740275" y="2800350"/>
          <p14:tracePt t="127693" x="4622800" y="2727325"/>
          <p14:tracePt t="127700" x="4540250" y="2671763"/>
          <p14:tracePt t="127709" x="4494213" y="2617788"/>
          <p14:tracePt t="127718" x="4430713" y="2562225"/>
          <p14:tracePt t="127724" x="4403725" y="2544763"/>
          <p14:tracePt t="127734" x="4357688" y="2489200"/>
          <p14:tracePt t="127741" x="4330700" y="2481263"/>
          <p14:tracePt t="127749" x="4303713" y="2452688"/>
          <p14:tracePt t="127757" x="4267200" y="2435225"/>
          <p14:tracePt t="127765" x="4257675" y="2425700"/>
          <p14:tracePt t="127773" x="4248150" y="2425700"/>
          <p14:tracePt t="127781" x="4238625" y="2408238"/>
          <p14:tracePt t="127789" x="4230688" y="2408238"/>
          <p14:tracePt t="127796" x="4211638" y="2398713"/>
          <p14:tracePt t="127806" x="4184650" y="2398713"/>
          <p14:tracePt t="127814" x="4165600" y="2389188"/>
          <p14:tracePt t="127822" x="4121150" y="2389188"/>
          <p14:tracePt t="127830" x="4084638" y="2389188"/>
          <p14:tracePt t="127838" x="4048125" y="2379663"/>
          <p14:tracePt t="127846" x="4021138" y="2379663"/>
          <p14:tracePt t="127855" x="3975100" y="2362200"/>
          <p14:tracePt t="127863" x="3929063" y="2335213"/>
          <p14:tracePt t="127869" x="3902075" y="2335213"/>
          <p14:tracePt t="127879" x="3875088" y="2325688"/>
          <p14:tracePt t="127887" x="3838575" y="2298700"/>
          <p14:tracePt t="127896" x="3819525" y="2289175"/>
          <p14:tracePt t="127900" x="3802063" y="2279650"/>
          <p14:tracePt t="127910" x="3783013" y="2262188"/>
          <p14:tracePt t="127917" x="3765550" y="2252663"/>
          <p14:tracePt t="127926" x="3719513" y="2225675"/>
          <p14:tracePt t="127934" x="3702050" y="2225675"/>
          <p14:tracePt t="127941" x="3636963" y="2206625"/>
          <p14:tracePt t="127952" x="3556000" y="2206625"/>
          <p14:tracePt t="127958" x="3482975" y="2189163"/>
          <p14:tracePt t="127966" x="3390900" y="2179638"/>
          <p14:tracePt t="127974" x="3290888" y="2160588"/>
          <p14:tracePt t="127982" x="3217863" y="2133600"/>
          <p14:tracePt t="127990" x="3136900" y="2125663"/>
          <p14:tracePt t="127997" x="3063875" y="2116138"/>
          <p14:tracePt t="128005" x="3017838" y="2097088"/>
          <p14:tracePt t="128013" x="2990850" y="2097088"/>
          <p14:tracePt t="128021" x="2971800" y="2079625"/>
          <p14:tracePt t="128029" x="2962275" y="2070100"/>
          <p14:tracePt t="128245" x="2971800" y="2060575"/>
          <p14:tracePt t="128254" x="3017838" y="2033588"/>
          <p14:tracePt t="128262" x="3044825" y="2033588"/>
          <p14:tracePt t="128269" x="3100388" y="2024063"/>
          <p14:tracePt t="128278" x="3144838" y="2024063"/>
          <p14:tracePt t="128287" x="3163888" y="2024063"/>
          <p14:tracePt t="128298" x="3171825" y="2024063"/>
          <p14:tracePt t="128300" x="3181350" y="2024063"/>
          <p14:tracePt t="128566" x="3217863" y="2006600"/>
          <p14:tracePt t="128574" x="3263900" y="1979613"/>
          <p14:tracePt t="128583" x="3300413" y="1979613"/>
          <p14:tracePt t="128588" x="3327400" y="1979613"/>
          <p14:tracePt t="128597" x="3363913" y="1979613"/>
          <p14:tracePt t="128605" x="3400425" y="1970088"/>
          <p14:tracePt t="128612" x="3427413" y="1970088"/>
          <p14:tracePt t="128621" x="3446463" y="1960563"/>
          <p14:tracePt t="128629" x="3473450" y="1960563"/>
          <p14:tracePt t="128637" x="3482975" y="1960563"/>
          <p14:tracePt t="128645" x="3490913" y="1951038"/>
          <p14:tracePt t="128821" x="3482975" y="1951038"/>
          <p14:tracePt t="128829" x="3446463" y="1951038"/>
          <p14:tracePt t="128837" x="3409950" y="1951038"/>
          <p14:tracePt t="128845" x="3327400" y="1951038"/>
          <p14:tracePt t="128853" x="3273425" y="1951038"/>
          <p14:tracePt t="128861" x="3200400" y="1951038"/>
          <p14:tracePt t="128869" x="3127375" y="1951038"/>
          <p14:tracePt t="128877" x="2998788" y="1951038"/>
          <p14:tracePt t="128885" x="2917825" y="1951038"/>
          <p14:tracePt t="128893" x="2844800" y="1951038"/>
          <p14:tracePt t="128904" x="2752725" y="1951038"/>
          <p14:tracePt t="128914" x="2679700" y="1943100"/>
          <p14:tracePt t="128917" x="2635250" y="1933575"/>
          <p14:tracePt t="128924" x="2570163" y="1906588"/>
          <p14:tracePt t="128939" x="2562225" y="1906588"/>
          <p14:tracePt t="128941" x="2498725" y="1870075"/>
          <p14:tracePt t="128949" x="2489200" y="1860550"/>
          <p14:tracePt t="128957" x="2470150" y="1860550"/>
          <p14:tracePt t="128972" x="2452688" y="1851025"/>
          <p14:tracePt t="128981" x="2416175" y="1841500"/>
          <p14:tracePt t="128989" x="2389188" y="1824038"/>
          <p14:tracePt t="128996" x="2360613" y="1814513"/>
          <p14:tracePt t="129005" x="2352675" y="1814513"/>
          <p14:tracePt t="129013" x="2324100" y="1804988"/>
          <p14:tracePt t="129021" x="2316163" y="1804988"/>
          <p14:tracePt t="129028" x="2287588" y="1804988"/>
          <p14:tracePt t="129039" x="2279650" y="1797050"/>
          <p14:tracePt t="129046" x="2270125" y="1797050"/>
          <p14:tracePt t="129062" x="2260600" y="1797050"/>
          <p14:tracePt t="129071" x="2243138" y="1797050"/>
          <p14:tracePt t="129087" x="2224088" y="1787525"/>
          <p14:tracePt t="129094" x="2214563" y="1778000"/>
          <p14:tracePt t="129102" x="2197100" y="1778000"/>
          <p14:tracePt t="129110" x="2187575" y="1778000"/>
          <p14:tracePt t="129121" x="2170113" y="1778000"/>
          <p14:tracePt t="129126" x="2160588" y="1778000"/>
          <p14:tracePt t="129137" x="2143125" y="1778000"/>
          <p14:tracePt t="129142" x="2124075" y="1768475"/>
          <p14:tracePt t="129152" x="2106613" y="1768475"/>
          <p14:tracePt t="129157" x="2097088" y="1768475"/>
          <p14:tracePt t="129165" x="2070100" y="1768475"/>
          <p14:tracePt t="129173" x="2060575" y="1760538"/>
          <p14:tracePt t="129181" x="2041525" y="1760538"/>
          <p14:tracePt t="129197" x="2024063" y="1760538"/>
          <p14:tracePt t="129213" x="2014538" y="1760538"/>
          <p14:tracePt t="129237" x="1997075" y="1760538"/>
          <p14:tracePt t="129245" x="1978025" y="1760538"/>
          <p14:tracePt t="129253" x="1968500" y="1760538"/>
          <p14:tracePt t="129261" x="1941513" y="1760538"/>
          <p14:tracePt t="129269" x="1931988" y="1760538"/>
          <p14:tracePt t="129277" x="1914525" y="1760538"/>
          <p14:tracePt t="129285" x="1895475" y="1760538"/>
          <p14:tracePt t="129294" x="1868488" y="1760538"/>
          <p14:tracePt t="129300" x="1831975" y="1760538"/>
          <p14:tracePt t="129309" x="1804988" y="1760538"/>
          <p14:tracePt t="129317" x="1768475" y="1760538"/>
          <p14:tracePt t="129325" x="1751013" y="1760538"/>
          <p14:tracePt t="129334" x="1704975" y="1760538"/>
          <p14:tracePt t="129340" x="1685925" y="1760538"/>
          <p14:tracePt t="129353" x="1658938" y="1760538"/>
          <p14:tracePt t="129358" x="1641475" y="1760538"/>
          <p14:tracePt t="129366" x="1622425" y="1760538"/>
          <p14:tracePt t="129374" x="1612900" y="1760538"/>
          <p14:tracePt t="129414" x="1612900" y="1768475"/>
          <p14:tracePt t="129422" x="1604963" y="1768475"/>
          <p14:tracePt t="129430" x="1576388" y="1768475"/>
          <p14:tracePt t="129438" x="1558925" y="1768475"/>
          <p14:tracePt t="129447" x="1512888" y="1778000"/>
          <p14:tracePt t="129455" x="1485900" y="1778000"/>
          <p14:tracePt t="129461" x="1476375" y="1778000"/>
          <p14:tracePt t="129470" x="1458913" y="1778000"/>
          <p14:tracePt t="129478" x="1422400" y="1787525"/>
          <p14:tracePt t="129485" x="1395413" y="1787525"/>
          <p14:tracePt t="129494" x="1376363" y="1797050"/>
          <p14:tracePt t="129509" x="1366838" y="1797050"/>
          <p14:tracePt t="129774" x="1339850" y="1797050"/>
          <p14:tracePt t="129785" x="1322388" y="1804988"/>
          <p14:tracePt t="129791" x="1322388" y="1824038"/>
          <p14:tracePt t="129803" x="1322388" y="1860550"/>
          <p14:tracePt t="129805" x="1322388" y="1870075"/>
          <p14:tracePt t="129812" x="1322388" y="1906588"/>
          <p14:tracePt t="129820" x="1322388" y="1914525"/>
          <p14:tracePt t="129836" x="1322388" y="1933575"/>
          <p14:tracePt t="129853" x="1330325" y="1943100"/>
          <p14:tracePt t="131720" x="1330325" y="1951038"/>
          <p14:tracePt t="132454" x="1339850" y="1951038"/>
          <p14:tracePt t="132462" x="1431925" y="1951038"/>
          <p14:tracePt t="132470" x="1468438" y="1951038"/>
          <p14:tracePt t="132476" x="1522413" y="1951038"/>
          <p14:tracePt t="132485" x="1595438" y="1951038"/>
          <p14:tracePt t="132492" x="1677988" y="1979613"/>
          <p14:tracePt t="132501" x="1722438" y="1979613"/>
          <p14:tracePt t="132508" x="1778000" y="1987550"/>
          <p14:tracePt t="132517" x="1831975" y="1987550"/>
          <p14:tracePt t="132524" x="1878013" y="2016125"/>
          <p14:tracePt t="132534" x="1905000" y="2024063"/>
          <p14:tracePt t="132541" x="1924050" y="2024063"/>
          <p14:tracePt t="132549" x="1931988" y="2024063"/>
          <p14:tracePt t="132557" x="1941513" y="2024063"/>
          <p14:tracePt t="132646" x="1951038" y="2024063"/>
          <p14:tracePt t="132654" x="1968500" y="2024063"/>
          <p14:tracePt t="132663" x="1987550" y="2024063"/>
          <p14:tracePt t="132669" x="2033588" y="2033588"/>
          <p14:tracePt t="132676" x="2070100" y="2033588"/>
          <p14:tracePt t="132684" x="2097088" y="2043113"/>
          <p14:tracePt t="132693" x="2179638" y="2043113"/>
          <p14:tracePt t="132701" x="2206625" y="2060575"/>
          <p14:tracePt t="132708" x="2260600" y="2060575"/>
          <p14:tracePt t="132719" x="2324100" y="2079625"/>
          <p14:tracePt t="132724" x="2379663" y="2079625"/>
          <p14:tracePt t="132738" x="2416175" y="2079625"/>
          <p14:tracePt t="132742" x="2462213" y="2079625"/>
          <p14:tracePt t="132752" x="2498725" y="2079625"/>
          <p14:tracePt t="132759" x="2525713" y="2079625"/>
          <p14:tracePt t="132766" x="2562225" y="2079625"/>
          <p14:tracePt t="132776" x="2579688" y="2079625"/>
          <p14:tracePt t="132782" x="2606675" y="2079625"/>
          <p14:tracePt t="132792" x="2616200" y="2079625"/>
          <p14:tracePt t="132798" x="2652713" y="2079625"/>
          <p14:tracePt t="132808" x="2671763" y="2079625"/>
          <p14:tracePt t="132813" x="2689225" y="2070100"/>
          <p14:tracePt t="132823" x="2716213" y="2052638"/>
          <p14:tracePt t="132829" x="2744788" y="2043113"/>
          <p14:tracePt t="132837" x="2762250" y="2024063"/>
          <p14:tracePt t="132844" x="2781300" y="2016125"/>
          <p14:tracePt t="132853" x="2798763" y="2006600"/>
          <p14:tracePt t="132861" x="2808288" y="2006600"/>
          <p14:tracePt t="132877" x="2825750" y="2006600"/>
          <p14:tracePt t="132893" x="2835275" y="2006600"/>
          <p14:tracePt t="132901" x="2852738" y="1997075"/>
          <p14:tracePt t="132909" x="2871788" y="1997075"/>
          <p14:tracePt t="132918" x="2889250" y="1979613"/>
          <p14:tracePt t="132925" x="2917825" y="1979613"/>
          <p14:tracePt t="132933" x="2935288" y="1970088"/>
          <p14:tracePt t="132953" x="2998788" y="1960563"/>
          <p14:tracePt t="132956" x="3027363" y="1960563"/>
          <p14:tracePt t="132965" x="3071813" y="1951038"/>
          <p14:tracePt t="132973" x="3100388" y="1951038"/>
          <p14:tracePt t="132981" x="3127375" y="1951038"/>
          <p14:tracePt t="132989" x="3163888" y="1951038"/>
          <p14:tracePt t="132997" x="3181350" y="1951038"/>
          <p14:tracePt t="133006" x="3217863" y="1951038"/>
          <p14:tracePt t="133022" x="3227388" y="1951038"/>
          <p14:tracePt t="133029" x="3254375" y="1951038"/>
          <p14:tracePt t="133045" x="3273425" y="1951038"/>
          <p14:tracePt t="133053" x="3281363" y="1951038"/>
          <p14:tracePt t="133061" x="3300413" y="1951038"/>
          <p14:tracePt t="133070" x="3327400" y="1951038"/>
          <p14:tracePt t="133076" x="3354388" y="1951038"/>
          <p14:tracePt t="133086" x="3373438" y="1951038"/>
          <p14:tracePt t="133094" x="3400425" y="1951038"/>
          <p14:tracePt t="133104" x="3446463" y="1951038"/>
          <p14:tracePt t="133113" x="3500438" y="1951038"/>
          <p14:tracePt t="133122" x="3527425" y="1951038"/>
          <p14:tracePt t="133127" x="3563938" y="1951038"/>
          <p14:tracePt t="133138" x="3609975" y="1951038"/>
          <p14:tracePt t="133143" x="3646488" y="1951038"/>
          <p14:tracePt t="133153" x="3656013" y="1951038"/>
          <p14:tracePt t="133158" x="3673475" y="1951038"/>
          <p14:tracePt t="133165" x="3692525" y="1951038"/>
          <p14:tracePt t="133181" x="3702050" y="1951038"/>
          <p14:tracePt t="133416" x="3692525" y="1951038"/>
          <p14:tracePt t="133421" x="3646488" y="1951038"/>
          <p14:tracePt t="133430" x="3609975" y="1951038"/>
          <p14:tracePt t="133438" x="3573463" y="1951038"/>
          <p14:tracePt t="133447" x="3556000" y="1951038"/>
          <p14:tracePt t="133453" x="3509963" y="1951038"/>
          <p14:tracePt t="133461" x="3473450" y="1951038"/>
          <p14:tracePt t="133468" x="3436938" y="1951038"/>
          <p14:tracePt t="133484" x="3409950" y="1951038"/>
          <p14:tracePt t="133492" x="3400425" y="1951038"/>
          <p14:tracePt t="133500" x="3390900" y="1951038"/>
          <p14:tracePt t="134007" x="3363913" y="2006600"/>
          <p14:tracePt t="134012" x="3327400" y="2052638"/>
          <p14:tracePt t="134020" x="3273425" y="2170113"/>
          <p14:tracePt t="134029" x="3254375" y="2262188"/>
          <p14:tracePt t="134037" x="3217863" y="2325688"/>
          <p14:tracePt t="134044" x="3190875" y="2489200"/>
          <p14:tracePt t="134052" x="3190875" y="2671763"/>
          <p14:tracePt t="134061" x="3136900" y="2881313"/>
          <p14:tracePt t="134069" x="3136900" y="3146425"/>
          <p14:tracePt t="134077" x="3144838" y="3346450"/>
          <p14:tracePt t="134085" x="3144838" y="3621088"/>
          <p14:tracePt t="134092" x="3144838" y="3884613"/>
          <p14:tracePt t="134100" x="3136900" y="4259263"/>
          <p14:tracePt t="134109" x="3100388" y="4505325"/>
          <p14:tracePt t="134116" x="2998788" y="4814888"/>
          <p14:tracePt t="134125" x="2917825" y="5143500"/>
          <p14:tracePt t="134134" x="2852738" y="5435600"/>
          <p14:tracePt t="134140" x="2825750" y="5581650"/>
          <p14:tracePt t="134150" x="2781300" y="5727700"/>
          <p14:tracePt t="134157" x="2744788" y="5827713"/>
          <p14:tracePt t="134165" x="2716213" y="5954713"/>
          <p14:tracePt t="134173" x="2698750" y="6037263"/>
          <p14:tracePt t="134181" x="2689225" y="6073775"/>
          <p14:tracePt t="134189" x="2689225" y="6119813"/>
          <p14:tracePt t="134199" x="2689225" y="6137275"/>
          <p14:tracePt t="134205" x="2689225" y="6164263"/>
          <p14:tracePt t="134212" x="2689225" y="6173788"/>
          <p14:tracePt t="134221" x="2698750" y="6200775"/>
          <p14:tracePt t="134229" x="2708275" y="6219825"/>
          <p14:tracePt t="134236" x="2725738" y="6237288"/>
          <p14:tracePt t="134244" x="2744788" y="6265863"/>
          <p14:tracePt t="134253" x="2762250" y="6283325"/>
          <p14:tracePt t="134261" x="2817813" y="6338888"/>
          <p14:tracePt t="134269" x="2844800" y="6346825"/>
          <p14:tracePt t="134277" x="2852738" y="6365875"/>
          <p14:tracePt t="134285" x="2862263" y="6375400"/>
          <p14:tracePt t="134293" x="2871788" y="6375400"/>
          <p14:tracePt t="134302" x="2871788" y="6383338"/>
          <p14:tracePt t="134325" x="2889250" y="6392863"/>
          <p14:tracePt t="134334" x="2889250" y="6402388"/>
          <p14:tracePt t="134341" x="2889250" y="6419850"/>
          <p14:tracePt t="134350" x="2889250" y="6438900"/>
          <p14:tracePt t="134357" x="2898775" y="6465888"/>
          <p14:tracePt t="134471" x="2908300" y="6475413"/>
          <p14:tracePt t="134485" x="2925763" y="6475413"/>
          <p14:tracePt t="134494" x="2935288" y="6465888"/>
          <p14:tracePt t="134501" x="2935288" y="6456363"/>
          <p14:tracePt t="134510" x="2935288" y="6438900"/>
          <p14:tracePt t="134518" x="2935288" y="6419850"/>
          <p14:tracePt t="134525" x="2935288" y="6411913"/>
          <p14:tracePt t="134549" x="2935288" y="6402388"/>
          <p14:tracePt t="134557" x="2944813" y="6392863"/>
          <p14:tracePt t="134573" x="2944813" y="6375400"/>
          <p14:tracePt t="134581" x="2944813" y="6365875"/>
          <p14:tracePt t="134589" x="2944813" y="6356350"/>
          <p14:tracePt t="134606" x="2944813" y="6346825"/>
          <p14:tracePt t="134638" x="2944813" y="6338888"/>
          <p14:tracePt t="134646" x="2944813" y="6319838"/>
          <p14:tracePt t="134654" x="2944813" y="6302375"/>
          <p14:tracePt t="134662" x="2944813" y="6292850"/>
          <p14:tracePt t="134669" x="2944813" y="6283325"/>
          <p14:tracePt t="134678" x="2944813" y="6273800"/>
          <p14:tracePt t="134702" x="2944813" y="6265863"/>
          <p14:tracePt t="134823" x="2944813" y="6256338"/>
          <p14:tracePt t="134835" x="3027363" y="6256338"/>
          <p14:tracePt t="134838" x="3117850" y="6256338"/>
          <p14:tracePt t="134845" x="3227388" y="6256338"/>
          <p14:tracePt t="134853" x="3327400" y="6256338"/>
          <p14:tracePt t="134861" x="3436938" y="6283325"/>
          <p14:tracePt t="134869" x="3556000" y="6329363"/>
          <p14:tracePt t="134877" x="3683000" y="6356350"/>
          <p14:tracePt t="134885" x="3819525" y="6402388"/>
          <p14:tracePt t="134892" x="3892550" y="6419850"/>
          <p14:tracePt t="134901" x="3948113" y="6419850"/>
          <p14:tracePt t="134909" x="4002088" y="6419850"/>
          <p14:tracePt t="134916" x="4038600" y="6429375"/>
          <p14:tracePt t="135053" x="4011613" y="6429375"/>
          <p14:tracePt t="135061" x="3948113" y="6419850"/>
          <p14:tracePt t="135069" x="3883025" y="6402388"/>
          <p14:tracePt t="135077" x="3783013" y="6356350"/>
          <p14:tracePt t="135084" x="3683000" y="6302375"/>
          <p14:tracePt t="135092" x="3609975" y="6283325"/>
          <p14:tracePt t="135101" x="3490913" y="6183313"/>
          <p14:tracePt t="135109" x="3390900" y="6091238"/>
          <p14:tracePt t="135117" x="3263900" y="5973763"/>
          <p14:tracePt t="135125" x="3163888" y="5854700"/>
          <p14:tracePt t="135133" x="3090863" y="5718175"/>
          <p14:tracePt t="135141" x="3071813" y="5589588"/>
          <p14:tracePt t="135150" x="3063875" y="5518150"/>
          <p14:tracePt t="135156" x="3063875" y="5353050"/>
          <p14:tracePt t="135165" x="3063875" y="5189538"/>
          <p14:tracePt t="135173" x="3100388" y="5024438"/>
          <p14:tracePt t="135181" x="3171825" y="4870450"/>
          <p14:tracePt t="135189" x="3217863" y="4732338"/>
          <p14:tracePt t="135198" x="3263900" y="4605338"/>
          <p14:tracePt t="135205" x="3354388" y="4468813"/>
          <p14:tracePt t="135215" x="3482975" y="4313238"/>
          <p14:tracePt t="135222" x="3563938" y="4176713"/>
          <p14:tracePt t="135236" x="3656013" y="4057650"/>
          <p14:tracePt t="135239" x="3783013" y="3903663"/>
          <p14:tracePt t="135249" x="3856038" y="3784600"/>
          <p14:tracePt t="135253" x="3956050" y="3675063"/>
          <p14:tracePt t="135261" x="4102100" y="3538538"/>
          <p14:tracePt t="135270" x="4202113" y="3455988"/>
          <p14:tracePt t="135276" x="4303713" y="3365500"/>
          <p14:tracePt t="135285" x="4384675" y="3282950"/>
          <p14:tracePt t="135293" x="4457700" y="3200400"/>
          <p14:tracePt t="135301" x="4503738" y="3146425"/>
          <p14:tracePt t="135308" x="4513263" y="3136900"/>
          <p14:tracePt t="135317" x="4540250" y="3100388"/>
          <p14:tracePt t="135324" x="4549775" y="3082925"/>
          <p14:tracePt t="135333" x="4557713" y="3054350"/>
          <p14:tracePt t="135341" x="4576763" y="3036888"/>
          <p14:tracePt t="135350" x="4594225" y="3009900"/>
          <p14:tracePt t="135365" x="4594225" y="2990850"/>
          <p14:tracePt t="135372" x="4603750" y="2973388"/>
          <p14:tracePt t="135381" x="4603750" y="2963863"/>
          <p14:tracePt t="135389" x="4603750" y="2954338"/>
          <p14:tracePt t="135397" x="4603750" y="2946400"/>
          <p14:tracePt t="135405" x="4603750" y="2927350"/>
          <p14:tracePt t="135429" x="4594225" y="2900363"/>
          <p14:tracePt t="135437" x="4576763" y="2836863"/>
          <p14:tracePt t="135445" x="4549775" y="2808288"/>
          <p14:tracePt t="135453" x="4484688" y="2781300"/>
          <p14:tracePt t="135461" x="4403725" y="2727325"/>
          <p14:tracePt t="135471" x="4348163" y="2662238"/>
          <p14:tracePt t="135477" x="4321175" y="2635250"/>
          <p14:tracePt t="135486" x="4284663" y="2598738"/>
          <p14:tracePt t="135493" x="4257675" y="2571750"/>
          <p14:tracePt t="135502" x="4238625" y="2544763"/>
          <p14:tracePt t="135606" x="4230688" y="2535238"/>
          <p14:tracePt t="135613" x="4230688" y="2517775"/>
          <p14:tracePt t="135621" x="4194175" y="2471738"/>
          <p14:tracePt t="135629" x="4175125" y="2444750"/>
          <p14:tracePt t="135636" x="4138613" y="2398713"/>
          <p14:tracePt t="135645" x="4129088" y="2362200"/>
          <p14:tracePt t="135653" x="4111625" y="2306638"/>
          <p14:tracePt t="135661" x="4075113" y="2243138"/>
          <p14:tracePt t="135669" x="4048125" y="2197100"/>
          <p14:tracePt t="135677" x="4011613" y="2152650"/>
          <p14:tracePt t="135685" x="3992563" y="2106613"/>
          <p14:tracePt t="135693" x="3984625" y="2106613"/>
          <p14:tracePt t="135701" x="3956050" y="2079625"/>
          <p14:tracePt t="135709" x="3948113" y="2070100"/>
          <p14:tracePt t="135716" x="3938588" y="2060575"/>
          <p14:tracePt t="135725" x="3929063" y="2060575"/>
          <p14:tracePt t="135814" x="3919538" y="2052638"/>
          <p14:tracePt t="135838" x="3919538" y="2043113"/>
          <p14:tracePt t="135846" x="3919538" y="2033588"/>
          <p14:tracePt t="135872" x="3919538" y="2016125"/>
          <p14:tracePt t="135998" x="3892550" y="2016125"/>
          <p14:tracePt t="136006" x="3875088" y="2016125"/>
          <p14:tracePt t="136014" x="3865563" y="2016125"/>
          <p14:tracePt t="136054" x="3856038" y="2016125"/>
          <p14:tracePt t="136214" x="3838575" y="2016125"/>
          <p14:tracePt t="136223" x="3829050" y="2016125"/>
          <p14:tracePt t="136231" x="3810000" y="2016125"/>
          <p14:tracePt t="136238" x="3802063" y="2016125"/>
          <p14:tracePt t="136246" x="3792538" y="2016125"/>
          <p14:tracePt t="136254" x="3783013" y="2016125"/>
          <p14:tracePt t="136261" x="3775075" y="2016125"/>
          <p14:tracePt t="136270" x="3765550" y="2016125"/>
          <p14:tracePt t="136277" x="3756025" y="2016125"/>
          <p14:tracePt t="136430" x="3746500" y="2033588"/>
          <p14:tracePt t="136437" x="3746500" y="2116138"/>
          <p14:tracePt t="136444" x="3729038" y="2197100"/>
          <p14:tracePt t="136453" x="3673475" y="2289175"/>
          <p14:tracePt t="136461" x="3629025" y="2425700"/>
          <p14:tracePt t="136469" x="3619500" y="2517775"/>
          <p14:tracePt t="136477" x="3592513" y="2654300"/>
          <p14:tracePt t="136484" x="3592513" y="2781300"/>
          <p14:tracePt t="136493" x="3546475" y="2909888"/>
          <p14:tracePt t="136501" x="3546475" y="3036888"/>
          <p14:tracePt t="136509" x="3519488" y="3182938"/>
          <p14:tracePt t="136517" x="3519488" y="3292475"/>
          <p14:tracePt t="136524" x="3519488" y="3402013"/>
          <p14:tracePt t="136534" x="3482975" y="3575050"/>
          <p14:tracePt t="136542" x="3482975" y="3748088"/>
          <p14:tracePt t="136550" x="3473450" y="3894138"/>
          <p14:tracePt t="136556" x="3455988" y="4076700"/>
          <p14:tracePt t="136565" x="3455988" y="4276725"/>
          <p14:tracePt t="136573" x="3436938" y="4459288"/>
          <p14:tracePt t="136581" x="3409950" y="4668838"/>
          <p14:tracePt t="136589" x="3409950" y="4814888"/>
          <p14:tracePt t="136597" x="3409950" y="4960938"/>
          <p14:tracePt t="136605" x="3409950" y="5053013"/>
          <p14:tracePt t="136613" x="3409950" y="5106988"/>
          <p14:tracePt t="136621" x="3409950" y="5143500"/>
          <p14:tracePt t="136629" x="3409950" y="5189538"/>
          <p14:tracePt t="136637" x="3409950" y="5197475"/>
          <p14:tracePt t="136645" x="3409950" y="5207000"/>
          <p14:tracePt t="136696" x="3409950" y="5216525"/>
          <p14:tracePt t="136701" x="3400425" y="5226050"/>
          <p14:tracePt t="136708" x="3400425" y="5243513"/>
          <p14:tracePt t="136716" x="3400425" y="5270500"/>
          <p14:tracePt t="136725" x="3400425" y="5280025"/>
          <p14:tracePt t="136733" x="3400425" y="5307013"/>
          <p14:tracePt t="136741" x="3400425" y="5326063"/>
          <p14:tracePt t="136752" x="3400425" y="5362575"/>
          <p14:tracePt t="136758" x="3400425" y="5380038"/>
          <p14:tracePt t="136768" x="3400425" y="5426075"/>
          <p14:tracePt t="136774" x="3400425" y="5462588"/>
          <p14:tracePt t="136782" x="3400425" y="5508625"/>
          <p14:tracePt t="136790" x="3400425" y="5526088"/>
          <p14:tracePt t="136798" x="3400425" y="5554663"/>
          <p14:tracePt t="136806" x="3400425" y="5572125"/>
          <p14:tracePt t="136814" x="3400425" y="5581650"/>
          <p14:tracePt t="136822" x="3400425" y="5608638"/>
          <p14:tracePt t="136913" x="3400425" y="5618163"/>
          <p14:tracePt t="137197" x="3400425" y="5645150"/>
          <p14:tracePt t="137205" x="3400425" y="5654675"/>
          <p14:tracePt t="137213" x="3409950" y="5662613"/>
          <p14:tracePt t="137221" x="3409950" y="5681663"/>
          <p14:tracePt t="137229" x="3409950" y="5691188"/>
          <p14:tracePt t="137741" x="3427413" y="5699125"/>
          <p14:tracePt t="137749" x="3527425" y="5699125"/>
          <p14:tracePt t="137757" x="3719513" y="5699125"/>
          <p14:tracePt t="137766" x="3919538" y="5718175"/>
          <p14:tracePt t="137773" x="4129088" y="5764213"/>
          <p14:tracePt t="137781" x="4440238" y="5864225"/>
          <p14:tracePt t="137789" x="4803775" y="5954713"/>
          <p14:tracePt t="137797" x="5086350" y="6010275"/>
          <p14:tracePt t="137805" x="5424488" y="6091238"/>
          <p14:tracePt t="137813" x="5653088" y="6164263"/>
          <p14:tracePt t="137821" x="5899150" y="6200775"/>
          <p14:tracePt t="137829" x="6043613" y="6246813"/>
          <p14:tracePt t="137837" x="6108700" y="6256338"/>
          <p14:tracePt t="137846" x="6162675" y="6265863"/>
          <p14:tracePt t="138022" x="6153150" y="6273800"/>
          <p14:tracePt t="138031" x="6145213" y="6283325"/>
          <p14:tracePt t="138093" x="6135688" y="6283325"/>
          <p14:tracePt t="138101" x="6126163" y="6283325"/>
          <p14:tracePt t="138118" x="6108700" y="6273800"/>
          <p14:tracePt t="138124" x="6080125" y="6256338"/>
          <p14:tracePt t="138134" x="6072188" y="6237288"/>
          <p14:tracePt t="138140" x="6053138" y="6210300"/>
          <p14:tracePt t="138149" x="6007100" y="6164263"/>
          <p14:tracePt t="138157" x="5989638" y="6127750"/>
          <p14:tracePt t="138173" x="5943600" y="6083300"/>
          <p14:tracePt t="138181" x="5926138" y="6064250"/>
          <p14:tracePt t="138189" x="5907088" y="6054725"/>
          <p14:tracePt t="138197" x="5870575" y="6027738"/>
          <p14:tracePt t="138205" x="5862638" y="6018213"/>
          <p14:tracePt t="138221" x="5826125" y="5991225"/>
          <p14:tracePt t="138286" x="5843588" y="5964238"/>
          <p14:tracePt t="138294" x="5853113" y="5954713"/>
          <p14:tracePt t="138302" x="5862638" y="5946775"/>
          <p14:tracePt t="138310" x="5870575" y="5927725"/>
          <p14:tracePt t="138319" x="5880100" y="5891213"/>
          <p14:tracePt t="138325" x="5889625" y="5873750"/>
          <p14:tracePt t="138334" x="5889625" y="5854700"/>
          <p14:tracePt t="138341" x="5899150" y="5837238"/>
          <p14:tracePt t="138351" x="5907088" y="5827713"/>
          <p14:tracePt t="139734" x="5870575" y="5827713"/>
          <p14:tracePt t="139745" x="5780088" y="5827713"/>
          <p14:tracePt t="139751" x="5670550" y="5827713"/>
          <p14:tracePt t="139761" x="5580063" y="5827713"/>
          <p14:tracePt t="139768" x="5470525" y="5827713"/>
          <p14:tracePt t="139774" x="5360988" y="5827713"/>
          <p14:tracePt t="139784" x="5251450" y="5827713"/>
          <p14:tracePt t="139789" x="5141913" y="5827713"/>
          <p14:tracePt t="139799" x="5078413" y="5827713"/>
          <p14:tracePt t="139806" x="5068888" y="5827713"/>
          <p14:tracePt t="139933" x="5049838" y="5772150"/>
          <p14:tracePt t="139941" x="5041900" y="5645150"/>
          <p14:tracePt t="139949" x="4995863" y="5526088"/>
          <p14:tracePt t="139957" x="4995863" y="5453063"/>
          <p14:tracePt t="139965" x="4995863" y="5343525"/>
          <p14:tracePt t="139973" x="4995863" y="5233988"/>
          <p14:tracePt t="139981" x="4978400" y="5126038"/>
          <p14:tracePt t="139989" x="4941888" y="4987925"/>
          <p14:tracePt t="139997" x="4913313" y="4897438"/>
          <p14:tracePt t="140005" x="4868863" y="4797425"/>
          <p14:tracePt t="140013" x="4840288" y="4651375"/>
          <p14:tracePt t="140021" x="4795838" y="4486275"/>
          <p14:tracePt t="140029" x="4776788" y="4340225"/>
          <p14:tracePt t="140037" x="4749800" y="4149725"/>
          <p14:tracePt t="140045" x="4703763" y="3940175"/>
          <p14:tracePt t="140053" x="4667250" y="3830638"/>
          <p14:tracePt t="140063" x="4613275" y="3657600"/>
          <p14:tracePt t="140070" x="4549775" y="3548063"/>
          <p14:tracePt t="140078" x="4476750" y="3392488"/>
          <p14:tracePt t="140088" x="4403725" y="3273425"/>
          <p14:tracePt t="140094" x="4311650" y="3136900"/>
          <p14:tracePt t="140102" x="4221163" y="3036888"/>
          <p14:tracePt t="140110" x="4138613" y="2936875"/>
          <p14:tracePt t="140118" x="4021138" y="2844800"/>
          <p14:tracePt t="140125" x="3938588" y="2790825"/>
          <p14:tracePt t="140134" x="3838575" y="2717800"/>
          <p14:tracePt t="140141" x="3775075" y="2708275"/>
          <p14:tracePt t="140152" x="3729038" y="2662238"/>
          <p14:tracePt t="140158" x="3683000" y="2635250"/>
          <p14:tracePt t="140171" x="3600450" y="2598738"/>
          <p14:tracePt t="140175" x="3582988" y="2589213"/>
          <p14:tracePt t="140182" x="3527425" y="2562225"/>
          <p14:tracePt t="140190" x="3519488" y="2544763"/>
          <p14:tracePt t="140198" x="3473450" y="2544763"/>
          <p14:tracePt t="140205" x="3463925" y="2535238"/>
          <p14:tracePt t="140213" x="3455988" y="2535238"/>
          <p14:tracePt t="140221" x="3436938" y="2535238"/>
          <p14:tracePt t="140229" x="3400425" y="2525713"/>
          <p14:tracePt t="140237" x="3373438" y="2508250"/>
          <p14:tracePt t="140245" x="3346450" y="2498725"/>
          <p14:tracePt t="140253" x="3300413" y="2489200"/>
          <p14:tracePt t="140261" x="3254375" y="2462213"/>
          <p14:tracePt t="140269" x="3227388" y="2444750"/>
          <p14:tracePt t="140277" x="3154363" y="2408238"/>
          <p14:tracePt t="140285" x="3108325" y="2371725"/>
          <p14:tracePt t="140294" x="3035300" y="2316163"/>
          <p14:tracePt t="140300" x="3008313" y="2298700"/>
          <p14:tracePt t="140309" x="2935288" y="2252663"/>
          <p14:tracePt t="140318" x="2917825" y="2243138"/>
          <p14:tracePt t="140325" x="2871788" y="2197100"/>
          <p14:tracePt t="140332" x="2852738" y="2170113"/>
          <p14:tracePt t="140340" x="2817813" y="2143125"/>
          <p14:tracePt t="140349" x="2771775" y="2106613"/>
          <p14:tracePt t="140357" x="2762250" y="2097088"/>
          <p14:tracePt t="140367" x="2744788" y="2089150"/>
          <p14:tracePt t="140374" x="2716213" y="2070100"/>
          <p14:tracePt t="140385" x="2679700" y="2052638"/>
          <p14:tracePt t="140390" x="2662238" y="2043113"/>
          <p14:tracePt t="140401" x="2606675" y="2016125"/>
          <p14:tracePt t="140406" x="2579688" y="1997075"/>
          <p14:tracePt t="140414" x="2543175" y="1987550"/>
          <p14:tracePt t="140424" x="2462213" y="1951038"/>
          <p14:tracePt t="140430" x="2425700" y="1933575"/>
          <p14:tracePt t="140438" x="2389188" y="1914525"/>
          <p14:tracePt t="140446" x="2379663" y="1914525"/>
          <p14:tracePt t="140454" x="2370138" y="1906588"/>
          <p14:tracePt t="140462" x="2352675" y="1887538"/>
          <p14:tracePt t="140663" x="2489200" y="1887538"/>
          <p14:tracePt t="140671" x="2625725" y="1924050"/>
          <p14:tracePt t="140678" x="2825750" y="1951038"/>
          <p14:tracePt t="140685" x="3017838" y="2016125"/>
          <p14:tracePt t="140694" x="3171825" y="2060575"/>
          <p14:tracePt t="140702" x="3317875" y="2079625"/>
          <p14:tracePt t="140709" x="3427413" y="2089150"/>
          <p14:tracePt t="140716" x="3500438" y="2089150"/>
          <p14:tracePt t="140725" x="3536950" y="2097088"/>
          <p14:tracePt t="141166" x="3536950" y="2152650"/>
          <p14:tracePt t="141172" x="3519488" y="2243138"/>
          <p14:tracePt t="141181" x="3509963" y="2306638"/>
          <p14:tracePt t="141189" x="3482975" y="2398713"/>
          <p14:tracePt t="141197" x="3473450" y="2508250"/>
          <p14:tracePt t="141205" x="3473450" y="2581275"/>
          <p14:tracePt t="141213" x="3436938" y="2717800"/>
          <p14:tracePt t="141221" x="3436938" y="2808288"/>
          <p14:tracePt t="141229" x="3436938" y="2917825"/>
          <p14:tracePt t="141237" x="3436938" y="3046413"/>
          <p14:tracePt t="141245" x="3436938" y="3136900"/>
          <p14:tracePt t="141253" x="3436938" y="3192463"/>
          <p14:tracePt t="141261" x="3419475" y="3273425"/>
          <p14:tracePt t="141269" x="3419475" y="3328988"/>
          <p14:tracePt t="141277" x="3419475" y="3375025"/>
          <p14:tracePt t="141285" x="3419475" y="3402013"/>
          <p14:tracePt t="141293" x="3419475" y="3419475"/>
          <p14:tracePt t="141301" x="3419475" y="3455988"/>
          <p14:tracePt t="141309" x="3419475" y="3475038"/>
          <p14:tracePt t="141317" x="3419475" y="3502025"/>
          <p14:tracePt t="141325" x="3400425" y="3556000"/>
          <p14:tracePt t="141333" x="3400425" y="3602038"/>
          <p14:tracePt t="141341" x="3390900" y="3657600"/>
          <p14:tracePt t="141352" x="3390900" y="3711575"/>
          <p14:tracePt t="141356" x="3390900" y="3767138"/>
          <p14:tracePt t="141366" x="3390900" y="3830638"/>
          <p14:tracePt t="141373" x="3390900" y="3867150"/>
          <p14:tracePt t="141380" x="3390900" y="3911600"/>
          <p14:tracePt t="141389" x="3390900" y="3967163"/>
          <p14:tracePt t="141397" x="3390900" y="4003675"/>
          <p14:tracePt t="141405" x="3382963" y="4030663"/>
          <p14:tracePt t="141413" x="3354388" y="4094163"/>
          <p14:tracePt t="141421" x="3354388" y="4122738"/>
          <p14:tracePt t="141429" x="3354388" y="4159250"/>
          <p14:tracePt t="141437" x="3354388" y="4195763"/>
          <p14:tracePt t="141445" x="3354388" y="4213225"/>
          <p14:tracePt t="141461" x="3354388" y="4240213"/>
          <p14:tracePt t="141469" x="3346450" y="4276725"/>
          <p14:tracePt t="141485" x="3346450" y="4295775"/>
          <p14:tracePt t="141493" x="3336925" y="4340225"/>
          <p14:tracePt t="141509" x="3336925" y="4349750"/>
          <p14:tracePt t="141517" x="3336925" y="4376738"/>
          <p14:tracePt t="141525" x="3336925" y="4386263"/>
          <p14:tracePt t="141533" x="3336925" y="4422775"/>
          <p14:tracePt t="141541" x="3327400" y="4449763"/>
          <p14:tracePt t="141550" x="3327400" y="4486275"/>
          <p14:tracePt t="141557" x="3327400" y="4541838"/>
          <p14:tracePt t="141567" x="3327400" y="4605338"/>
          <p14:tracePt t="141573" x="3327400" y="4660900"/>
          <p14:tracePt t="141583" x="3327400" y="4697413"/>
          <p14:tracePt t="141590" x="3327400" y="4741863"/>
          <p14:tracePt t="141597" x="3327400" y="4797425"/>
          <p14:tracePt t="141605" x="3327400" y="4814888"/>
          <p14:tracePt t="141613" x="3327400" y="4870450"/>
          <p14:tracePt t="141620" x="3327400" y="4924425"/>
          <p14:tracePt t="141629" x="3327400" y="4960938"/>
          <p14:tracePt t="141637" x="3327400" y="5033963"/>
          <p14:tracePt t="141645" x="3300413" y="5097463"/>
          <p14:tracePt t="141652" x="3300413" y="5153025"/>
          <p14:tracePt t="141661" x="3300413" y="5189538"/>
          <p14:tracePt t="141669" x="3290888" y="5207000"/>
          <p14:tracePt t="141677" x="3290888" y="5243513"/>
          <p14:tracePt t="141685" x="3281363" y="5243513"/>
          <p14:tracePt t="141813" x="3281363" y="5253038"/>
          <p14:tracePt t="141821" x="3281363" y="5289550"/>
          <p14:tracePt t="141829" x="3281363" y="5326063"/>
          <p14:tracePt t="141837" x="3281363" y="5353050"/>
          <p14:tracePt t="141845" x="3281363" y="5380038"/>
          <p14:tracePt t="141855" x="3281363" y="5399088"/>
          <p14:tracePt t="141860" x="3281363" y="5435600"/>
          <p14:tracePt t="141869" x="3281363" y="5472113"/>
          <p14:tracePt t="142166" x="3281363" y="5408613"/>
          <p14:tracePt t="142174" x="3281363" y="5280025"/>
          <p14:tracePt t="142183" x="3281363" y="5133975"/>
          <p14:tracePt t="142190" x="3227388" y="4997450"/>
          <p14:tracePt t="142198" x="3200400" y="4851400"/>
          <p14:tracePt t="142206" x="3136900" y="4705350"/>
          <p14:tracePt t="142214" x="3090863" y="4551363"/>
          <p14:tracePt t="142221" x="3063875" y="4405313"/>
          <p14:tracePt t="142230" x="3017838" y="4286250"/>
          <p14:tracePt t="142237" x="2971800" y="4176713"/>
          <p14:tracePt t="142246" x="2917825" y="4094163"/>
          <p14:tracePt t="142254" x="2881313" y="3957638"/>
          <p14:tracePt t="142262" x="2852738" y="3884613"/>
          <p14:tracePt t="142272" x="2808288" y="3784600"/>
          <p14:tracePt t="142279" x="2771775" y="3684588"/>
          <p14:tracePt t="142285" x="2725738" y="3556000"/>
          <p14:tracePt t="142293" x="2662238" y="3419475"/>
          <p14:tracePt t="142300" x="2616200" y="3282950"/>
          <p14:tracePt t="142309" x="2579688" y="3155950"/>
          <p14:tracePt t="142317" x="2516188" y="2990850"/>
          <p14:tracePt t="142324" x="2470150" y="2854325"/>
          <p14:tracePt t="142333" x="2416175" y="2717800"/>
          <p14:tracePt t="142341" x="2352675" y="2608263"/>
          <p14:tracePt t="142349" x="2297113" y="2525713"/>
          <p14:tracePt t="142357" x="2224088" y="2425700"/>
          <p14:tracePt t="142366" x="2170113" y="2352675"/>
          <p14:tracePt t="142372" x="2124075" y="2306638"/>
          <p14:tracePt t="142380" x="2060575" y="2243138"/>
          <p14:tracePt t="142389" x="2041525" y="2216150"/>
          <p14:tracePt t="142397" x="2014538" y="2197100"/>
          <p14:tracePt t="142405" x="2005013" y="2170113"/>
          <p14:tracePt t="142413" x="1978025" y="2125663"/>
          <p14:tracePt t="142421" x="1968500" y="2097088"/>
          <p14:tracePt t="142429" x="1968500" y="2079625"/>
          <p14:tracePt t="142437" x="1951038" y="2033588"/>
          <p14:tracePt t="142445" x="1905000" y="1987550"/>
          <p14:tracePt t="142453" x="1895475" y="1970088"/>
          <p14:tracePt t="142461" x="1878013" y="1933575"/>
          <p14:tracePt t="142478" x="1860550" y="1914525"/>
          <p14:tracePt t="142638" x="1941513" y="1914525"/>
          <p14:tracePt t="142646" x="2170113" y="1914525"/>
          <p14:tracePt t="142657" x="2360613" y="1914525"/>
          <p14:tracePt t="142660" x="2562225" y="1914525"/>
          <p14:tracePt t="142669" x="2781300" y="1914525"/>
          <p14:tracePt t="142677" x="3008313" y="1914525"/>
          <p14:tracePt t="142685" x="3190875" y="1914525"/>
          <p14:tracePt t="142693" x="3317875" y="1914525"/>
          <p14:tracePt t="142700" x="3463925" y="1951038"/>
          <p14:tracePt t="142709" x="3563938" y="1951038"/>
          <p14:tracePt t="142717" x="3600450" y="1960563"/>
          <p14:tracePt t="142725" x="3609975" y="1960563"/>
          <p14:tracePt t="143039" x="3619500" y="1970088"/>
          <p14:tracePt t="143069" x="3619500" y="2016125"/>
          <p14:tracePt t="143077" x="3619500" y="2160588"/>
          <p14:tracePt t="143085" x="3619500" y="2270125"/>
          <p14:tracePt t="143094" x="3609975" y="2435225"/>
          <p14:tracePt t="143101" x="3563938" y="2625725"/>
          <p14:tracePt t="143110" x="3546475" y="2808288"/>
          <p14:tracePt t="143119" x="3536950" y="2936875"/>
          <p14:tracePt t="143126" x="3509963" y="3082925"/>
          <p14:tracePt t="143135" x="3490913" y="3265488"/>
          <p14:tracePt t="143142" x="3490913" y="3446463"/>
          <p14:tracePt t="143151" x="3490913" y="3611563"/>
          <p14:tracePt t="143158" x="3490913" y="3757613"/>
          <p14:tracePt t="143171" x="3490913" y="3903663"/>
          <p14:tracePt t="143174" x="3490913" y="4030663"/>
          <p14:tracePt t="143184" x="3490913" y="4140200"/>
          <p14:tracePt t="143190" x="3490913" y="4249738"/>
          <p14:tracePt t="143198" x="3490913" y="4340225"/>
          <p14:tracePt t="143206" x="3473450" y="4468813"/>
          <p14:tracePt t="143215" x="3463925" y="4595813"/>
          <p14:tracePt t="143222" x="3463925" y="4741863"/>
          <p14:tracePt t="143230" x="3463925" y="4814888"/>
          <p14:tracePt t="143238" x="3463925" y="4943475"/>
          <p14:tracePt t="143246" x="3463925" y="5033963"/>
          <p14:tracePt t="143254" x="3463925" y="5160963"/>
          <p14:tracePt t="143260" x="3463925" y="5270500"/>
          <p14:tracePt t="143270" x="3463925" y="5353050"/>
          <p14:tracePt t="143278" x="3463925" y="5380038"/>
          <p14:tracePt t="143286" x="3490913" y="5462588"/>
          <p14:tracePt t="143295" x="3500438" y="5508625"/>
          <p14:tracePt t="143301" x="3500438" y="5535613"/>
          <p14:tracePt t="143310" x="3509963" y="5562600"/>
          <p14:tracePt t="143317" x="3509963" y="5581650"/>
          <p14:tracePt t="143324" x="3519488" y="5599113"/>
          <p14:tracePt t="143332" x="3527425" y="5618163"/>
          <p14:tracePt t="143340" x="3536950" y="5626100"/>
          <p14:tracePt t="143349" x="3536950" y="5654675"/>
          <p14:tracePt t="143357" x="3536950" y="5672138"/>
          <p14:tracePt t="143367" x="3536950" y="5699125"/>
          <p14:tracePt t="143372" x="3536950" y="5745163"/>
          <p14:tracePt t="143380" x="3536950" y="5772150"/>
          <p14:tracePt t="143389" x="3536950" y="5800725"/>
          <p14:tracePt t="143397" x="3536950" y="5845175"/>
          <p14:tracePt t="143405" x="3536950" y="5873750"/>
          <p14:tracePt t="143413" x="3536950" y="5891213"/>
          <p14:tracePt t="143420" x="3536950" y="5910263"/>
          <p14:tracePt t="143428" x="3536950" y="5918200"/>
          <p14:tracePt t="143437" x="3536950" y="5927725"/>
          <p14:tracePt t="143452" x="3536950" y="5937250"/>
          <p14:tracePt t="143518" x="3546475" y="5937250"/>
          <p14:tracePt t="143534" x="3563938" y="5891213"/>
          <p14:tracePt t="143551" x="3573463" y="5891213"/>
          <p14:tracePt t="143577" x="3582988" y="5881688"/>
          <p14:tracePt t="143583" x="3600450" y="5873750"/>
          <p14:tracePt t="143590" x="3609975" y="5854700"/>
          <p14:tracePt t="143600" x="3619500" y="5837238"/>
          <p14:tracePt t="143605" x="3636963" y="5818188"/>
          <p14:tracePt t="143613" x="3646488" y="5791200"/>
          <p14:tracePt t="143621" x="3656013" y="5772150"/>
          <p14:tracePt t="143630" x="3673475" y="5754688"/>
          <p14:tracePt t="143636" x="3673475" y="5745163"/>
          <p14:tracePt t="143645" x="3673475" y="5735638"/>
          <p14:tracePt t="143727" x="3673475" y="5727700"/>
          <p14:tracePt t="143734" x="3673475" y="5718175"/>
          <p14:tracePt t="143744" x="3673475" y="5708650"/>
          <p14:tracePt t="143758" x="3673475" y="5691188"/>
          <p14:tracePt t="143767" x="3683000" y="5681663"/>
          <p14:tracePt t="143967" x="3683000" y="5654675"/>
          <p14:tracePt t="143974" x="3683000" y="5645150"/>
          <p14:tracePt t="143983" x="3683000" y="5635625"/>
          <p14:tracePt t="144001" x="3683000" y="5626100"/>
          <p14:tracePt t="144255" x="3683000" y="5618163"/>
          <p14:tracePt t="144266" x="3729038" y="5618163"/>
          <p14:tracePt t="144274" x="3838575" y="5618163"/>
          <p14:tracePt t="144278" x="3911600" y="5618163"/>
          <p14:tracePt t="144285" x="3984625" y="5618163"/>
          <p14:tracePt t="144294" x="4094163" y="5618163"/>
          <p14:tracePt t="144301" x="4175125" y="5618163"/>
          <p14:tracePt t="144309" x="4230688" y="5618163"/>
          <p14:tracePt t="144317" x="4284663" y="5618163"/>
          <p14:tracePt t="144325" x="4303713" y="5618163"/>
          <p14:tracePt t="144333" x="4321175" y="5618163"/>
          <p14:tracePt t="144341" x="4330700" y="5618163"/>
          <p14:tracePt t="144440" x="4348163" y="5635625"/>
          <p14:tracePt t="144454" x="4367213" y="5635625"/>
          <p14:tracePt t="144470" x="4384675" y="5645150"/>
          <p14:tracePt t="144478" x="4403725" y="5645150"/>
          <p14:tracePt t="144485" x="4430713" y="5645150"/>
          <p14:tracePt t="144493" x="4467225" y="5645150"/>
          <p14:tracePt t="144501" x="4484688" y="5645150"/>
          <p14:tracePt t="144509" x="4530725" y="5654675"/>
          <p14:tracePt t="144517" x="4567238" y="5654675"/>
          <p14:tracePt t="144525" x="4586288" y="5654675"/>
          <p14:tracePt t="144532" x="4640263" y="5654675"/>
          <p14:tracePt t="144542" x="4695825" y="5654675"/>
          <p14:tracePt t="144549" x="4740275" y="5654675"/>
          <p14:tracePt t="144556" x="4795838" y="5672138"/>
          <p14:tracePt t="144566" x="4840288" y="5672138"/>
          <p14:tracePt t="144572" x="4876800" y="5691188"/>
          <p14:tracePt t="144581" x="4941888" y="5699125"/>
          <p14:tracePt t="144589" x="4968875" y="5708650"/>
          <p14:tracePt t="144597" x="5014913" y="5708650"/>
          <p14:tracePt t="144605" x="5068888" y="5735638"/>
          <p14:tracePt t="144613" x="5095875" y="5754688"/>
          <p14:tracePt t="144621" x="5159375" y="5781675"/>
          <p14:tracePt t="144629" x="5195888" y="5791200"/>
          <p14:tracePt t="144637" x="5241925" y="5808663"/>
          <p14:tracePt t="144645" x="5341938" y="5837238"/>
          <p14:tracePt t="144653" x="5424488" y="5881688"/>
          <p14:tracePt t="144661" x="5461000" y="5891213"/>
          <p14:tracePt t="144670" x="5524500" y="5900738"/>
          <p14:tracePt t="144678" x="5580063" y="5927725"/>
          <p14:tracePt t="144688" x="5616575" y="5937250"/>
          <p14:tracePt t="144695" x="5670550" y="5937250"/>
          <p14:tracePt t="144701" x="5697538" y="5937250"/>
          <p14:tracePt t="144711" x="5707063" y="5937250"/>
          <p14:tracePt t="144716" x="5716588" y="5937250"/>
          <p14:tracePt t="144724" x="5724525" y="5937250"/>
          <p14:tracePt t="144733" x="5734050" y="5937250"/>
          <p14:tracePt t="144765" x="5743575" y="5937250"/>
          <p14:tracePt t="144781" x="5753100" y="5937250"/>
          <p14:tracePt t="144805" x="5770563" y="5937250"/>
          <p14:tracePt t="144838" x="5780088" y="5937250"/>
          <p14:tracePt t="144854" x="5789613" y="5937250"/>
          <p14:tracePt t="145022" x="5789613" y="5891213"/>
          <p14:tracePt t="145032" x="5789613" y="5845175"/>
          <p14:tracePt t="145039" x="5789613" y="5837238"/>
          <p14:tracePt t="145048" x="5789613" y="5800725"/>
          <p14:tracePt t="145053" x="5789613" y="5781675"/>
          <p14:tracePt t="145069" x="5789613" y="5754688"/>
          <p14:tracePt t="145077" x="5789613" y="5735638"/>
          <p14:tracePt t="145086" x="5789613" y="5727700"/>
          <p14:tracePt t="145133" x="5789613" y="5718175"/>
          <p14:tracePt t="145266" x="5789613" y="5708650"/>
          <p14:tracePt t="145279" x="5797550" y="5699125"/>
          <p14:tracePt t="145909" x="5816600" y="5681663"/>
          <p14:tracePt t="146062" x="5816600" y="5672138"/>
          <p14:tracePt t="146213" x="5816600" y="5662613"/>
          <p14:tracePt t="149185" x="5834063" y="5662613"/>
          <p14:tracePt t="149191" x="5862638" y="5681663"/>
          <p14:tracePt t="149200" x="5899150" y="5718175"/>
          <p14:tracePt t="149207" x="5943600" y="5764213"/>
          <p14:tracePt t="149213" x="5999163" y="5800725"/>
          <p14:tracePt t="149220" x="6062663" y="5854700"/>
          <p14:tracePt t="149229" x="6126163" y="5910263"/>
          <p14:tracePt t="149237" x="6189663" y="5964238"/>
          <p14:tracePt t="149245" x="6208713" y="5983288"/>
          <p14:tracePt t="149269" x="6218238" y="5991225"/>
          <p14:tracePt t="149284" x="6226175" y="5991225"/>
          <p14:tracePt t="150359" x="6235700" y="5927725"/>
          <p14:tracePt t="150369" x="6235700" y="5891213"/>
          <p14:tracePt t="150375" x="6235700" y="5845175"/>
          <p14:tracePt t="150388" x="6235700" y="5791200"/>
          <p14:tracePt t="150390" x="6235700" y="5735638"/>
          <p14:tracePt t="150398" x="6245225" y="5681663"/>
          <p14:tracePt t="150405" x="6245225" y="5599113"/>
          <p14:tracePt t="150413" x="6262688" y="5508625"/>
          <p14:tracePt t="150421" x="6281738" y="5462588"/>
          <p14:tracePt t="150429" x="6281738" y="5426075"/>
          <p14:tracePt t="150437" x="6281738" y="5372100"/>
          <p14:tracePt t="150447" x="6308725" y="5326063"/>
          <p14:tracePt t="150453" x="6318250" y="5280025"/>
          <p14:tracePt t="150462" x="6345238" y="5216525"/>
          <p14:tracePt t="150471" x="6354763" y="5180013"/>
          <p14:tracePt t="150480" x="6354763" y="5160963"/>
          <p14:tracePt t="150487" x="6354763" y="5133975"/>
          <p14:tracePt t="150493" x="6354763" y="5097463"/>
          <p14:tracePt t="150502" x="6354763" y="5060950"/>
          <p14:tracePt t="150510" x="6354763" y="5053013"/>
          <p14:tracePt t="150518" x="6354763" y="5033963"/>
          <p14:tracePt t="150525" x="6354763" y="5024438"/>
          <p14:tracePt t="155934" x="6345238" y="5016500"/>
          <p14:tracePt t="155942" x="6291263" y="5043488"/>
          <p14:tracePt t="155949" x="6235700" y="5097463"/>
          <p14:tracePt t="155957" x="6218238" y="5143500"/>
          <p14:tracePt t="155964" x="6162675" y="5207000"/>
          <p14:tracePt t="155972" x="6153150" y="5226050"/>
          <p14:tracePt t="155981" x="6116638" y="5270500"/>
          <p14:tracePt t="155989" x="6099175" y="5289550"/>
          <p14:tracePt t="155997" x="6089650" y="5299075"/>
          <p14:tracePt t="156006" x="6080125" y="5316538"/>
          <p14:tracePt t="156017" x="6072188" y="5326063"/>
          <p14:tracePt t="156333" x="6053138" y="5353050"/>
          <p14:tracePt t="156342" x="6016625" y="5380038"/>
          <p14:tracePt t="156350" x="5999163" y="5399088"/>
          <p14:tracePt t="156360" x="5953125" y="5408613"/>
          <p14:tracePt t="156370" x="5907088" y="5453063"/>
          <p14:tracePt t="156374" x="5889625" y="5481638"/>
          <p14:tracePt t="156383" x="5843588" y="5489575"/>
          <p14:tracePt t="156390" x="5789613" y="5508625"/>
          <p14:tracePt t="156400" x="5753100" y="5518150"/>
          <p14:tracePt t="156405" x="5716588" y="5535613"/>
          <p14:tracePt t="156417" x="5707063" y="5535613"/>
          <p14:tracePt t="156420" x="5697538" y="5535613"/>
          <p14:tracePt t="156926" x="5688013" y="5535613"/>
          <p14:tracePt t="157007" x="5688013" y="5562600"/>
          <p14:tracePt t="157014" x="5688013" y="5599113"/>
          <p14:tracePt t="157033" x="5688013" y="5608638"/>
          <p14:tracePt t="157040" x="5688013" y="5618163"/>
          <p14:tracePt t="157046" x="5688013" y="5635625"/>
          <p14:tracePt t="157218" x="5688013" y="5645150"/>
          <p14:tracePt t="157358" x="5697538" y="5654675"/>
          <p14:tracePt t="157608" x="5697538" y="5672138"/>
          <p14:tracePt t="157616" x="5597525" y="5672138"/>
          <p14:tracePt t="157624" x="5487988" y="5699125"/>
          <p14:tracePt t="157630" x="5351463" y="5708650"/>
          <p14:tracePt t="157638" x="5132388" y="5708650"/>
          <p14:tracePt t="157646" x="4868863" y="5708650"/>
          <p14:tracePt t="157653" x="4676775" y="5708650"/>
          <p14:tracePt t="157662" x="4421188" y="5708650"/>
          <p14:tracePt t="157669" x="4129088" y="5708650"/>
          <p14:tracePt t="157678" x="3756025" y="5708650"/>
          <p14:tracePt t="157686" x="3527425" y="5708650"/>
          <p14:tracePt t="157694" x="3263900" y="5708650"/>
          <p14:tracePt t="157702" x="3100388" y="5708650"/>
          <p14:tracePt t="157709" x="2917825" y="5708650"/>
          <p14:tracePt t="157718" x="2762250" y="5708650"/>
          <p14:tracePt t="157725" x="2625725" y="5691188"/>
          <p14:tracePt t="157734" x="2533650" y="5662613"/>
          <p14:tracePt t="157743" x="2489200" y="5645150"/>
          <p14:tracePt t="157751" x="2443163" y="5618163"/>
          <p14:tracePt t="157758" x="2425700" y="5608638"/>
          <p14:tracePt t="157863" x="2425700" y="5599113"/>
          <p14:tracePt t="157914" x="2416175" y="5589588"/>
          <p14:tracePt t="157919" x="2379663" y="5589588"/>
          <p14:tracePt t="157927" x="2333625" y="5589588"/>
          <p14:tracePt t="157933" x="2297113" y="5589588"/>
          <p14:tracePt t="157941" x="2279650" y="5589588"/>
          <p14:tracePt t="157949" x="2251075" y="5589588"/>
          <p14:tracePt t="157957" x="2224088" y="5589588"/>
          <p14:tracePt t="157965" x="2179638" y="5581650"/>
          <p14:tracePt t="157973" x="2133600" y="5581650"/>
          <p14:tracePt t="157981" x="2097088" y="5581650"/>
          <p14:tracePt t="157989" x="2041525" y="5581650"/>
          <p14:tracePt t="157998" x="2014538" y="5581650"/>
          <p14:tracePt t="158005" x="1960563" y="5581650"/>
          <p14:tracePt t="158013" x="1905000" y="5581650"/>
          <p14:tracePt t="158021" x="1860550" y="5581650"/>
          <p14:tracePt t="158029" x="1778000" y="5581650"/>
          <p14:tracePt t="158037" x="1668463" y="5581650"/>
          <p14:tracePt t="158045" x="1504950" y="5572125"/>
          <p14:tracePt t="158053" x="1385888" y="5526088"/>
          <p14:tracePt t="158061" x="1330325" y="5526088"/>
          <p14:tracePt t="158068" x="1249363" y="5499100"/>
          <p14:tracePt t="158078" x="1212850" y="5499100"/>
          <p14:tracePt t="158084" x="1149350" y="5462588"/>
          <p14:tracePt t="158093" x="1112838" y="5445125"/>
          <p14:tracePt t="158100" x="1084263" y="5435600"/>
          <p14:tracePt t="158110" x="1057275" y="5408613"/>
          <p14:tracePt t="158117" x="1047750" y="5399088"/>
          <p14:tracePt t="158348" x="1047750" y="5408613"/>
          <p14:tracePt t="158449" x="1047750" y="5416550"/>
          <p14:tracePt t="158453" x="1047750" y="5435600"/>
          <p14:tracePt t="158464" x="1047750" y="5462588"/>
          <p14:tracePt t="158470" x="1066800" y="5508625"/>
          <p14:tracePt t="158479" x="1084263" y="5572125"/>
          <p14:tracePt t="158486" x="1139825" y="5654675"/>
          <p14:tracePt t="158497" x="1193800" y="5735638"/>
          <p14:tracePt t="158501" x="1266825" y="5800725"/>
          <p14:tracePt t="158511" x="1349375" y="5881688"/>
          <p14:tracePt t="158517" x="1449388" y="5973763"/>
          <p14:tracePt t="158524" x="1522413" y="6037263"/>
          <p14:tracePt t="158532" x="1549400" y="6073775"/>
          <p14:tracePt t="158540" x="1604963" y="6119813"/>
          <p14:tracePt t="158550" x="1668463" y="6156325"/>
          <p14:tracePt t="158556" x="1704975" y="6173788"/>
          <p14:tracePt t="158564" x="1751013" y="6183313"/>
          <p14:tracePt t="158798" x="1758950" y="6173788"/>
          <p14:tracePt t="158806" x="1758950" y="6164263"/>
          <p14:tracePt t="158814" x="1758950" y="6156325"/>
          <p14:tracePt t="158822" x="1758950" y="6127750"/>
          <p14:tracePt t="158838" x="1751013" y="6119813"/>
          <p14:tracePt t="158853" x="1731963" y="6083300"/>
          <p14:tracePt t="158886" x="1731963" y="6073775"/>
          <p14:tracePt t="158894" x="1722438" y="6064250"/>
          <p14:tracePt t="158982" x="1714500" y="6064250"/>
          <p14:tracePt t="158990" x="1704975" y="6064250"/>
          <p14:tracePt t="159014" x="1685925" y="6064250"/>
          <p14:tracePt t="159039" x="1668463" y="6046788"/>
          <p14:tracePt t="159049" x="1668463" y="6037263"/>
          <p14:tracePt t="159062" x="1668463" y="6027738"/>
          <p14:tracePt t="159101" x="1658938" y="6018213"/>
          <p14:tracePt t="159142" x="1658938" y="6010275"/>
          <p14:tracePt t="159182" x="1658938" y="6000750"/>
          <p14:tracePt t="159190" x="1658938" y="5991225"/>
          <p14:tracePt t="159199" x="1649413" y="5983288"/>
          <p14:tracePt t="159206" x="1649413" y="5964238"/>
          <p14:tracePt t="159216" x="1641475" y="5946775"/>
          <p14:tracePt t="159222" x="1631950" y="5946775"/>
          <p14:tracePt t="159238" x="1612900" y="5937250"/>
          <p14:tracePt t="159254" x="1585913" y="5937250"/>
          <p14:tracePt t="159270" x="1568450" y="5918200"/>
          <p14:tracePt t="159286" x="1541463" y="5918200"/>
          <p14:tracePt t="159302" x="1522413" y="5918200"/>
          <p14:tracePt t="159311" x="1485900" y="5918200"/>
          <p14:tracePt t="159318" x="1476375" y="5918200"/>
          <p14:tracePt t="159329" x="1458913" y="5918200"/>
          <p14:tracePt t="159333" x="1449388" y="5918200"/>
          <p14:tracePt t="159445" x="1431925" y="5910263"/>
          <p14:tracePt t="159461" x="1385888" y="5891213"/>
          <p14:tracePt t="159477" x="1366838" y="5881688"/>
          <p14:tracePt t="159485" x="1358900" y="5881688"/>
          <p14:tracePt t="159501" x="1339850" y="5864225"/>
          <p14:tracePt t="159582" x="1339850" y="5854700"/>
          <p14:tracePt t="159789" x="1339850" y="5845175"/>
          <p14:tracePt t="159799" x="1322388" y="5845175"/>
          <p14:tracePt t="159806" x="1303338" y="5854700"/>
          <p14:tracePt t="159814" x="1293813" y="5873750"/>
          <p14:tracePt t="159822" x="1285875" y="5881688"/>
          <p14:tracePt t="159828" x="1266825" y="5918200"/>
          <p14:tracePt t="159844" x="1266825" y="5946775"/>
          <p14:tracePt t="159853" x="1266825" y="5983288"/>
          <p14:tracePt t="159861" x="1266825" y="6010275"/>
          <p14:tracePt t="159868" x="1266825" y="6046788"/>
          <p14:tracePt t="159877" x="1266825" y="6054725"/>
          <p14:tracePt t="159885" x="1285875" y="6073775"/>
          <p14:tracePt t="159893" x="1330325" y="6110288"/>
          <p14:tracePt t="159901" x="1358900" y="6127750"/>
          <p14:tracePt t="159909" x="1376363" y="6137275"/>
          <p14:tracePt t="159917" x="1403350" y="6156325"/>
          <p14:tracePt t="159925" x="1422400" y="6164263"/>
          <p14:tracePt t="159933" x="1468438" y="6164263"/>
          <p14:tracePt t="159940" x="1476375" y="6164263"/>
          <p14:tracePt t="159949" x="1504950" y="6164263"/>
          <p14:tracePt t="159973" x="1531938" y="6164263"/>
          <p14:tracePt t="159981" x="1549400" y="6164263"/>
          <p14:tracePt t="159989" x="1568450" y="6164263"/>
          <p14:tracePt t="159998" x="1604963" y="6137275"/>
          <p14:tracePt t="160005" x="1622425" y="6100763"/>
          <p14:tracePt t="160013" x="1641475" y="6083300"/>
          <p14:tracePt t="160020" x="1658938" y="6054725"/>
          <p14:tracePt t="160028" x="1685925" y="6037263"/>
          <p14:tracePt t="160036" x="1704975" y="6018213"/>
          <p14:tracePt t="160045" x="1722438" y="6000750"/>
          <p14:tracePt t="160052" x="1731963" y="5991225"/>
          <p14:tracePt t="160060" x="1741488" y="5973763"/>
          <p14:tracePt t="160069" x="1741488" y="5964238"/>
          <p14:tracePt t="160077" x="1751013" y="5927725"/>
          <p14:tracePt t="160093" x="1751013" y="5918200"/>
          <p14:tracePt t="160109" x="1751013" y="5910263"/>
          <p14:tracePt t="160263" x="1751013" y="5900738"/>
          <p14:tracePt t="160270" x="1704975" y="5900738"/>
          <p14:tracePt t="160280" x="1677988" y="5900738"/>
          <p14:tracePt t="160286" x="1658938" y="5900738"/>
          <p14:tracePt t="160296" x="1641475" y="5900738"/>
          <p14:tracePt t="160314" x="1631950" y="5900738"/>
          <p14:tracePt t="160518" x="1612900" y="5900738"/>
          <p14:tracePt t="160639" x="1612900" y="5891213"/>
          <p14:tracePt t="160646" x="1595438" y="5845175"/>
          <p14:tracePt t="160653" x="1595438" y="5827713"/>
          <p14:tracePt t="160660" x="1595438" y="5800725"/>
          <p14:tracePt t="160668" x="1595438" y="5791200"/>
          <p14:tracePt t="160676" x="1595438" y="5772150"/>
          <p14:tracePt t="160684" x="1595438" y="5754688"/>
          <p14:tracePt t="160822" x="1595438" y="5745163"/>
          <p14:tracePt t="160830" x="1595438" y="5691188"/>
          <p14:tracePt t="160838" x="1595438" y="5635625"/>
          <p14:tracePt t="160846" x="1595438" y="5599113"/>
          <p14:tracePt t="160854" x="1595438" y="5554663"/>
          <p14:tracePt t="160862" x="1576388" y="5499100"/>
          <p14:tracePt t="160870" x="1576388" y="5472113"/>
          <p14:tracePt t="160878" x="1558925" y="5416550"/>
          <p14:tracePt t="160886" x="1558925" y="5372100"/>
          <p14:tracePt t="160894" x="1549400" y="5326063"/>
          <p14:tracePt t="160902" x="1549400" y="5289550"/>
          <p14:tracePt t="160909" x="1541463" y="5262563"/>
          <p14:tracePt t="160917" x="1541463" y="5207000"/>
          <p14:tracePt t="160924" x="1522413" y="5143500"/>
          <p14:tracePt t="160933" x="1495425" y="5053013"/>
          <p14:tracePt t="160942" x="1485900" y="4951413"/>
          <p14:tracePt t="160950" x="1468438" y="4841875"/>
          <p14:tracePt t="160956" x="1431925" y="4724400"/>
          <p14:tracePt t="160964" x="1412875" y="4595813"/>
          <p14:tracePt t="160974" x="1395413" y="4486275"/>
          <p14:tracePt t="160983" x="1395413" y="4376738"/>
          <p14:tracePt t="160990" x="1395413" y="4268788"/>
          <p14:tracePt t="161000" x="1395413" y="4140200"/>
          <p14:tracePt t="161006" x="1395413" y="4030663"/>
          <p14:tracePt t="161016" x="1395413" y="3921125"/>
          <p14:tracePt t="161022" x="1395413" y="3848100"/>
          <p14:tracePt t="161030" x="1395413" y="3794125"/>
          <p14:tracePt t="161038" x="1395413" y="3711575"/>
          <p14:tracePt t="161046" x="1395413" y="3621088"/>
          <p14:tracePt t="161054" x="1395413" y="3565525"/>
          <p14:tracePt t="161062" x="1395413" y="3492500"/>
          <p14:tracePt t="161070" x="1395413" y="3419475"/>
          <p14:tracePt t="161076" x="1395413" y="3346450"/>
          <p14:tracePt t="161084" x="1395413" y="3236913"/>
          <p14:tracePt t="161092" x="1395413" y="3163888"/>
          <p14:tracePt t="161100" x="1395413" y="3082925"/>
          <p14:tracePt t="161108" x="1395413" y="3027363"/>
          <p14:tracePt t="161117" x="1395413" y="2936875"/>
          <p14:tracePt t="161124" x="1395413" y="2881313"/>
          <p14:tracePt t="161132" x="1395413" y="2827338"/>
          <p14:tracePt t="161141" x="1395413" y="2771775"/>
          <p14:tracePt t="161148" x="1395413" y="2754313"/>
          <p14:tracePt t="161157" x="1395413" y="2708275"/>
          <p14:tracePt t="161164" x="1395413" y="2671763"/>
          <p14:tracePt t="161173" x="1395413" y="2654300"/>
          <p14:tracePt t="161182" x="1395413" y="2608263"/>
          <p14:tracePt t="161189" x="1412875" y="2571750"/>
          <p14:tracePt t="161199" x="1422400" y="2535238"/>
          <p14:tracePt t="161205" x="1431925" y="2508250"/>
          <p14:tracePt t="161216" x="1439863" y="2481263"/>
          <p14:tracePt t="161221" x="1468438" y="2435225"/>
          <p14:tracePt t="161229" x="1476375" y="2408238"/>
          <p14:tracePt t="161237" x="1485900" y="2362200"/>
          <p14:tracePt t="161245" x="1522413" y="2316163"/>
          <p14:tracePt t="161253" x="1531938" y="2298700"/>
          <p14:tracePt t="161261" x="1541463" y="2243138"/>
          <p14:tracePt t="161269" x="1558925" y="2206625"/>
          <p14:tracePt t="161277" x="1585913" y="2160588"/>
          <p14:tracePt t="161285" x="1585913" y="2133600"/>
          <p14:tracePt t="161294" x="1585913" y="2125663"/>
          <p14:tracePt t="161300" x="1595438" y="2106613"/>
          <p14:tracePt t="161308" x="1595438" y="2097088"/>
          <p14:tracePt t="161316" x="1631950" y="2070100"/>
          <p14:tracePt t="161324" x="1641475" y="2060575"/>
          <p14:tracePt t="161348" x="1641475" y="2052638"/>
          <p14:tracePt t="161733" x="1631950" y="2043113"/>
          <p14:tracePt t="161741" x="1612900" y="2043113"/>
          <p14:tracePt t="161749" x="1595438" y="2043113"/>
          <p14:tracePt t="161756" x="1585913" y="2043113"/>
          <p14:tracePt t="161765" x="1576388" y="2043113"/>
          <p14:tracePt t="161772" x="1549400" y="2043113"/>
          <p14:tracePt t="161788" x="1541463" y="2043113"/>
          <p14:tracePt t="162056" x="1531938" y="2043113"/>
          <p14:tracePt t="162060" x="1504950" y="2043113"/>
          <p14:tracePt t="162069" x="1485900" y="2033588"/>
          <p14:tracePt t="162078" x="1458913" y="2033588"/>
          <p14:tracePt t="162087" x="1449388" y="2024063"/>
          <p14:tracePt t="162095" x="1422400" y="2006600"/>
          <p14:tracePt t="162103" x="1412875" y="2006600"/>
          <p14:tracePt t="162109" x="1395413" y="1997075"/>
          <p14:tracePt t="162126" x="1376363" y="1987550"/>
          <p14:tracePt t="162222" x="1366838" y="1987550"/>
          <p14:tracePt t="162238" x="1358900" y="1979613"/>
          <p14:tracePt t="162254" x="1349375" y="1970088"/>
          <p14:tracePt t="162263" x="1349375" y="1960563"/>
          <p14:tracePt t="162269" x="1339850" y="1960563"/>
          <p14:tracePt t="162277" x="1330325" y="1951038"/>
          <p14:tracePt t="162285" x="1322388" y="1951038"/>
          <p14:tracePt t="162293" x="1312863" y="1943100"/>
          <p14:tracePt t="162309" x="1303338" y="1933575"/>
          <p14:tracePt t="162333" x="1293813" y="1924050"/>
          <p14:tracePt t="162904" x="1285875" y="1924050"/>
          <p14:tracePt t="162916" x="1276350" y="1933575"/>
          <p14:tracePt t="162933" x="1258888" y="1933575"/>
          <p14:tracePt t="162949" x="1249363" y="1943100"/>
          <p14:tracePt t="162958" x="1239838" y="1943100"/>
          <p14:tracePt t="162965" x="1230313" y="1943100"/>
          <p14:tracePt t="162972" x="1203325" y="1943100"/>
          <p14:tracePt t="162981" x="1185863" y="1960563"/>
          <p14:tracePt t="162998" x="1166813" y="1960563"/>
          <p14:tracePt t="163021" x="1149350" y="1960563"/>
          <p14:tracePt t="163036" x="1130300" y="1960563"/>
          <p14:tracePt t="163045" x="1120775" y="1960563"/>
          <p14:tracePt t="163052" x="1112838" y="1960563"/>
          <p14:tracePt t="163061" x="1103313" y="1960563"/>
          <p14:tracePt t="163068" x="1076325" y="1960563"/>
          <p14:tracePt t="163076" x="1057275" y="1960563"/>
          <p14:tracePt t="163084" x="1047750" y="1960563"/>
          <p14:tracePt t="163093" x="1011238" y="1960563"/>
          <p14:tracePt t="163101" x="984250" y="1960563"/>
          <p14:tracePt t="163109" x="966788" y="1960563"/>
          <p14:tracePt t="163117" x="947738" y="1960563"/>
          <p14:tracePt t="163125" x="930275" y="1960563"/>
          <p14:tracePt t="163133" x="903288" y="1960563"/>
          <p14:tracePt t="163141" x="884238" y="1960563"/>
          <p14:tracePt t="163149" x="857250" y="1960563"/>
          <p14:tracePt t="163157" x="838200" y="1960563"/>
          <p14:tracePt t="163165" x="811213" y="1960563"/>
          <p14:tracePt t="163173" x="793750" y="1960563"/>
          <p14:tracePt t="163182" x="784225" y="1960563"/>
          <p14:tracePt t="163189" x="765175" y="1960563"/>
          <p14:tracePt t="163198" x="757238" y="1960563"/>
          <p14:tracePt t="163334" x="747713" y="1960563"/>
          <p14:tracePt t="163343" x="747713" y="1933575"/>
          <p14:tracePt t="163353" x="747713" y="1914525"/>
          <p14:tracePt t="163359" x="747713" y="1878013"/>
          <p14:tracePt t="163366" x="747713" y="1833563"/>
          <p14:tracePt t="163373" x="747713" y="1814513"/>
          <p14:tracePt t="163381" x="747713" y="1787525"/>
          <p14:tracePt t="163389" x="747713" y="1768475"/>
          <p14:tracePt t="163398" x="747713" y="1760538"/>
          <p14:tracePt t="163414" x="747713" y="1751013"/>
          <p14:tracePt t="163420" x="757238" y="1724025"/>
          <p14:tracePt t="163436" x="765175" y="1724025"/>
          <p14:tracePt t="163444" x="774700" y="1714500"/>
          <p14:tracePt t="163453" x="774700" y="1704975"/>
          <p14:tracePt t="163460" x="793750" y="1697038"/>
          <p14:tracePt t="163469" x="811213" y="1687513"/>
          <p14:tracePt t="163476" x="830263" y="1677988"/>
          <p14:tracePt t="163484" x="847725" y="1668463"/>
          <p14:tracePt t="163501" x="874713" y="1651000"/>
          <p14:tracePt t="163517" x="893763" y="1641475"/>
          <p14:tracePt t="163525" x="903288" y="1641475"/>
          <p14:tracePt t="163533" x="920750" y="1631950"/>
          <p14:tracePt t="163543" x="930275" y="1631950"/>
          <p14:tracePt t="163549" x="939800" y="1631950"/>
          <p14:tracePt t="163558" x="947738" y="1631950"/>
          <p14:tracePt t="163567" x="957263" y="1631950"/>
          <p14:tracePt t="163574" x="974725" y="1631950"/>
          <p14:tracePt t="163591" x="1011238" y="1631950"/>
          <p14:tracePt t="163602" x="1030288" y="1631950"/>
          <p14:tracePt t="163621" x="1057275" y="1651000"/>
          <p14:tracePt t="163628" x="1066800" y="1660525"/>
          <p14:tracePt t="163636" x="1084263" y="1668463"/>
          <p14:tracePt t="163644" x="1084263" y="1687513"/>
          <p14:tracePt t="163652" x="1103313" y="1714500"/>
          <p14:tracePt t="163660" x="1112838" y="1731963"/>
          <p14:tracePt t="163669" x="1120775" y="1751013"/>
          <p14:tracePt t="163677" x="1120775" y="1768475"/>
          <p14:tracePt t="163685" x="1130300" y="1787525"/>
          <p14:tracePt t="163750" x="1130300" y="1804988"/>
          <p14:tracePt t="164014" x="1130300" y="1814513"/>
          <p14:tracePt t="164024" x="1130300" y="1824038"/>
          <p14:tracePt t="164031" x="1130300" y="1833563"/>
          <p14:tracePt t="164039" x="1130300" y="1851025"/>
          <p14:tracePt t="164046" x="1130300" y="1870075"/>
          <p14:tracePt t="164077" x="1139825" y="1897063"/>
          <p14:tracePt t="164086" x="1149350" y="1906588"/>
          <p14:tracePt t="164782" x="1203325" y="1887538"/>
          <p14:tracePt t="164790" x="1276350" y="1841500"/>
          <p14:tracePt t="164798" x="1376363" y="1833563"/>
          <p14:tracePt t="164806" x="1504950" y="1833563"/>
          <p14:tracePt t="164816" x="1649413" y="1833563"/>
          <p14:tracePt t="164823" x="1814513" y="1833563"/>
          <p14:tracePt t="164831" x="1960563" y="1833563"/>
          <p14:tracePt t="164837" x="2133600" y="1833563"/>
          <p14:tracePt t="164845" x="2260600" y="1833563"/>
          <p14:tracePt t="164853" x="2370138" y="1833563"/>
          <p14:tracePt t="164861" x="2498725" y="1833563"/>
          <p14:tracePt t="164869" x="2579688" y="1833563"/>
          <p14:tracePt t="164877" x="2635250" y="1851025"/>
          <p14:tracePt t="164885" x="2662238" y="1851025"/>
          <p14:tracePt t="164893" x="2679700" y="1851025"/>
          <p14:tracePt t="164950" x="2698750" y="1851025"/>
          <p14:tracePt t="164958" x="2716213" y="1860550"/>
          <p14:tracePt t="164966" x="2762250" y="1870075"/>
          <p14:tracePt t="164974" x="2798763" y="1870075"/>
          <p14:tracePt t="164983" x="2852738" y="1870075"/>
          <p14:tracePt t="164990" x="2898775" y="1887538"/>
          <p14:tracePt t="165000" x="2935288" y="1897063"/>
          <p14:tracePt t="165005" x="2990850" y="1914525"/>
          <p14:tracePt t="165016" x="3071813" y="1933575"/>
          <p14:tracePt t="165022" x="3108325" y="1951038"/>
          <p14:tracePt t="165033" x="3163888" y="1951038"/>
          <p14:tracePt t="165036" x="3200400" y="1951038"/>
          <p14:tracePt t="165046" x="3227388" y="1951038"/>
          <p14:tracePt t="165052" x="3244850" y="1951038"/>
          <p14:tracePt t="165061" x="3254375" y="1951038"/>
          <p14:tracePt t="165069" x="3263900" y="1951038"/>
          <p14:tracePt t="165085" x="3281363" y="1951038"/>
          <p14:tracePt t="165318" x="3309938" y="1951038"/>
          <p14:tracePt t="165326" x="3354388" y="1960563"/>
          <p14:tracePt t="165335" x="3400425" y="1960563"/>
          <p14:tracePt t="165342" x="3427413" y="1970088"/>
          <p14:tracePt t="165349" x="3446463" y="1970088"/>
          <p14:tracePt t="165357" x="3463925" y="1970088"/>
          <p14:tracePt t="165373" x="3482975" y="1970088"/>
          <p14:tracePt t="165981" x="3490913" y="1987550"/>
          <p14:tracePt t="165989" x="3482975" y="2043113"/>
          <p14:tracePt t="165996" x="3446463" y="2125663"/>
          <p14:tracePt t="166005" x="3390900" y="2206625"/>
          <p14:tracePt t="166014" x="3290888" y="2306638"/>
          <p14:tracePt t="166021" x="3181350" y="2416175"/>
          <p14:tracePt t="166032" x="3081338" y="2535238"/>
          <p14:tracePt t="166037" x="2962275" y="2654300"/>
          <p14:tracePt t="166048" x="2862263" y="2727325"/>
          <p14:tracePt t="166052" x="2762250" y="2900363"/>
          <p14:tracePt t="166061" x="2689225" y="3063875"/>
          <p14:tracePt t="166068" x="2662238" y="3200400"/>
          <p14:tracePt t="166076" x="2598738" y="3346450"/>
          <p14:tracePt t="166085" x="2533650" y="3502025"/>
          <p14:tracePt t="166093" x="2506663" y="3665538"/>
          <p14:tracePt t="166100" x="2462213" y="3830638"/>
          <p14:tracePt t="166108" x="2443163" y="4013200"/>
          <p14:tracePt t="166117" x="2433638" y="4240213"/>
          <p14:tracePt t="166124" x="2389188" y="4422775"/>
          <p14:tracePt t="166134" x="2389188" y="4651375"/>
          <p14:tracePt t="166140" x="2352675" y="4860925"/>
          <p14:tracePt t="166149" x="2333625" y="5043488"/>
          <p14:tracePt t="166157" x="2279650" y="5207000"/>
          <p14:tracePt t="166165" x="2260600" y="5389563"/>
          <p14:tracePt t="166174" x="2197100" y="5554663"/>
          <p14:tracePt t="166183" x="2187575" y="5672138"/>
          <p14:tracePt t="166188" x="2160588" y="5781675"/>
          <p14:tracePt t="166197" x="2143125" y="5891213"/>
          <p14:tracePt t="166204" x="2143125" y="5964238"/>
          <p14:tracePt t="166214" x="2143125" y="6010275"/>
          <p14:tracePt t="166220" x="2143125" y="6027738"/>
          <p14:tracePt t="166231" x="2143125" y="6046788"/>
          <p14:tracePt t="166239" x="2151063" y="6064250"/>
          <p14:tracePt t="166247" x="2170113" y="6091238"/>
          <p14:tracePt t="166254" x="2224088" y="6137275"/>
          <p14:tracePt t="166263" x="2233613" y="6156325"/>
          <p14:tracePt t="166274" x="2270125" y="6183313"/>
          <p14:tracePt t="166278" x="2306638" y="6200775"/>
          <p14:tracePt t="166285" x="2324100" y="6219825"/>
          <p14:tracePt t="166293" x="2343150" y="6237288"/>
          <p14:tracePt t="166301" x="2352675" y="6246813"/>
          <p14:tracePt t="166309" x="2370138" y="6256338"/>
          <p14:tracePt t="166511" x="2352675" y="6237288"/>
          <p14:tracePt t="166519" x="2324100" y="6200775"/>
          <p14:tracePt t="166529" x="2297113" y="6183313"/>
          <p14:tracePt t="166533" x="2279650" y="6164263"/>
          <p14:tracePt t="166541" x="2243138" y="6127750"/>
          <p14:tracePt t="166549" x="2224088" y="6110288"/>
          <p14:tracePt t="166557" x="2206625" y="6083300"/>
          <p14:tracePt t="166565" x="2187575" y="6064250"/>
          <p14:tracePt t="166573" x="2187575" y="6054725"/>
          <p14:tracePt t="166580" x="2187575" y="6037263"/>
          <p14:tracePt t="166737" x="2187575" y="6018213"/>
          <p14:tracePt t="166749" x="2187575" y="5973763"/>
          <p14:tracePt t="166758" x="2197100" y="5954713"/>
          <p14:tracePt t="166766" x="2214563" y="5937250"/>
          <p14:tracePt t="166776" x="2233613" y="5927725"/>
          <p14:tracePt t="166781" x="2260600" y="5910263"/>
          <p14:tracePt t="166789" x="2324100" y="5881688"/>
          <p14:tracePt t="166797" x="2352675" y="5881688"/>
          <p14:tracePt t="166805" x="2389188" y="5873750"/>
          <p14:tracePt t="166814" x="2452688" y="5873750"/>
          <p14:tracePt t="166821" x="2489200" y="5873750"/>
          <p14:tracePt t="166828" x="2533650" y="5873750"/>
          <p14:tracePt t="166839" x="2589213" y="5873750"/>
          <p14:tracePt t="166845" x="2625725" y="5873750"/>
          <p14:tracePt t="166853" x="2662238" y="5873750"/>
          <p14:tracePt t="166860" x="2679700" y="5873750"/>
          <p14:tracePt t="166869" x="2689225" y="5873750"/>
          <p14:tracePt t="166876" x="2698750" y="5881688"/>
          <p14:tracePt t="166965" x="2708275" y="5881688"/>
          <p14:tracePt t="166973" x="2708275" y="5918200"/>
          <p14:tracePt t="167007" x="2716213" y="5927725"/>
          <p14:tracePt t="167271" x="2716213" y="5937250"/>
          <p14:tracePt t="167350" x="2708275" y="5937250"/>
          <p14:tracePt t="167359" x="2671763" y="5937250"/>
          <p14:tracePt t="167369" x="2671763" y="5918200"/>
          <p14:tracePt t="167374" x="2652713" y="5900738"/>
          <p14:tracePt t="167383" x="2652713" y="5881688"/>
          <p14:tracePt t="167390" x="2643188" y="5864225"/>
          <p14:tracePt t="167399" x="2625725" y="5837238"/>
          <p14:tracePt t="167405" x="2616200" y="5818188"/>
          <p14:tracePt t="167414" x="2606675" y="5808663"/>
          <p14:tracePt t="167421" x="2598738" y="5781675"/>
          <p14:tracePt t="167430" x="2579688" y="5764213"/>
          <p14:tracePt t="167446" x="2562225" y="5764213"/>
          <p14:tracePt t="167453" x="2543175" y="5764213"/>
          <p14:tracePt t="167461" x="2525713" y="5764213"/>
          <p14:tracePt t="167478" x="2516188" y="5764213"/>
          <p14:tracePt t="167654" x="2533650" y="5764213"/>
          <p14:tracePt t="167662" x="2570163" y="5764213"/>
          <p14:tracePt t="167671" x="2625725" y="5764213"/>
          <p14:tracePt t="167677" x="2689225" y="5764213"/>
          <p14:tracePt t="167685" x="2744788" y="5764213"/>
          <p14:tracePt t="167694" x="2835275" y="5764213"/>
          <p14:tracePt t="167701" x="2908300" y="5764213"/>
          <p14:tracePt t="167710" x="2998788" y="5764213"/>
          <p14:tracePt t="167717" x="3081338" y="5781675"/>
          <p14:tracePt t="167725" x="3136900" y="5791200"/>
          <p14:tracePt t="167735" x="3208338" y="5791200"/>
          <p14:tracePt t="167742" x="3273425" y="5800725"/>
          <p14:tracePt t="167750" x="3327400" y="5818188"/>
          <p14:tracePt t="167758" x="3390900" y="5854700"/>
          <p14:tracePt t="167765" x="3436938" y="5854700"/>
          <p14:tracePt t="167774" x="3482975" y="5873750"/>
          <p14:tracePt t="167782" x="3500438" y="5873750"/>
          <p14:tracePt t="167789" x="3536950" y="5900738"/>
          <p14:tracePt t="167798" x="3573463" y="5910263"/>
          <p14:tracePt t="167806" x="3592513" y="5910263"/>
          <p14:tracePt t="167815" x="3619500" y="5918200"/>
          <p14:tracePt t="167822" x="3646488" y="5927725"/>
          <p14:tracePt t="167829" x="3673475" y="5927725"/>
          <p14:tracePt t="167836" x="3709988" y="5946775"/>
          <p14:tracePt t="167845" x="3729038" y="5946775"/>
          <p14:tracePt t="167853" x="3756025" y="5954713"/>
          <p14:tracePt t="167860" x="3775075" y="5954713"/>
          <p14:tracePt t="167869" x="3792538" y="5954713"/>
          <p14:tracePt t="167877" x="3819525" y="5954713"/>
          <p14:tracePt t="167884" x="3829050" y="5964238"/>
          <p14:tracePt t="167893" x="3838575" y="5964238"/>
          <p14:tracePt t="167901" x="3856038" y="5964238"/>
          <p14:tracePt t="168069" x="3846513" y="5946775"/>
          <p14:tracePt t="168076" x="3819525" y="5881688"/>
          <p14:tracePt t="168085" x="3775075" y="5800725"/>
          <p14:tracePt t="168092" x="3738563" y="5735638"/>
          <p14:tracePt t="168101" x="3683000" y="5645150"/>
          <p14:tracePt t="168109" x="3619500" y="5526088"/>
          <p14:tracePt t="168117" x="3563938" y="5408613"/>
          <p14:tracePt t="168124" x="3519488" y="5307013"/>
          <p14:tracePt t="168133" x="3490913" y="5180013"/>
          <p14:tracePt t="168141" x="3446463" y="5060950"/>
          <p14:tracePt t="168149" x="3446463" y="4970463"/>
          <p14:tracePt t="168157" x="3446463" y="4841875"/>
          <p14:tracePt t="168165" x="3446463" y="4714875"/>
          <p14:tracePt t="168182" x="3446463" y="4478338"/>
          <p14:tracePt t="168189" x="3500438" y="4349750"/>
          <p14:tracePt t="168198" x="3546475" y="4213225"/>
          <p14:tracePt t="168205" x="3600450" y="4094163"/>
          <p14:tracePt t="168214" x="3629025" y="3967163"/>
          <p14:tracePt t="168221" x="3692525" y="3848100"/>
          <p14:tracePt t="168231" x="3719513" y="3757613"/>
          <p14:tracePt t="168237" x="3756025" y="3694113"/>
          <p14:tracePt t="168245" x="3765550" y="3629025"/>
          <p14:tracePt t="168253" x="3775075" y="3592513"/>
          <p14:tracePt t="168261" x="3775075" y="3584575"/>
          <p14:tracePt t="168269" x="3775075" y="3556000"/>
          <p14:tracePt t="168277" x="3802063" y="3538538"/>
          <p14:tracePt t="168294" x="3802063" y="3529013"/>
          <p14:tracePt t="168300" x="3802063" y="3511550"/>
          <p14:tracePt t="168308" x="3802063" y="3492500"/>
          <p14:tracePt t="168316" x="3810000" y="3465513"/>
          <p14:tracePt t="168324" x="3810000" y="3446463"/>
          <p14:tracePt t="168333" x="3819525" y="3402013"/>
          <p14:tracePt t="168341" x="3829050" y="3382963"/>
          <p14:tracePt t="168349" x="3829050" y="3355975"/>
          <p14:tracePt t="168356" x="3829050" y="3338513"/>
          <p14:tracePt t="168365" x="3829050" y="3309938"/>
          <p14:tracePt t="168372" x="3846513" y="3292475"/>
          <p14:tracePt t="168381" x="3846513" y="3265488"/>
          <p14:tracePt t="168388" x="3856038" y="3228975"/>
          <p14:tracePt t="168398" x="3856038" y="3209925"/>
          <p14:tracePt t="168404" x="3856038" y="3192463"/>
          <p14:tracePt t="168413" x="3856038" y="3182938"/>
          <p14:tracePt t="168420" x="3865563" y="3173413"/>
          <p14:tracePt t="168437" x="3865563" y="3163888"/>
          <p14:tracePt t="168461" x="3865563" y="3136900"/>
          <p14:tracePt t="168468" x="3865563" y="3127375"/>
          <p14:tracePt t="168476" x="3865563" y="3109913"/>
          <p14:tracePt t="168485" x="3865563" y="3082925"/>
          <p14:tracePt t="168493" x="3865563" y="3073400"/>
          <p14:tracePt t="168501" x="3865563" y="3046413"/>
          <p14:tracePt t="168508" x="3865563" y="3027363"/>
          <p14:tracePt t="168516" x="3865563" y="3000375"/>
          <p14:tracePt t="168525" x="3865563" y="2982913"/>
          <p14:tracePt t="168533" x="3865563" y="2954338"/>
          <p14:tracePt t="168541" x="3865563" y="2936875"/>
          <p14:tracePt t="168549" x="3865563" y="2909888"/>
          <p14:tracePt t="168558" x="3856038" y="2890838"/>
          <p14:tracePt t="168574" x="3829050" y="2844800"/>
          <p14:tracePt t="168583" x="3819525" y="2817813"/>
          <p14:tracePt t="168590" x="3810000" y="2771775"/>
          <p14:tracePt t="168599" x="3792538" y="2727325"/>
          <p14:tracePt t="168606" x="3783013" y="2690813"/>
          <p14:tracePt t="168616" x="3756025" y="2625725"/>
          <p14:tracePt t="168622" x="3719513" y="2562225"/>
          <p14:tracePt t="168633" x="3702050" y="2498725"/>
          <p14:tracePt t="168637" x="3683000" y="2452688"/>
          <p14:tracePt t="168645" x="3683000" y="2416175"/>
          <p14:tracePt t="168653" x="3683000" y="2343150"/>
          <p14:tracePt t="168661" x="3683000" y="2289175"/>
          <p14:tracePt t="168669" x="3683000" y="2233613"/>
          <p14:tracePt t="168677" x="3683000" y="2179638"/>
          <p14:tracePt t="168685" x="3683000" y="2125663"/>
          <p14:tracePt t="168694" x="3683000" y="2079625"/>
          <p14:tracePt t="168700" x="3683000" y="2043113"/>
          <p14:tracePt t="168709" x="3683000" y="1997075"/>
          <p14:tracePt t="168716" x="3683000" y="1960563"/>
          <p14:tracePt t="168725" x="3683000" y="1943100"/>
          <p14:tracePt t="168733" x="3683000" y="1924050"/>
          <p14:tracePt t="168742" x="3683000" y="1914525"/>
          <p14:tracePt t="168943" x="3683000" y="1906588"/>
          <p14:tracePt t="168951" x="3683000" y="1897063"/>
          <p14:tracePt t="168958" x="3683000" y="1878013"/>
          <p14:tracePt t="169076" x="3683000" y="1924050"/>
          <p14:tracePt t="169085" x="3656013" y="2006600"/>
          <p14:tracePt t="169092" x="3609975" y="2133600"/>
          <p14:tracePt t="169101" x="3582988" y="2270125"/>
          <p14:tracePt t="169108" x="3563938" y="2398713"/>
          <p14:tracePt t="169116" x="3536950" y="2544763"/>
          <p14:tracePt t="169124" x="3519488" y="2690813"/>
          <p14:tracePt t="169133" x="3519488" y="2781300"/>
          <p14:tracePt t="169141" x="3519488" y="2927350"/>
          <p14:tracePt t="169149" x="3509963" y="3082925"/>
          <p14:tracePt t="169157" x="3509963" y="3200400"/>
          <p14:tracePt t="169164" x="3509963" y="3346450"/>
          <p14:tracePt t="169173" x="3509963" y="3475038"/>
          <p14:tracePt t="169180" x="3509963" y="3602038"/>
          <p14:tracePt t="169189" x="3509963" y="3730625"/>
          <p14:tracePt t="169197" x="3509963" y="3875088"/>
          <p14:tracePt t="169205" x="3509963" y="4003675"/>
          <p14:tracePt t="169215" x="3463925" y="4159250"/>
          <p14:tracePt t="169221" x="3463925" y="4303713"/>
          <p14:tracePt t="169231" x="3446463" y="4413250"/>
          <p14:tracePt t="169238" x="3436938" y="4541838"/>
          <p14:tracePt t="169245" x="3436938" y="4632325"/>
          <p14:tracePt t="169253" x="3400425" y="4697413"/>
          <p14:tracePt t="169261" x="3382963" y="4778375"/>
          <p14:tracePt t="169269" x="3373438" y="4833938"/>
          <p14:tracePt t="169277" x="3373438" y="4878388"/>
          <p14:tracePt t="169285" x="3373438" y="4897438"/>
          <p14:tracePt t="169295" x="3363913" y="4933950"/>
          <p14:tracePt t="169309" x="3363913" y="4960938"/>
          <p14:tracePt t="169317" x="3346450" y="4997450"/>
          <p14:tracePt t="169325" x="3346450" y="5016500"/>
          <p14:tracePt t="169333" x="3346450" y="5033963"/>
          <p14:tracePt t="169343" x="3346450" y="5070475"/>
          <p14:tracePt t="169350" x="3327400" y="5116513"/>
          <p14:tracePt t="169357" x="3317875" y="5189538"/>
          <p14:tracePt t="169368" x="3317875" y="5226050"/>
          <p14:tracePt t="169372" x="3309938" y="5299075"/>
          <p14:tracePt t="169382" x="3309938" y="5353050"/>
          <p14:tracePt t="169388" x="3309938" y="5416550"/>
          <p14:tracePt t="169399" x="3309938" y="5472113"/>
          <p14:tracePt t="169404" x="3281363" y="5518150"/>
          <p14:tracePt t="169414" x="3281363" y="5545138"/>
          <p14:tracePt t="169420" x="3281363" y="5581650"/>
          <p14:tracePt t="169429" x="3273425" y="5618163"/>
          <p14:tracePt t="169437" x="3273425" y="5635625"/>
          <p14:tracePt t="169446" x="3273425" y="5662613"/>
          <p14:tracePt t="169453" x="3273425" y="5672138"/>
          <p14:tracePt t="169461" x="3263900" y="5691188"/>
          <p14:tracePt t="169468" x="3263900" y="5718175"/>
          <p14:tracePt t="169476" x="3263900" y="5727700"/>
          <p14:tracePt t="169484" x="3263900" y="5735638"/>
          <p14:tracePt t="169492" x="3263900" y="5745163"/>
          <p14:tracePt t="169500" x="3263900" y="5754688"/>
          <p14:tracePt t="169517" x="3263900" y="5764213"/>
          <p14:tracePt t="169841" x="3263900" y="5791200"/>
          <p14:tracePt t="169854" x="3263900" y="5800725"/>
          <p14:tracePt t="169862" x="3281363" y="5808663"/>
          <p14:tracePt t="169870" x="3290888" y="5808663"/>
          <p14:tracePt t="169877" x="3309938" y="5808663"/>
          <p14:tracePt t="169976" x="3317875" y="5808663"/>
          <p14:tracePt t="169990" x="3327400" y="5808663"/>
          <p14:tracePt t="170000" x="3354388" y="5808663"/>
          <p14:tracePt t="170006" x="3373438" y="5808663"/>
          <p14:tracePt t="170015" x="3390900" y="5808663"/>
          <p14:tracePt t="170022" x="3400425" y="5808663"/>
          <p14:tracePt t="170086" x="3409950" y="5808663"/>
          <p14:tracePt t="170262" x="3419475" y="5800725"/>
          <p14:tracePt t="170270" x="3419475" y="5699125"/>
          <p14:tracePt t="170278" x="3419475" y="5626100"/>
          <p14:tracePt t="170285" x="3427413" y="5518150"/>
          <p14:tracePt t="170293" x="3473450" y="5416550"/>
          <p14:tracePt t="170300" x="3527425" y="5243513"/>
          <p14:tracePt t="170308" x="3609975" y="5053013"/>
          <p14:tracePt t="170316" x="3629025" y="4887913"/>
          <p14:tracePt t="170324" x="3656013" y="4687888"/>
          <p14:tracePt t="170333" x="3729038" y="4459288"/>
          <p14:tracePt t="170341" x="3775075" y="4286250"/>
          <p14:tracePt t="170349" x="3802063" y="4140200"/>
          <p14:tracePt t="170356" x="3819525" y="4067175"/>
          <p14:tracePt t="170364" x="3819525" y="3976688"/>
          <p14:tracePt t="170374" x="3819525" y="3911600"/>
          <p14:tracePt t="170383" x="3819525" y="3884613"/>
          <p14:tracePt t="170390" x="3819525" y="3830638"/>
          <p14:tracePt t="170400" x="3819525" y="3775075"/>
          <p14:tracePt t="170406" x="3810000" y="3730625"/>
          <p14:tracePt t="170417" x="3802063" y="3657600"/>
          <p14:tracePt t="170422" x="3792538" y="3611563"/>
          <p14:tracePt t="170433" x="3765550" y="3538538"/>
          <p14:tracePt t="170438" x="3756025" y="3475038"/>
          <p14:tracePt t="170450" x="3709988" y="3375025"/>
          <p14:tracePt t="170454" x="3709988" y="3319463"/>
          <p14:tracePt t="170461" x="3709988" y="3282950"/>
          <p14:tracePt t="170469" x="3702050" y="3236913"/>
          <p14:tracePt t="170477" x="3692525" y="3200400"/>
          <p14:tracePt t="170485" x="3673475" y="3163888"/>
          <p14:tracePt t="170493" x="3665538" y="3146425"/>
          <p14:tracePt t="170501" x="3665538" y="3127375"/>
          <p14:tracePt t="170509" x="3665538" y="3100388"/>
          <p14:tracePt t="170517" x="3656013" y="3090863"/>
          <p14:tracePt t="170525" x="3646488" y="3063875"/>
          <p14:tracePt t="170533" x="3646488" y="3054350"/>
          <p14:tracePt t="170541" x="3629025" y="3009900"/>
          <p14:tracePt t="170549" x="3619500" y="3000375"/>
          <p14:tracePt t="170557" x="3619500" y="2973388"/>
          <p14:tracePt t="170565" x="3600450" y="2917825"/>
          <p14:tracePt t="170573" x="3592513" y="2873375"/>
          <p14:tracePt t="170582" x="3582988" y="2836863"/>
          <p14:tracePt t="170588" x="3573463" y="2790825"/>
          <p14:tracePt t="170598" x="3573463" y="2754313"/>
          <p14:tracePt t="170604" x="3563938" y="2690813"/>
          <p14:tracePt t="170613" x="3556000" y="2662238"/>
          <p14:tracePt t="170621" x="3556000" y="2608263"/>
          <p14:tracePt t="170630" x="3546475" y="2581275"/>
          <p14:tracePt t="170637" x="3546475" y="2554288"/>
          <p14:tracePt t="170645" x="3519488" y="2517775"/>
          <p14:tracePt t="170653" x="3519488" y="2498725"/>
          <p14:tracePt t="170661" x="3519488" y="2489200"/>
          <p14:tracePt t="170676" x="3509963" y="2462213"/>
          <p14:tracePt t="170684" x="3509963" y="2452688"/>
          <p14:tracePt t="170700" x="3509963" y="2444750"/>
          <p14:tracePt t="170708" x="3509963" y="2416175"/>
          <p14:tracePt t="170717" x="3509963" y="2398713"/>
          <p14:tracePt t="170725" x="3509963" y="2362200"/>
          <p14:tracePt t="170733" x="3509963" y="2316163"/>
          <p14:tracePt t="170741" x="3509963" y="2298700"/>
          <p14:tracePt t="170749" x="3509963" y="2262188"/>
          <p14:tracePt t="170757" x="3509963" y="2206625"/>
          <p14:tracePt t="170765" x="3509963" y="2179638"/>
          <p14:tracePt t="170773" x="3527425" y="2143125"/>
          <p14:tracePt t="170781" x="3527425" y="2116138"/>
          <p14:tracePt t="170790" x="3536950" y="2089150"/>
          <p14:tracePt t="170799" x="3536950" y="2079625"/>
          <p14:tracePt t="170806" x="3536950" y="2070100"/>
          <p14:tracePt t="170816" x="3536950" y="2060575"/>
          <p14:tracePt t="171038" x="3536950" y="2033588"/>
          <p14:tracePt t="171047" x="3536950" y="2024063"/>
          <p14:tracePt t="171062" x="3536950" y="1997075"/>
          <p14:tracePt t="171074" x="3536950" y="1987550"/>
          <p14:tracePt t="171077" x="3536950" y="1979613"/>
          <p14:tracePt t="171085" x="3536950" y="1970088"/>
          <p14:tracePt t="171093" x="3536950" y="1951038"/>
          <p14:tracePt t="171101" x="3546475" y="1951038"/>
          <p14:tracePt t="171109" x="3546475" y="1943100"/>
          <p14:tracePt t="171133" x="3546475" y="1933575"/>
          <p14:tracePt t="171406" x="3546475" y="1943100"/>
          <p14:tracePt t="171415" x="3546475" y="1960563"/>
          <p14:tracePt t="171423" x="3546475" y="1997075"/>
          <p14:tracePt t="171432" x="3546475" y="2043113"/>
          <p14:tracePt t="171439" x="3546475" y="2089150"/>
          <p14:tracePt t="171449" x="3546475" y="2152650"/>
          <p14:tracePt t="171453" x="3546475" y="2206625"/>
          <p14:tracePt t="171460" x="3546475" y="2262188"/>
          <p14:tracePt t="171468" x="3546475" y="2306638"/>
          <p14:tracePt t="171476" x="3546475" y="2343150"/>
          <p14:tracePt t="171485" x="3546475" y="2371725"/>
          <p14:tracePt t="171493" x="3536950" y="2416175"/>
          <p14:tracePt t="171501" x="3536950" y="2425700"/>
          <p14:tracePt t="171509" x="3536950" y="2435225"/>
          <p14:tracePt t="171517" x="3536950" y="2444750"/>
          <p14:tracePt t="171525" x="3536950" y="2452688"/>
          <p14:tracePt t="171533" x="3536950" y="2462213"/>
          <p14:tracePt t="171541" x="3519488" y="2489200"/>
          <p14:tracePt t="171549" x="3519488" y="2508250"/>
          <p14:tracePt t="171556" x="3519488" y="2535238"/>
          <p14:tracePt t="171565" x="3519488" y="2554288"/>
          <p14:tracePt t="171573" x="3509963" y="2581275"/>
          <p14:tracePt t="171581" x="3509963" y="2617788"/>
          <p14:tracePt t="171589" x="3500438" y="2654300"/>
          <p14:tracePt t="171597" x="3500438" y="2698750"/>
          <p14:tracePt t="171604" x="3500438" y="2717800"/>
          <p14:tracePt t="171613" x="3500438" y="2754313"/>
          <p14:tracePt t="171621" x="3500438" y="2800350"/>
          <p14:tracePt t="171630" x="3500438" y="2827338"/>
          <p14:tracePt t="171637" x="3500438" y="2881313"/>
          <p14:tracePt t="171645" x="3500438" y="2909888"/>
          <p14:tracePt t="171654" x="3500438" y="2963863"/>
          <p14:tracePt t="171660" x="3500438" y="3017838"/>
          <p14:tracePt t="171668" x="3500438" y="3063875"/>
          <p14:tracePt t="171677" x="3500438" y="3119438"/>
          <p14:tracePt t="171685" x="3500438" y="3155950"/>
          <p14:tracePt t="171693" x="3500438" y="3182938"/>
          <p14:tracePt t="171701" x="3500438" y="3228975"/>
          <p14:tracePt t="171709" x="3500438" y="3265488"/>
          <p14:tracePt t="171717" x="3500438" y="3319463"/>
          <p14:tracePt t="171725" x="3500438" y="3375025"/>
          <p14:tracePt t="171733" x="3500438" y="3455988"/>
          <p14:tracePt t="171742" x="3500438" y="3511550"/>
          <p14:tracePt t="171749" x="3500438" y="3621088"/>
          <p14:tracePt t="171757" x="3500438" y="3711575"/>
          <p14:tracePt t="171764" x="3500438" y="3821113"/>
          <p14:tracePt t="171773" x="3500438" y="3894138"/>
          <p14:tracePt t="171781" x="3500438" y="3967163"/>
          <p14:tracePt t="171789" x="3500438" y="4040188"/>
          <p14:tracePt t="171797" x="3500438" y="4094163"/>
          <p14:tracePt t="171805" x="3500438" y="4159250"/>
          <p14:tracePt t="171813" x="3500438" y="4195763"/>
          <p14:tracePt t="171820" x="3500438" y="4240213"/>
          <p14:tracePt t="171830" x="3500438" y="4276725"/>
          <p14:tracePt t="171837" x="3500438" y="4295775"/>
          <p14:tracePt t="171845" x="3500438" y="4322763"/>
          <p14:tracePt t="171853" x="3500438" y="4340225"/>
          <p14:tracePt t="171861" x="3500438" y="4386263"/>
          <p14:tracePt t="171869" x="3500438" y="4405313"/>
          <p14:tracePt t="171877" x="3500438" y="4441825"/>
          <p14:tracePt t="171885" x="3500438" y="4468813"/>
          <p14:tracePt t="171893" x="3500438" y="4495800"/>
          <p14:tracePt t="171901" x="3500438" y="4541838"/>
          <p14:tracePt t="171909" x="3500438" y="4578350"/>
          <p14:tracePt t="171917" x="3500438" y="4587875"/>
          <p14:tracePt t="171925" x="3500438" y="4624388"/>
          <p14:tracePt t="171933" x="3500438" y="4651375"/>
          <p14:tracePt t="171951" x="3500438" y="4724400"/>
          <p14:tracePt t="171957" x="3500438" y="4768850"/>
          <p14:tracePt t="171969" x="3500438" y="4824413"/>
          <p14:tracePt t="171972" x="3500438" y="4851400"/>
          <p14:tracePt t="171980" x="3500438" y="4887913"/>
          <p14:tracePt t="171988" x="3500438" y="4933950"/>
          <p14:tracePt t="171996" x="3500438" y="4970463"/>
          <p14:tracePt t="172004" x="3500438" y="4997450"/>
          <p14:tracePt t="172013" x="3500438" y="5053013"/>
          <p14:tracePt t="172020" x="3500438" y="5116513"/>
          <p14:tracePt t="172030" x="3500438" y="5207000"/>
          <p14:tracePt t="172036" x="3500438" y="5280025"/>
          <p14:tracePt t="172045" x="3500438" y="5353050"/>
          <p14:tracePt t="172052" x="3500438" y="5462588"/>
          <p14:tracePt t="172060" x="3500438" y="5518150"/>
          <p14:tracePt t="172068" x="3500438" y="5572125"/>
          <p14:tracePt t="172076" x="3500438" y="5635625"/>
          <p14:tracePt t="172084" x="3500438" y="5654675"/>
          <p14:tracePt t="172101" x="3500438" y="5681663"/>
          <p14:tracePt t="179774" x="3527425" y="5672138"/>
          <p14:tracePt t="179782" x="3546475" y="5654675"/>
          <p14:tracePt t="179790" x="3556000" y="5645150"/>
          <p14:tracePt t="179935" x="3563938" y="5635625"/>
          <p14:tracePt t="179943" x="3582988" y="5599113"/>
          <p14:tracePt t="179952" x="3592513" y="5518150"/>
          <p14:tracePt t="179959" x="3619500" y="5435600"/>
          <p14:tracePt t="179965" x="3619500" y="5307013"/>
          <p14:tracePt t="179976" x="3619500" y="5170488"/>
          <p14:tracePt t="179983" x="3619500" y="5024438"/>
          <p14:tracePt t="179990" x="3619500" y="4824413"/>
          <p14:tracePt t="179997" x="3619500" y="4624388"/>
          <p14:tracePt t="180006" x="3619500" y="4376738"/>
          <p14:tracePt t="180015" x="3619500" y="4149725"/>
          <p14:tracePt t="180022" x="3619500" y="3848100"/>
          <p14:tracePt t="180032" x="3619500" y="3511550"/>
          <p14:tracePt t="180038" x="3619500" y="3292475"/>
          <p14:tracePt t="180048" x="3619500" y="3090863"/>
          <p14:tracePt t="180054" x="3629025" y="2963863"/>
          <p14:tracePt t="180064" x="3665538" y="2790825"/>
          <p14:tracePt t="180071" x="3709988" y="2644775"/>
          <p14:tracePt t="180076" x="3738563" y="2517775"/>
          <p14:tracePt t="180085" x="3775075" y="2435225"/>
          <p14:tracePt t="180092" x="3792538" y="2371725"/>
          <p14:tracePt t="180101" x="3802063" y="2343150"/>
          <p14:tracePt t="180108" x="3802063" y="2335213"/>
          <p14:tracePt t="180117" x="3802063" y="2325688"/>
          <p14:tracePt t="180264" x="3802063" y="2316163"/>
          <p14:tracePt t="180271" x="3802063" y="2306638"/>
          <p14:tracePt t="180279" x="3802063" y="2270125"/>
          <p14:tracePt t="180286" x="3802063" y="2233613"/>
          <p14:tracePt t="180293" x="3802063" y="2206625"/>
          <p14:tracePt t="180301" x="3802063" y="2152650"/>
          <p14:tracePt t="180309" x="3756025" y="2089150"/>
          <p14:tracePt t="180317" x="3729038" y="2024063"/>
          <p14:tracePt t="180325" x="3692525" y="1943100"/>
          <p14:tracePt t="180333" x="3665538" y="1897063"/>
          <p14:tracePt t="180341" x="3636963" y="1870075"/>
          <p14:tracePt t="180349" x="3609975" y="1804988"/>
          <p14:tracePt t="180357" x="3600450" y="1768475"/>
          <p14:tracePt t="180365" x="3592513" y="1768475"/>
          <p14:tracePt t="180373" x="3582988" y="1760538"/>
          <p14:tracePt t="180382" x="3582988" y="1741488"/>
          <p14:tracePt t="180405" x="3582988" y="1731963"/>
          <p14:tracePt t="180558" x="3582988" y="1741488"/>
          <p14:tracePt t="180566" x="3582988" y="1760538"/>
          <p14:tracePt t="180592" x="3582988" y="1768475"/>
          <p14:tracePt t="180597" x="3582988" y="1778000"/>
          <p14:tracePt t="180604" x="3582988" y="1797050"/>
          <p14:tracePt t="180815" x="3582988" y="1804988"/>
          <p14:tracePt t="180823" x="3582988" y="1814513"/>
          <p14:tracePt t="180838" x="3582988" y="1824038"/>
          <p14:tracePt t="180855" x="3582988" y="1841500"/>
          <p14:tracePt t="180863" x="3582988" y="1851025"/>
          <p14:tracePt t="180870" x="3582988" y="1878013"/>
          <p14:tracePt t="180878" x="3582988" y="1897063"/>
          <p14:tracePt t="180886" x="3582988" y="1943100"/>
          <p14:tracePt t="180893" x="3582988" y="1951038"/>
          <p14:tracePt t="180901" x="3582988" y="1970088"/>
          <p14:tracePt t="180909" x="3582988" y="1987550"/>
          <p14:tracePt t="181374" x="3582988" y="2024063"/>
          <p14:tracePt t="181384" x="3582988" y="2079625"/>
          <p14:tracePt t="181390" x="3582988" y="2152650"/>
          <p14:tracePt t="181399" x="3563938" y="2225675"/>
          <p14:tracePt t="181405" x="3563938" y="2335213"/>
          <p14:tracePt t="181413" x="3563938" y="2408238"/>
          <p14:tracePt t="181421" x="3563938" y="2508250"/>
          <p14:tracePt t="181429" x="3563938" y="2617788"/>
          <p14:tracePt t="181437" x="3563938" y="2744788"/>
          <p14:tracePt t="181446" x="3563938" y="2836863"/>
          <p14:tracePt t="181453" x="3563938" y="2963863"/>
          <p14:tracePt t="181463" x="3563938" y="3054350"/>
          <p14:tracePt t="181468" x="3582988" y="3146425"/>
          <p14:tracePt t="181476" x="3600450" y="3209925"/>
          <p14:tracePt t="181484" x="3609975" y="3236913"/>
          <p14:tracePt t="181492" x="3609975" y="3265488"/>
          <p14:tracePt t="181500" x="3609975" y="3273425"/>
          <p14:tracePt t="181516" x="3609975" y="3302000"/>
          <p14:tracePt t="181982" x="3609975" y="3309938"/>
          <p14:tracePt t="181990" x="3609975" y="3319463"/>
          <p14:tracePt t="181999" x="3609975" y="3328988"/>
          <p14:tracePt t="182004" x="3609975" y="3338513"/>
          <p14:tracePt t="182013" x="3609975" y="3346450"/>
          <p14:tracePt t="182020" x="3609975" y="3355975"/>
          <p14:tracePt t="182036" x="3609975" y="3365500"/>
          <p14:tracePt t="182406" x="3619500" y="3375025"/>
          <p14:tracePt t="182822" x="3629025" y="3375025"/>
          <p14:tracePt t="183958" x="3629025" y="3365500"/>
          <p14:tracePt t="183966" x="3629025" y="3346450"/>
          <p14:tracePt t="183974" x="3629025" y="3328988"/>
          <p14:tracePt t="183981" x="3629025" y="3319463"/>
          <p14:tracePt t="183989" x="3619500" y="3302000"/>
          <p14:tracePt t="183997" x="3600450" y="3292475"/>
          <p14:tracePt t="184005" x="3592513" y="3273425"/>
          <p14:tracePt t="184029" x="3582988" y="3265488"/>
          <p14:tracePt t="184645" x="3592513" y="3209925"/>
          <p14:tracePt t="184653" x="3600450" y="3200400"/>
          <p14:tracePt t="184662" x="3609975" y="3182938"/>
          <p14:tracePt t="184669" x="3619500" y="3163888"/>
          <p14:tracePt t="184685" x="3636963" y="3155950"/>
          <p14:tracePt t="184694" x="3656013" y="3127375"/>
          <p14:tracePt t="184717" x="3665538" y="3127375"/>
          <p14:tracePt t="184807" x="3665538" y="3163888"/>
          <p14:tracePt t="184814" x="3665538" y="3192463"/>
          <p14:tracePt t="184822" x="3665538" y="3209925"/>
          <p14:tracePt t="184832" x="3665538" y="3219450"/>
          <p14:tracePt t="184879" x="3665538" y="3228975"/>
          <p14:tracePt t="184895" x="3665538" y="3246438"/>
          <p14:tracePt t="184905" x="3656013" y="3255963"/>
          <p14:tracePt t="184919" x="3636963" y="3265488"/>
          <p14:tracePt t="185271" x="3629025" y="3265488"/>
          <p14:tracePt t="185296" x="3609975" y="3265488"/>
          <p14:tracePt t="185303" x="3582988" y="3228975"/>
          <p14:tracePt t="185311" x="3527425" y="3163888"/>
          <p14:tracePt t="185318" x="3473450" y="3063875"/>
          <p14:tracePt t="185325" x="3427413" y="3000375"/>
          <p14:tracePt t="185333" x="3390900" y="2917825"/>
          <p14:tracePt t="185342" x="3363913" y="2808288"/>
          <p14:tracePt t="185350" x="3336925" y="2727325"/>
          <p14:tracePt t="185358" x="3309938" y="2644775"/>
          <p14:tracePt t="185368" x="3309938" y="2589213"/>
          <p14:tracePt t="185372" x="3300413" y="2554288"/>
          <p14:tracePt t="185381" x="3300413" y="2508250"/>
          <p14:tracePt t="185390" x="3300413" y="2489200"/>
          <p14:tracePt t="185397" x="3300413" y="2462213"/>
          <p14:tracePt t="185405" x="3300413" y="2435225"/>
          <p14:tracePt t="185413" x="3300413" y="2408238"/>
          <p14:tracePt t="185421" x="3300413" y="2389188"/>
          <p14:tracePt t="185430" x="3300413" y="2343150"/>
          <p14:tracePt t="185437" x="3300413" y="2316163"/>
          <p14:tracePt t="185446" x="3300413" y="2298700"/>
          <p14:tracePt t="185453" x="3300413" y="2262188"/>
          <p14:tracePt t="185463" x="3300413" y="2243138"/>
          <p14:tracePt t="185469" x="3281363" y="2197100"/>
          <p14:tracePt t="185479" x="3281363" y="2189163"/>
          <p14:tracePt t="185485" x="3273425" y="2170113"/>
          <p14:tracePt t="185493" x="3273425" y="2160588"/>
          <p14:tracePt t="185509" x="3273425" y="2152650"/>
          <p14:tracePt t="185541" x="3263900" y="2133600"/>
          <p14:tracePt t="185575" x="3254375" y="2106613"/>
          <p14:tracePt t="185592" x="3244850" y="2097088"/>
          <p14:tracePt t="185601" x="3236913" y="2089150"/>
          <p14:tracePt t="185613" x="3227388" y="2089150"/>
          <p14:tracePt t="185622" x="3227388" y="2070100"/>
          <p14:tracePt t="185630" x="3227388" y="2060575"/>
          <p14:tracePt t="185637" x="3217863" y="2033588"/>
          <p14:tracePt t="185662" x="3217863" y="2024063"/>
          <p14:tracePt t="185677" x="3217863" y="2016125"/>
          <p14:tracePt t="185693" x="3208338" y="1997075"/>
          <p14:tracePt t="185701" x="3208338" y="1987550"/>
          <p14:tracePt t="185709" x="3208338" y="1979613"/>
          <p14:tracePt t="185717" x="3208338" y="1960563"/>
          <p14:tracePt t="185725" x="3208338" y="1943100"/>
          <p14:tracePt t="185733" x="3200400" y="1924050"/>
          <p14:tracePt t="185741" x="3190875" y="1914525"/>
          <p14:tracePt t="185749" x="3190875" y="1906588"/>
          <p14:tracePt t="186014" x="3190875" y="1897063"/>
          <p14:tracePt t="186022" x="3190875" y="1887538"/>
          <p14:tracePt t="186030" x="3200400" y="1887538"/>
          <p14:tracePt t="186038" x="3254375" y="1887538"/>
          <p14:tracePt t="186050" x="3309938" y="1887538"/>
          <p14:tracePt t="186053" x="3409950" y="1887538"/>
          <p14:tracePt t="186062" x="3436938" y="1887538"/>
          <p14:tracePt t="186069" x="3509963" y="1914525"/>
          <p14:tracePt t="186077" x="3536950" y="1914525"/>
          <p14:tracePt t="186085" x="3563938" y="1924050"/>
          <p14:tracePt t="186093" x="3582988" y="1933575"/>
          <p14:tracePt t="186108" x="3592513" y="1933575"/>
          <p14:tracePt t="190286" x="3600450" y="2016125"/>
          <p14:tracePt t="190297" x="3600450" y="2179638"/>
          <p14:tracePt t="190303" x="3536950" y="2352675"/>
          <p14:tracePt t="190312" x="3519488" y="2554288"/>
          <p14:tracePt t="190318" x="3463925" y="2817813"/>
          <p14:tracePt t="190325" x="3436938" y="3054350"/>
          <p14:tracePt t="190333" x="3400425" y="3338513"/>
          <p14:tracePt t="190341" x="3363913" y="3584575"/>
          <p14:tracePt t="190349" x="3346450" y="3821113"/>
          <p14:tracePt t="190357" x="3290888" y="4113213"/>
          <p14:tracePt t="190365" x="3254375" y="4322763"/>
          <p14:tracePt t="190373" x="3227388" y="4468813"/>
          <p14:tracePt t="190381" x="3208338" y="4632325"/>
          <p14:tracePt t="190389" x="3200400" y="4760913"/>
          <p14:tracePt t="190397" x="3181350" y="4851400"/>
          <p14:tracePt t="190405" x="3154363" y="5006975"/>
          <p14:tracePt t="190412" x="3154363" y="5060950"/>
          <p14:tracePt t="190422" x="3136900" y="5153025"/>
          <p14:tracePt t="190430" x="3136900" y="5207000"/>
          <p14:tracePt t="190438" x="3136900" y="5226050"/>
          <p14:tracePt t="190447" x="3136900" y="5270500"/>
          <p14:tracePt t="190454" x="3136900" y="5289550"/>
          <p14:tracePt t="190464" x="3127375" y="5316538"/>
          <p14:tracePt t="190470" x="3127375" y="5343525"/>
          <p14:tracePt t="190480" x="3127375" y="5362575"/>
          <p14:tracePt t="190486" x="3127375" y="5372100"/>
          <p14:tracePt t="190498" x="3127375" y="5399088"/>
          <p14:tracePt t="190501" x="3127375" y="5408613"/>
          <p14:tracePt t="190518" x="3127375" y="5416550"/>
          <p14:tracePt t="190529" x="3127375" y="5435600"/>
          <p14:tracePt t="190534" x="3127375" y="5453063"/>
          <p14:tracePt t="190544" x="3127375" y="5462588"/>
          <p14:tracePt t="190558" x="3127375" y="5499100"/>
          <p14:tracePt t="190566" x="3127375" y="5508625"/>
          <p14:tracePt t="190574" x="3127375" y="5535613"/>
          <p14:tracePt t="190582" x="3117850" y="5554663"/>
          <p14:tracePt t="190590" x="3117850" y="5581650"/>
          <p14:tracePt t="190597" x="3117850" y="5589588"/>
          <p14:tracePt t="190606" x="3117850" y="5599113"/>
          <p14:tracePt t="190622" x="3117850" y="5608638"/>
          <p14:tracePt t="190718" x="3117850" y="5618163"/>
          <p14:tracePt t="190751" x="3117850" y="5626100"/>
          <p14:tracePt t="190766" x="3117850" y="5635625"/>
          <p14:tracePt t="190774" x="3117850" y="5654675"/>
          <p14:tracePt t="190782" x="3117850" y="5662613"/>
          <p14:tracePt t="190798" x="3117850" y="5672138"/>
          <p14:tracePt t="190814" x="3117850" y="5691188"/>
          <p14:tracePt t="190822" x="3144838" y="5727700"/>
          <p14:tracePt t="190838" x="3171825" y="5745163"/>
          <p14:tracePt t="190846" x="3208338" y="5772150"/>
          <p14:tracePt t="190853" x="3217863" y="5781675"/>
          <p14:tracePt t="190863" x="3244850" y="5791200"/>
          <p14:tracePt t="191169" x="3263900" y="5791200"/>
          <p14:tracePt t="191190" x="3281363" y="5791200"/>
          <p14:tracePt t="191198" x="3290888" y="5791200"/>
          <p14:tracePt t="191216" x="3309938" y="5781675"/>
          <p14:tracePt t="191223" x="3317875" y="5772150"/>
          <p14:tracePt t="191232" x="3327400" y="5764213"/>
          <p14:tracePt t="191237" x="3336925" y="5745163"/>
          <p14:tracePt t="191245" x="3354388" y="5735638"/>
          <p14:tracePt t="191253" x="3363913" y="5727700"/>
          <p14:tracePt t="191263" x="3363913" y="5718175"/>
          <p14:tracePt t="191269" x="3382963" y="5708650"/>
          <p14:tracePt t="191285" x="3390900" y="5708650"/>
          <p14:tracePt t="191565" x="3400425" y="5708650"/>
          <p14:tracePt t="191582" x="3409950" y="5681663"/>
          <p14:tracePt t="191701" x="3419475" y="5681663"/>
          <p14:tracePt t="191709" x="3427413" y="5672138"/>
          <p14:tracePt t="191717" x="3436938" y="5672138"/>
          <p14:tracePt t="192063" x="3463925" y="5672138"/>
          <p14:tracePt t="192069" x="3473450" y="5672138"/>
          <p14:tracePt t="192077" x="3482975" y="5681663"/>
          <p14:tracePt t="192101" x="3490913" y="5681663"/>
          <p14:tracePt t="192149" x="3500438" y="5681663"/>
          <p14:tracePt t="192157" x="3519488" y="5681663"/>
          <p14:tracePt t="192775" x="3573463" y="5681663"/>
          <p14:tracePt t="192783" x="3629025" y="5681663"/>
          <p14:tracePt t="192792" x="3683000" y="5681663"/>
          <p14:tracePt t="192797" x="3765550" y="5699125"/>
          <p14:tracePt t="192805" x="3838575" y="5699125"/>
          <p14:tracePt t="192814" x="3948113" y="5745163"/>
          <p14:tracePt t="192821" x="4011613" y="5772150"/>
          <p14:tracePt t="192829" x="4029075" y="5772150"/>
          <p14:tracePt t="192837" x="4121150" y="5808663"/>
          <p14:tracePt t="192846" x="4148138" y="5818188"/>
          <p14:tracePt t="192853" x="4175125" y="5827713"/>
          <p14:tracePt t="192862" x="4221163" y="5854700"/>
          <p14:tracePt t="192869" x="4238625" y="5864225"/>
          <p14:tracePt t="192893" x="4248150" y="5864225"/>
          <p14:tracePt t="192917" x="4267200" y="5864225"/>
          <p14:tracePt t="193221" x="4348163" y="5864225"/>
          <p14:tracePt t="193229" x="4494213" y="5864225"/>
          <p14:tracePt t="193237" x="4594225" y="5900738"/>
          <p14:tracePt t="193244" x="4686300" y="5946775"/>
          <p14:tracePt t="193253" x="4786313" y="5927725"/>
          <p14:tracePt t="193262" x="4822825" y="5927725"/>
          <p14:tracePt t="193269" x="4868863" y="5918200"/>
          <p14:tracePt t="193369" x="4868863" y="5910263"/>
          <p14:tracePt t="193453" x="4859338" y="5910263"/>
          <p14:tracePt t="193461" x="4832350" y="5900738"/>
          <p14:tracePt t="193478" x="4822825" y="5900738"/>
          <p14:tracePt t="193485" x="4803775" y="5900738"/>
          <p14:tracePt t="193492" x="4767263" y="5881688"/>
          <p14:tracePt t="193509" x="4749800" y="5873750"/>
          <p14:tracePt t="193568" x="4730750" y="5864225"/>
          <p14:tracePt t="193577" x="4703763" y="5845175"/>
          <p14:tracePt t="193584" x="4676775" y="5818188"/>
          <p14:tracePt t="193591" x="4622800" y="5772150"/>
          <p14:tracePt t="193598" x="4557713" y="5745163"/>
          <p14:tracePt t="193604" x="4484688" y="5699125"/>
          <p14:tracePt t="193612" x="4384675" y="5672138"/>
          <p14:tracePt t="193620" x="4340225" y="5662613"/>
          <p14:tracePt t="193630" x="4248150" y="5626100"/>
          <p14:tracePt t="193638" x="4194175" y="5626100"/>
          <p14:tracePt t="193647" x="4129088" y="5608638"/>
          <p14:tracePt t="193654" x="4094163" y="5608638"/>
          <p14:tracePt t="193664" x="4075113" y="5608638"/>
          <p14:tracePt t="193670" x="4038600" y="5599113"/>
          <p14:tracePt t="194039" x="4011613" y="5599113"/>
          <p14:tracePt t="194045" x="3975100" y="5599113"/>
          <p14:tracePt t="194052" x="3902075" y="5599113"/>
          <p14:tracePt t="194060" x="3865563" y="5599113"/>
          <p14:tracePt t="194068" x="3819525" y="5599113"/>
          <p14:tracePt t="194078" x="3783013" y="5599113"/>
          <p14:tracePt t="194085" x="3765550" y="5599113"/>
          <p14:tracePt t="194093" x="3729038" y="5599113"/>
          <p14:tracePt t="194100" x="3719513" y="5599113"/>
          <p14:tracePt t="195398" x="3738563" y="5599113"/>
          <p14:tracePt t="195404" x="3765550" y="5599113"/>
          <p14:tracePt t="195412" x="3802063" y="5599113"/>
          <p14:tracePt t="195420" x="3838575" y="5581650"/>
          <p14:tracePt t="195428" x="3902075" y="5581650"/>
          <p14:tracePt t="195436" x="3984625" y="5581650"/>
          <p14:tracePt t="195445" x="4011613" y="5581650"/>
          <p14:tracePt t="195452" x="4048125" y="5581650"/>
          <p14:tracePt t="195461" x="4102100" y="5581650"/>
          <p14:tracePt t="195469" x="4129088" y="5581650"/>
          <p14:tracePt t="195478" x="4175125" y="5589588"/>
          <p14:tracePt t="195485" x="4202113" y="5608638"/>
          <p14:tracePt t="195495" x="4211638" y="5608638"/>
          <p14:tracePt t="195501" x="4230688" y="5608638"/>
          <p14:tracePt t="196400" x="4248150" y="5608638"/>
          <p14:tracePt t="196406" x="4294188" y="5608638"/>
          <p14:tracePt t="196416" x="4330700" y="5608638"/>
          <p14:tracePt t="196422" x="4348163" y="5608638"/>
          <p14:tracePt t="196431" x="4357688" y="5608638"/>
          <p14:tracePt t="196438" x="4394200" y="5608638"/>
          <p14:tracePt t="196447" x="4430713" y="5608638"/>
          <p14:tracePt t="196454" x="4476750" y="5626100"/>
          <p14:tracePt t="196463" x="4503738" y="5645150"/>
          <p14:tracePt t="196470" x="4521200" y="5654675"/>
          <p14:tracePt t="196480" x="4557713" y="5691188"/>
          <p14:tracePt t="196486" x="4586288" y="5708650"/>
          <p14:tracePt t="196496" x="4594225" y="5718175"/>
          <p14:tracePt t="196502" x="4594225" y="5727700"/>
          <p14:tracePt t="197391" x="4640263" y="5727700"/>
          <p14:tracePt t="197397" x="4740275" y="5708650"/>
          <p14:tracePt t="197405" x="4822825" y="5662613"/>
          <p14:tracePt t="197412" x="4895850" y="5654675"/>
          <p14:tracePt t="197420" x="4968875" y="5654675"/>
          <p14:tracePt t="197428" x="5014913" y="5645150"/>
          <p14:tracePt t="197437" x="5068888" y="5645150"/>
          <p14:tracePt t="197445" x="5114925" y="5645150"/>
          <p14:tracePt t="197453" x="5141913" y="5626100"/>
          <p14:tracePt t="197461" x="5168900" y="5626100"/>
          <p14:tracePt t="197469" x="5178425" y="5626100"/>
          <p14:tracePt t="197590" x="5187950" y="5626100"/>
          <p14:tracePt t="197598" x="5224463" y="5626100"/>
          <p14:tracePt t="197606" x="5260975" y="5626100"/>
          <p14:tracePt t="197613" x="5305425" y="5626100"/>
          <p14:tracePt t="197620" x="5334000" y="5626100"/>
          <p14:tracePt t="197628" x="5387975" y="5626100"/>
          <p14:tracePt t="197636" x="5424488" y="5626100"/>
          <p14:tracePt t="197645" x="5478463" y="5626100"/>
          <p14:tracePt t="197652" x="5543550" y="5635625"/>
          <p14:tracePt t="197661" x="5597525" y="5635625"/>
          <p14:tracePt t="197669" x="5661025" y="5662613"/>
          <p14:tracePt t="197677" x="5697538" y="5662613"/>
          <p14:tracePt t="197685" x="5716588" y="5662613"/>
          <p14:tracePt t="197693" x="5743575" y="5662613"/>
          <p14:tracePt t="197711" x="5753100" y="5662613"/>
          <p14:tracePt t="197717" x="5761038" y="5662613"/>
          <p14:tracePt t="197748" x="5780088" y="5662613"/>
          <p14:tracePt t="197781" x="5797550" y="5654675"/>
          <p14:tracePt t="197806" x="5807075" y="5654675"/>
          <p14:tracePt t="197815" x="5816600" y="5645150"/>
          <p14:tracePt t="197918" x="5826125" y="5645150"/>
          <p14:tracePt t="197930" x="5834063" y="5626100"/>
          <p14:tracePt t="198143" x="5761038" y="5618163"/>
          <p14:tracePt t="198149" x="5634038" y="5589588"/>
          <p14:tracePt t="198157" x="5507038" y="5545138"/>
          <p14:tracePt t="198164" x="5351463" y="5508625"/>
          <p14:tracePt t="198173" x="5224463" y="5508625"/>
          <p14:tracePt t="198181" x="5114925" y="5481638"/>
          <p14:tracePt t="198189" x="4968875" y="5472113"/>
          <p14:tracePt t="198196" x="4840288" y="5445125"/>
          <p14:tracePt t="198205" x="4759325" y="5445125"/>
          <p14:tracePt t="198213" x="4667250" y="5416550"/>
          <p14:tracePt t="198221" x="4640263" y="5416550"/>
          <p14:tracePt t="198229" x="4603750" y="5416550"/>
          <p14:tracePt t="198237" x="4603750" y="5408613"/>
          <p14:tracePt t="198359" x="4567238" y="5408613"/>
          <p14:tracePt t="198369" x="4521200" y="5408613"/>
          <p14:tracePt t="198374" x="4494213" y="5408613"/>
          <p14:tracePt t="198382" x="4448175" y="5408613"/>
          <p14:tracePt t="198390" x="4413250" y="5408613"/>
          <p14:tracePt t="198400" x="4367213" y="5408613"/>
          <p14:tracePt t="198406" x="4340225" y="5408613"/>
          <p14:tracePt t="198415" x="4303713" y="5408613"/>
          <p14:tracePt t="198422" x="4267200" y="5408613"/>
          <p14:tracePt t="198432" x="4238625" y="5408613"/>
          <p14:tracePt t="198437" x="4211638" y="5408613"/>
          <p14:tracePt t="198446" x="4202113" y="5408613"/>
          <p14:tracePt t="198452" x="4175125" y="5408613"/>
          <p14:tracePt t="198461" x="4157663" y="5408613"/>
          <p14:tracePt t="198478" x="4138613" y="5408613"/>
          <p14:tracePt t="198484" x="4129088" y="5408613"/>
          <p14:tracePt t="198501" x="4121150" y="5416550"/>
          <p14:tracePt t="198517" x="4094163" y="5416550"/>
          <p14:tracePt t="198524" x="4084638" y="5416550"/>
          <p14:tracePt t="198533" x="4065588" y="5426075"/>
          <p14:tracePt t="198546" x="4038600" y="5435600"/>
          <p14:tracePt t="198550" x="4021138" y="5435600"/>
          <p14:tracePt t="198559" x="3984625" y="5445125"/>
          <p14:tracePt t="198565" x="3975100" y="5453063"/>
          <p14:tracePt t="198573" x="3948113" y="5462588"/>
          <p14:tracePt t="198581" x="3929063" y="5472113"/>
          <p14:tracePt t="198589" x="3911600" y="5472113"/>
          <p14:tracePt t="198598" x="3892550" y="5481638"/>
          <p14:tracePt t="198629" x="3875088" y="5489575"/>
          <p14:tracePt t="198637" x="3865563" y="5499100"/>
          <p14:tracePt t="198660" x="3856038" y="5499100"/>
          <p14:tracePt t="198726" x="3846513" y="5499100"/>
          <p14:tracePt t="198734" x="3838575" y="5499100"/>
          <p14:tracePt t="198756" x="3829050" y="5499100"/>
          <p14:tracePt t="198814" x="3819525" y="5508625"/>
          <p14:tracePt t="199093" x="3810000" y="5499100"/>
          <p14:tracePt t="199101" x="3802063" y="5445125"/>
          <p14:tracePt t="199109" x="3802063" y="5408613"/>
          <p14:tracePt t="199117" x="3802063" y="5353050"/>
          <p14:tracePt t="199125" x="3802063" y="5307013"/>
          <p14:tracePt t="199132" x="3802063" y="5270500"/>
          <p14:tracePt t="199141" x="3783013" y="5197475"/>
          <p14:tracePt t="199149" x="3783013" y="5180013"/>
          <p14:tracePt t="199157" x="3783013" y="5126038"/>
          <p14:tracePt t="199165" x="3783013" y="5089525"/>
          <p14:tracePt t="199173" x="3783013" y="5053013"/>
          <p14:tracePt t="199181" x="3783013" y="5016500"/>
          <p14:tracePt t="199189" x="3783013" y="4987925"/>
          <p14:tracePt t="199197" x="3783013" y="4933950"/>
          <p14:tracePt t="199205" x="3765550" y="4897438"/>
          <p14:tracePt t="199213" x="3765550" y="4860925"/>
          <p14:tracePt t="199221" x="3756025" y="4805363"/>
          <p14:tracePt t="199229" x="3738563" y="4741863"/>
          <p14:tracePt t="199237" x="3729038" y="4687888"/>
          <p14:tracePt t="199246" x="3729038" y="4632325"/>
          <p14:tracePt t="199253" x="3729038" y="4568825"/>
          <p14:tracePt t="199260" x="3709988" y="4522788"/>
          <p14:tracePt t="199269" x="3692525" y="4468813"/>
          <p14:tracePt t="199277" x="3692525" y="4413250"/>
          <p14:tracePt t="199285" x="3683000" y="4332288"/>
          <p14:tracePt t="199294" x="3673475" y="4276725"/>
          <p14:tracePt t="199301" x="3673475" y="4203700"/>
          <p14:tracePt t="199309" x="3646488" y="4140200"/>
          <p14:tracePt t="199317" x="3646488" y="4049713"/>
          <p14:tracePt t="199325" x="3636963" y="3967163"/>
          <p14:tracePt t="199333" x="3619500" y="3894138"/>
          <p14:tracePt t="199340" x="3609975" y="3830638"/>
          <p14:tracePt t="199349" x="3609975" y="3803650"/>
          <p14:tracePt t="199357" x="3582988" y="3730625"/>
          <p14:tracePt t="199364" x="3582988" y="3657600"/>
          <p14:tracePt t="199372" x="3573463" y="3565525"/>
          <p14:tracePt t="199381" x="3556000" y="3482975"/>
          <p14:tracePt t="199389" x="3546475" y="3411538"/>
          <p14:tracePt t="199396" x="3546475" y="3338513"/>
          <p14:tracePt t="199405" x="3519488" y="3292475"/>
          <p14:tracePt t="199414" x="3519488" y="3236913"/>
          <p14:tracePt t="199421" x="3509963" y="3219450"/>
          <p14:tracePt t="199429" x="3509963" y="3163888"/>
          <p14:tracePt t="199437" x="3509963" y="3136900"/>
          <p14:tracePt t="199445" x="3509963" y="3090863"/>
          <p14:tracePt t="199452" x="3509963" y="3073400"/>
          <p14:tracePt t="199460" x="3509963" y="3046413"/>
          <p14:tracePt t="199469" x="3509963" y="3027363"/>
          <p14:tracePt t="199477" x="3509963" y="3000375"/>
          <p14:tracePt t="199485" x="3509963" y="2982913"/>
          <p14:tracePt t="199494" x="3509963" y="2936875"/>
          <p14:tracePt t="199501" x="3509963" y="2881313"/>
          <p14:tracePt t="199509" x="3509963" y="2863850"/>
          <p14:tracePt t="199517" x="3527425" y="2808288"/>
          <p14:tracePt t="199525" x="3536950" y="2754313"/>
          <p14:tracePt t="199533" x="3536950" y="2717800"/>
          <p14:tracePt t="199541" x="3573463" y="2662238"/>
          <p14:tracePt t="199549" x="3573463" y="2654300"/>
          <p14:tracePt t="199557" x="3573463" y="2644775"/>
          <p14:tracePt t="199565" x="3573463" y="2625725"/>
          <p14:tracePt t="199573" x="3582988" y="2608263"/>
          <p14:tracePt t="199581" x="3592513" y="2581275"/>
          <p14:tracePt t="199589" x="3592513" y="2571750"/>
          <p14:tracePt t="199606" x="3600450" y="2535238"/>
          <p14:tracePt t="199613" x="3600450" y="2517775"/>
          <p14:tracePt t="199621" x="3609975" y="2498725"/>
          <p14:tracePt t="199630" x="3619500" y="2481263"/>
          <p14:tracePt t="199636" x="3629025" y="2471738"/>
          <p14:tracePt t="199652" x="3629025" y="2452688"/>
          <p14:tracePt t="199661" x="3629025" y="2444750"/>
          <p14:tracePt t="199773" x="3629025" y="2435225"/>
          <p14:tracePt t="199805" x="3629025" y="2425700"/>
          <p14:tracePt t="199813" x="3629025" y="2398713"/>
          <p14:tracePt t="199821" x="3629025" y="2379663"/>
          <p14:tracePt t="199830" x="3636963" y="2343150"/>
          <p14:tracePt t="199837" x="3636963" y="2316163"/>
          <p14:tracePt t="199848" x="3636963" y="2279650"/>
          <p14:tracePt t="199854" x="3636963" y="2243138"/>
          <p14:tracePt t="199864" x="3636963" y="2216150"/>
          <p14:tracePt t="199871" x="3636963" y="2197100"/>
          <p14:tracePt t="199880" x="3636963" y="2152650"/>
          <p14:tracePt t="199886" x="3636963" y="2133600"/>
          <p14:tracePt t="199896" x="3636963" y="2116138"/>
          <p14:tracePt t="199901" x="3636963" y="2097088"/>
          <p14:tracePt t="199920" x="3636963" y="2079625"/>
          <p14:tracePt t="199926" x="3636963" y="2070100"/>
          <p14:tracePt t="199951" x="3636963" y="2024063"/>
          <p14:tracePt t="199966" x="3636963" y="2016125"/>
          <p14:tracePt t="199975" x="3636963" y="1997075"/>
          <p14:tracePt t="199980" x="3636963" y="1987550"/>
          <p14:tracePt t="200005" x="3636963" y="1979613"/>
          <p14:tracePt t="200398" x="3629025" y="1970088"/>
          <p14:tracePt t="200406" x="3519488" y="1970088"/>
          <p14:tracePt t="200414" x="3336925" y="1970088"/>
          <p14:tracePt t="200423" x="3190875" y="1970088"/>
          <p14:tracePt t="200429" x="2990850" y="1970088"/>
          <p14:tracePt t="200437" x="2835275" y="1970088"/>
          <p14:tracePt t="200445" x="2671763" y="1970088"/>
          <p14:tracePt t="200453" x="2498725" y="1924050"/>
          <p14:tracePt t="200463" x="2370138" y="1914525"/>
          <p14:tracePt t="200470" x="2260600" y="1897063"/>
          <p14:tracePt t="200480" x="2187575" y="1897063"/>
          <p14:tracePt t="200486" x="2160588" y="1887538"/>
          <p14:tracePt t="200496" x="2124075" y="1870075"/>
          <p14:tracePt t="200566" x="2114550" y="1870075"/>
          <p14:tracePt t="200582" x="2097088" y="1870075"/>
          <p14:tracePt t="200598" x="2087563" y="1870075"/>
          <p14:tracePt t="200614" x="2078038" y="1870075"/>
          <p14:tracePt t="200622" x="2070100" y="1870075"/>
          <p14:tracePt t="200630" x="2060575" y="1870075"/>
          <p14:tracePt t="200760" x="2041525" y="1870075"/>
          <p14:tracePt t="200767" x="2014538" y="1870075"/>
          <p14:tracePt t="200775" x="1997075" y="1870075"/>
          <p14:tracePt t="200783" x="1987550" y="1870075"/>
          <p14:tracePt t="200792" x="1960563" y="1870075"/>
          <p14:tracePt t="200798" x="1941513" y="1870075"/>
          <p14:tracePt t="200805" x="1914525" y="1870075"/>
          <p14:tracePt t="200813" x="1895475" y="1870075"/>
          <p14:tracePt t="200821" x="1868488" y="1870075"/>
          <p14:tracePt t="200829" x="1851025" y="1870075"/>
          <p14:tracePt t="200838" x="1831975" y="1870075"/>
          <p14:tracePt t="200845" x="1814513" y="1870075"/>
          <p14:tracePt t="200853" x="1787525" y="1870075"/>
          <p14:tracePt t="200862" x="1768475" y="1870075"/>
          <p14:tracePt t="200869" x="1731963" y="1870075"/>
          <p14:tracePt t="200879" x="1714500" y="1870075"/>
          <p14:tracePt t="200885" x="1677988" y="1870075"/>
          <p14:tracePt t="200895" x="1668463" y="1870075"/>
          <p14:tracePt t="200901" x="1631950" y="1870075"/>
          <p14:tracePt t="200928" x="1622425" y="1870075"/>
          <p14:tracePt t="201060" x="1604963" y="1870075"/>
          <p14:tracePt t="201198" x="1631950" y="1870075"/>
          <p14:tracePt t="201206" x="1695450" y="1870075"/>
          <p14:tracePt t="201214" x="1841500" y="1851025"/>
          <p14:tracePt t="201221" x="1987550" y="1851025"/>
          <p14:tracePt t="201229" x="2143125" y="1851025"/>
          <p14:tracePt t="201237" x="2306638" y="1851025"/>
          <p14:tracePt t="201245" x="2452688" y="1851025"/>
          <p14:tracePt t="201253" x="2679700" y="1851025"/>
          <p14:tracePt t="201261" x="2852738" y="1851025"/>
          <p14:tracePt t="201269" x="3035300" y="1870075"/>
          <p14:tracePt t="201277" x="3190875" y="1887538"/>
          <p14:tracePt t="201284" x="3281363" y="1897063"/>
          <p14:tracePt t="201294" x="3346450" y="1924050"/>
          <p14:tracePt t="201301" x="3363913" y="1924050"/>
          <p14:tracePt t="201648" x="3373438" y="1924050"/>
          <p14:tracePt t="201669" x="3382963" y="1924050"/>
          <p14:tracePt t="201894" x="3419475" y="1924050"/>
          <p14:tracePt t="201901" x="3463925" y="1924050"/>
          <p14:tracePt t="201909" x="3519488" y="1933575"/>
          <p14:tracePt t="201916" x="3573463" y="1951038"/>
          <p14:tracePt t="201929" x="3592513" y="1960563"/>
          <p14:tracePt t="201932" x="3656013" y="1979613"/>
          <p14:tracePt t="201943" x="3673475" y="1979613"/>
          <p14:tracePt t="202496" x="3729038" y="1979613"/>
          <p14:tracePt t="202503" x="3819525" y="1979613"/>
          <p14:tracePt t="202511" x="3948113" y="1997075"/>
          <p14:tracePt t="202520" x="4057650" y="2006600"/>
          <p14:tracePt t="202526" x="4184650" y="2024063"/>
          <p14:tracePt t="202533" x="4330700" y="2052638"/>
          <p14:tracePt t="202541" x="4503738" y="2070100"/>
          <p14:tracePt t="202549" x="4695825" y="2089150"/>
          <p14:tracePt t="202557" x="4868863" y="2097088"/>
          <p14:tracePt t="202565" x="5049838" y="2125663"/>
          <p14:tracePt t="202573" x="5205413" y="2125663"/>
          <p14:tracePt t="202581" x="5324475" y="2125663"/>
          <p14:tracePt t="202589" x="5434013" y="2125663"/>
          <p14:tracePt t="202597" x="5487988" y="2125663"/>
          <p14:tracePt t="202605" x="5524500" y="2125663"/>
          <p14:tracePt t="202613" x="5570538" y="2125663"/>
          <p14:tracePt t="202621" x="5580063" y="2125663"/>
          <p14:tracePt t="203062" x="5588000" y="2125663"/>
          <p14:tracePt t="203071" x="5688013" y="2125663"/>
          <p14:tracePt t="203079" x="5780088" y="2125663"/>
          <p14:tracePt t="203085" x="5926138" y="2125663"/>
          <p14:tracePt t="203095" x="6053138" y="2125663"/>
          <p14:tracePt t="203101" x="6199188" y="2125663"/>
          <p14:tracePt t="203111" x="6345238" y="2125663"/>
          <p14:tracePt t="203117" x="6508750" y="2125663"/>
          <p14:tracePt t="203126" x="6637338" y="2125663"/>
          <p14:tracePt t="203133" x="6710363" y="2125663"/>
          <p14:tracePt t="203141" x="6800850" y="2125663"/>
          <p14:tracePt t="203149" x="6827838" y="2125663"/>
          <p14:tracePt t="203157" x="6864350" y="2125663"/>
          <p14:tracePt t="203405" x="6864350" y="2106613"/>
          <p14:tracePt t="203413" x="6883400" y="2060575"/>
          <p14:tracePt t="203421" x="6892925" y="2043113"/>
          <p14:tracePt t="203429" x="6910388" y="2024063"/>
          <p14:tracePt t="203438" x="6919913" y="1997075"/>
          <p14:tracePt t="203447" x="6919913" y="1987550"/>
          <p14:tracePt t="203458" x="6919913" y="1960563"/>
          <p14:tracePt t="203463" x="6919913" y="1951038"/>
          <p14:tracePt t="203471" x="6919913" y="1943100"/>
          <p14:tracePt t="203480" x="6919913" y="1933575"/>
          <p14:tracePt t="203486" x="6919913" y="1924050"/>
          <p14:tracePt t="203501" x="6919913" y="1914525"/>
          <p14:tracePt t="203511" x="6919913" y="1906588"/>
          <p14:tracePt t="203518" x="6919913" y="1897063"/>
          <p14:tracePt t="203526" x="6919913" y="1878013"/>
          <p14:tracePt t="203533" x="6919913" y="1870075"/>
          <p14:tracePt t="203540" x="6919913" y="1860550"/>
          <p14:tracePt t="203548" x="6929438" y="1860550"/>
          <p14:tracePt t="203556" x="6929438" y="1851025"/>
          <p14:tracePt t="203564" x="6929438" y="1841500"/>
          <p14:tracePt t="203572" x="6929438" y="1824038"/>
          <p14:tracePt t="203589" x="6937375" y="1804988"/>
          <p14:tracePt t="203645" x="6937375" y="1797050"/>
          <p14:tracePt t="203662" x="6937375" y="1787525"/>
          <p14:tracePt t="203678" x="6946900" y="1768475"/>
          <p14:tracePt t="203686" x="6956425" y="1768475"/>
          <p14:tracePt t="203710" x="6956425" y="1760538"/>
          <p14:tracePt t="203726" x="6956425" y="1751013"/>
          <p14:tracePt t="203784" x="6964363" y="1731963"/>
          <p14:tracePt t="203796" x="6964363" y="1724025"/>
          <p14:tracePt t="203805" x="6964363" y="1704975"/>
          <p14:tracePt t="203812" x="6973888" y="1704975"/>
          <p14:tracePt t="203829" x="6992938" y="1687513"/>
          <p14:tracePt t="203837" x="6992938" y="1677988"/>
          <p14:tracePt t="203845" x="7000875" y="1668463"/>
          <p14:tracePt t="203903" x="7010400" y="1660525"/>
          <p14:tracePt t="204055" x="7010400" y="1651000"/>
          <p14:tracePt t="204062" x="7010400" y="1631950"/>
          <p14:tracePt t="204085" x="7010400" y="1624013"/>
          <p14:tracePt t="204093" x="7010400" y="1614488"/>
          <p14:tracePt t="204101" x="7010400" y="1595438"/>
          <p14:tracePt t="204108" x="7019925" y="1587500"/>
          <p14:tracePt t="204132" x="7019925" y="1577975"/>
          <p14:tracePt t="204302" x="7019925" y="1587500"/>
          <p14:tracePt t="204446" x="7029450" y="1595438"/>
          <p14:tracePt t="204462" x="7037388" y="1595438"/>
          <p14:tracePt t="204469" x="7065963" y="1595438"/>
          <p14:tracePt t="204484" x="7083425" y="1595438"/>
          <p14:tracePt t="204501" x="7092950" y="1587500"/>
          <p14:tracePt t="204759" x="7083425" y="1614488"/>
          <p14:tracePt t="204764" x="7056438" y="1697038"/>
          <p14:tracePt t="204773" x="7046913" y="1751013"/>
          <p14:tracePt t="204780" x="7000875" y="1833563"/>
          <p14:tracePt t="204788" x="6946900" y="1914525"/>
          <p14:tracePt t="204797" x="6937375" y="2016125"/>
          <p14:tracePt t="204805" x="6910388" y="2089150"/>
          <p14:tracePt t="204813" x="6883400" y="2170113"/>
          <p14:tracePt t="204821" x="6873875" y="2243138"/>
          <p14:tracePt t="204829" x="6856413" y="2371725"/>
          <p14:tracePt t="204837" x="6856413" y="2416175"/>
          <p14:tracePt t="204846" x="6846888" y="2471738"/>
          <p14:tracePt t="204853" x="6846888" y="2517775"/>
          <p14:tracePt t="204861" x="6846888" y="2525713"/>
          <p14:tracePt t="204869" x="6846888" y="2562225"/>
          <p14:tracePt t="204884" x="6846888" y="2571750"/>
          <p14:tracePt t="205414" x="6819900" y="2535238"/>
          <p14:tracePt t="205425" x="6819900" y="2508250"/>
          <p14:tracePt t="205431" x="6810375" y="2481263"/>
          <p14:tracePt t="205438" x="6791325" y="2435225"/>
          <p14:tracePt t="205446" x="6791325" y="2416175"/>
          <p14:tracePt t="205453" x="6791325" y="2408238"/>
          <p14:tracePt t="205460" x="6791325" y="2371725"/>
          <p14:tracePt t="205477" x="6791325" y="2316163"/>
          <p14:tracePt t="205484" x="6791325" y="2289175"/>
          <p14:tracePt t="205494" x="6773863" y="2270125"/>
          <p14:tracePt t="205500" x="6773863" y="2252663"/>
          <p14:tracePt t="205510" x="6773863" y="2233613"/>
          <p14:tracePt t="205516" x="6773863" y="2225675"/>
          <p14:tracePt t="205525" x="6783388" y="2197100"/>
          <p14:tracePt t="205533" x="6791325" y="2170113"/>
          <p14:tracePt t="205541" x="6791325" y="2160588"/>
          <p14:tracePt t="205550" x="6810375" y="2143125"/>
          <p14:tracePt t="205625" x="6810375" y="2133600"/>
          <p14:tracePt t="205645" x="6819900" y="2133600"/>
          <p14:tracePt t="205654" x="6819900" y="2125663"/>
          <p14:tracePt t="205918" x="6819900" y="2116138"/>
          <p14:tracePt t="205925" x="6837363" y="2097088"/>
          <p14:tracePt t="205932" x="6873875" y="2089150"/>
          <p14:tracePt t="205940" x="6956425" y="2070100"/>
          <p14:tracePt t="205948" x="7029450" y="2060575"/>
          <p14:tracePt t="205956" x="7056438" y="2060575"/>
          <p14:tracePt t="205965" x="7110413" y="2060575"/>
          <p14:tracePt t="205972" x="7146925" y="2060575"/>
          <p14:tracePt t="205980" x="7165975" y="2060575"/>
          <p14:tracePt t="205988" x="7183438" y="2060575"/>
          <p14:tracePt t="206271" x="7156450" y="2060575"/>
          <p14:tracePt t="206278" x="7119938" y="2060575"/>
          <p14:tracePt t="206286" x="7073900" y="2060575"/>
          <p14:tracePt t="206298" x="6992938" y="2060575"/>
          <p14:tracePt t="206300" x="6937375" y="2060575"/>
          <p14:tracePt t="206310" x="6883400" y="2060575"/>
          <p14:tracePt t="206317" x="6837363" y="2060575"/>
          <p14:tracePt t="206325" x="6800850" y="2060575"/>
          <p14:tracePt t="206333" x="6746875" y="2060575"/>
          <p14:tracePt t="206341" x="6700838" y="2060575"/>
          <p14:tracePt t="206349" x="6691313" y="2060575"/>
          <p14:tracePt t="206356" x="6681788" y="2052638"/>
          <p14:tracePt t="206574" x="6664325" y="2052638"/>
          <p14:tracePt t="206598" x="6654800" y="2043113"/>
          <p14:tracePt t="206607" x="6654800" y="2016125"/>
          <p14:tracePt t="206615" x="6654800" y="2006600"/>
          <p14:tracePt t="206630" x="6654800" y="1987550"/>
          <p14:tracePt t="206728" x="6654800" y="1979613"/>
          <p14:tracePt t="207125" x="6654800" y="1970088"/>
          <p14:tracePt t="207133" x="6673850" y="1943100"/>
          <p14:tracePt t="207151" x="6673850" y="1933575"/>
          <p14:tracePt t="207158" x="6673850" y="1924050"/>
          <p14:tracePt t="207167" x="6681788" y="1924050"/>
          <p14:tracePt t="207174" x="6681788" y="1906588"/>
          <p14:tracePt t="207182" x="6691313" y="1897063"/>
          <p14:tracePt t="207998" x="6691313" y="1906588"/>
          <p14:tracePt t="208006" x="6691313" y="1987550"/>
          <p14:tracePt t="208018" x="6691313" y="2060575"/>
          <p14:tracePt t="208022" x="6681788" y="2125663"/>
          <p14:tracePt t="208032" x="6681788" y="2179638"/>
          <p14:tracePt t="208037" x="6645275" y="2243138"/>
          <p14:tracePt t="208046" x="6637338" y="2316163"/>
          <p14:tracePt t="208053" x="6627813" y="2343150"/>
          <p14:tracePt t="208060" x="6627813" y="2379663"/>
          <p14:tracePt t="208068" x="6627813" y="2416175"/>
          <p14:tracePt t="208076" x="6600825" y="2444750"/>
          <p14:tracePt t="208084" x="6600825" y="2452688"/>
          <p14:tracePt t="208101" x="6600825" y="2462213"/>
          <p14:tracePt t="208181" x="6600825" y="2471738"/>
          <p14:tracePt t="208190" x="6600825" y="2489200"/>
          <p14:tracePt t="208198" x="6591300" y="2498725"/>
          <p14:tracePt t="208213" x="6591300" y="2508250"/>
          <p14:tracePt t="208229" x="6581775" y="2517775"/>
          <p14:tracePt t="208533" x="6591300" y="2517775"/>
          <p14:tracePt t="208541" x="6600825" y="2498725"/>
          <p14:tracePt t="208558" x="6610350" y="2489200"/>
          <p14:tracePt t="208564" x="6618288" y="2462213"/>
          <p14:tracePt t="208580" x="6627813" y="2444750"/>
          <p14:tracePt t="208588" x="6637338" y="2435225"/>
          <p14:tracePt t="208613" x="6645275" y="2425700"/>
          <p14:tracePt t="209574" x="6645275" y="2416175"/>
          <p14:tracePt t="209605" x="6645275" y="2408238"/>
          <p14:tracePt t="209612" x="6654800" y="2398713"/>
          <p14:tracePt t="210761" x="6673850" y="2398713"/>
          <p14:tracePt t="210767" x="6718300" y="2352675"/>
          <p14:tracePt t="210777" x="6783388" y="2316163"/>
          <p14:tracePt t="210783" x="6819900" y="2279650"/>
          <p14:tracePt t="210790" x="6864350" y="2233613"/>
          <p14:tracePt t="210797" x="6900863" y="2189163"/>
          <p14:tracePt t="210805" x="6937375" y="2133600"/>
          <p14:tracePt t="210813" x="6992938" y="2089150"/>
          <p14:tracePt t="210821" x="7037388" y="2033588"/>
          <p14:tracePt t="210829" x="7056438" y="2006600"/>
          <p14:tracePt t="210837" x="7102475" y="1960563"/>
          <p14:tracePt t="210846" x="7129463" y="1914525"/>
          <p14:tracePt t="210853" x="7156450" y="1897063"/>
          <p14:tracePt t="210861" x="7175500" y="1860550"/>
          <p14:tracePt t="210869" x="7202488" y="1833563"/>
          <p14:tracePt t="210878" x="7219950" y="1824038"/>
          <p14:tracePt t="210884" x="7229475" y="1804988"/>
          <p14:tracePt t="210893" x="7239000" y="1797050"/>
          <p14:tracePt t="210900" x="7239000" y="1787525"/>
          <p14:tracePt t="211198" x="7248525" y="1778000"/>
          <p14:tracePt t="211207" x="7265988" y="1768475"/>
          <p14:tracePt t="211215" x="7302500" y="1731963"/>
          <p14:tracePt t="211223" x="7319963" y="1714500"/>
          <p14:tracePt t="211230" x="7348538" y="1697038"/>
          <p14:tracePt t="211237" x="7412038" y="1660525"/>
          <p14:tracePt t="211245" x="7439025" y="1651000"/>
          <p14:tracePt t="211252" x="7466013" y="1631950"/>
          <p14:tracePt t="211260" x="7512050" y="1604963"/>
          <p14:tracePt t="211268" x="7539038" y="1595438"/>
          <p14:tracePt t="211277" x="7575550" y="1595438"/>
          <p14:tracePt t="211284" x="7594600" y="1587500"/>
          <p14:tracePt t="211293" x="7612063" y="1577975"/>
          <p14:tracePt t="211300" x="7621588" y="1568450"/>
          <p14:tracePt t="211310" x="7621588" y="1558925"/>
          <p14:tracePt t="211545" x="7621588" y="1587500"/>
          <p14:tracePt t="211551" x="7575550" y="1624013"/>
          <p14:tracePt t="211561" x="7567613" y="1668463"/>
          <p14:tracePt t="211566" x="7548563" y="1714500"/>
          <p14:tracePt t="211573" x="7531100" y="1787525"/>
          <p14:tracePt t="211581" x="7531100" y="1804988"/>
          <p14:tracePt t="211589" x="7531100" y="1824038"/>
          <p14:tracePt t="211597" x="7531100" y="1841500"/>
          <p14:tracePt t="211605" x="7531100" y="1860550"/>
          <p14:tracePt t="211613" x="7531100" y="1870075"/>
          <p14:tracePt t="211621" x="7531100" y="1878013"/>
          <p14:tracePt t="211637" x="7531100" y="1897063"/>
          <p14:tracePt t="211709" x="7531100" y="1906588"/>
          <p14:tracePt t="211742" x="7531100" y="1914525"/>
          <p14:tracePt t="211756" x="7531100" y="1924050"/>
          <p14:tracePt t="215357" x="7531100" y="1914525"/>
          <p14:tracePt t="215365" x="7539038" y="1860550"/>
          <p14:tracePt t="215373" x="7548563" y="1841500"/>
          <p14:tracePt t="215380" x="7548563" y="1824038"/>
          <p14:tracePt t="215388" x="7548563" y="1804988"/>
          <p14:tracePt t="215396" x="7558088" y="1778000"/>
          <p14:tracePt t="215405" x="7558088" y="1741488"/>
          <p14:tracePt t="215413" x="7558088" y="1704975"/>
          <p14:tracePt t="215421" x="7585075" y="1660525"/>
          <p14:tracePt t="215429" x="7594600" y="1614488"/>
          <p14:tracePt t="215437" x="7602538" y="1587500"/>
          <p14:tracePt t="215446" x="7612063" y="1550988"/>
          <p14:tracePt t="215453" x="7639050" y="1504950"/>
          <p14:tracePt t="215462" x="7648575" y="1468438"/>
          <p14:tracePt t="215468" x="7648575" y="1449388"/>
          <p14:tracePt t="215477" x="7658100" y="1422400"/>
          <p14:tracePt t="215484" x="7658100" y="1404938"/>
          <p14:tracePt t="215496" x="7658100" y="1395413"/>
          <p14:tracePt t="215502" x="7658100" y="1385888"/>
          <p14:tracePt t="215513" x="7658100" y="1376363"/>
          <p14:tracePt t="215530" x="7658100" y="1368425"/>
          <p14:tracePt t="215933" x="7667625" y="1339850"/>
          <p14:tracePt t="215941" x="7685088" y="1295400"/>
          <p14:tracePt t="217551" x="7685088" y="1285875"/>
          <p14:tracePt t="217559" x="7675563" y="1268413"/>
          <p14:tracePt t="217567" x="7648575" y="1249363"/>
          <p14:tracePt t="217573" x="7648575" y="1239838"/>
          <p14:tracePt t="217581" x="7602538" y="1212850"/>
          <p14:tracePt t="217589" x="7594600" y="1203325"/>
          <p14:tracePt t="217597" x="7594600" y="1195388"/>
          <p14:tracePt t="217613" x="7585075" y="1185863"/>
          <p14:tracePt t="217862" x="7521575" y="1195388"/>
          <p14:tracePt t="217870" x="7402513" y="1312863"/>
          <p14:tracePt t="217877" x="7248525" y="1404938"/>
          <p14:tracePt t="217889" x="7029450" y="1477963"/>
          <p14:tracePt t="217894" x="6791325" y="1587500"/>
          <p14:tracePt t="217901" x="6554788" y="1677988"/>
          <p14:tracePt t="217909" x="6291263" y="1751013"/>
          <p14:tracePt t="217917" x="5989638" y="1851025"/>
          <p14:tracePt t="217927" x="5834063" y="1878013"/>
          <p14:tracePt t="217932" x="5670550" y="1943100"/>
          <p14:tracePt t="217941" x="5524500" y="1960563"/>
          <p14:tracePt t="217948" x="5378450" y="1970088"/>
          <p14:tracePt t="217956" x="5305425" y="1970088"/>
          <p14:tracePt t="217965" x="5195888" y="1970088"/>
          <p14:tracePt t="217974" x="5132388" y="1970088"/>
          <p14:tracePt t="217983" x="5078413" y="1970088"/>
          <p14:tracePt t="217988" x="5005388" y="1970088"/>
          <p14:tracePt t="217996" x="4932363" y="1970088"/>
          <p14:tracePt t="218004" x="4803775" y="1970088"/>
          <p14:tracePt t="218013" x="4667250" y="1924050"/>
          <p14:tracePt t="218021" x="4576763" y="1878013"/>
          <p14:tracePt t="218028" x="4494213" y="1841500"/>
          <p14:tracePt t="218036" x="4440238" y="1787525"/>
          <p14:tracePt t="218044" x="4348163" y="1778000"/>
          <p14:tracePt t="218053" x="4267200" y="1741488"/>
          <p14:tracePt t="218061" x="4184650" y="1714500"/>
          <p14:tracePt t="218069" x="4165600" y="1687513"/>
          <p14:tracePt t="218076" x="4129088" y="1668463"/>
          <p14:tracePt t="218085" x="4084638" y="1660525"/>
          <p14:tracePt t="218095" x="4021138" y="1651000"/>
          <p14:tracePt t="218100" x="3992563" y="1651000"/>
          <p14:tracePt t="218109" x="3965575" y="1651000"/>
          <p14:tracePt t="218116" x="3911600" y="1651000"/>
          <p14:tracePt t="218126" x="3819525" y="1651000"/>
          <p14:tracePt t="218132" x="3765550" y="1651000"/>
          <p14:tracePt t="218141" x="3692525" y="1651000"/>
          <p14:tracePt t="218149" x="3609975" y="1651000"/>
          <p14:tracePt t="218157" x="3519488" y="1651000"/>
          <p14:tracePt t="218165" x="3446463" y="1651000"/>
          <p14:tracePt t="218173" x="3373438" y="1651000"/>
          <p14:tracePt t="218182" x="3300413" y="1651000"/>
          <p14:tracePt t="218190" x="3244850" y="1651000"/>
          <p14:tracePt t="218200" x="3190875" y="1651000"/>
          <p14:tracePt t="218205" x="3144838" y="1651000"/>
          <p14:tracePt t="218213" x="3127375" y="1651000"/>
          <p14:tracePt t="218222" x="3090863" y="1651000"/>
          <p14:tracePt t="218229" x="3044825" y="1631950"/>
          <p14:tracePt t="218238" x="3035300" y="1631950"/>
          <p14:tracePt t="218245" x="3008313" y="1631950"/>
          <p14:tracePt t="218253" x="2990850" y="1631950"/>
          <p14:tracePt t="218270" x="2962275" y="1631950"/>
          <p14:tracePt t="218278" x="2944813" y="1631950"/>
          <p14:tracePt t="218285" x="2898775" y="1631950"/>
          <p14:tracePt t="218294" x="2871788" y="1631950"/>
          <p14:tracePt t="218302" x="2852738" y="1631950"/>
          <p14:tracePt t="218310" x="2825750" y="1631950"/>
          <p14:tracePt t="218317" x="2808288" y="1631950"/>
          <p14:tracePt t="218327" x="2798763" y="1631950"/>
          <p14:tracePt t="218333" x="2781300" y="1631950"/>
          <p14:tracePt t="218350" x="2771775" y="1631950"/>
          <p14:tracePt t="218358" x="2762250" y="1631950"/>
          <p14:tracePt t="219319" x="2771775" y="1641475"/>
          <p14:tracePt t="219327" x="2798763" y="1668463"/>
          <p14:tracePt t="219335" x="2835275" y="1687513"/>
          <p14:tracePt t="219342" x="2889250" y="1741488"/>
          <p14:tracePt t="219349" x="2917825" y="1760538"/>
          <p14:tracePt t="219358" x="2981325" y="1804988"/>
          <p14:tracePt t="219365" x="3044825" y="1860550"/>
          <p14:tracePt t="219373" x="3108325" y="1914525"/>
          <p14:tracePt t="219381" x="3181350" y="1951038"/>
          <p14:tracePt t="219389" x="3244850" y="2006600"/>
          <p14:tracePt t="219397" x="3290888" y="2052638"/>
          <p14:tracePt t="219405" x="3327400" y="2079625"/>
          <p14:tracePt t="219414" x="3346450" y="2125663"/>
          <p14:tracePt t="219421" x="3390900" y="2160588"/>
          <p14:tracePt t="219429" x="3427413" y="2206625"/>
          <p14:tracePt t="219437" x="3490913" y="2233613"/>
          <p14:tracePt t="219446" x="3509963" y="2279650"/>
          <p14:tracePt t="219453" x="3573463" y="2316163"/>
          <p14:tracePt t="219461" x="3646488" y="2389188"/>
          <p14:tracePt t="219469" x="3673475" y="2416175"/>
          <p14:tracePt t="219478" x="3746500" y="2489200"/>
          <p14:tracePt t="219484" x="3792538" y="2517775"/>
          <p14:tracePt t="219493" x="3819525" y="2544763"/>
          <p14:tracePt t="219501" x="3865563" y="2562225"/>
          <p14:tracePt t="219512" x="3875088" y="2571750"/>
          <p14:tracePt t="219516" x="3892550" y="2598738"/>
          <p14:tracePt t="219525" x="3911600" y="2617788"/>
          <p14:tracePt t="219533" x="3919538" y="2635250"/>
          <p14:tracePt t="219542" x="3929063" y="2662238"/>
          <p14:tracePt t="219548" x="3948113" y="2698750"/>
          <p14:tracePt t="219556" x="3956050" y="2727325"/>
          <p14:tracePt t="219564" x="3956050" y="2781300"/>
          <p14:tracePt t="219573" x="3975100" y="2844800"/>
          <p14:tracePt t="219581" x="4002088" y="2936875"/>
          <p14:tracePt t="219590" x="4057650" y="3054350"/>
          <p14:tracePt t="219596" x="4084638" y="3146425"/>
          <p14:tracePt t="219605" x="4129088" y="3282950"/>
          <p14:tracePt t="219612" x="4175125" y="3382963"/>
          <p14:tracePt t="219621" x="4184650" y="3492500"/>
          <p14:tracePt t="219629" x="4248150" y="3657600"/>
          <p14:tracePt t="219637" x="4311650" y="3830638"/>
          <p14:tracePt t="219645" x="4348163" y="3976688"/>
          <p14:tracePt t="219653" x="4430713" y="4130675"/>
          <p14:tracePt t="219662" x="4484688" y="4249738"/>
          <p14:tracePt t="219669" x="4557713" y="4376738"/>
          <p14:tracePt t="219678" x="4630738" y="4449763"/>
          <p14:tracePt t="219684" x="4667250" y="4514850"/>
          <p14:tracePt t="219694" x="4713288" y="4605338"/>
          <p14:tracePt t="219701" x="4749800" y="4687888"/>
          <p14:tracePt t="219709" x="4759325" y="4724400"/>
          <p14:tracePt t="219718" x="4767263" y="4787900"/>
          <p14:tracePt t="219728" x="4795838" y="4833938"/>
          <p14:tracePt t="219734" x="4795838" y="4878388"/>
          <p14:tracePt t="219745" x="4803775" y="4906963"/>
          <p14:tracePt t="219750" x="4803775" y="4933950"/>
          <p14:tracePt t="219758" x="4813300" y="4979988"/>
          <p14:tracePt t="219766" x="4813300" y="5016500"/>
          <p14:tracePt t="219774" x="4822825" y="5060950"/>
          <p14:tracePt t="219782" x="4849813" y="5106988"/>
          <p14:tracePt t="219790" x="4849813" y="5143500"/>
          <p14:tracePt t="219797" x="4859338" y="5189538"/>
          <p14:tracePt t="219806" x="4859338" y="5197475"/>
          <p14:tracePt t="219812" x="4859338" y="5226050"/>
          <p14:tracePt t="219820" x="4868863" y="5253038"/>
          <p14:tracePt t="219828" x="4868863" y="5262563"/>
          <p14:tracePt t="219836" x="4868863" y="5280025"/>
          <p14:tracePt t="219852" x="4868863" y="5299075"/>
          <p14:tracePt t="219914" x="4868863" y="5307013"/>
          <p14:tracePt t="219950" x="4868863" y="5316538"/>
          <p14:tracePt t="219967" x="4868863" y="5326063"/>
          <p14:tracePt t="219974" x="4868863" y="5343525"/>
          <p14:tracePt t="219982" x="4868863" y="5353050"/>
          <p14:tracePt t="219990" x="4868863" y="5362575"/>
          <p14:tracePt t="219997" x="4868863" y="5380038"/>
          <p14:tracePt t="220005" x="4868863" y="5399088"/>
          <p14:tracePt t="220013" x="4868863" y="5408613"/>
          <p14:tracePt t="220022" x="4868863" y="5435600"/>
          <p14:tracePt t="220030" x="4868863" y="5453063"/>
          <p14:tracePt t="220037" x="4868863" y="5481638"/>
          <p14:tracePt t="220045" x="4868863" y="5499100"/>
          <p14:tracePt t="220053" x="4876800" y="5545138"/>
          <p14:tracePt t="220069" x="4913313" y="5608638"/>
          <p14:tracePt t="220086" x="4922838" y="5626100"/>
          <p14:tracePt t="220093" x="4932363" y="5645150"/>
          <p14:tracePt t="220101" x="4932363" y="5654675"/>
          <p14:tracePt t="220109" x="4949825" y="5672138"/>
          <p14:tracePt t="220117" x="4959350" y="5681663"/>
          <p14:tracePt t="220127" x="4959350" y="5691188"/>
          <p14:tracePt t="220134" x="4968875" y="5699125"/>
          <p14:tracePt t="220143" x="4978400" y="5708650"/>
          <p14:tracePt t="220398" x="4978400" y="5718175"/>
          <p14:tracePt t="220404" x="4978400" y="5735638"/>
          <p14:tracePt t="220412" x="4949825" y="5735638"/>
          <p14:tracePt t="220420" x="4932363" y="5735638"/>
          <p14:tracePt t="220430" x="4868863" y="5764213"/>
          <p14:tracePt t="220438" x="4813300" y="5772150"/>
          <p14:tracePt t="220447" x="4730750" y="5781675"/>
          <p14:tracePt t="220454" x="4703763" y="5781675"/>
          <p14:tracePt t="220462" x="4649788" y="5800725"/>
          <p14:tracePt t="220470" x="4613275" y="5800725"/>
          <p14:tracePt t="220477" x="4576763" y="5800725"/>
          <p14:tracePt t="220485" x="4557713" y="5800725"/>
          <p14:tracePt t="220493" x="4549775" y="5800725"/>
          <p14:tracePt t="220501" x="4540250" y="5800725"/>
          <p14:tracePt t="220510" x="4530725" y="5800725"/>
          <p14:tracePt t="220517" x="4521200" y="5800725"/>
          <p14:tracePt t="220527" x="4521200" y="5772150"/>
          <p14:tracePt t="220533" x="4521200" y="5727700"/>
          <p14:tracePt t="220543" x="4521200" y="5662613"/>
          <p14:tracePt t="220549" x="4521200" y="5618163"/>
          <p14:tracePt t="220557" x="4476750" y="5545138"/>
          <p14:tracePt t="220566" x="4476750" y="5518150"/>
          <p14:tracePt t="220573" x="4476750" y="5499100"/>
          <p14:tracePt t="220583" x="4457700" y="5453063"/>
          <p14:tracePt t="220588" x="4457700" y="5426075"/>
          <p14:tracePt t="220596" x="4457700" y="5416550"/>
          <p14:tracePt t="220613" x="4457700" y="5389563"/>
          <p14:tracePt t="220620" x="4457700" y="5353050"/>
          <p14:tracePt t="220629" x="4457700" y="5326063"/>
          <p14:tracePt t="220653" x="4467225" y="5316538"/>
          <p14:tracePt t="220678" x="4484688" y="5307013"/>
          <p14:tracePt t="220686" x="4513263" y="5307013"/>
          <p14:tracePt t="220694" x="4549775" y="5307013"/>
          <p14:tracePt t="220702" x="4576763" y="5307013"/>
          <p14:tracePt t="220711" x="4603750" y="5307013"/>
          <p14:tracePt t="220718" x="4649788" y="5307013"/>
          <p14:tracePt t="220728" x="4686300" y="5335588"/>
          <p14:tracePt t="220734" x="4759325" y="5389563"/>
          <p14:tracePt t="220744" x="4803775" y="5408613"/>
          <p14:tracePt t="220750" x="4868863" y="5462588"/>
          <p14:tracePt t="220760" x="4932363" y="5499100"/>
          <p14:tracePt t="220765" x="4949825" y="5518150"/>
          <p14:tracePt t="220773" x="4978400" y="5554663"/>
          <p14:tracePt t="220781" x="5005388" y="5572125"/>
          <p14:tracePt t="220789" x="5022850" y="5589588"/>
          <p14:tracePt t="220797" x="5022850" y="5599113"/>
          <p14:tracePt t="220807" x="5022850" y="5608638"/>
          <p14:tracePt t="220812" x="5022850" y="5618163"/>
          <p14:tracePt t="220844" x="5022850" y="5626100"/>
          <p14:tracePt t="220861" x="5022850" y="5635625"/>
          <p14:tracePt t="220869" x="5014913" y="5654675"/>
          <p14:tracePt t="220877" x="5005388" y="5662613"/>
          <p14:tracePt t="220885" x="4986338" y="5708650"/>
          <p14:tracePt t="220892" x="4978400" y="5708650"/>
          <p14:tracePt t="220901" x="4959350" y="5727700"/>
          <p14:tracePt t="220908" x="4949825" y="5754688"/>
          <p14:tracePt t="220916" x="4932363" y="5772150"/>
          <p14:tracePt t="220926" x="4922838" y="5791200"/>
          <p14:tracePt t="220932" x="4913313" y="5800725"/>
          <p14:tracePt t="220941" x="4905375" y="5818188"/>
          <p14:tracePt t="220949" x="4905375" y="5827713"/>
          <p14:tracePt t="220957" x="4886325" y="5845175"/>
          <p14:tracePt t="220980" x="4876800" y="5854700"/>
          <p14:tracePt t="221078" x="4849813" y="5854700"/>
          <p14:tracePt t="221086" x="4822825" y="5837238"/>
          <p14:tracePt t="221093" x="4786313" y="5800725"/>
          <p14:tracePt t="221105" x="4767263" y="5781675"/>
          <p14:tracePt t="221113" x="4759325" y="5727700"/>
          <p14:tracePt t="221116" x="4722813" y="5691188"/>
          <p14:tracePt t="221125" x="4703763" y="5672138"/>
          <p14:tracePt t="221132" x="4695825" y="5654675"/>
          <p14:tracePt t="221142" x="4686300" y="5645150"/>
          <p14:tracePt t="221149" x="4676775" y="5635625"/>
          <p14:tracePt t="221216" x="4676775" y="5626100"/>
          <p14:tracePt t="221221" x="4676775" y="5589588"/>
          <p14:tracePt t="221230" x="4676775" y="5572125"/>
          <p14:tracePt t="221238" x="4676775" y="5535613"/>
          <p14:tracePt t="221246" x="4703763" y="5518150"/>
          <p14:tracePt t="221254" x="4713288" y="5499100"/>
          <p14:tracePt t="221263" x="4730750" y="5489575"/>
          <p14:tracePt t="221270" x="4749800" y="5472113"/>
          <p14:tracePt t="221278" x="4759325" y="5472113"/>
          <p14:tracePt t="221285" x="4776788" y="5462588"/>
          <p14:tracePt t="221301" x="4786313" y="5462588"/>
          <p14:tracePt t="221311" x="4813300" y="5462588"/>
          <p14:tracePt t="221316" x="4832350" y="5462588"/>
          <p14:tracePt t="221326" x="4859338" y="5462588"/>
          <p14:tracePt t="221332" x="4876800" y="5462588"/>
          <p14:tracePt t="221342" x="4905375" y="5462588"/>
          <p14:tracePt t="221348" x="4913313" y="5462588"/>
          <p14:tracePt t="221356" x="4941888" y="5481638"/>
          <p14:tracePt t="221365" x="4978400" y="5518150"/>
          <p14:tracePt t="221372" x="5014913" y="5562600"/>
          <p14:tracePt t="221381" x="5022850" y="5589588"/>
          <p14:tracePt t="221389" x="5032375" y="5635625"/>
          <p14:tracePt t="221397" x="5032375" y="5654675"/>
          <p14:tracePt t="221405" x="5041900" y="5708650"/>
          <p14:tracePt t="221414" x="5041900" y="5718175"/>
          <p14:tracePt t="221420" x="5041900" y="5745163"/>
          <p14:tracePt t="221526" x="5041900" y="5754688"/>
          <p14:tracePt t="221534" x="5041900" y="5772150"/>
          <p14:tracePt t="221544" x="5041900" y="5791200"/>
          <p14:tracePt t="221550" x="5022850" y="5808663"/>
          <p14:tracePt t="221561" x="4978400" y="5837238"/>
          <p14:tracePt t="221566" x="4949825" y="5845175"/>
          <p14:tracePt t="221573" x="4905375" y="5854700"/>
          <p14:tracePt t="221581" x="4849813" y="5854700"/>
          <p14:tracePt t="221589" x="4803775" y="5854700"/>
          <p14:tracePt t="221597" x="4767263" y="5854700"/>
          <p14:tracePt t="221605" x="4713288" y="5854700"/>
          <p14:tracePt t="221613" x="4695825" y="5854700"/>
          <p14:tracePt t="221621" x="4686300" y="5854700"/>
          <p14:tracePt t="221629" x="4649788" y="5845175"/>
          <p14:tracePt t="221645" x="4640263" y="5818188"/>
          <p14:tracePt t="221653" x="4630738" y="5800725"/>
          <p14:tracePt t="221661" x="4603750" y="5754688"/>
          <p14:tracePt t="221669" x="4603750" y="5727700"/>
          <p14:tracePt t="221678" x="4603750" y="5681663"/>
          <p14:tracePt t="221685" x="4603750" y="5645150"/>
          <p14:tracePt t="221692" x="4603750" y="5599113"/>
          <p14:tracePt t="221701" x="4603750" y="5581650"/>
          <p14:tracePt t="221710" x="4594225" y="5554663"/>
          <p14:tracePt t="221717" x="4594225" y="5545138"/>
          <p14:tracePt t="221749" x="4594225" y="5535613"/>
          <p14:tracePt t="221822" x="4594225" y="5526088"/>
          <p14:tracePt t="221829" x="4630738" y="5526088"/>
          <p14:tracePt t="221837" x="4703763" y="5526088"/>
          <p14:tracePt t="221845" x="4740275" y="5526088"/>
          <p14:tracePt t="221853" x="4795838" y="5526088"/>
          <p14:tracePt t="221860" x="4822825" y="5526088"/>
          <p14:tracePt t="221868" x="4859338" y="5526088"/>
          <p14:tracePt t="221876" x="4876800" y="5526088"/>
          <p14:tracePt t="221884" x="4886325" y="5526088"/>
          <p14:tracePt t="221893" x="4895850" y="5526088"/>
          <p14:tracePt t="221903" x="4905375" y="5526088"/>
          <p14:tracePt t="221990" x="4913313" y="5526088"/>
          <p14:tracePt t="221998" x="4913313" y="5545138"/>
          <p14:tracePt t="222017" x="4913313" y="5572125"/>
          <p14:tracePt t="222022" x="4913313" y="5589588"/>
          <p14:tracePt t="222030" x="4905375" y="5608638"/>
          <p14:tracePt t="222039" x="4886325" y="5626100"/>
          <p14:tracePt t="222419" x="4868863" y="5645150"/>
          <p14:tracePt t="222423" x="4832350" y="5681663"/>
          <p14:tracePt t="222432" x="4795838" y="5691188"/>
          <p14:tracePt t="222437" x="4759325" y="5691188"/>
          <p14:tracePt t="222446" x="4740275" y="5699125"/>
          <p14:tracePt t="222453" x="4730750" y="5699125"/>
          <p14:tracePt t="222461" x="4722813" y="5708650"/>
          <p14:tracePt t="222469" x="4713288" y="5708650"/>
          <p14:tracePt t="222477" x="4703763" y="5708650"/>
          <p14:tracePt t="222821" x="4695825" y="5708650"/>
          <p14:tracePt t="222838" x="4695825" y="5699125"/>
          <p14:tracePt t="223020" x="4695825" y="5691188"/>
          <p14:tracePt t="223302" x="4686300" y="5681663"/>
          <p14:tracePt t="223311" x="4676775" y="5681663"/>
          <p14:tracePt t="223319" x="4649788" y="5681663"/>
          <p14:tracePt t="223328" x="4640263" y="5681663"/>
          <p14:tracePt t="223334" x="4630738" y="5681663"/>
          <p14:tracePt t="223438" x="4622800" y="5662613"/>
          <p14:tracePt t="223449" x="4622800" y="5635625"/>
          <p14:tracePt t="223455" x="4622800" y="5589588"/>
          <p14:tracePt t="223464" x="4622800" y="5554663"/>
          <p14:tracePt t="223469" x="4622800" y="5499100"/>
          <p14:tracePt t="223477" x="4622800" y="5445125"/>
          <p14:tracePt t="223485" x="4622800" y="5380038"/>
          <p14:tracePt t="223493" x="4622800" y="5362575"/>
          <p14:tracePt t="223501" x="4622800" y="5335588"/>
          <p14:tracePt t="223510" x="4630738" y="5316538"/>
          <p14:tracePt t="223631" x="4640263" y="5307013"/>
          <p14:tracePt t="223638" x="4667250" y="5307013"/>
          <p14:tracePt t="223646" x="4695825" y="5343525"/>
          <p14:tracePt t="223653" x="4713288" y="5353050"/>
          <p14:tracePt t="223661" x="4749800" y="5380038"/>
          <p14:tracePt t="223669" x="4776788" y="5389563"/>
          <p14:tracePt t="223677" x="4822825" y="5416550"/>
          <p14:tracePt t="223685" x="4849813" y="5445125"/>
          <p14:tracePt t="223693" x="4868863" y="5453063"/>
          <p14:tracePt t="223701" x="4905375" y="5489575"/>
          <p14:tracePt t="223716" x="4913313" y="5499100"/>
          <p14:tracePt t="223749" x="4913313" y="5518150"/>
          <p14:tracePt t="223758" x="4913313" y="5526088"/>
          <p14:tracePt t="223765" x="4913313" y="5545138"/>
          <p14:tracePt t="223773" x="4913313" y="5562600"/>
          <p14:tracePt t="223781" x="4913313" y="5572125"/>
          <p14:tracePt t="223797" x="4913313" y="5581650"/>
          <p14:tracePt t="223805" x="4913313" y="5599113"/>
          <p14:tracePt t="223813" x="4913313" y="5608638"/>
          <p14:tracePt t="223822" x="4913313" y="5618163"/>
          <p14:tracePt t="223828" x="4913313" y="5626100"/>
          <p14:tracePt t="223837" x="4913313" y="5635625"/>
          <p14:tracePt t="223959" x="4905375" y="5672138"/>
          <p14:tracePt t="223966" x="4876800" y="5681663"/>
          <p14:tracePt t="223974" x="4813300" y="5699125"/>
          <p14:tracePt t="223983" x="4759325" y="5718175"/>
          <p14:tracePt t="223990" x="4740275" y="5727700"/>
          <p14:tracePt t="223997" x="4667250" y="5727700"/>
          <p14:tracePt t="224005" x="4640263" y="5735638"/>
          <p14:tracePt t="224013" x="4586288" y="5735638"/>
          <p14:tracePt t="224021" x="4549775" y="5735638"/>
          <p14:tracePt t="224029" x="4530725" y="5735638"/>
          <p14:tracePt t="224037" x="4494213" y="5745163"/>
          <p14:tracePt t="224117" x="4494213" y="5681663"/>
          <p14:tracePt t="224125" x="4494213" y="5645150"/>
          <p14:tracePt t="224133" x="4494213" y="5599113"/>
          <p14:tracePt t="224149" x="4494213" y="5572125"/>
          <p14:tracePt t="224158" x="4494213" y="5562600"/>
          <p14:tracePt t="224165" x="4494213" y="5554663"/>
          <p14:tracePt t="224173" x="4503738" y="5545138"/>
          <p14:tracePt t="224181" x="4503738" y="5526088"/>
          <p14:tracePt t="225520" x="4503738" y="5518150"/>
          <p14:tracePt t="225529" x="4540250" y="5408613"/>
          <p14:tracePt t="225536" x="4567238" y="5307013"/>
          <p14:tracePt t="225543" x="4613275" y="5180013"/>
          <p14:tracePt t="225549" x="4640263" y="5033963"/>
          <p14:tracePt t="225558" x="4703763" y="4860925"/>
          <p14:tracePt t="225565" x="4713288" y="4714875"/>
          <p14:tracePt t="225573" x="4730750" y="4568825"/>
          <p14:tracePt t="225581" x="4759325" y="4422775"/>
          <p14:tracePt t="225589" x="4776788" y="4259263"/>
          <p14:tracePt t="225597" x="4776788" y="4130675"/>
          <p14:tracePt t="225605" x="4776788" y="3984625"/>
          <p14:tracePt t="225613" x="4776788" y="3875088"/>
          <p14:tracePt t="225621" x="4776788" y="3784600"/>
          <p14:tracePt t="225629" x="4776788" y="3702050"/>
          <p14:tracePt t="225637" x="4759325" y="3629025"/>
          <p14:tracePt t="225645" x="4730750" y="3584575"/>
          <p14:tracePt t="225653" x="4730750" y="3538538"/>
          <p14:tracePt t="225661" x="4713288" y="3519488"/>
          <p14:tracePt t="225669" x="4703763" y="3492500"/>
          <p14:tracePt t="225678" x="4686300" y="3438525"/>
          <p14:tracePt t="225685" x="4667250" y="3419475"/>
          <p14:tracePt t="225696" x="4659313" y="3392488"/>
          <p14:tracePt t="225700" x="4630738" y="3365500"/>
          <p14:tracePt t="225710" x="4603750" y="3319463"/>
          <p14:tracePt t="225716" x="4576763" y="3292475"/>
          <p14:tracePt t="225725" x="4549775" y="3255963"/>
          <p14:tracePt t="225732" x="4503738" y="3219450"/>
          <p14:tracePt t="225742" x="4430713" y="3155950"/>
          <p14:tracePt t="225748" x="4348163" y="3082925"/>
          <p14:tracePt t="225758" x="4248150" y="3000375"/>
          <p14:tracePt t="225764" x="4202113" y="2946400"/>
          <p14:tracePt t="225775" x="4111625" y="2863850"/>
          <p14:tracePt t="225781" x="3992563" y="2763838"/>
          <p14:tracePt t="225788" x="3911600" y="2690813"/>
          <p14:tracePt t="225797" x="3792538" y="2581275"/>
          <p14:tracePt t="225805" x="3692525" y="2481263"/>
          <p14:tracePt t="225812" x="3600450" y="2398713"/>
          <p14:tracePt t="225820" x="3500438" y="2298700"/>
          <p14:tracePt t="225828" x="3400425" y="2189163"/>
          <p14:tracePt t="225837" x="3290888" y="2106613"/>
          <p14:tracePt t="225844" x="3208338" y="2033588"/>
          <p14:tracePt t="225852" x="3144838" y="1970088"/>
          <p14:tracePt t="225861" x="3063875" y="1897063"/>
          <p14:tracePt t="225869" x="2998788" y="1841500"/>
          <p14:tracePt t="225877" x="2925763" y="1797050"/>
          <p14:tracePt t="225885" x="2898775" y="1760538"/>
          <p14:tracePt t="225894" x="2862263" y="1741488"/>
          <p14:tracePt t="225901" x="2835275" y="1704975"/>
          <p14:tracePt t="225909" x="2817813" y="1697038"/>
          <p14:tracePt t="225916" x="2798763" y="1697038"/>
          <p14:tracePt t="225925" x="2781300" y="1687513"/>
          <p14:tracePt t="225944" x="2752725" y="1687513"/>
          <p14:tracePt t="225957" x="2735263" y="1687513"/>
          <p14:tracePt t="225965" x="2716213" y="1687513"/>
          <p14:tracePt t="229077" x="2708275" y="1687513"/>
          <p14:tracePt t="229085" x="2679700" y="1697038"/>
          <p14:tracePt t="229092" x="2662238" y="1714500"/>
          <p14:tracePt t="229100" x="2662238" y="1724025"/>
          <p14:tracePt t="229111" x="2662238" y="1751013"/>
          <p14:tracePt t="229118" x="2662238" y="1760538"/>
          <p14:tracePt t="229127" x="2662238" y="1768475"/>
          <p14:tracePt t="230060" x="2662238" y="1787525"/>
          <p14:tracePt t="230069" x="2625725" y="1814513"/>
          <p14:tracePt t="230076" x="2606675" y="1824038"/>
          <p14:tracePt t="230085" x="2589213" y="1833563"/>
          <p14:tracePt t="230093" x="2570163" y="1841500"/>
          <p14:tracePt t="230100" x="2562225" y="1851025"/>
          <p14:tracePt t="230108" x="2543175" y="1860550"/>
          <p14:tracePt t="230270" x="2516188" y="1860550"/>
          <p14:tracePt t="230278" x="2498725" y="1878013"/>
          <p14:tracePt t="230284" x="2470150" y="1887538"/>
          <p14:tracePt t="230292" x="2443163" y="1887538"/>
          <p14:tracePt t="230301" x="2406650" y="1897063"/>
          <p14:tracePt t="230308" x="2370138" y="1914525"/>
          <p14:tracePt t="230316" x="2324100" y="1914525"/>
          <p14:tracePt t="230327" x="2270125" y="1924050"/>
          <p14:tracePt t="230332" x="2251075" y="1924050"/>
          <p14:tracePt t="230341" x="2224088" y="1924050"/>
          <p14:tracePt t="230349" x="2214563" y="1924050"/>
          <p14:tracePt t="230360" x="2206625" y="1924050"/>
          <p14:tracePt t="230366" x="2197100" y="1924050"/>
          <p14:tracePt t="230406" x="2187575" y="1924050"/>
          <p14:tracePt t="230414" x="2179638" y="1924050"/>
          <p14:tracePt t="230422" x="2143125" y="1924050"/>
          <p14:tracePt t="230430" x="2114550" y="1924050"/>
          <p14:tracePt t="230437" x="2024063" y="1924050"/>
          <p14:tracePt t="230445" x="1968500" y="1924050"/>
          <p14:tracePt t="230452" x="1914525" y="1914525"/>
          <p14:tracePt t="230462" x="1831975" y="1897063"/>
          <p14:tracePt t="230470" x="1787525" y="1878013"/>
          <p14:tracePt t="230479" x="1714500" y="1870075"/>
          <p14:tracePt t="230485" x="1649413" y="1860550"/>
          <p14:tracePt t="230495" x="1595438" y="1833563"/>
          <p14:tracePt t="230501" x="1531938" y="1824038"/>
          <p14:tracePt t="230508" x="1512888" y="1814513"/>
          <p14:tracePt t="230517" x="1485900" y="1814513"/>
          <p14:tracePt t="230529" x="1476375" y="1814513"/>
          <p14:tracePt t="230532" x="1468438" y="1804988"/>
          <p14:tracePt t="230879" x="1449388" y="1804988"/>
          <p14:tracePt t="230886" x="1449388" y="1814513"/>
          <p14:tracePt t="230902" x="1439863" y="1833563"/>
          <p14:tracePt t="230909" x="1431925" y="1851025"/>
          <p14:tracePt t="230918" x="1422400" y="1870075"/>
          <p14:tracePt t="230928" x="1422400" y="1878013"/>
          <p14:tracePt t="230943" x="1422400" y="1897063"/>
          <p14:tracePt t="230957" x="1412875" y="1906588"/>
          <p14:tracePt t="231471" x="1412875" y="1924050"/>
          <p14:tracePt t="231479" x="1604963" y="1924050"/>
          <p14:tracePt t="231486" x="1851025" y="1979613"/>
          <p14:tracePt t="231494" x="2160588" y="1997075"/>
          <p14:tracePt t="231501" x="2579688" y="2016125"/>
          <p14:tracePt t="231509" x="3081338" y="2089150"/>
          <p14:tracePt t="231517" x="3354388" y="2106613"/>
          <p14:tracePt t="231525" x="3673475" y="2143125"/>
          <p14:tracePt t="231533" x="3919538" y="2197100"/>
          <p14:tracePt t="231542" x="4165600" y="2233613"/>
          <p14:tracePt t="231549" x="4340225" y="2279650"/>
          <p14:tracePt t="231560" x="4394200" y="2298700"/>
          <p14:tracePt t="231564" x="4421188" y="2306638"/>
          <p14:tracePt t="231718" x="4430713" y="2306638"/>
          <p14:tracePt t="231725" x="4440238" y="2306638"/>
          <p14:tracePt t="231733" x="4457700" y="2298700"/>
          <p14:tracePt t="231743" x="4457700" y="2279650"/>
          <p14:tracePt t="231749" x="4476750" y="2243138"/>
          <p14:tracePt t="231760" x="4476750" y="2233613"/>
          <p14:tracePt t="231766" x="4476750" y="2225675"/>
          <p14:tracePt t="231842" x="4448175" y="2243138"/>
          <p14:tracePt t="231846" x="4430713" y="2252663"/>
          <p14:tracePt t="231853" x="4421188" y="2262188"/>
          <p14:tracePt t="231861" x="4413250" y="2270125"/>
          <p14:tracePt t="231868" x="4394200" y="2279650"/>
          <p14:tracePt t="232088" x="4384675" y="2279650"/>
          <p14:tracePt t="232092" x="4348163" y="2298700"/>
          <p14:tracePt t="232101" x="4311650" y="2298700"/>
          <p14:tracePt t="232109" x="4275138" y="2306638"/>
          <p14:tracePt t="232116" x="4238625" y="2325688"/>
          <p14:tracePt t="232125" x="4194175" y="2325688"/>
          <p14:tracePt t="232132" x="4175125" y="2325688"/>
          <p14:tracePt t="232141" x="4148138" y="2335213"/>
          <p14:tracePt t="232149" x="4138613" y="2335213"/>
          <p14:tracePt t="232173" x="4129088" y="2335213"/>
          <p14:tracePt t="232566" x="4121150" y="2343150"/>
          <p14:tracePt t="232581" x="4111625" y="2343150"/>
          <p14:tracePt t="232596" x="4102100" y="2343150"/>
          <p14:tracePt t="232677" x="4084638" y="2343150"/>
          <p14:tracePt t="232685" x="4065588" y="2343150"/>
          <p14:tracePt t="232693" x="4038600" y="2325688"/>
          <p14:tracePt t="232701" x="4011613" y="2316163"/>
          <p14:tracePt t="232710" x="4011613" y="2306638"/>
          <p14:tracePt t="232717" x="3965575" y="2270125"/>
          <p14:tracePt t="232724" x="3938588" y="2252663"/>
          <p14:tracePt t="232733" x="3929063" y="2252663"/>
          <p14:tracePt t="232741" x="3911600" y="2243138"/>
          <p14:tracePt t="233207" x="3919538" y="2225675"/>
          <p14:tracePt t="233327" x="3919538" y="2233613"/>
          <p14:tracePt t="233334" x="3919538" y="2279650"/>
          <p14:tracePt t="233343" x="3919538" y="2335213"/>
          <p14:tracePt t="233350" x="3919538" y="2371725"/>
          <p14:tracePt t="233360" x="3919538" y="2444750"/>
          <p14:tracePt t="233365" x="3919538" y="2498725"/>
          <p14:tracePt t="233374" x="3919538" y="2571750"/>
          <p14:tracePt t="233381" x="3919538" y="2644775"/>
          <p14:tracePt t="233389" x="3919538" y="2735263"/>
          <p14:tracePt t="233398" x="3919538" y="2827338"/>
          <p14:tracePt t="233405" x="3919538" y="2917825"/>
          <p14:tracePt t="233412" x="3919538" y="3027363"/>
          <p14:tracePt t="233420" x="3919538" y="3136900"/>
          <p14:tracePt t="233430" x="3919538" y="3236913"/>
          <p14:tracePt t="233436" x="3919538" y="3365500"/>
          <p14:tracePt t="233444" x="3919538" y="3482975"/>
          <p14:tracePt t="233452" x="3919538" y="3602038"/>
          <p14:tracePt t="233461" x="3919538" y="3738563"/>
          <p14:tracePt t="233470" x="3919538" y="3867150"/>
          <p14:tracePt t="233479" x="3919538" y="4013200"/>
          <p14:tracePt t="233486" x="3919538" y="4122738"/>
          <p14:tracePt t="233496" x="3919538" y="4268788"/>
          <p14:tracePt t="233502" x="3919538" y="4376738"/>
          <p14:tracePt t="233511" x="3919538" y="4505325"/>
          <p14:tracePt t="233518" x="3919538" y="4614863"/>
          <p14:tracePt t="233526" x="3919538" y="4714875"/>
          <p14:tracePt t="233534" x="3919538" y="4805363"/>
          <p14:tracePt t="233544" x="3919538" y="4897438"/>
          <p14:tracePt t="233549" x="3919538" y="4951413"/>
          <p14:tracePt t="233560" x="3919538" y="5006975"/>
          <p14:tracePt t="233565" x="3919538" y="5060950"/>
          <p14:tracePt t="233575" x="3919538" y="5089525"/>
          <p14:tracePt t="233582" x="3919538" y="5126038"/>
          <p14:tracePt t="233589" x="3919538" y="5133975"/>
          <p14:tracePt t="233598" x="3919538" y="5143500"/>
          <p14:tracePt t="233605" x="3919538" y="5160963"/>
          <p14:tracePt t="233622" x="3919538" y="5189538"/>
          <p14:tracePt t="233629" x="3919538" y="5197475"/>
          <p14:tracePt t="233638" x="3919538" y="5207000"/>
          <p14:tracePt t="233645" x="3919538" y="5216525"/>
          <p14:tracePt t="233653" x="3919538" y="5233988"/>
          <p14:tracePt t="233661" x="3919538" y="5243513"/>
          <p14:tracePt t="233677" x="3919538" y="5253038"/>
          <p14:tracePt t="233693" x="3919538" y="5280025"/>
          <p14:tracePt t="233702" x="3919538" y="5299075"/>
          <p14:tracePt t="233708" x="3919538" y="5353050"/>
          <p14:tracePt t="233717" x="3919538" y="5399088"/>
          <p14:tracePt t="233724" x="3919538" y="5453063"/>
          <p14:tracePt t="233732" x="3919538" y="5489575"/>
          <p14:tracePt t="233740" x="3919538" y="5508625"/>
          <p14:tracePt t="233750" x="3919538" y="5535613"/>
          <p14:tracePt t="233766" x="3919538" y="5554663"/>
          <p14:tracePt t="234143" x="3984625" y="5572125"/>
          <p14:tracePt t="234149" x="4148138" y="5572125"/>
          <p14:tracePt t="234157" x="4348163" y="5572125"/>
          <p14:tracePt t="234166" x="4513263" y="5572125"/>
          <p14:tracePt t="234174" x="4713288" y="5599113"/>
          <p14:tracePt t="234180" x="4895850" y="5626100"/>
          <p14:tracePt t="234189" x="5095875" y="5708650"/>
          <p14:tracePt t="234196" x="5314950" y="5781675"/>
          <p14:tracePt t="234204" x="5514975" y="5845175"/>
          <p14:tracePt t="234212" x="5680075" y="5891213"/>
          <p14:tracePt t="234220" x="5797550" y="5964238"/>
          <p14:tracePt t="234229" x="5889625" y="5991225"/>
          <p14:tracePt t="234237" x="5972175" y="6018213"/>
          <p14:tracePt t="234245" x="5989638" y="6018213"/>
          <p14:tracePt t="234494" x="5999163" y="6027738"/>
          <p14:tracePt t="234511" x="5980113" y="6046788"/>
          <p14:tracePt t="234535" x="5972175" y="6046788"/>
          <p14:tracePt t="235133" x="5962650" y="6046788"/>
          <p14:tracePt t="235141" x="5980113" y="6018213"/>
          <p14:tracePt t="235149" x="5980113" y="6000750"/>
          <p14:tracePt t="235157" x="5989638" y="5954713"/>
          <p14:tracePt t="235164" x="5999163" y="5954713"/>
          <p14:tracePt t="235173" x="6016625" y="5927725"/>
          <p14:tracePt t="235180" x="6026150" y="5918200"/>
          <p14:tracePt t="235197" x="6035675" y="5910263"/>
          <p14:tracePt t="235269" x="6043613" y="5900738"/>
          <p14:tracePt t="235277" x="6053138" y="5891213"/>
          <p14:tracePt t="235284" x="6080125" y="5873750"/>
          <p14:tracePt t="235293" x="6116638" y="5854700"/>
          <p14:tracePt t="235300" x="6126163" y="5854700"/>
          <p14:tracePt t="235309" x="6162675" y="5837238"/>
          <p14:tracePt t="235316" x="6199188" y="5808663"/>
          <p14:tracePt t="235325" x="6226175" y="5800725"/>
          <p14:tracePt t="235333" x="6245225" y="5800725"/>
          <p14:tracePt t="235341" x="6299200" y="5791200"/>
          <p14:tracePt t="235348" x="6318250" y="5772150"/>
          <p14:tracePt t="235357" x="6381750" y="5745163"/>
          <p14:tracePt t="235373" x="6399213" y="5735638"/>
          <p14:tracePt t="235380" x="6418263" y="5735638"/>
          <p14:tracePt t="235389" x="6435725" y="5727700"/>
          <p14:tracePt t="235397" x="6445250" y="5727700"/>
          <p14:tracePt t="235405" x="6454775" y="5718175"/>
          <p14:tracePt t="235412" x="6464300" y="5718175"/>
          <p14:tracePt t="235438" x="6491288" y="5718175"/>
          <p14:tracePt t="235454" x="6518275" y="5708650"/>
          <p14:tracePt t="235466" x="6537325" y="5699125"/>
          <p14:tracePt t="235468" x="6564313" y="5672138"/>
          <p14:tracePt t="235477" x="6600825" y="5662613"/>
          <p14:tracePt t="235484" x="6618288" y="5662613"/>
          <p14:tracePt t="235494" x="6645275" y="5662613"/>
          <p14:tracePt t="235500" x="6673850" y="5654675"/>
          <p14:tracePt t="235509" x="6691313" y="5654675"/>
          <p14:tracePt t="235516" x="6718300" y="5645150"/>
          <p14:tracePt t="235525" x="6754813" y="5645150"/>
          <p14:tracePt t="235532" x="6773863" y="5635625"/>
          <p14:tracePt t="235541" x="6800850" y="5618163"/>
          <p14:tracePt t="235557" x="6827838" y="5608638"/>
          <p14:tracePt t="235565" x="6864350" y="5599113"/>
          <p14:tracePt t="235573" x="6919913" y="5562600"/>
          <p14:tracePt t="235580" x="7019925" y="5535613"/>
          <p14:tracePt t="235589" x="7110413" y="5481638"/>
          <p14:tracePt t="235596" x="7229475" y="5435600"/>
          <p14:tracePt t="235604" x="7385050" y="5353050"/>
          <p14:tracePt t="235612" x="7531100" y="5316538"/>
          <p14:tracePt t="235621" x="7731125" y="5216525"/>
          <p14:tracePt t="235629" x="7931150" y="5126038"/>
          <p14:tracePt t="235637" x="8177213" y="5016500"/>
          <p14:tracePt t="235645" x="8396288" y="4870450"/>
          <p14:tracePt t="235653" x="8678863" y="4724400"/>
          <p14:tracePt t="235661" x="8888413" y="464185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ja-JP" altLang="en-US"/>
              <a:t>スレッショルドレベルの決め方</a:t>
            </a:r>
          </a:p>
        </p:txBody>
      </p:sp>
      <p:sp>
        <p:nvSpPr>
          <p:cNvPr id="22531" name="Rectangle 3"/>
          <p:cNvSpPr>
            <a:spLocks noGrp="1" noChangeArrowheads="1"/>
          </p:cNvSpPr>
          <p:nvPr>
            <p:ph type="body" idx="1"/>
          </p:nvPr>
        </p:nvSpPr>
        <p:spPr>
          <a:xfrm>
            <a:off x="457200" y="1341438"/>
            <a:ext cx="8291513" cy="2836862"/>
          </a:xfrm>
        </p:spPr>
        <p:txBody>
          <a:bodyPr/>
          <a:lstStyle/>
          <a:p>
            <a:pPr>
              <a:lnSpc>
                <a:spcPct val="90000"/>
              </a:lnSpc>
            </a:pPr>
            <a:r>
              <a:rPr lang="ja-JP" altLang="en-US"/>
              <a:t>スレッショルドレベルを固定値に定めることは困難</a:t>
            </a:r>
          </a:p>
          <a:p>
            <a:pPr lvl="1">
              <a:lnSpc>
                <a:spcPct val="90000"/>
              </a:lnSpc>
            </a:pPr>
            <a:r>
              <a:rPr lang="ja-JP" altLang="en-US"/>
              <a:t>温度による違い</a:t>
            </a:r>
          </a:p>
          <a:p>
            <a:pPr lvl="1">
              <a:lnSpc>
                <a:spcPct val="90000"/>
              </a:lnSpc>
            </a:pPr>
            <a:r>
              <a:rPr lang="ja-JP" altLang="en-US"/>
              <a:t>製品の特性ばらつき</a:t>
            </a:r>
          </a:p>
          <a:p>
            <a:pPr lvl="1">
              <a:lnSpc>
                <a:spcPct val="90000"/>
              </a:lnSpc>
            </a:pPr>
            <a:r>
              <a:rPr lang="ja-JP" altLang="en-US"/>
              <a:t>ヒステリシス（履歴）特性</a:t>
            </a:r>
          </a:p>
          <a:p>
            <a:pPr lvl="2">
              <a:lnSpc>
                <a:spcPct val="90000"/>
              </a:lnSpc>
            </a:pPr>
            <a:r>
              <a:rPr lang="en-US" altLang="ja-JP"/>
              <a:t>L→H</a:t>
            </a:r>
            <a:r>
              <a:rPr lang="ja-JP" altLang="en-US"/>
              <a:t>、</a:t>
            </a:r>
            <a:r>
              <a:rPr lang="en-US" altLang="ja-JP"/>
              <a:t>H→L</a:t>
            </a:r>
            <a:r>
              <a:rPr lang="ja-JP" altLang="en-US"/>
              <a:t>でスレッショルドが違ってくる</a:t>
            </a:r>
          </a:p>
          <a:p>
            <a:pPr>
              <a:lnSpc>
                <a:spcPct val="90000"/>
              </a:lnSpc>
            </a:pPr>
            <a:endParaRPr lang="en-US" altLang="ja-JP"/>
          </a:p>
        </p:txBody>
      </p:sp>
      <p:sp>
        <p:nvSpPr>
          <p:cNvPr id="22534" name="Line 6"/>
          <p:cNvSpPr>
            <a:spLocks noChangeShapeType="1"/>
          </p:cNvSpPr>
          <p:nvPr/>
        </p:nvSpPr>
        <p:spPr bwMode="auto">
          <a:xfrm>
            <a:off x="898525" y="6332538"/>
            <a:ext cx="50069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5" name="Line 7"/>
          <p:cNvSpPr>
            <a:spLocks noChangeShapeType="1"/>
          </p:cNvSpPr>
          <p:nvPr/>
        </p:nvSpPr>
        <p:spPr bwMode="auto">
          <a:xfrm flipV="1">
            <a:off x="1166813" y="4130675"/>
            <a:ext cx="0" cy="2359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6" name="Text Box 8"/>
          <p:cNvSpPr txBox="1">
            <a:spLocks noChangeArrowheads="1"/>
          </p:cNvSpPr>
          <p:nvPr/>
        </p:nvSpPr>
        <p:spPr bwMode="auto">
          <a:xfrm>
            <a:off x="990600" y="6578600"/>
            <a:ext cx="49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０</a:t>
            </a:r>
            <a:r>
              <a:rPr lang="en-US" altLang="ja-JP" b="1"/>
              <a:t>V</a:t>
            </a:r>
          </a:p>
        </p:txBody>
      </p:sp>
      <p:sp>
        <p:nvSpPr>
          <p:cNvPr id="22537" name="Text Box 9"/>
          <p:cNvSpPr txBox="1">
            <a:spLocks noChangeArrowheads="1"/>
          </p:cNvSpPr>
          <p:nvPr/>
        </p:nvSpPr>
        <p:spPr bwMode="auto">
          <a:xfrm>
            <a:off x="4183063" y="6570663"/>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VDD</a:t>
            </a:r>
          </a:p>
        </p:txBody>
      </p:sp>
      <p:sp>
        <p:nvSpPr>
          <p:cNvPr id="22538" name="Line 10"/>
          <p:cNvSpPr>
            <a:spLocks noChangeShapeType="1"/>
          </p:cNvSpPr>
          <p:nvPr/>
        </p:nvSpPr>
        <p:spPr bwMode="auto">
          <a:xfrm>
            <a:off x="4398963" y="6254750"/>
            <a:ext cx="0" cy="157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39" name="Line 11"/>
          <p:cNvSpPr>
            <a:spLocks noChangeShapeType="1"/>
          </p:cNvSpPr>
          <p:nvPr/>
        </p:nvSpPr>
        <p:spPr bwMode="auto">
          <a:xfrm>
            <a:off x="1058863" y="4325938"/>
            <a:ext cx="161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0" name="Text Box 12"/>
          <p:cNvSpPr txBox="1">
            <a:spLocks noChangeArrowheads="1"/>
          </p:cNvSpPr>
          <p:nvPr/>
        </p:nvSpPr>
        <p:spPr bwMode="auto">
          <a:xfrm>
            <a:off x="468313" y="4208463"/>
            <a:ext cx="666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VDD</a:t>
            </a:r>
          </a:p>
        </p:txBody>
      </p:sp>
      <p:sp>
        <p:nvSpPr>
          <p:cNvPr id="22541" name="Line 13"/>
          <p:cNvSpPr>
            <a:spLocks noChangeShapeType="1"/>
          </p:cNvSpPr>
          <p:nvPr/>
        </p:nvSpPr>
        <p:spPr bwMode="auto">
          <a:xfrm>
            <a:off x="2836863" y="6254750"/>
            <a:ext cx="0" cy="1571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42" name="Text Box 14"/>
          <p:cNvSpPr txBox="1">
            <a:spLocks noChangeArrowheads="1"/>
          </p:cNvSpPr>
          <p:nvPr/>
        </p:nvSpPr>
        <p:spPr bwMode="auto">
          <a:xfrm>
            <a:off x="5568950" y="6411913"/>
            <a:ext cx="53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Vin</a:t>
            </a:r>
          </a:p>
        </p:txBody>
      </p:sp>
      <p:sp>
        <p:nvSpPr>
          <p:cNvPr id="22543" name="Text Box 15"/>
          <p:cNvSpPr txBox="1">
            <a:spLocks noChangeArrowheads="1"/>
          </p:cNvSpPr>
          <p:nvPr/>
        </p:nvSpPr>
        <p:spPr bwMode="auto">
          <a:xfrm>
            <a:off x="684213" y="39338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Vout</a:t>
            </a:r>
          </a:p>
        </p:txBody>
      </p:sp>
      <p:sp>
        <p:nvSpPr>
          <p:cNvPr id="22549" name="Line 21"/>
          <p:cNvSpPr>
            <a:spLocks noChangeShapeType="1"/>
          </p:cNvSpPr>
          <p:nvPr/>
        </p:nvSpPr>
        <p:spPr bwMode="auto">
          <a:xfrm>
            <a:off x="1166813" y="4325938"/>
            <a:ext cx="15621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0" name="Line 22"/>
          <p:cNvSpPr>
            <a:spLocks noChangeShapeType="1"/>
          </p:cNvSpPr>
          <p:nvPr/>
        </p:nvSpPr>
        <p:spPr bwMode="auto">
          <a:xfrm>
            <a:off x="2728913" y="4325938"/>
            <a:ext cx="107950" cy="200660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1" name="Line 23"/>
          <p:cNvSpPr>
            <a:spLocks noChangeShapeType="1"/>
          </p:cNvSpPr>
          <p:nvPr/>
        </p:nvSpPr>
        <p:spPr bwMode="auto">
          <a:xfrm>
            <a:off x="2836863" y="6332538"/>
            <a:ext cx="15621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2" name="Text Box 24"/>
          <p:cNvSpPr txBox="1">
            <a:spLocks noChangeArrowheads="1"/>
          </p:cNvSpPr>
          <p:nvPr/>
        </p:nvSpPr>
        <p:spPr bwMode="auto">
          <a:xfrm>
            <a:off x="2513013" y="6530975"/>
            <a:ext cx="857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VDD/2</a:t>
            </a:r>
          </a:p>
        </p:txBody>
      </p:sp>
      <p:sp>
        <p:nvSpPr>
          <p:cNvPr id="22557" name="Line 29"/>
          <p:cNvSpPr>
            <a:spLocks noChangeShapeType="1"/>
          </p:cNvSpPr>
          <p:nvPr/>
        </p:nvSpPr>
        <p:spPr bwMode="auto">
          <a:xfrm>
            <a:off x="2700338" y="4365625"/>
            <a:ext cx="287337"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8" name="Line 30"/>
          <p:cNvSpPr>
            <a:spLocks noChangeShapeType="1"/>
          </p:cNvSpPr>
          <p:nvPr/>
        </p:nvSpPr>
        <p:spPr bwMode="auto">
          <a:xfrm>
            <a:off x="2987675" y="4364038"/>
            <a:ext cx="144463" cy="1944687"/>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59" name="Line 31"/>
          <p:cNvSpPr>
            <a:spLocks noChangeShapeType="1"/>
          </p:cNvSpPr>
          <p:nvPr/>
        </p:nvSpPr>
        <p:spPr bwMode="auto">
          <a:xfrm>
            <a:off x="3132138" y="6308725"/>
            <a:ext cx="360362"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0" name="Line 32"/>
          <p:cNvSpPr>
            <a:spLocks noChangeShapeType="1"/>
          </p:cNvSpPr>
          <p:nvPr/>
        </p:nvSpPr>
        <p:spPr bwMode="auto">
          <a:xfrm flipH="1">
            <a:off x="2555875" y="6308725"/>
            <a:ext cx="287338" cy="0"/>
          </a:xfrm>
          <a:prstGeom prst="line">
            <a:avLst/>
          </a:prstGeom>
          <a:noFill/>
          <a:ln w="38100">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1" name="Line 33"/>
          <p:cNvSpPr>
            <a:spLocks noChangeShapeType="1"/>
          </p:cNvSpPr>
          <p:nvPr/>
        </p:nvSpPr>
        <p:spPr bwMode="auto">
          <a:xfrm flipH="1" flipV="1">
            <a:off x="2484438" y="4365625"/>
            <a:ext cx="71437" cy="1943100"/>
          </a:xfrm>
          <a:prstGeom prst="line">
            <a:avLst/>
          </a:prstGeom>
          <a:noFill/>
          <a:ln w="38100">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2" name="Line 34"/>
          <p:cNvSpPr>
            <a:spLocks noChangeShapeType="1"/>
          </p:cNvSpPr>
          <p:nvPr/>
        </p:nvSpPr>
        <p:spPr bwMode="auto">
          <a:xfrm flipH="1">
            <a:off x="2195513" y="4365625"/>
            <a:ext cx="288925" cy="0"/>
          </a:xfrm>
          <a:prstGeom prst="line">
            <a:avLst/>
          </a:prstGeom>
          <a:noFill/>
          <a:ln w="38100">
            <a:solidFill>
              <a:srgbClr val="00CC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563" name="Text Box 35"/>
          <p:cNvSpPr txBox="1">
            <a:spLocks noChangeArrowheads="1"/>
          </p:cNvSpPr>
          <p:nvPr/>
        </p:nvSpPr>
        <p:spPr bwMode="auto">
          <a:xfrm>
            <a:off x="3616325" y="5018088"/>
            <a:ext cx="296747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dirty="0"/>
              <a:t>この特性は悪いことではない</a:t>
            </a:r>
          </a:p>
        </p:txBody>
      </p:sp>
      <p:pic>
        <p:nvPicPr>
          <p:cNvPr id="2" name="オーディオ 1">
            <a:hlinkClick r:id="" action="ppaction://media"/>
            <a:extLst>
              <a:ext uri="{FF2B5EF4-FFF2-40B4-BE49-F238E27FC236}">
                <a16:creationId xmlns:a16="http://schemas.microsoft.com/office/drawing/2014/main" id="{D6DE638B-FC7C-4E54-819C-306F5F8EC8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8924"/>
    </mc:Choice>
    <mc:Fallback>
      <p:transition spd="slow" advTm="24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08" x="8678863" y="3830638"/>
          <p14:tracePt t="516" x="8177213" y="3903663"/>
          <p14:tracePt t="524" x="7777163" y="3984625"/>
          <p14:tracePt t="532" x="7439025" y="3984625"/>
          <p14:tracePt t="540" x="7229475" y="4021138"/>
          <p14:tracePt t="548" x="7037388" y="4021138"/>
          <p14:tracePt t="556" x="6892925" y="4021138"/>
          <p14:tracePt t="564" x="6819900" y="4021138"/>
          <p14:tracePt t="573" x="6754813" y="4021138"/>
          <p14:tracePt t="580" x="6700838" y="4021138"/>
          <p14:tracePt t="588" x="6681788" y="4021138"/>
          <p14:tracePt t="597" x="6645275" y="4021138"/>
          <p14:tracePt t="607" x="6627813" y="4021138"/>
          <p14:tracePt t="613" x="6610350" y="4030663"/>
          <p14:tracePt t="623" x="6591300" y="4030663"/>
          <p14:tracePt t="630" x="6564313" y="4030663"/>
          <p14:tracePt t="640" x="6554788" y="4030663"/>
          <p14:tracePt t="647" x="6545263" y="4030663"/>
          <p14:tracePt t="652" x="6527800" y="4030663"/>
          <p14:tracePt t="8717" x="6518275" y="4030663"/>
          <p14:tracePt t="8724" x="6491288" y="3930650"/>
          <p14:tracePt t="8732" x="6491288" y="3784600"/>
          <p14:tracePt t="8740" x="6445250" y="3621088"/>
          <p14:tracePt t="8748" x="6445250" y="3419475"/>
          <p14:tracePt t="8756" x="6408738" y="3219450"/>
          <p14:tracePt t="8764" x="6362700" y="3000375"/>
          <p14:tracePt t="8772" x="6326188" y="2844800"/>
          <p14:tracePt t="8780" x="6272213" y="2698750"/>
          <p14:tracePt t="8789" x="6254750" y="2571750"/>
          <p14:tracePt t="8796" x="6208713" y="2435225"/>
          <p14:tracePt t="8804" x="6181725" y="2343150"/>
          <p14:tracePt t="8812" x="6162675" y="2279650"/>
          <p14:tracePt t="8821" x="6162675" y="2225675"/>
          <p14:tracePt t="8828" x="6145213" y="2179638"/>
          <p14:tracePt t="8837" x="6145213" y="2170113"/>
          <p14:tracePt t="8844" x="6145213" y="2143125"/>
          <p14:tracePt t="8852" x="6145213" y="2133600"/>
          <p14:tracePt t="8889" x="6145213" y="2125663"/>
          <p14:tracePt t="8917" x="6145213" y="2116138"/>
          <p14:tracePt t="8932" x="6145213" y="2106613"/>
          <p14:tracePt t="8941" x="6145213" y="2097088"/>
          <p14:tracePt t="8957" x="6135688" y="2079625"/>
          <p14:tracePt t="8997" x="6126163" y="2060575"/>
          <p14:tracePt t="9013" x="6116638" y="2052638"/>
          <p14:tracePt t="9021" x="6108700" y="2043113"/>
          <p14:tracePt t="9029" x="6108700" y="2024063"/>
          <p14:tracePt t="9038" x="6108700" y="1979613"/>
          <p14:tracePt t="9045" x="6089650" y="1951038"/>
          <p14:tracePt t="9055" x="6089650" y="1897063"/>
          <p14:tracePt t="9061" x="6035675" y="1841500"/>
          <p14:tracePt t="9068" x="6026150" y="1787525"/>
          <p14:tracePt t="9076" x="5989638" y="1741488"/>
          <p14:tracePt t="9084" x="5916613" y="1651000"/>
          <p14:tracePt t="9092" x="5853113" y="1568450"/>
          <p14:tracePt t="9100" x="5797550" y="1485900"/>
          <p14:tracePt t="9108" x="5724525" y="1404938"/>
          <p14:tracePt t="9116" x="5661025" y="1339850"/>
          <p14:tracePt t="9124" x="5588000" y="1268413"/>
          <p14:tracePt t="9133" x="5543550" y="1231900"/>
          <p14:tracePt t="9144" x="5497513" y="1185863"/>
          <p14:tracePt t="9155" x="5478463" y="1166813"/>
          <p14:tracePt t="9158" x="5441950" y="1130300"/>
          <p14:tracePt t="9165" x="5424488" y="1122363"/>
          <p14:tracePt t="9175" x="5414963" y="1112838"/>
          <p14:tracePt t="9478" x="5360988" y="1112838"/>
          <p14:tracePt t="9485" x="5251450" y="1112838"/>
          <p14:tracePt t="9494" x="5105400" y="1112838"/>
          <p14:tracePt t="9502" x="4941888" y="1112838"/>
          <p14:tracePt t="9509" x="4813300" y="1112838"/>
          <p14:tracePt t="9517" x="4676775" y="1085850"/>
          <p14:tracePt t="9525" x="4567238" y="1076325"/>
          <p14:tracePt t="9534" x="4421188" y="1057275"/>
          <p14:tracePt t="9541" x="4275138" y="1012825"/>
          <p14:tracePt t="9552" x="4157663" y="1003300"/>
          <p14:tracePt t="9556" x="4102100" y="1003300"/>
          <p14:tracePt t="9567" x="3975100" y="984250"/>
          <p14:tracePt t="9572" x="3883025" y="984250"/>
          <p14:tracePt t="9581" x="3810000" y="976313"/>
          <p14:tracePt t="9589" x="3709988" y="947738"/>
          <p14:tracePt t="9599" x="3636963" y="947738"/>
          <p14:tracePt t="9606" x="3582988" y="947738"/>
          <p14:tracePt t="9613" x="3509963" y="947738"/>
          <p14:tracePt t="9622" x="3427413" y="947738"/>
          <p14:tracePt t="9629" x="3336925" y="947738"/>
          <p14:tracePt t="9639" x="3263900" y="947738"/>
          <p14:tracePt t="9645" x="3171825" y="947738"/>
          <p14:tracePt t="9655" x="3063875" y="947738"/>
          <p14:tracePt t="9661" x="3008313" y="947738"/>
          <p14:tracePt t="9668" x="2917825" y="930275"/>
          <p14:tracePt t="9676" x="2798763" y="920750"/>
          <p14:tracePt t="9684" x="2689225" y="903288"/>
          <p14:tracePt t="9692" x="2579688" y="874713"/>
          <p14:tracePt t="9700" x="2533650" y="866775"/>
          <p14:tracePt t="9708" x="2479675" y="866775"/>
          <p14:tracePt t="9716" x="2416175" y="857250"/>
          <p14:tracePt t="9724" x="2406650" y="857250"/>
          <p14:tracePt t="9749" x="2397125" y="847725"/>
          <p14:tracePt t="9772" x="2389188" y="847725"/>
          <p14:tracePt t="9780" x="2379663" y="839788"/>
          <p14:tracePt t="9788" x="2379663" y="830263"/>
          <p14:tracePt t="9797" x="2370138" y="820738"/>
          <p14:tracePt t="9805" x="2360613" y="811213"/>
          <p14:tracePt t="9816" x="2352675" y="793750"/>
          <p14:tracePt t="9820" x="2333625" y="774700"/>
          <p14:tracePt t="9828" x="2324100" y="766763"/>
          <p14:tracePt t="9852" x="2316163" y="757238"/>
          <p14:tracePt t="9956" x="2316163" y="747713"/>
          <p14:tracePt t="9964" x="2316163" y="738188"/>
          <p14:tracePt t="9973" x="2316163" y="711200"/>
          <p14:tracePt t="9980" x="2316163" y="693738"/>
          <p14:tracePt t="9988" x="2333625" y="665163"/>
          <p14:tracePt t="9996" x="2352675" y="647700"/>
          <p14:tracePt t="10004" x="2397125" y="601663"/>
          <p14:tracePt t="10012" x="2433638" y="574675"/>
          <p14:tracePt t="10020" x="2489200" y="538163"/>
          <p14:tracePt t="10028" x="2570163" y="519113"/>
          <p14:tracePt t="10037" x="2643188" y="501650"/>
          <p14:tracePt t="10044" x="2744788" y="465138"/>
          <p14:tracePt t="10052" x="2835275" y="465138"/>
          <p14:tracePt t="10060" x="2925763" y="446088"/>
          <p14:tracePt t="10068" x="3035300" y="446088"/>
          <p14:tracePt t="10076" x="3127375" y="446088"/>
          <p14:tracePt t="10084" x="3244850" y="446088"/>
          <p14:tracePt t="10092" x="3300413" y="446088"/>
          <p14:tracePt t="10100" x="3354388" y="446088"/>
          <p14:tracePt t="10108" x="3409950" y="446088"/>
          <p14:tracePt t="10116" x="3436938" y="455613"/>
          <p14:tracePt t="10124" x="3473450" y="465138"/>
          <p14:tracePt t="10132" x="3490913" y="474663"/>
          <p14:tracePt t="10140" x="3509963" y="474663"/>
          <p14:tracePt t="10148" x="3527425" y="474663"/>
          <p14:tracePt t="10164" x="3536950" y="474663"/>
          <p14:tracePt t="10172" x="3546475" y="482600"/>
          <p14:tracePt t="10196" x="3556000" y="482600"/>
          <p14:tracePt t="10212" x="3563938" y="482600"/>
          <p14:tracePt t="10223" x="3582988" y="482600"/>
          <p14:tracePt t="10230" x="3592513" y="482600"/>
          <p14:tracePt t="10271" x="3600450" y="482600"/>
          <p14:tracePt t="63454" x="3609975" y="501650"/>
          <p14:tracePt t="63461" x="3563938" y="638175"/>
          <p14:tracePt t="63469" x="3509963" y="730250"/>
          <p14:tracePt t="63476" x="3473450" y="847725"/>
          <p14:tracePt t="63484" x="3427413" y="930275"/>
          <p14:tracePt t="63492" x="3400425" y="1012825"/>
          <p14:tracePt t="63500" x="3400425" y="1066800"/>
          <p14:tracePt t="63508" x="3400425" y="1103313"/>
          <p14:tracePt t="63516" x="3400425" y="1130300"/>
          <p14:tracePt t="63524" x="3400425" y="1139825"/>
          <p14:tracePt t="63532" x="3400425" y="1149350"/>
          <p14:tracePt t="63620" x="3400425" y="1158875"/>
          <p14:tracePt t="63629" x="3400425" y="1176338"/>
          <p14:tracePt t="63637" x="3390900" y="1195388"/>
          <p14:tracePt t="63645" x="3382963" y="1203325"/>
          <p14:tracePt t="63661" x="3382963" y="1222375"/>
          <p14:tracePt t="63685" x="3382963" y="1231900"/>
          <p14:tracePt t="63693" x="3373438" y="1239838"/>
          <p14:tracePt t="63702" x="3373438" y="1249363"/>
          <p14:tracePt t="63709" x="3346450" y="1276350"/>
          <p14:tracePt t="63719" x="3281363" y="1303338"/>
          <p14:tracePt t="63725" x="3217863" y="1349375"/>
          <p14:tracePt t="63734" x="3117850" y="1412875"/>
          <p14:tracePt t="63741" x="2998788" y="1468438"/>
          <p14:tracePt t="63751" x="2881313" y="1541463"/>
          <p14:tracePt t="63757" x="2725738" y="1651000"/>
          <p14:tracePt t="63767" x="2662238" y="1687513"/>
          <p14:tracePt t="63772" x="2579688" y="1760538"/>
          <p14:tracePt t="63782" x="2516188" y="1824038"/>
          <p14:tracePt t="63788" x="2470150" y="1851025"/>
          <p14:tracePt t="63796" x="2416175" y="1897063"/>
          <p14:tracePt t="63804" x="2406650" y="1906588"/>
          <p14:tracePt t="63814" x="2406650" y="1933575"/>
          <p14:tracePt t="63821" x="2389188" y="1979613"/>
          <p14:tracePt t="63829" x="2389188" y="2006600"/>
          <p14:tracePt t="63837" x="2389188" y="2043113"/>
          <p14:tracePt t="63845" x="2389188" y="2089150"/>
          <p14:tracePt t="63853" x="2416175" y="2143125"/>
          <p14:tracePt t="63861" x="2462213" y="2179638"/>
          <p14:tracePt t="63869" x="2516188" y="2233613"/>
          <p14:tracePt t="63877" x="2533650" y="2270125"/>
          <p14:tracePt t="63887" x="2570163" y="2325688"/>
          <p14:tracePt t="63893" x="2589213" y="2371725"/>
          <p14:tracePt t="63902" x="2606675" y="2408238"/>
          <p14:tracePt t="63908" x="2625725" y="2452688"/>
          <p14:tracePt t="63918" x="2625725" y="2498725"/>
          <p14:tracePt t="63925" x="2625725" y="2554288"/>
          <p14:tracePt t="63937" x="2625725" y="2608263"/>
          <p14:tracePt t="63941" x="2625725" y="2681288"/>
          <p14:tracePt t="63949" x="2625725" y="2727325"/>
          <p14:tracePt t="63956" x="2625725" y="2790825"/>
          <p14:tracePt t="63967" x="2625725" y="2844800"/>
          <p14:tracePt t="63972" x="2625725" y="2890838"/>
          <p14:tracePt t="63980" x="2625725" y="2946400"/>
          <p14:tracePt t="63988" x="2625725" y="3000375"/>
          <p14:tracePt t="63998" x="2625725" y="3054350"/>
          <p14:tracePt t="64004" x="2625725" y="3109913"/>
          <p14:tracePt t="64012" x="2625725" y="3182938"/>
          <p14:tracePt t="64020" x="2625725" y="3246438"/>
          <p14:tracePt t="64028" x="2625725" y="3338513"/>
          <p14:tracePt t="64036" x="2625725" y="3411538"/>
          <p14:tracePt t="64044" x="2625725" y="3465513"/>
          <p14:tracePt t="64052" x="2625725" y="3519488"/>
          <p14:tracePt t="64060" x="2625725" y="3548063"/>
          <p14:tracePt t="64068" x="2625725" y="3584575"/>
          <p14:tracePt t="64076" x="2635250" y="3602038"/>
          <p14:tracePt t="64084" x="2635250" y="3621088"/>
          <p14:tracePt t="64092" x="2635250" y="3638550"/>
          <p14:tracePt t="64100" x="2635250" y="3665538"/>
          <p14:tracePt t="64109" x="2635250" y="3675063"/>
          <p14:tracePt t="64117" x="2643188" y="3702050"/>
          <p14:tracePt t="64134" x="2643188" y="3721100"/>
          <p14:tracePt t="64143" x="2643188" y="3767138"/>
          <p14:tracePt t="64150" x="2643188" y="3775075"/>
          <p14:tracePt t="64159" x="2643188" y="3794125"/>
          <p14:tracePt t="64169" x="2643188" y="3811588"/>
          <p14:tracePt t="64173" x="2643188" y="3848100"/>
          <p14:tracePt t="64183" x="2643188" y="3857625"/>
          <p14:tracePt t="64189" x="2643188" y="3894138"/>
          <p14:tracePt t="64197" x="2643188" y="3911600"/>
          <p14:tracePt t="64205" x="2643188" y="3940175"/>
          <p14:tracePt t="64215" x="2643188" y="3957638"/>
          <p14:tracePt t="64221" x="2643188" y="3976688"/>
          <p14:tracePt t="64229" x="2643188" y="3994150"/>
          <p14:tracePt t="64237" x="2643188" y="4021138"/>
          <p14:tracePt t="64246" x="2643188" y="4030663"/>
          <p14:tracePt t="64253" x="2643188" y="4040188"/>
          <p14:tracePt t="64262" x="2643188" y="4076700"/>
          <p14:tracePt t="64268" x="2643188" y="4094163"/>
          <p14:tracePt t="64277" x="2643188" y="4103688"/>
          <p14:tracePt t="64285" x="2643188" y="4130675"/>
          <p14:tracePt t="66086" x="2643188" y="4067175"/>
          <p14:tracePt t="66093" x="2643188" y="3994150"/>
          <p14:tracePt t="66102" x="2689225" y="3875088"/>
          <p14:tracePt t="66110" x="2752725" y="3767138"/>
          <p14:tracePt t="66122" x="2762250" y="3665538"/>
          <p14:tracePt t="66124" x="2789238" y="3611563"/>
          <p14:tracePt t="66132" x="2817813" y="3548063"/>
          <p14:tracePt t="66140" x="2825750" y="3465513"/>
          <p14:tracePt t="66149" x="2835275" y="3429000"/>
          <p14:tracePt t="66156" x="2844800" y="3392488"/>
          <p14:tracePt t="66165" x="2871788" y="3365500"/>
          <p14:tracePt t="66172" x="2881313" y="3346450"/>
          <p14:tracePt t="66446" x="2881313" y="3328988"/>
          <p14:tracePt t="66452" x="2889250" y="3302000"/>
          <p14:tracePt t="66460" x="2898775" y="3255963"/>
          <p14:tracePt t="66468" x="2925763" y="3192463"/>
          <p14:tracePt t="66476" x="2935288" y="3155950"/>
          <p14:tracePt t="66484" x="2944813" y="3109913"/>
          <p14:tracePt t="66492" x="2944813" y="3036888"/>
          <p14:tracePt t="66500" x="2954338" y="2990850"/>
          <p14:tracePt t="66509" x="2954338" y="2954338"/>
          <p14:tracePt t="66516" x="2954338" y="2909888"/>
          <p14:tracePt t="66524" x="2954338" y="2873375"/>
          <p14:tracePt t="66532" x="2954338" y="2844800"/>
          <p14:tracePt t="66540" x="2954338" y="2817813"/>
          <p14:tracePt t="66548" x="2954338" y="2781300"/>
          <p14:tracePt t="66557" x="2954338" y="2754313"/>
          <p14:tracePt t="66566" x="2954338" y="2727325"/>
          <p14:tracePt t="67998" x="2908300" y="2763838"/>
          <p14:tracePt t="68004" x="2771775" y="2946400"/>
          <p14:tracePt t="68012" x="2643188" y="3292475"/>
          <p14:tracePt t="68020" x="2598738" y="3455988"/>
          <p14:tracePt t="68028" x="2570163" y="3665538"/>
          <p14:tracePt t="68036" x="2552700" y="3848100"/>
          <p14:tracePt t="68044" x="2552700" y="4021138"/>
          <p14:tracePt t="68052" x="2552700" y="4186238"/>
          <p14:tracePt t="68060" x="2552700" y="4332288"/>
          <p14:tracePt t="68068" x="2543175" y="4441825"/>
          <p14:tracePt t="68076" x="2543175" y="4551363"/>
          <p14:tracePt t="68084" x="2543175" y="4614863"/>
          <p14:tracePt t="68092" x="2543175" y="4651375"/>
          <p14:tracePt t="68100" x="2543175" y="4678363"/>
          <p14:tracePt t="68108" x="2543175" y="4714875"/>
          <p14:tracePt t="68116" x="2516188" y="4741863"/>
          <p14:tracePt t="68125" x="2506663" y="4760913"/>
          <p14:tracePt t="68133" x="2498725" y="4778375"/>
          <p14:tracePt t="68140" x="2489200" y="4797425"/>
          <p14:tracePt t="68149" x="2470150" y="4824413"/>
          <p14:tracePt t="68156" x="2452688" y="4833938"/>
          <p14:tracePt t="68165" x="2443163" y="4870450"/>
          <p14:tracePt t="68172" x="2425700" y="4878388"/>
          <p14:tracePt t="68181" x="2416175" y="4887913"/>
          <p14:tracePt t="68188" x="2406650" y="4887913"/>
          <p14:tracePt t="68212" x="2397125" y="4897438"/>
          <p14:tracePt t="68542" x="2379663" y="4887913"/>
          <p14:tracePt t="68550" x="2379663" y="4870450"/>
          <p14:tracePt t="68558" x="2370138" y="4841875"/>
          <p14:tracePt t="68574" x="2370138" y="4824413"/>
          <p14:tracePt t="68584" x="2370138" y="4814888"/>
          <p14:tracePt t="68600" x="2360613" y="4805363"/>
          <p14:tracePt t="68614" x="2360613" y="4787900"/>
          <p14:tracePt t="68782" x="2360613" y="4778375"/>
          <p14:tracePt t="68789" x="2397125" y="4778375"/>
          <p14:tracePt t="68798" x="2443163" y="4768850"/>
          <p14:tracePt t="68805" x="2479675" y="4768850"/>
          <p14:tracePt t="68813" x="2525713" y="4768850"/>
          <p14:tracePt t="68821" x="2579688" y="4768850"/>
          <p14:tracePt t="68830" x="2606675" y="4768850"/>
          <p14:tracePt t="68837" x="2643188" y="4768850"/>
          <p14:tracePt t="68849" x="2679700" y="4768850"/>
          <p14:tracePt t="68853" x="2698750" y="4760913"/>
          <p14:tracePt t="68861" x="2725738" y="4760913"/>
          <p14:tracePt t="68869" x="2735263" y="4751388"/>
          <p14:tracePt t="68879" x="2762250" y="4732338"/>
          <p14:tracePt t="68884" x="2789238" y="4724400"/>
          <p14:tracePt t="68902" x="2844800" y="4714875"/>
          <p14:tracePt t="68910" x="2889250" y="4678363"/>
          <p14:tracePt t="68927" x="2898775" y="4668838"/>
          <p14:tracePt t="68934" x="2917825" y="4660900"/>
          <p14:tracePt t="68942" x="2925763" y="4660900"/>
          <p14:tracePt t="68965" x="2935288" y="4660900"/>
          <p14:tracePt t="69077" x="2944813" y="4651375"/>
          <p14:tracePt t="69092" x="2962275" y="4632325"/>
          <p14:tracePt t="69100" x="2962275" y="4624388"/>
          <p14:tracePt t="69230" x="2935288" y="4614863"/>
          <p14:tracePt t="69238" x="2862263" y="4614863"/>
          <p14:tracePt t="69246" x="2835275" y="4614863"/>
          <p14:tracePt t="69253" x="2762250" y="4614863"/>
          <p14:tracePt t="69261" x="2744788" y="4614863"/>
          <p14:tracePt t="69269" x="2716213" y="4614863"/>
          <p14:tracePt t="69277" x="2698750" y="4614863"/>
          <p14:tracePt t="69292" x="2679700" y="4614863"/>
          <p14:tracePt t="69324" x="2671763" y="4614863"/>
          <p14:tracePt t="69372" x="2679700" y="4614863"/>
          <p14:tracePt t="69380" x="2716213" y="4578350"/>
          <p14:tracePt t="69388" x="2725738" y="4568825"/>
          <p14:tracePt t="69398" x="2735263" y="4551363"/>
          <p14:tracePt t="69405" x="2762250" y="4522788"/>
          <p14:tracePt t="69421" x="2781300" y="4486275"/>
          <p14:tracePt t="69437" x="2808288" y="4468813"/>
          <p14:tracePt t="69445" x="2808288" y="4459288"/>
          <p14:tracePt t="69652" x="2817813" y="4459288"/>
          <p14:tracePt t="69660" x="2825750" y="4449763"/>
          <p14:tracePt t="69895" x="2808288" y="4478338"/>
          <p14:tracePt t="69902" x="2798763" y="4541838"/>
          <p14:tracePt t="69911" x="2771775" y="4595813"/>
          <p14:tracePt t="69916" x="2735263" y="4660900"/>
          <p14:tracePt t="69924" x="2708275" y="4705350"/>
          <p14:tracePt t="69933" x="2708275" y="4760913"/>
          <p14:tracePt t="69941" x="2671763" y="4824413"/>
          <p14:tracePt t="69950" x="2662238" y="4887913"/>
          <p14:tracePt t="69957" x="2643188" y="4943475"/>
          <p14:tracePt t="69968" x="2625725" y="5024438"/>
          <p14:tracePt t="69973" x="2625725" y="5080000"/>
          <p14:tracePt t="69983" x="2625725" y="5143500"/>
          <p14:tracePt t="69989" x="2606675" y="5170488"/>
          <p14:tracePt t="69999" x="2606675" y="5226050"/>
          <p14:tracePt t="70005" x="2606675" y="5262563"/>
          <p14:tracePt t="70013" x="2606675" y="5307013"/>
          <p14:tracePt t="70021" x="2606675" y="5326063"/>
          <p14:tracePt t="70029" x="2606675" y="5353050"/>
          <p14:tracePt t="70037" x="2606675" y="5372100"/>
          <p14:tracePt t="70045" x="2606675" y="5389563"/>
          <p14:tracePt t="70053" x="2606675" y="5408613"/>
          <p14:tracePt t="70061" x="2606675" y="5435600"/>
          <p14:tracePt t="70069" x="2606675" y="5462588"/>
          <p14:tracePt t="70077" x="2616200" y="5508625"/>
          <p14:tracePt t="70085" x="2616200" y="5535613"/>
          <p14:tracePt t="70093" x="2616200" y="5562600"/>
          <p14:tracePt t="70101" x="2616200" y="5608638"/>
          <p14:tracePt t="70109" x="2635250" y="5635625"/>
          <p14:tracePt t="70117" x="2635250" y="5662613"/>
          <p14:tracePt t="70124" x="2635250" y="5708650"/>
          <p14:tracePt t="70133" x="2635250" y="5745163"/>
          <p14:tracePt t="70141" x="2635250" y="5800725"/>
          <p14:tracePt t="70149" x="2643188" y="5827713"/>
          <p14:tracePt t="70156" x="2643188" y="5864225"/>
          <p14:tracePt t="70164" x="2652713" y="5918200"/>
          <p14:tracePt t="70173" x="2662238" y="5927725"/>
          <p14:tracePt t="70181" x="2671763" y="5964238"/>
          <p14:tracePt t="70202" x="2671763" y="5991225"/>
          <p14:tracePt t="70203" x="2679700" y="6037263"/>
          <p14:tracePt t="70212" x="2689225" y="6054725"/>
          <p14:tracePt t="70220" x="2689225" y="6083300"/>
          <p14:tracePt t="70228" x="2689225" y="6110288"/>
          <p14:tracePt t="70236" x="2689225" y="6127750"/>
          <p14:tracePt t="70244" x="2708275" y="6164263"/>
          <p14:tracePt t="70252" x="2716213" y="6173788"/>
          <p14:tracePt t="70276" x="2716213" y="6183313"/>
          <p14:tracePt t="70372" x="2725738" y="6192838"/>
          <p14:tracePt t="70396" x="2735263" y="6200775"/>
          <p14:tracePt t="70404" x="2744788" y="6200775"/>
          <p14:tracePt t="70412" x="2762250" y="6210300"/>
          <p14:tracePt t="70436" x="2771775" y="6210300"/>
          <p14:tracePt t="70452" x="2789238" y="6210300"/>
          <p14:tracePt t="70460" x="2835275" y="6210300"/>
          <p14:tracePt t="70468" x="2852738" y="6210300"/>
          <p14:tracePt t="70476" x="2889250" y="6210300"/>
          <p14:tracePt t="70485" x="2917825" y="6192838"/>
          <p14:tracePt t="70493" x="2935288" y="6156325"/>
          <p14:tracePt t="70500" x="2962275" y="6127750"/>
          <p14:tracePt t="70508" x="2971800" y="6119813"/>
          <p14:tracePt t="70516" x="2990850" y="6083300"/>
          <p14:tracePt t="70524" x="2998788" y="6073775"/>
          <p14:tracePt t="70533" x="2998788" y="6054725"/>
          <p14:tracePt t="70540" x="3008313" y="6046788"/>
          <p14:tracePt t="70796" x="2998788" y="6054725"/>
          <p14:tracePt t="70804" x="2981325" y="6064250"/>
          <p14:tracePt t="70812" x="2954338" y="6073775"/>
          <p14:tracePt t="70820" x="2944813" y="6083300"/>
          <p14:tracePt t="70828" x="2935288" y="6091238"/>
          <p14:tracePt t="70846" x="2917825" y="6091238"/>
          <p14:tracePt t="70852" x="2908300" y="6100763"/>
          <p14:tracePt t="70861" x="2898775" y="6100763"/>
          <p14:tracePt t="70868" x="2898775" y="6110288"/>
          <p14:tracePt t="71085" x="2881313" y="6127750"/>
          <p14:tracePt t="71094" x="2862263" y="6137275"/>
          <p14:tracePt t="71109" x="2852738" y="6137275"/>
          <p14:tracePt t="71933" x="2808288" y="6137275"/>
          <p14:tracePt t="71940" x="2771775" y="6137275"/>
          <p14:tracePt t="71948" x="2762250" y="6137275"/>
          <p14:tracePt t="71956" x="2744788" y="6137275"/>
          <p14:tracePt t="71965" x="2725738" y="6137275"/>
          <p14:tracePt t="71972" x="2716213" y="6137275"/>
          <p14:tracePt t="71981" x="2689225" y="6137275"/>
          <p14:tracePt t="71988" x="2679700" y="6137275"/>
          <p14:tracePt t="71998" x="2671763" y="6137275"/>
          <p14:tracePt t="72015" x="2652713" y="6137275"/>
          <p14:tracePt t="72394" x="2689225" y="6137275"/>
          <p14:tracePt t="72398" x="2716213" y="6137275"/>
          <p14:tracePt t="72404" x="2725738" y="6137275"/>
          <p14:tracePt t="72412" x="2744788" y="6137275"/>
          <p14:tracePt t="72420" x="2762250" y="6137275"/>
          <p14:tracePt t="72428" x="2781300" y="6137275"/>
          <p14:tracePt t="72436" x="2808288" y="6137275"/>
          <p14:tracePt t="72444" x="2825750" y="6137275"/>
          <p14:tracePt t="72452" x="2835275" y="6137275"/>
          <p14:tracePt t="72460" x="2852738" y="6137275"/>
          <p14:tracePt t="72468" x="2871788" y="6127750"/>
          <p14:tracePt t="72493" x="2898775" y="6127750"/>
          <p14:tracePt t="72501" x="2908300" y="6127750"/>
          <p14:tracePt t="72508" x="2917825" y="6119813"/>
          <p14:tracePt t="72524" x="2925763" y="6119813"/>
          <p14:tracePt t="72532" x="2935288" y="6119813"/>
          <p14:tracePt t="72540" x="2944813" y="6119813"/>
          <p14:tracePt t="72548" x="2954338" y="6110288"/>
          <p14:tracePt t="72949" x="2962275" y="6110288"/>
          <p14:tracePt t="72957" x="2944813" y="6127750"/>
          <p14:tracePt t="72975" x="2935288" y="6127750"/>
          <p14:tracePt t="75924" x="2925763" y="6127750"/>
          <p14:tracePt t="75932" x="2925763" y="6100763"/>
          <p14:tracePt t="75940" x="2925763" y="6064250"/>
          <p14:tracePt t="75948" x="2954338" y="6037263"/>
          <p14:tracePt t="75956" x="2962275" y="6018213"/>
          <p14:tracePt t="76078" x="2954338" y="6018213"/>
          <p14:tracePt t="94771" x="2954338" y="5991225"/>
          <p14:tracePt t="94775" x="2962275" y="5937250"/>
          <p14:tracePt t="94781" x="2971800" y="5918200"/>
          <p14:tracePt t="94789" x="2998788" y="5873750"/>
          <p14:tracePt t="94797" x="3008313" y="5845175"/>
          <p14:tracePt t="94804" x="3017838" y="5837238"/>
          <p14:tracePt t="94812" x="3027363" y="5818188"/>
          <p14:tracePt t="96254" x="3054350" y="5754688"/>
          <p14:tracePt t="96262" x="3071813" y="5727700"/>
          <p14:tracePt t="96268" x="3081338" y="5708650"/>
          <p14:tracePt t="96276" x="3108325" y="5654675"/>
          <p14:tracePt t="96284" x="3127375" y="5618163"/>
          <p14:tracePt t="96293" x="3136900" y="5581650"/>
          <p14:tracePt t="96300" x="3136900" y="5554663"/>
          <p14:tracePt t="96308" x="3136900" y="5535613"/>
          <p14:tracePt t="96316" x="3136900" y="5526088"/>
          <p14:tracePt t="96324" x="3144838" y="5508625"/>
          <p14:tracePt t="96372" x="3144838" y="5499100"/>
          <p14:tracePt t="96381" x="3163888" y="5481638"/>
          <p14:tracePt t="96388" x="3190875" y="5435600"/>
          <p14:tracePt t="96396" x="3217863" y="5408613"/>
          <p14:tracePt t="96404" x="3244850" y="5362575"/>
          <p14:tracePt t="96413" x="3281363" y="5299075"/>
          <p14:tracePt t="96420" x="3309938" y="5233988"/>
          <p14:tracePt t="96430" x="3363913" y="5153025"/>
          <p14:tracePt t="96436" x="3373438" y="5097463"/>
          <p14:tracePt t="96445" x="3382963" y="5033963"/>
          <p14:tracePt t="96452" x="3409950" y="4987925"/>
          <p14:tracePt t="96460" x="3419475" y="4933950"/>
          <p14:tracePt t="96468" x="3419475" y="4887913"/>
          <p14:tracePt t="96476" x="3427413" y="4851400"/>
          <p14:tracePt t="96484" x="3427413" y="4841875"/>
          <p14:tracePt t="96492" x="3427413" y="4824413"/>
          <p14:tracePt t="96671" x="3455988" y="4778375"/>
          <p14:tracePt t="96679" x="3463925" y="4751388"/>
          <p14:tracePt t="96685" x="3463925" y="4732338"/>
          <p14:tracePt t="96692" x="3473450" y="4705350"/>
          <p14:tracePt t="96700" x="3482975" y="4687888"/>
          <p14:tracePt t="96708" x="3482975" y="4651375"/>
          <p14:tracePt t="96716" x="3500438" y="4624388"/>
          <p14:tracePt t="96724" x="3500438" y="4605338"/>
          <p14:tracePt t="96732" x="3509963" y="4587875"/>
          <p14:tracePt t="96740" x="3509963" y="4578350"/>
          <p14:tracePt t="96748" x="3519488" y="4551363"/>
          <p14:tracePt t="96773" x="3519488" y="4541838"/>
          <p14:tracePt t="96781" x="3519488" y="4532313"/>
          <p14:tracePt t="96790" x="3519488" y="4514850"/>
          <p14:tracePt t="96799" x="3519488" y="4495800"/>
          <p14:tracePt t="96806" x="3527425" y="4459288"/>
          <p14:tracePt t="96815" x="3546475" y="4441825"/>
          <p14:tracePt t="96821" x="3556000" y="4422775"/>
          <p14:tracePt t="96831" x="3563938" y="4395788"/>
          <p14:tracePt t="96837" x="3563938" y="4349750"/>
          <p14:tracePt t="96847" x="3582988" y="4313238"/>
          <p14:tracePt t="96853" x="3600450" y="4268788"/>
          <p14:tracePt t="96861" x="3609975" y="4240213"/>
          <p14:tracePt t="96869" x="3619500" y="4195763"/>
          <p14:tracePt t="96882" x="3619500" y="4167188"/>
          <p14:tracePt t="96884" x="3629025" y="4149725"/>
          <p14:tracePt t="96893" x="3629025" y="4122738"/>
          <p14:tracePt t="96901" x="3629025" y="4103688"/>
          <p14:tracePt t="96908" x="3656013" y="4067175"/>
          <p14:tracePt t="96916" x="3656013" y="4057650"/>
          <p14:tracePt t="96948" x="3656013" y="4049713"/>
          <p14:tracePt t="96956" x="3665538" y="4021138"/>
          <p14:tracePt t="96972" x="3665538" y="4013200"/>
          <p14:tracePt t="96980" x="3665538" y="4003675"/>
          <p14:tracePt t="96988" x="3673475" y="3984625"/>
          <p14:tracePt t="96996" x="3673475" y="3967163"/>
          <p14:tracePt t="97004" x="3692525" y="3948113"/>
          <p14:tracePt t="97012" x="3702050" y="3940175"/>
          <p14:tracePt t="97020" x="3709988" y="3921125"/>
          <p14:tracePt t="97028" x="3719513" y="3903663"/>
          <p14:tracePt t="97036" x="3746500" y="3875088"/>
          <p14:tracePt t="97052" x="3756025" y="3848100"/>
          <p14:tracePt t="97061" x="3756025" y="3840163"/>
          <p14:tracePt t="97069" x="3756025" y="3821113"/>
          <p14:tracePt t="97076" x="3775075" y="3794125"/>
          <p14:tracePt t="97092" x="3783013" y="3775075"/>
          <p14:tracePt t="97101" x="3783013" y="3767138"/>
          <p14:tracePt t="97109" x="3792538" y="3748088"/>
          <p14:tracePt t="97124" x="3792538" y="3738563"/>
          <p14:tracePt t="97132" x="3802063" y="3730625"/>
          <p14:tracePt t="97148" x="3802063" y="3711575"/>
          <p14:tracePt t="97157" x="3810000" y="3711575"/>
          <p14:tracePt t="97188" x="3810000" y="3702050"/>
          <p14:tracePt t="97196" x="3819525" y="3694113"/>
          <p14:tracePt t="97212" x="3829050" y="3684588"/>
          <p14:tracePt t="97236" x="3846513" y="3675063"/>
          <p14:tracePt t="97244" x="3846513" y="3665538"/>
          <p14:tracePt t="97254" x="3856038" y="3657600"/>
          <p14:tracePt t="97270" x="3856038" y="3638550"/>
          <p14:tracePt t="97281" x="3865563" y="3638550"/>
          <p14:tracePt t="97286" x="3875088" y="3629025"/>
          <p14:tracePt t="97294" x="3875088" y="3621088"/>
          <p14:tracePt t="97301" x="3883025" y="3602038"/>
          <p14:tracePt t="97310" x="3883025" y="3592513"/>
          <p14:tracePt t="97316" x="3892550" y="3575050"/>
          <p14:tracePt t="97357" x="3911600" y="3556000"/>
          <p14:tracePt t="97364" x="3911600" y="3548063"/>
          <p14:tracePt t="97388" x="3919538" y="3529013"/>
          <p14:tracePt t="97429" x="3919538" y="3511550"/>
          <p14:tracePt t="97447" x="3929063" y="3492500"/>
          <p14:tracePt t="97462" x="3929063" y="3482975"/>
          <p14:tracePt t="97470" x="3929063" y="3465513"/>
          <p14:tracePt t="97478" x="3938588" y="3455988"/>
          <p14:tracePt t="97510" x="3948113" y="3446463"/>
          <p14:tracePt t="97516" x="3956050" y="3438525"/>
          <p14:tracePt t="97524" x="3965575" y="3438525"/>
          <p14:tracePt t="97532" x="3965575" y="3429000"/>
          <p14:tracePt t="97540" x="3965575" y="3411538"/>
          <p14:tracePt t="97556" x="3965575" y="3402013"/>
          <p14:tracePt t="97564" x="3965575" y="3382963"/>
          <p14:tracePt t="97572" x="3965575" y="3375025"/>
          <p14:tracePt t="97589" x="3965575" y="3365500"/>
          <p14:tracePt t="97596" x="3965575" y="3346450"/>
          <p14:tracePt t="97604" x="3965575" y="3338513"/>
          <p14:tracePt t="97621" x="3965575" y="3328988"/>
          <p14:tracePt t="97629" x="3965575" y="3319463"/>
          <p14:tracePt t="97645" x="3965575" y="3302000"/>
          <p14:tracePt t="97660" x="3965575" y="3292475"/>
          <p14:tracePt t="97677" x="3965575" y="3282950"/>
          <p14:tracePt t="97685" x="3965575" y="3265488"/>
          <p14:tracePt t="97693" x="3965575" y="3255963"/>
          <p14:tracePt t="97702" x="3975100" y="3246438"/>
          <p14:tracePt t="97758" x="3975100" y="3228975"/>
          <p14:tracePt t="97908" x="3965575" y="3219450"/>
          <p14:tracePt t="97916" x="3948113" y="3219450"/>
          <p14:tracePt t="97924" x="3911600" y="3219450"/>
          <p14:tracePt t="97932" x="3892550" y="3219450"/>
          <p14:tracePt t="97942" x="3865563" y="3219450"/>
          <p14:tracePt t="97950" x="3856038" y="3219450"/>
          <p14:tracePt t="97958" x="3829050" y="3219450"/>
          <p14:tracePt t="97969" x="3810000" y="3209925"/>
          <p14:tracePt t="97973" x="3802063" y="3209925"/>
          <p14:tracePt t="97984" x="3783013" y="3209925"/>
          <p14:tracePt t="97997" x="3775075" y="3209925"/>
          <p14:tracePt t="98013" x="3765550" y="3209925"/>
          <p14:tracePt t="98021" x="3746500" y="3209925"/>
          <p14:tracePt t="98030" x="3729038" y="3209925"/>
          <p14:tracePt t="98037" x="3702050" y="3200400"/>
          <p14:tracePt t="98046" x="3673475" y="3200400"/>
          <p14:tracePt t="98053" x="3629025" y="3200400"/>
          <p14:tracePt t="98063" x="3582988" y="3182938"/>
          <p14:tracePt t="98069" x="3536950" y="3163888"/>
          <p14:tracePt t="98077" x="3509963" y="3163888"/>
          <p14:tracePt t="98085" x="3482975" y="3163888"/>
          <p14:tracePt t="98093" x="3463925" y="3155950"/>
          <p14:tracePt t="98100" x="3436938" y="3155950"/>
          <p14:tracePt t="98108" x="3419475" y="3155950"/>
          <p14:tracePt t="98116" x="3400425" y="3155950"/>
          <p14:tracePt t="98124" x="3390900" y="3146425"/>
          <p14:tracePt t="98132" x="3382963" y="3146425"/>
          <p14:tracePt t="98164" x="3373438" y="3146425"/>
          <p14:tracePt t="98172" x="3363913" y="3146425"/>
          <p14:tracePt t="98188" x="3354388" y="3136900"/>
          <p14:tracePt t="98212" x="3336925" y="3119438"/>
          <p14:tracePt t="98220" x="3317875" y="3109913"/>
          <p14:tracePt t="98228" x="3300413" y="3100388"/>
          <p14:tracePt t="98236" x="3263900" y="3090863"/>
          <p14:tracePt t="98245" x="3227388" y="3054350"/>
          <p14:tracePt t="98252" x="3208338" y="3054350"/>
          <p14:tracePt t="98261" x="3163888" y="3046413"/>
          <p14:tracePt t="98268" x="3117850" y="3009900"/>
          <p14:tracePt t="98276" x="3071813" y="2990850"/>
          <p14:tracePt t="98284" x="3054350" y="2982913"/>
          <p14:tracePt t="98292" x="3017838" y="2963863"/>
          <p14:tracePt t="98309" x="3017838" y="2954338"/>
          <p14:tracePt t="98316" x="2998788" y="2946400"/>
          <p14:tracePt t="98364" x="2998788" y="2917825"/>
          <p14:tracePt t="98372" x="2998788" y="2900363"/>
          <p14:tracePt t="98380" x="2998788" y="2873375"/>
          <p14:tracePt t="98388" x="2998788" y="2854325"/>
          <p14:tracePt t="98396" x="2998788" y="2808288"/>
          <p14:tracePt t="98404" x="2998788" y="2781300"/>
          <p14:tracePt t="98412" x="2998788" y="2763838"/>
          <p14:tracePt t="98420" x="2998788" y="2754313"/>
          <p14:tracePt t="98428" x="2998788" y="2727325"/>
          <p14:tracePt t="98436" x="3008313" y="2708275"/>
          <p14:tracePt t="98453" x="3008313" y="2690813"/>
          <p14:tracePt t="98470" x="3008313" y="2671763"/>
          <p14:tracePt t="98485" x="3008313" y="2662238"/>
          <p14:tracePt t="98493" x="3017838" y="2635250"/>
          <p14:tracePt t="98509" x="3027363" y="2617788"/>
          <p14:tracePt t="98517" x="3035300" y="2617788"/>
          <p14:tracePt t="98525" x="3035300" y="2598738"/>
          <p14:tracePt t="98534" x="3044825" y="2581275"/>
          <p14:tracePt t="98541" x="3063875" y="2562225"/>
          <p14:tracePt t="98550" x="3081338" y="2535238"/>
          <p14:tracePt t="98557" x="3100388" y="2517775"/>
          <p14:tracePt t="98566" x="3127375" y="2489200"/>
          <p14:tracePt t="98573" x="3154363" y="2481263"/>
          <p14:tracePt t="98582" x="3171825" y="2471738"/>
          <p14:tracePt t="98590" x="3190875" y="2452688"/>
          <p14:tracePt t="98596" x="3217863" y="2425700"/>
          <p14:tracePt t="98604" x="3244850" y="2416175"/>
          <p14:tracePt t="98612" x="3290888" y="2389188"/>
          <p14:tracePt t="98622" x="3336925" y="2371725"/>
          <p14:tracePt t="98629" x="3382963" y="2362200"/>
          <p14:tracePt t="98636" x="3409950" y="2343150"/>
          <p14:tracePt t="98644" x="3463925" y="2325688"/>
          <p14:tracePt t="98652" x="3509963" y="2325688"/>
          <p14:tracePt t="98660" x="3582988" y="2289175"/>
          <p14:tracePt t="98668" x="3600450" y="2289175"/>
          <p14:tracePt t="98676" x="3619500" y="2279650"/>
          <p14:tracePt t="98684" x="3656013" y="2262188"/>
          <p14:tracePt t="98701" x="3665538" y="2262188"/>
          <p14:tracePt t="98800" x="3673475" y="2262188"/>
          <p14:tracePt t="98807" x="3683000" y="2289175"/>
          <p14:tracePt t="98814" x="3702050" y="2306638"/>
          <p14:tracePt t="98821" x="3709988" y="2352675"/>
          <p14:tracePt t="98831" x="3709988" y="2371725"/>
          <p14:tracePt t="98837" x="3719513" y="2389188"/>
          <p14:tracePt t="98846" x="3729038" y="2398713"/>
          <p14:tracePt t="98853" x="3729038" y="2408238"/>
          <p14:tracePt t="98884" x="3729038" y="2416175"/>
          <p14:tracePt t="98900" x="3729038" y="2425700"/>
          <p14:tracePt t="98908" x="3729038" y="2444750"/>
          <p14:tracePt t="98933" x="3729038" y="2462213"/>
          <p14:tracePt t="98940" x="3729038" y="2471738"/>
          <p14:tracePt t="98956" x="3729038" y="2498725"/>
          <p14:tracePt t="98972" x="3729038" y="2508250"/>
          <p14:tracePt t="98981" x="3729038" y="2525713"/>
          <p14:tracePt t="98988" x="3729038" y="2535238"/>
          <p14:tracePt t="98998" x="3729038" y="2554288"/>
          <p14:tracePt t="99004" x="3729038" y="2581275"/>
          <p14:tracePt t="99012" x="3729038" y="2598738"/>
          <p14:tracePt t="99020" x="3702050" y="2625725"/>
          <p14:tracePt t="99028" x="3683000" y="2654300"/>
          <p14:tracePt t="99036" x="3656013" y="2708275"/>
          <p14:tracePt t="99045" x="3636963" y="2727325"/>
          <p14:tracePt t="99052" x="3600450" y="2771775"/>
          <p14:tracePt t="99060" x="3563938" y="2817813"/>
          <p14:tracePt t="99068" x="3546475" y="2836863"/>
          <p14:tracePt t="99076" x="3509963" y="2900363"/>
          <p14:tracePt t="99084" x="3490913" y="2917825"/>
          <p14:tracePt t="99092" x="3473450" y="2936875"/>
          <p14:tracePt t="99100" x="3463925" y="2946400"/>
          <p14:tracePt t="99108" x="3436938" y="2973388"/>
          <p14:tracePt t="99116" x="3427413" y="2982913"/>
          <p14:tracePt t="99124" x="3409950" y="3000375"/>
          <p14:tracePt t="99140" x="3390900" y="3009900"/>
          <p14:tracePt t="99157" x="3373438" y="3017838"/>
          <p14:tracePt t="99181" x="3354388" y="3027363"/>
          <p14:tracePt t="100358" x="3317875" y="3054350"/>
          <p14:tracePt t="100365" x="3290888" y="3090863"/>
          <p14:tracePt t="100374" x="3290888" y="3100388"/>
          <p14:tracePt t="100381" x="3254375" y="3136900"/>
          <p14:tracePt t="100388" x="3254375" y="3146425"/>
          <p14:tracePt t="100396" x="3244850" y="3163888"/>
          <p14:tracePt t="103390" x="3200400" y="3219450"/>
          <p14:tracePt t="103397" x="3181350" y="3255963"/>
          <p14:tracePt t="103406" x="3163888" y="3273425"/>
          <p14:tracePt t="103414" x="3144838" y="3282950"/>
          <p14:tracePt t="103420" x="3117850" y="3302000"/>
          <p14:tracePt t="103444" x="3100388" y="3328988"/>
          <p14:tracePt t="103452" x="3090863" y="3346450"/>
          <p14:tracePt t="103468" x="3081338" y="3346450"/>
          <p14:tracePt t="103476" x="3081338" y="3355975"/>
          <p14:tracePt t="103492" x="3071813" y="3365500"/>
          <p14:tracePt t="103508" x="3063875" y="3365500"/>
          <p14:tracePt t="103516" x="3054350" y="3375025"/>
          <p14:tracePt t="103540" x="3035300" y="3392488"/>
          <p14:tracePt t="103774" x="3035300" y="3402013"/>
          <p14:tracePt t="103781" x="3035300" y="3429000"/>
          <p14:tracePt t="103790" x="3017838" y="3455988"/>
          <p14:tracePt t="103797" x="2971800" y="3492500"/>
          <p14:tracePt t="103806" x="2962275" y="3492500"/>
          <p14:tracePt t="103815" x="2954338" y="3502025"/>
          <p14:tracePt t="103822" x="2925763" y="3529013"/>
          <p14:tracePt t="103831" x="2917825" y="3538538"/>
          <p14:tracePt t="103838" x="2898775" y="3556000"/>
          <p14:tracePt t="103847" x="2881313" y="3575050"/>
          <p14:tracePt t="103862" x="2862263" y="3584575"/>
          <p14:tracePt t="103869" x="2844800" y="3602038"/>
          <p14:tracePt t="103877" x="2835275" y="3621088"/>
          <p14:tracePt t="103885" x="2825750" y="3629025"/>
          <p14:tracePt t="103898" x="2808288" y="3648075"/>
          <p14:tracePt t="103901" x="2789238" y="3684588"/>
          <p14:tracePt t="103908" x="2771775" y="3702050"/>
          <p14:tracePt t="103918" x="2752725" y="3721100"/>
          <p14:tracePt t="103924" x="2716213" y="3748088"/>
          <p14:tracePt t="103932" x="2708275" y="3757613"/>
          <p14:tracePt t="103940" x="2698750" y="3775075"/>
          <p14:tracePt t="104164" x="2689225" y="3775075"/>
          <p14:tracePt t="104172" x="2671763" y="3784600"/>
          <p14:tracePt t="104180" x="2625725" y="3794125"/>
          <p14:tracePt t="104188" x="2606675" y="3803650"/>
          <p14:tracePt t="104196" x="2589213" y="3811588"/>
          <p14:tracePt t="104204" x="2570163" y="3811588"/>
          <p14:tracePt t="104213" x="2552700" y="3811588"/>
          <p14:tracePt t="104220" x="2543175" y="3821113"/>
          <p14:tracePt t="104227" x="2533650" y="3821113"/>
          <p14:tracePt t="104245" x="2506663" y="3821113"/>
          <p14:tracePt t="104261" x="2498725" y="3821113"/>
          <p14:tracePt t="104268" x="2470150" y="3821113"/>
          <p14:tracePt t="104276" x="2462213" y="3821113"/>
          <p14:tracePt t="104284" x="2443163" y="3821113"/>
          <p14:tracePt t="104292" x="2416175" y="3821113"/>
          <p14:tracePt t="104300" x="2397125" y="3821113"/>
          <p14:tracePt t="104308" x="2370138" y="3821113"/>
          <p14:tracePt t="104316" x="2333625" y="3803650"/>
          <p14:tracePt t="104324" x="2297113" y="3794125"/>
          <p14:tracePt t="104332" x="2233613" y="3748088"/>
          <p14:tracePt t="104340" x="2187575" y="3738563"/>
          <p14:tracePt t="104348" x="2143125" y="3730625"/>
          <p14:tracePt t="104356" x="2097088" y="3694113"/>
          <p14:tracePt t="104364" x="2070100" y="3684588"/>
          <p14:tracePt t="104373" x="2024063" y="3684588"/>
          <p14:tracePt t="104380" x="1987550" y="3675063"/>
          <p14:tracePt t="104388" x="1968500" y="3675063"/>
          <p14:tracePt t="104396" x="1914525" y="3675063"/>
          <p14:tracePt t="104404" x="1878013" y="3675063"/>
          <p14:tracePt t="104412" x="1824038" y="3675063"/>
          <p14:tracePt t="104420" x="1778000" y="3675063"/>
          <p14:tracePt t="104428" x="1741488" y="3675063"/>
          <p14:tracePt t="104436" x="1704975" y="3675063"/>
          <p14:tracePt t="104445" x="1668463" y="3675063"/>
          <p14:tracePt t="104452" x="1641475" y="3675063"/>
          <p14:tracePt t="104461" x="1622425" y="3675063"/>
          <p14:tracePt t="104468" x="1612900" y="3675063"/>
          <p14:tracePt t="104476" x="1595438" y="3675063"/>
          <p14:tracePt t="104484" x="1585913" y="3675063"/>
          <p14:tracePt t="105014" x="1604963" y="3665538"/>
          <p14:tracePt t="105023" x="1685925" y="3657600"/>
          <p14:tracePt t="105030" x="1787525" y="3657600"/>
          <p14:tracePt t="105038" x="1914525" y="3657600"/>
          <p14:tracePt t="105050" x="2041525" y="3657600"/>
          <p14:tracePt t="105054" x="2151063" y="3657600"/>
          <p14:tracePt t="105065" x="2260600" y="3657600"/>
          <p14:tracePt t="105069" x="2389188" y="3638550"/>
          <p14:tracePt t="105081" x="2443163" y="3638550"/>
          <p14:tracePt t="105085" x="2516188" y="3638550"/>
          <p14:tracePt t="105093" x="2562225" y="3638550"/>
          <p14:tracePt t="105101" x="2598738" y="3638550"/>
          <p14:tracePt t="105414" x="2671763" y="3638550"/>
          <p14:tracePt t="105422" x="2744788" y="3638550"/>
          <p14:tracePt t="105430" x="2817813" y="3638550"/>
          <p14:tracePt t="105438" x="2908300" y="3638550"/>
          <p14:tracePt t="105448" x="2962275" y="3638550"/>
          <p14:tracePt t="105452" x="3017838" y="3638550"/>
          <p14:tracePt t="105461" x="3054350" y="3638550"/>
          <p14:tracePt t="105468" x="3071813" y="3638550"/>
          <p14:tracePt t="105484" x="3081338" y="3638550"/>
          <p14:tracePt t="105492" x="3090863" y="3638550"/>
          <p14:tracePt t="106280" x="3100388" y="3648075"/>
          <p14:tracePt t="106286" x="3244850" y="3694113"/>
          <p14:tracePt t="106294" x="3490913" y="3730625"/>
          <p14:tracePt t="106302" x="3683000" y="3794125"/>
          <p14:tracePt t="106309" x="3911600" y="3867150"/>
          <p14:tracePt t="106317" x="4075113" y="3911600"/>
          <p14:tracePt t="106325" x="4257675" y="3957638"/>
          <p14:tracePt t="106333" x="4403725" y="3967163"/>
          <p14:tracePt t="106341" x="4540250" y="3984625"/>
          <p14:tracePt t="106349" x="4649788" y="4013200"/>
          <p14:tracePt t="106357" x="4703763" y="4013200"/>
          <p14:tracePt t="106366" x="4722813" y="4013200"/>
          <p14:tracePt t="107009" x="4767263" y="4013200"/>
          <p14:tracePt t="107015" x="4832350" y="3940175"/>
          <p14:tracePt t="107024" x="4868863" y="3894138"/>
          <p14:tracePt t="107029" x="4895850" y="3867150"/>
          <p14:tracePt t="107036" x="4922838" y="3848100"/>
          <p14:tracePt t="107044" x="4949825" y="3811588"/>
          <p14:tracePt t="107052" x="4959350" y="3794125"/>
          <p14:tracePt t="107061" x="4968875" y="3784600"/>
          <p14:tracePt t="107068" x="4978400" y="3775075"/>
          <p14:tracePt t="107084" x="4986338" y="3775075"/>
          <p14:tracePt t="109468" x="4876800" y="3830638"/>
          <p14:tracePt t="109476" x="4722813" y="3894138"/>
          <p14:tracePt t="109484" x="4557713" y="3948113"/>
          <p14:tracePt t="109492" x="4413250" y="3984625"/>
          <p14:tracePt t="109500" x="4221163" y="4049713"/>
          <p14:tracePt t="109509" x="4038600" y="4094163"/>
          <p14:tracePt t="109518" x="3783013" y="4113213"/>
          <p14:tracePt t="109526" x="3482975" y="4113213"/>
          <p14:tracePt t="109532" x="3181350" y="4113213"/>
          <p14:tracePt t="109540" x="2925763" y="4113213"/>
          <p14:tracePt t="109548" x="2744788" y="4113213"/>
          <p14:tracePt t="109556" x="2625725" y="4103688"/>
          <p14:tracePt t="109564" x="2516188" y="4076700"/>
          <p14:tracePt t="109572" x="2416175" y="4049713"/>
          <p14:tracePt t="109580" x="2379663" y="4040188"/>
          <p14:tracePt t="109588" x="2333625" y="4030663"/>
          <p14:tracePt t="109596" x="2316163" y="4030663"/>
          <p14:tracePt t="109604" x="2297113" y="4021138"/>
          <p14:tracePt t="109662" x="2279650" y="4021138"/>
          <p14:tracePt t="109671" x="2251075" y="4021138"/>
          <p14:tracePt t="109678" x="2224088" y="4021138"/>
          <p14:tracePt t="109688" x="2179638" y="4021138"/>
          <p14:tracePt t="109693" x="2143125" y="4021138"/>
          <p14:tracePt t="109701" x="2070100" y="4021138"/>
          <p14:tracePt t="109711" x="1997075" y="4021138"/>
          <p14:tracePt t="109717" x="1931988" y="4030663"/>
          <p14:tracePt t="109725" x="1841500" y="4049713"/>
          <p14:tracePt t="109733" x="1787525" y="4049713"/>
          <p14:tracePt t="109741" x="1741488" y="4049713"/>
          <p14:tracePt t="109749" x="1714500" y="4049713"/>
          <p14:tracePt t="109757" x="1685925" y="4049713"/>
          <p14:tracePt t="109765" x="1677988" y="4049713"/>
          <p14:tracePt t="109924" x="1668463" y="4049713"/>
          <p14:tracePt t="109932" x="1631950" y="4049713"/>
          <p14:tracePt t="109940" x="1595438" y="4049713"/>
          <p14:tracePt t="109948" x="1522413" y="4049713"/>
          <p14:tracePt t="109956" x="1449388" y="4049713"/>
          <p14:tracePt t="109964" x="1339850" y="4049713"/>
          <p14:tracePt t="109972" x="1249363" y="4049713"/>
          <p14:tracePt t="109980" x="1139825" y="4049713"/>
          <p14:tracePt t="109988" x="1047750" y="4049713"/>
          <p14:tracePt t="109996" x="974725" y="4049713"/>
          <p14:tracePt t="110004" x="920750" y="4049713"/>
          <p14:tracePt t="110012" x="857250" y="4049713"/>
          <p14:tracePt t="110020" x="801688" y="4049713"/>
          <p14:tracePt t="110028" x="774700" y="4057650"/>
          <p14:tracePt t="110036" x="757238" y="4057650"/>
          <p14:tracePt t="110468" x="765175" y="4057650"/>
          <p14:tracePt t="110476" x="830263" y="4057650"/>
          <p14:tracePt t="110485" x="930275" y="4086225"/>
          <p14:tracePt t="110493" x="1039813" y="4113213"/>
          <p14:tracePt t="110501" x="1120775" y="4140200"/>
          <p14:tracePt t="110509" x="1266825" y="4167188"/>
          <p14:tracePt t="110516" x="1366838" y="4186238"/>
          <p14:tracePt t="110524" x="1458913" y="4195763"/>
          <p14:tracePt t="110532" x="1512888" y="4195763"/>
          <p14:tracePt t="110540" x="1595438" y="4203700"/>
          <p14:tracePt t="110548" x="1612900" y="4203700"/>
          <p14:tracePt t="110564" x="1622425" y="4203700"/>
          <p14:tracePt t="110710" x="1649413" y="4203700"/>
          <p14:tracePt t="110718" x="1677988" y="4203700"/>
          <p14:tracePt t="110726" x="1722438" y="4203700"/>
          <p14:tracePt t="110733" x="1778000" y="4203700"/>
          <p14:tracePt t="110741" x="1831975" y="4203700"/>
          <p14:tracePt t="110749" x="1924050" y="4203700"/>
          <p14:tracePt t="110757" x="2014538" y="4203700"/>
          <p14:tracePt t="110765" x="2087563" y="4203700"/>
          <p14:tracePt t="110773" x="2179638" y="4203700"/>
          <p14:tracePt t="110781" x="2260600" y="4203700"/>
          <p14:tracePt t="110789" x="2287588" y="4203700"/>
          <p14:tracePt t="110797" x="2324100" y="4203700"/>
          <p14:tracePt t="110805" x="2352675" y="4203700"/>
          <p14:tracePt t="110815" x="2360613" y="4203700"/>
          <p14:tracePt t="110820" x="2370138" y="4203700"/>
          <p14:tracePt t="111158" x="2389188" y="4222750"/>
          <p14:tracePt t="111166" x="2416175" y="4232275"/>
          <p14:tracePt t="111173" x="2489200" y="4249738"/>
          <p14:tracePt t="111183" x="2552700" y="4259263"/>
          <p14:tracePt t="111189" x="2643188" y="4286250"/>
          <p14:tracePt t="111198" x="2716213" y="4286250"/>
          <p14:tracePt t="111205" x="2798763" y="4295775"/>
          <p14:tracePt t="111215" x="2889250" y="4313238"/>
          <p14:tracePt t="111220" x="2981325" y="4322763"/>
          <p14:tracePt t="111229" x="3071813" y="4322763"/>
          <p14:tracePt t="111236" x="3154363" y="4349750"/>
          <p14:tracePt t="111244" x="3200400" y="4359275"/>
          <p14:tracePt t="111252" x="3236913" y="4359275"/>
          <p14:tracePt t="111262" x="3263900" y="4359275"/>
          <p14:tracePt t="111268" x="3273425" y="4359275"/>
          <p14:tracePt t="111277" x="3281363" y="4368800"/>
          <p14:tracePt t="111620" x="3281363" y="4386263"/>
          <p14:tracePt t="111870" x="3281363" y="4395788"/>
          <p14:tracePt t="112044" x="3281363" y="4405313"/>
          <p14:tracePt t="112084" x="3273425" y="4413250"/>
          <p14:tracePt t="112094" x="3273425" y="4422775"/>
          <p14:tracePt t="112132" x="3263900" y="4422775"/>
          <p14:tracePt t="112140" x="3254375" y="4432300"/>
          <p14:tracePt t="112148" x="3244850" y="4441825"/>
          <p14:tracePt t="112166" x="3227388" y="4449763"/>
          <p14:tracePt t="112181" x="3200400" y="4459288"/>
          <p14:tracePt t="112189" x="3181350" y="4478338"/>
          <p14:tracePt t="112197" x="3171825" y="4486275"/>
          <p14:tracePt t="112205" x="3163888" y="4486275"/>
          <p14:tracePt t="112212" x="3144838" y="4505325"/>
          <p14:tracePt t="112220" x="3127375" y="4522788"/>
          <p14:tracePt t="112229" x="3117850" y="4532313"/>
          <p14:tracePt t="112236" x="3108325" y="4541838"/>
          <p14:tracePt t="112244" x="3090863" y="4551363"/>
          <p14:tracePt t="112261" x="3081338" y="4568825"/>
          <p14:tracePt t="112268" x="3071813" y="4578350"/>
          <p14:tracePt t="112277" x="3063875" y="4595813"/>
          <p14:tracePt t="112284" x="3054350" y="4605338"/>
          <p14:tracePt t="112300" x="3054350" y="4624388"/>
          <p14:tracePt t="112309" x="3044825" y="4641850"/>
          <p14:tracePt t="112318" x="3044825" y="4651375"/>
          <p14:tracePt t="112324" x="3027363" y="4668838"/>
          <p14:tracePt t="112348" x="3017838" y="4697413"/>
          <p14:tracePt t="112356" x="3008313" y="4714875"/>
          <p14:tracePt t="112364" x="2990850" y="4760913"/>
          <p14:tracePt t="112372" x="2971800" y="4778375"/>
          <p14:tracePt t="112380" x="2962275" y="4797425"/>
          <p14:tracePt t="112388" x="2962275" y="4814888"/>
          <p14:tracePt t="112396" x="2962275" y="4860925"/>
          <p14:tracePt t="112404" x="2954338" y="4887913"/>
          <p14:tracePt t="112412" x="2954338" y="4943475"/>
          <p14:tracePt t="112420" x="2954338" y="4970463"/>
          <p14:tracePt t="112428" x="2954338" y="5043488"/>
          <p14:tracePt t="112436" x="2954338" y="5116513"/>
          <p14:tracePt t="112444" x="2954338" y="5170488"/>
          <p14:tracePt t="112452" x="2954338" y="5226050"/>
          <p14:tracePt t="112460" x="2954338" y="5270500"/>
          <p14:tracePt t="112468" x="2954338" y="5307013"/>
          <p14:tracePt t="112477" x="2954338" y="5353050"/>
          <p14:tracePt t="112484" x="2954338" y="5389563"/>
          <p14:tracePt t="112492" x="2954338" y="5408613"/>
          <p14:tracePt t="112500" x="2954338" y="5445125"/>
          <p14:tracePt t="112508" x="2954338" y="5453063"/>
          <p14:tracePt t="112519" x="2954338" y="5481638"/>
          <p14:tracePt t="112533" x="2954338" y="5526088"/>
          <p14:tracePt t="112541" x="2954338" y="5535613"/>
          <p14:tracePt t="112557" x="2954338" y="5562600"/>
          <p14:tracePt t="112565" x="2954338" y="5572125"/>
          <p14:tracePt t="112572" x="2954338" y="5589588"/>
          <p14:tracePt t="112580" x="2954338" y="5618163"/>
          <p14:tracePt t="112588" x="2954338" y="5626100"/>
          <p14:tracePt t="112596" x="2954338" y="5645150"/>
          <p14:tracePt t="112604" x="2954338" y="5662613"/>
          <p14:tracePt t="112612" x="2954338" y="5681663"/>
          <p14:tracePt t="112620" x="2944813" y="5708650"/>
          <p14:tracePt t="112628" x="2944813" y="5718175"/>
          <p14:tracePt t="112636" x="2935288" y="5754688"/>
          <p14:tracePt t="112644" x="2925763" y="5772150"/>
          <p14:tracePt t="112652" x="2925763" y="5800725"/>
          <p14:tracePt t="112660" x="2917825" y="5818188"/>
          <p14:tracePt t="112668" x="2908300" y="5864225"/>
          <p14:tracePt t="112677" x="2908300" y="5873750"/>
          <p14:tracePt t="112684" x="2908300" y="5881688"/>
          <p14:tracePt t="112692" x="2898775" y="5900738"/>
          <p14:tracePt t="112711" x="2898775" y="5910263"/>
          <p14:tracePt t="112734" x="2898775" y="5927725"/>
          <p14:tracePt t="112854" x="2889250" y="5937250"/>
          <p14:tracePt t="112863" x="2871788" y="5954713"/>
          <p14:tracePt t="112870" x="2871788" y="5973763"/>
          <p14:tracePt t="112879" x="2871788" y="5983288"/>
          <p14:tracePt t="112889" x="2871788" y="6018213"/>
          <p14:tracePt t="112896" x="2862263" y="6037263"/>
          <p14:tracePt t="112901" x="2852738" y="6073775"/>
          <p14:tracePt t="112908" x="2852738" y="6091238"/>
          <p14:tracePt t="112916" x="2825750" y="6156325"/>
          <p14:tracePt t="112926" x="2825750" y="6164263"/>
          <p14:tracePt t="112935" x="2825750" y="6183313"/>
          <p14:tracePt t="112941" x="2825750" y="6200775"/>
          <p14:tracePt t="112950" x="2825750" y="6219825"/>
          <p14:tracePt t="112957" x="2825750" y="6229350"/>
          <p14:tracePt t="112967" x="2825750" y="6237288"/>
          <p14:tracePt t="113373" x="2825750" y="6246813"/>
          <p14:tracePt t="113382" x="2889250" y="6265863"/>
          <p14:tracePt t="113390" x="2998788" y="6283325"/>
          <p14:tracePt t="113398" x="3100388" y="6292850"/>
          <p14:tracePt t="113405" x="3227388" y="6310313"/>
          <p14:tracePt t="113412" x="3354388" y="6338888"/>
          <p14:tracePt t="113420" x="3482975" y="6346825"/>
          <p14:tracePt t="113430" x="3600450" y="6383338"/>
          <p14:tracePt t="113441" x="3709988" y="6419850"/>
          <p14:tracePt t="113446" x="3792538" y="6438900"/>
          <p14:tracePt t="113454" x="3865563" y="6446838"/>
          <p14:tracePt t="113464" x="3929063" y="6483350"/>
          <p14:tracePt t="113471" x="3992563" y="6502400"/>
          <p14:tracePt t="113480" x="4029075" y="6511925"/>
          <p14:tracePt t="113486" x="4065588" y="6511925"/>
          <p14:tracePt t="113494" x="4084638" y="6511925"/>
          <p14:tracePt t="113502" x="4102100" y="6529388"/>
          <p14:tracePt t="113558" x="4111625" y="6529388"/>
          <p14:tracePt t="113661" x="4148138" y="6529388"/>
          <p14:tracePt t="113671" x="4184650" y="6529388"/>
          <p14:tracePt t="113679" x="4230688" y="6529388"/>
          <p14:tracePt t="113687" x="4294188" y="6538913"/>
          <p14:tracePt t="113692" x="4330700" y="6538913"/>
          <p14:tracePt t="113700" x="4403725" y="6548438"/>
          <p14:tracePt t="113708" x="4467225" y="6565900"/>
          <p14:tracePt t="113716" x="4521200" y="6565900"/>
          <p14:tracePt t="113724" x="4586288" y="6584950"/>
          <p14:tracePt t="113732" x="4613275" y="6584950"/>
          <p14:tracePt t="113740" x="4630738" y="6584950"/>
          <p14:tracePt t="113748" x="4667250" y="6584950"/>
          <p14:tracePt t="113756" x="4676775" y="6584950"/>
          <p14:tracePt t="113764" x="4703763" y="6584950"/>
          <p14:tracePt t="113772" x="4713288" y="6584950"/>
          <p14:tracePt t="114000" x="4676775" y="6592888"/>
          <p14:tracePt t="114004" x="4603750" y="6592888"/>
          <p14:tracePt t="114012" x="4549775" y="6592888"/>
          <p14:tracePt t="114020" x="4476750" y="6592888"/>
          <p14:tracePt t="114028" x="4394200" y="6592888"/>
          <p14:tracePt t="114036" x="4284663" y="6592888"/>
          <p14:tracePt t="114044" x="4175125" y="6592888"/>
          <p14:tracePt t="114052" x="4065588" y="6592888"/>
          <p14:tracePt t="114060" x="3938588" y="6592888"/>
          <p14:tracePt t="114068" x="3829050" y="6592888"/>
          <p14:tracePt t="114077" x="3738563" y="6592888"/>
          <p14:tracePt t="114085" x="3665538" y="6592888"/>
          <p14:tracePt t="114094" x="3592513" y="6592888"/>
          <p14:tracePt t="114102" x="3536950" y="6592888"/>
          <p14:tracePt t="114112" x="3490913" y="6592888"/>
          <p14:tracePt t="114117" x="3455988" y="6592888"/>
          <p14:tracePt t="114128" x="3436938" y="6592888"/>
          <p14:tracePt t="114133" x="3409950" y="6592888"/>
          <p14:tracePt t="114141" x="3400425" y="6592888"/>
          <p14:tracePt t="114148" x="3390900" y="6592888"/>
          <p14:tracePt t="114164" x="3373438" y="6592888"/>
          <p14:tracePt t="114181" x="3363913" y="6592888"/>
          <p14:tracePt t="114197" x="3354388" y="6592888"/>
          <p14:tracePt t="114229" x="3327400" y="6592888"/>
          <p14:tracePt t="114237" x="3309938" y="6592888"/>
          <p14:tracePt t="114246" x="3281363" y="6592888"/>
          <p14:tracePt t="114253" x="3236913" y="6592888"/>
          <p14:tracePt t="114263" x="3208338" y="6592888"/>
          <p14:tracePt t="114269" x="3154363" y="6592888"/>
          <p14:tracePt t="114279" x="3100388" y="6592888"/>
          <p14:tracePt t="114286" x="3027363" y="6592888"/>
          <p14:tracePt t="114295" x="2925763" y="6592888"/>
          <p14:tracePt t="114303" x="2852738" y="6592888"/>
          <p14:tracePt t="114309" x="2781300" y="6592888"/>
          <p14:tracePt t="114317" x="2671763" y="6592888"/>
          <p14:tracePt t="114329" x="2579688" y="6592888"/>
          <p14:tracePt t="114333" x="2470150" y="6592888"/>
          <p14:tracePt t="114345" x="2397125" y="6592888"/>
          <p14:tracePt t="114349" x="2343150" y="6592888"/>
          <p14:tracePt t="114357" x="2316163" y="6592888"/>
          <p14:tracePt t="114365" x="2270125" y="6584950"/>
          <p14:tracePt t="114597" x="2270125" y="6556375"/>
          <p14:tracePt t="114605" x="2270125" y="6548438"/>
          <p14:tracePt t="114612" x="2270125" y="6529388"/>
          <p14:tracePt t="114620" x="2270125" y="6511925"/>
          <p14:tracePt t="114628" x="2270125" y="6492875"/>
          <p14:tracePt t="114636" x="2270125" y="6483350"/>
          <p14:tracePt t="114644" x="2287588" y="6465888"/>
          <p14:tracePt t="114652" x="2297113" y="6446838"/>
          <p14:tracePt t="114668" x="2306638" y="6419850"/>
          <p14:tracePt t="114677" x="2316163" y="6402388"/>
          <p14:tracePt t="114685" x="2333625" y="6365875"/>
          <p14:tracePt t="114695" x="2343150" y="6329363"/>
          <p14:tracePt t="114701" x="2343150" y="6319838"/>
          <p14:tracePt t="114710" x="2352675" y="6283325"/>
          <p14:tracePt t="114720" x="2352675" y="6256338"/>
          <p14:tracePt t="114729" x="2360613" y="6229350"/>
          <p14:tracePt t="114734" x="2370138" y="6200775"/>
          <p14:tracePt t="114743" x="2379663" y="6183313"/>
          <p14:tracePt t="114748" x="2379663" y="6164263"/>
          <p14:tracePt t="114756" x="2379663" y="6127750"/>
          <p14:tracePt t="114764" x="2379663" y="6119813"/>
          <p14:tracePt t="114772" x="2389188" y="6110288"/>
          <p14:tracePt t="114780" x="2389188" y="6083300"/>
          <p14:tracePt t="114788" x="2389188" y="6073775"/>
          <p14:tracePt t="114796" x="2389188" y="6064250"/>
          <p14:tracePt t="114804" x="2389188" y="6054725"/>
          <p14:tracePt t="114812" x="2389188" y="6046788"/>
          <p14:tracePt t="114820" x="2389188" y="6027738"/>
          <p14:tracePt t="114828" x="2389188" y="6010275"/>
          <p14:tracePt t="114836" x="2397125" y="5983288"/>
          <p14:tracePt t="114844" x="2406650" y="5946775"/>
          <p14:tracePt t="114852" x="2406650" y="5937250"/>
          <p14:tracePt t="114860" x="2406650" y="5900738"/>
          <p14:tracePt t="114868" x="2406650" y="5864225"/>
          <p14:tracePt t="114878" x="2406650" y="5808663"/>
          <p14:tracePt t="114884" x="2433638" y="5764213"/>
          <p14:tracePt t="114894" x="2433638" y="5735638"/>
          <p14:tracePt t="114900" x="2443163" y="5691188"/>
          <p14:tracePt t="114908" x="2443163" y="5635625"/>
          <p14:tracePt t="114917" x="2452688" y="5572125"/>
          <p14:tracePt t="114924" x="2452688" y="5518150"/>
          <p14:tracePt t="114932" x="2452688" y="5481638"/>
          <p14:tracePt t="114940" x="2452688" y="5453063"/>
          <p14:tracePt t="114948" x="2462213" y="5389563"/>
          <p14:tracePt t="114956" x="2489200" y="5343525"/>
          <p14:tracePt t="114964" x="2489200" y="5307013"/>
          <p14:tracePt t="114972" x="2489200" y="5253038"/>
          <p14:tracePt t="114980" x="2498725" y="5226050"/>
          <p14:tracePt t="114988" x="2506663" y="5180013"/>
          <p14:tracePt t="114997" x="2506663" y="5143500"/>
          <p14:tracePt t="115004" x="2506663" y="5097463"/>
          <p14:tracePt t="115012" x="2516188" y="5053013"/>
          <p14:tracePt t="115020" x="2516188" y="5016500"/>
          <p14:tracePt t="115028" x="2543175" y="4960938"/>
          <p14:tracePt t="115036" x="2543175" y="4924425"/>
          <p14:tracePt t="115044" x="2552700" y="4897438"/>
          <p14:tracePt t="115052" x="2552700" y="4841875"/>
          <p14:tracePt t="115060" x="2552700" y="4814888"/>
          <p14:tracePt t="115068" x="2562225" y="4768850"/>
          <p14:tracePt t="115077" x="2562225" y="4732338"/>
          <p14:tracePt t="115084" x="2570163" y="4678363"/>
          <p14:tracePt t="115094" x="2570163" y="4632325"/>
          <p14:tracePt t="115100" x="2570163" y="4605338"/>
          <p14:tracePt t="115108" x="2598738" y="4559300"/>
          <p14:tracePt t="115116" x="2598738" y="4522788"/>
          <p14:tracePt t="115125" x="2606675" y="4505325"/>
          <p14:tracePt t="115132" x="2606675" y="4468813"/>
          <p14:tracePt t="115141" x="2606675" y="4459288"/>
          <p14:tracePt t="115148" x="2606675" y="4441825"/>
          <p14:tracePt t="115156" x="2606675" y="4432300"/>
          <p14:tracePt t="115164" x="2616200" y="4422775"/>
          <p14:tracePt t="115180" x="2616200" y="4413250"/>
          <p14:tracePt t="115196" x="2616200" y="4395788"/>
          <p14:tracePt t="115229" x="2616200" y="4386263"/>
          <p14:tracePt t="115253" x="2616200" y="4359275"/>
          <p14:tracePt t="115264" x="2616200" y="4349750"/>
          <p14:tracePt t="115269" x="2616200" y="4340225"/>
          <p14:tracePt t="115286" x="2625725" y="4322763"/>
          <p14:tracePt t="115297" x="2635250" y="4313238"/>
          <p14:tracePt t="115301" x="2635250" y="4303713"/>
          <p14:tracePt t="115327" x="2643188" y="4303713"/>
          <p14:tracePt t="115365" x="2643188" y="4295775"/>
          <p14:tracePt t="115376" x="2643188" y="4276725"/>
          <p14:tracePt t="115391" x="2643188" y="4268788"/>
          <p14:tracePt t="115413" x="2643188" y="4259263"/>
          <p14:tracePt t="119198" x="2643188" y="4249738"/>
          <p14:tracePt t="119206" x="2643188" y="4213225"/>
          <p14:tracePt t="119214" x="2671763" y="4176713"/>
          <p14:tracePt t="119220" x="2708275" y="4113213"/>
          <p14:tracePt t="119229" x="2716213" y="4094163"/>
          <p14:tracePt t="119236" x="2725738" y="4030663"/>
          <p14:tracePt t="119246" x="2744788" y="3984625"/>
          <p14:tracePt t="119253" x="2762250" y="3957638"/>
          <p14:tracePt t="119262" x="2771775" y="3940175"/>
          <p14:tracePt t="119269" x="2771775" y="3911600"/>
          <p14:tracePt t="119279" x="2771775" y="3894138"/>
          <p14:tracePt t="119285" x="2771775" y="3884613"/>
          <p14:tracePt t="119297" x="2771775" y="3867150"/>
          <p14:tracePt t="119311" x="2771775" y="3857625"/>
          <p14:tracePt t="119317" x="2781300" y="3857625"/>
          <p14:tracePt t="119453" x="2789238" y="3848100"/>
          <p14:tracePt t="119485" x="2798763" y="3821113"/>
          <p14:tracePt t="119502" x="2808288" y="3803650"/>
          <p14:tracePt t="119516" x="2808288" y="3775075"/>
          <p14:tracePt t="119524" x="2808288" y="3767138"/>
          <p14:tracePt t="119532" x="2817813" y="3757613"/>
          <p14:tracePt t="119540" x="2825750" y="3730625"/>
          <p14:tracePt t="119548" x="2844800" y="3711575"/>
          <p14:tracePt t="119556" x="2862263" y="3675063"/>
          <p14:tracePt t="119564" x="2871788" y="3657600"/>
          <p14:tracePt t="119572" x="2881313" y="3648075"/>
          <p14:tracePt t="119580" x="2898775" y="3629025"/>
          <p14:tracePt t="119588" x="2917825" y="3602038"/>
          <p14:tracePt t="119596" x="2954338" y="3575050"/>
          <p14:tracePt t="119604" x="2971800" y="3556000"/>
          <p14:tracePt t="119612" x="2990850" y="3538538"/>
          <p14:tracePt t="119620" x="3008313" y="3519488"/>
          <p14:tracePt t="119628" x="3044825" y="3482975"/>
          <p14:tracePt t="119636" x="3044825" y="3475038"/>
          <p14:tracePt t="119644" x="3063875" y="3455988"/>
          <p14:tracePt t="119652" x="3090863" y="3438525"/>
          <p14:tracePt t="119660" x="3108325" y="3419475"/>
          <p14:tracePt t="119668" x="3136900" y="3411538"/>
          <p14:tracePt t="119676" x="3154363" y="3392488"/>
          <p14:tracePt t="119684" x="3171825" y="3382963"/>
          <p14:tracePt t="119693" x="3181350" y="3375025"/>
          <p14:tracePt t="119700" x="3208338" y="3365500"/>
          <p14:tracePt t="119708" x="3217863" y="3355975"/>
          <p14:tracePt t="119716" x="3236913" y="3338513"/>
          <p14:tracePt t="119724" x="3244850" y="3328988"/>
          <p14:tracePt t="119732" x="3254375" y="3319463"/>
          <p14:tracePt t="119740" x="3263900" y="3319463"/>
          <p14:tracePt t="119748" x="3281363" y="3302000"/>
          <p14:tracePt t="119756" x="3300413" y="3282950"/>
          <p14:tracePt t="119772" x="3317875" y="3273425"/>
          <p14:tracePt t="119788" x="3346450" y="3255963"/>
          <p14:tracePt t="120292" x="3346450" y="3246438"/>
          <p14:tracePt t="120317" x="3354388" y="3236913"/>
          <p14:tracePt t="120344" x="3354388" y="3228975"/>
          <p14:tracePt t="120348" x="3354388" y="3219450"/>
          <p14:tracePt t="120364" x="3354388" y="3209925"/>
          <p14:tracePt t="120796" x="3363913" y="3209925"/>
          <p14:tracePt t="120804" x="3373438" y="3228975"/>
          <p14:tracePt t="120812" x="3373438" y="3246438"/>
          <p14:tracePt t="120820" x="3373438" y="3255963"/>
          <p14:tracePt t="120828" x="3373438" y="3265488"/>
          <p14:tracePt t="120845" x="3373438" y="3292475"/>
          <p14:tracePt t="120852" x="3373438" y="3302000"/>
          <p14:tracePt t="120860" x="3373438" y="3328988"/>
          <p14:tracePt t="120868" x="3336925" y="3402013"/>
          <p14:tracePt t="120877" x="3244850" y="3556000"/>
          <p14:tracePt t="120884" x="3171825" y="3657600"/>
          <p14:tracePt t="120893" x="3163888" y="3702050"/>
          <p14:tracePt t="120913" x="3144838" y="3730625"/>
          <p14:tracePt t="120918" x="3127375" y="3775075"/>
          <p14:tracePt t="120925" x="3117850" y="3794125"/>
          <p14:tracePt t="120934" x="3117850" y="3848100"/>
          <p14:tracePt t="120940" x="3108325" y="3875088"/>
          <p14:tracePt t="120948" x="3108325" y="3894138"/>
          <p14:tracePt t="120956" x="3108325" y="3940175"/>
          <p14:tracePt t="120964" x="3090863" y="3967163"/>
          <p14:tracePt t="120972" x="3090863" y="3976688"/>
          <p14:tracePt t="120980" x="3090863" y="3984625"/>
          <p14:tracePt t="120988" x="3090863" y="4003675"/>
          <p14:tracePt t="121004" x="3090863" y="4013200"/>
          <p14:tracePt t="121012" x="3090863" y="4021138"/>
          <p14:tracePt t="121020" x="3081338" y="4030663"/>
          <p14:tracePt t="121052" x="3071813" y="4040188"/>
          <p14:tracePt t="121316" x="3100388" y="4030663"/>
          <p14:tracePt t="121326" x="3108325" y="4013200"/>
          <p14:tracePt t="121336" x="3127375" y="3994150"/>
          <p14:tracePt t="121348" x="3136900" y="3984625"/>
          <p14:tracePt t="121357" x="3136900" y="3976688"/>
          <p14:tracePt t="121878" x="3127375" y="3976688"/>
          <p14:tracePt t="121886" x="3081338" y="4003675"/>
          <p14:tracePt t="121897" x="3063875" y="4021138"/>
          <p14:tracePt t="121902" x="3035300" y="4040188"/>
          <p14:tracePt t="121910" x="2981325" y="4067175"/>
          <p14:tracePt t="121917" x="2917825" y="4103688"/>
          <p14:tracePt t="121925" x="2817813" y="4130675"/>
          <p14:tracePt t="121934" x="2698750" y="4176713"/>
          <p14:tracePt t="121940" x="2589213" y="4203700"/>
          <p14:tracePt t="121948" x="2462213" y="4232275"/>
          <p14:tracePt t="121957" x="2333625" y="4232275"/>
          <p14:tracePt t="121966" x="2187575" y="4232275"/>
          <p14:tracePt t="121972" x="2060575" y="4232275"/>
          <p14:tracePt t="121980" x="1931988" y="4232275"/>
          <p14:tracePt t="121988" x="1841500" y="4232275"/>
          <p14:tracePt t="121996" x="1787525" y="4232275"/>
          <p14:tracePt t="122004" x="1722438" y="4213225"/>
          <p14:tracePt t="122012" x="1685925" y="4203700"/>
          <p14:tracePt t="122020" x="1677988" y="4203700"/>
          <p14:tracePt t="122028" x="1668463" y="4195763"/>
          <p14:tracePt t="122036" x="1649413" y="4186238"/>
          <p14:tracePt t="122044" x="1631950" y="4186238"/>
          <p14:tracePt t="122052" x="1604963" y="4176713"/>
          <p14:tracePt t="122060" x="1549400" y="4176713"/>
          <p14:tracePt t="122068" x="1512888" y="4176713"/>
          <p14:tracePt t="122076" x="1476375" y="4167188"/>
          <p14:tracePt t="122084" x="1431925" y="4167188"/>
          <p14:tracePt t="122092" x="1412875" y="4167188"/>
          <p14:tracePt t="122100" x="1395413" y="4159250"/>
          <p14:tracePt t="122109" x="1376363" y="4159250"/>
          <p14:tracePt t="122492" x="1358900" y="4159250"/>
          <p14:tracePt t="122500" x="1322388" y="4195763"/>
          <p14:tracePt t="122508" x="1312863" y="4232275"/>
          <p14:tracePt t="122516" x="1285875" y="4268788"/>
          <p14:tracePt t="122524" x="1276350" y="4295775"/>
          <p14:tracePt t="122532" x="1258888" y="4340225"/>
          <p14:tracePt t="122548" x="1249363" y="4359275"/>
          <p14:tracePt t="122556" x="1249363" y="4368800"/>
          <p14:tracePt t="122564" x="1249363" y="4376738"/>
          <p14:tracePt t="125510" x="1285875" y="4376738"/>
          <p14:tracePt t="125518" x="1358900" y="4376738"/>
          <p14:tracePt t="125527" x="1395413" y="4376738"/>
          <p14:tracePt t="125533" x="1449388" y="4376738"/>
          <p14:tracePt t="125540" x="1495425" y="4376738"/>
          <p14:tracePt t="125548" x="1549400" y="4376738"/>
          <p14:tracePt t="125556" x="1595438" y="4386263"/>
          <p14:tracePt t="125564" x="1631950" y="4386263"/>
          <p14:tracePt t="125573" x="1677988" y="4395788"/>
          <p14:tracePt t="125580" x="1714500" y="4395788"/>
          <p14:tracePt t="125588" x="1731963" y="4405313"/>
          <p14:tracePt t="125596" x="1751013" y="4405313"/>
          <p14:tracePt t="125604" x="1758950" y="4405313"/>
          <p14:tracePt t="126308" x="1778000" y="4405313"/>
          <p14:tracePt t="126316" x="1804988" y="4405313"/>
          <p14:tracePt t="126324" x="1841500" y="4405313"/>
          <p14:tracePt t="126332" x="1895475" y="4405313"/>
          <p14:tracePt t="126340" x="1960563" y="4432300"/>
          <p14:tracePt t="126348" x="2033588" y="4432300"/>
          <p14:tracePt t="126356" x="2097088" y="4432300"/>
          <p14:tracePt t="126364" x="2151063" y="4441825"/>
          <p14:tracePt t="126372" x="2197100" y="4441825"/>
          <p14:tracePt t="126381" x="2206625" y="4441825"/>
          <p14:tracePt t="126389" x="2214563" y="4449763"/>
          <p14:tracePt t="126534" x="2233613" y="4449763"/>
          <p14:tracePt t="126550" x="2243138" y="4449763"/>
          <p14:tracePt t="126557" x="2251075" y="4449763"/>
          <p14:tracePt t="126566" x="2279650" y="4449763"/>
          <p14:tracePt t="126572" x="2306638" y="4449763"/>
          <p14:tracePt t="126580" x="2333625" y="4449763"/>
          <p14:tracePt t="126588" x="2343150" y="4449763"/>
          <p14:tracePt t="126596" x="2360613" y="4449763"/>
          <p14:tracePt t="126604" x="2379663" y="4449763"/>
          <p14:tracePt t="126612" x="2389188" y="4449763"/>
          <p14:tracePt t="126871" x="2397125" y="4449763"/>
          <p14:tracePt t="126883" x="2416175" y="4449763"/>
          <p14:tracePt t="126893" x="2462213" y="4449763"/>
          <p14:tracePt t="126900" x="2479675" y="4449763"/>
          <p14:tracePt t="126909" x="2506663" y="4449763"/>
          <p14:tracePt t="126916" x="2516188" y="4449763"/>
          <p14:tracePt t="126925" x="2525713" y="4449763"/>
          <p14:tracePt t="126933" x="2552700" y="4449763"/>
          <p14:tracePt t="126940" x="2562225" y="4449763"/>
          <p14:tracePt t="126948" x="2570163" y="4449763"/>
          <p14:tracePt t="126956" x="2579688" y="4449763"/>
          <p14:tracePt t="126964" x="2589213" y="4449763"/>
          <p14:tracePt t="126973" x="2606675" y="4449763"/>
          <p14:tracePt t="126980" x="2635250" y="4449763"/>
          <p14:tracePt t="126988" x="2652713" y="4449763"/>
          <p14:tracePt t="126996" x="2679700" y="4449763"/>
          <p14:tracePt t="127004" x="2716213" y="4449763"/>
          <p14:tracePt t="127012" x="2735263" y="4449763"/>
          <p14:tracePt t="127020" x="2771775" y="4449763"/>
          <p14:tracePt t="127028" x="2781300" y="4449763"/>
          <p14:tracePt t="127036" x="2825750" y="4449763"/>
          <p14:tracePt t="127044" x="2835275" y="4449763"/>
          <p14:tracePt t="127052" x="2871788" y="4449763"/>
          <p14:tracePt t="127062" x="2881313" y="4449763"/>
          <p14:tracePt t="127068" x="2898775" y="4449763"/>
          <p14:tracePt t="127076" x="2908300" y="4449763"/>
          <p14:tracePt t="127092" x="2917825" y="4449763"/>
          <p14:tracePt t="127100" x="2925763" y="4449763"/>
          <p14:tracePt t="127109" x="2944813" y="4449763"/>
          <p14:tracePt t="127127" x="2954338" y="4449763"/>
          <p14:tracePt t="127133" x="2962275" y="4449763"/>
          <p14:tracePt t="127146" x="2971800" y="4449763"/>
          <p14:tracePt t="127149" x="2990850" y="4449763"/>
          <p14:tracePt t="127158" x="3008313" y="4449763"/>
          <p14:tracePt t="127165" x="3044825" y="4449763"/>
          <p14:tracePt t="128468" x="3071813" y="4449763"/>
          <p14:tracePt t="128476" x="3090863" y="4449763"/>
          <p14:tracePt t="128484" x="3108325" y="4441825"/>
          <p14:tracePt t="128492" x="3117850" y="4432300"/>
          <p14:tracePt t="128516" x="3127375" y="4422775"/>
          <p14:tracePt t="128861" x="3127375" y="4405313"/>
          <p14:tracePt t="129046" x="3117850" y="4405313"/>
          <p14:tracePt t="129054" x="3108325" y="4405313"/>
          <p14:tracePt t="129061" x="3090863" y="4405313"/>
          <p14:tracePt t="129070" x="3081338" y="4395788"/>
          <p14:tracePt t="129080" x="3054350" y="4386263"/>
          <p14:tracePt t="129093" x="3044825" y="4386263"/>
          <p14:tracePt t="129230" x="3035300" y="4386263"/>
          <p14:tracePt t="129238" x="3017838" y="4386263"/>
          <p14:tracePt t="129248" x="3008313" y="4386263"/>
          <p14:tracePt t="129261" x="2998788" y="4386263"/>
          <p14:tracePt t="129614" x="2990850" y="4405313"/>
          <p14:tracePt t="129621" x="2990850" y="4459288"/>
          <p14:tracePt t="129629" x="2990850" y="4495800"/>
          <p14:tracePt t="129638" x="2990850" y="4541838"/>
          <p14:tracePt t="129646" x="2990850" y="4605338"/>
          <p14:tracePt t="129653" x="2990850" y="4660900"/>
          <p14:tracePt t="129661" x="2990850" y="4760913"/>
          <p14:tracePt t="129671" x="2990850" y="4814888"/>
          <p14:tracePt t="129679" x="2990850" y="4906963"/>
          <p14:tracePt t="129685" x="2990850" y="4960938"/>
          <p14:tracePt t="129695" x="2990850" y="5016500"/>
          <p14:tracePt t="129702" x="2990850" y="5060950"/>
          <p14:tracePt t="129712" x="2990850" y="5097463"/>
          <p14:tracePt t="129717" x="2990850" y="5143500"/>
          <p14:tracePt t="129727" x="2990850" y="5180013"/>
          <p14:tracePt t="129733" x="2990850" y="5197475"/>
          <p14:tracePt t="129741" x="2990850" y="5226050"/>
          <p14:tracePt t="129749" x="2990850" y="5243513"/>
          <p14:tracePt t="129757" x="2990850" y="5289550"/>
          <p14:tracePt t="129765" x="2990850" y="5316538"/>
          <p14:tracePt t="129772" x="2990850" y="5335588"/>
          <p14:tracePt t="129780" x="2990850" y="5372100"/>
          <p14:tracePt t="129788" x="2990850" y="5416550"/>
          <p14:tracePt t="129796" x="2990850" y="5445125"/>
          <p14:tracePt t="129804" x="2990850" y="5481638"/>
          <p14:tracePt t="129812" x="2990850" y="5526088"/>
          <p14:tracePt t="129820" x="2990850" y="5562600"/>
          <p14:tracePt t="129828" x="2990850" y="5599113"/>
          <p14:tracePt t="129836" x="2990850" y="5626100"/>
          <p14:tracePt t="129844" x="2990850" y="5654675"/>
          <p14:tracePt t="129853" x="2990850" y="5708650"/>
          <p14:tracePt t="129860" x="2990850" y="5764213"/>
          <p14:tracePt t="129868" x="2990850" y="5837238"/>
          <p14:tracePt t="129876" x="2990850" y="5900738"/>
          <p14:tracePt t="129893" x="2990850" y="6010275"/>
          <p14:tracePt t="129900" x="2990850" y="6037263"/>
          <p14:tracePt t="129911" x="2990850" y="6073775"/>
          <p14:tracePt t="129916" x="2990850" y="6091238"/>
          <p14:tracePt t="129926" x="2990850" y="6110288"/>
          <p14:tracePt t="129940" x="2990850" y="6119813"/>
          <p14:tracePt t="129948" x="2990850" y="6127750"/>
          <p14:tracePt t="129956" x="2990850" y="6146800"/>
          <p14:tracePt t="129972" x="2990850" y="6156325"/>
          <p14:tracePt t="129980" x="3008313" y="6173788"/>
          <p14:tracePt t="130004" x="3008313" y="6200775"/>
          <p14:tracePt t="130012" x="3008313" y="6210300"/>
          <p14:tracePt t="130021" x="3008313" y="6237288"/>
          <p14:tracePt t="130029" x="3008313" y="6256338"/>
          <p14:tracePt t="130038" x="3008313" y="6283325"/>
          <p14:tracePt t="130045" x="3008313" y="6310313"/>
          <p14:tracePt t="130052" x="3008313" y="6346825"/>
          <p14:tracePt t="130060" x="3008313" y="6365875"/>
          <p14:tracePt t="130069" x="3008313" y="6383338"/>
          <p14:tracePt t="130076" x="3008313" y="6402388"/>
          <p14:tracePt t="130084" x="3008313" y="6419850"/>
          <p14:tracePt t="130101" x="3008313" y="6429375"/>
          <p14:tracePt t="131124" x="3017838" y="6429375"/>
          <p14:tracePt t="131140" x="3027363" y="6411913"/>
          <p14:tracePt t="131148" x="3027363" y="6402388"/>
          <p14:tracePt t="131172" x="3027363" y="6392863"/>
          <p14:tracePt t="131212" x="3027363" y="6383338"/>
          <p14:tracePt t="131244" x="3035300" y="6356350"/>
          <p14:tracePt t="131276" x="3044825" y="6346825"/>
          <p14:tracePt t="131332" x="3054350" y="6338888"/>
          <p14:tracePt t="131348" x="3063875" y="6329363"/>
          <p14:tracePt t="132572" x="3100388" y="6329363"/>
          <p14:tracePt t="132580" x="3227388" y="6329363"/>
          <p14:tracePt t="132588" x="3346450" y="6383338"/>
          <p14:tracePt t="132596" x="3419475" y="6411913"/>
          <p14:tracePt t="132604" x="3519488" y="6438900"/>
          <p14:tracePt t="132612" x="3646488" y="6465888"/>
          <p14:tracePt t="132620" x="3746500" y="6492875"/>
          <p14:tracePt t="132628" x="3819525" y="6519863"/>
          <p14:tracePt t="132636" x="3856038" y="6529388"/>
          <p14:tracePt t="132645" x="3892550" y="6529388"/>
          <p14:tracePt t="132652" x="3911600" y="6538913"/>
          <p14:tracePt t="133127" x="3929063" y="6538913"/>
          <p14:tracePt t="133150" x="3938588" y="6538913"/>
          <p14:tracePt t="133158" x="3948113" y="6529388"/>
          <p14:tracePt t="133165" x="3956050" y="6511925"/>
          <p14:tracePt t="133181" x="3975100" y="6492875"/>
          <p14:tracePt t="133189" x="3992563" y="6475413"/>
          <p14:tracePt t="133196" x="4002088" y="6465888"/>
          <p14:tracePt t="133204" x="4011613" y="6465888"/>
          <p14:tracePt t="133212" x="4021138" y="6456363"/>
          <p14:tracePt t="133228" x="4057650" y="6456363"/>
          <p14:tracePt t="133236" x="4075113" y="6456363"/>
          <p14:tracePt t="133244" x="4111625" y="6456363"/>
          <p14:tracePt t="133261" x="4138613" y="6456363"/>
          <p14:tracePt t="133268" x="4148138" y="6456363"/>
          <p14:tracePt t="133277" x="4157663" y="6456363"/>
          <p14:tracePt t="133444" x="4184650" y="6456363"/>
          <p14:tracePt t="133452" x="4202113" y="6456363"/>
          <p14:tracePt t="133461" x="4238625" y="6456363"/>
          <p14:tracePt t="133469" x="4257675" y="6456363"/>
          <p14:tracePt t="133478" x="4311650" y="6456363"/>
          <p14:tracePt t="133485" x="4357688" y="6446838"/>
          <p14:tracePt t="133497" x="4384675" y="6446838"/>
          <p14:tracePt t="133501" x="4413250" y="6429375"/>
          <p14:tracePt t="133511" x="4421188" y="6429375"/>
          <p14:tracePt t="133516" x="4440238" y="6429375"/>
          <p14:tracePt t="133525" x="4448175" y="6419850"/>
          <p14:tracePt t="133680" x="4457700" y="6411913"/>
          <p14:tracePt t="133685" x="4467225" y="6402388"/>
          <p14:tracePt t="133700" x="4484688" y="6383338"/>
          <p14:tracePt t="133724" x="4494213" y="6383338"/>
          <p14:tracePt t="133773" x="4503738" y="6375400"/>
          <p14:tracePt t="133789" x="4513263" y="6375400"/>
          <p14:tracePt t="133796" x="4521200" y="6365875"/>
          <p14:tracePt t="133820" x="4521200" y="6356350"/>
          <p14:tracePt t="133828" x="4530725" y="6346825"/>
          <p14:tracePt t="134326" x="4530725" y="6338888"/>
          <p14:tracePt t="134334" x="4494213" y="6338888"/>
          <p14:tracePt t="134343" x="4467225" y="6338888"/>
          <p14:tracePt t="134350" x="4430713" y="6338888"/>
          <p14:tracePt t="134358" x="4413250" y="6329363"/>
          <p14:tracePt t="134365" x="4376738" y="6329363"/>
          <p14:tracePt t="134373" x="4367213" y="6329363"/>
          <p14:tracePt t="134380" x="4340225" y="6319838"/>
          <p14:tracePt t="134388" x="4330700" y="6319838"/>
          <p14:tracePt t="134396" x="4303713" y="6319838"/>
          <p14:tracePt t="134460" x="4294188" y="6319838"/>
          <p14:tracePt t="134494" x="4284663" y="6319838"/>
          <p14:tracePt t="134505" x="4267200" y="6319838"/>
          <p14:tracePt t="134516" x="4257675" y="6319838"/>
          <p14:tracePt t="134524" x="4238625" y="6319838"/>
          <p14:tracePt t="134540" x="4221163" y="6319838"/>
          <p14:tracePt t="134556" x="4211638" y="6319838"/>
          <p14:tracePt t="134564" x="4202113" y="6319838"/>
          <p14:tracePt t="134572" x="4184650" y="6319838"/>
          <p14:tracePt t="135972" x="4184650" y="6302375"/>
          <p14:tracePt t="135981" x="4184650" y="6292850"/>
          <p14:tracePt t="135988" x="4211638" y="6283325"/>
          <p14:tracePt t="135996" x="4230688" y="6265863"/>
          <p14:tracePt t="136004" x="4248150" y="6256338"/>
          <p14:tracePt t="136014" x="4267200" y="6256338"/>
          <p14:tracePt t="136020" x="4275138" y="6256338"/>
          <p14:tracePt t="136247" x="4267200" y="6256338"/>
          <p14:tracePt t="136253" x="4248150" y="6256338"/>
          <p14:tracePt t="136261" x="4230688" y="6256338"/>
          <p14:tracePt t="136269" x="4221163" y="6256338"/>
          <p14:tracePt t="136277" x="4221163" y="6265863"/>
          <p14:tracePt t="136284" x="4211638" y="6265863"/>
          <p14:tracePt t="136293" x="4184650" y="6273800"/>
          <p14:tracePt t="136300" x="4175125" y="6273800"/>
          <p14:tracePt t="136310" x="4157663" y="6283325"/>
          <p14:tracePt t="136316" x="4148138" y="6292850"/>
          <p14:tracePt t="136332" x="4129088" y="6292850"/>
          <p14:tracePt t="136340" x="4121150" y="6292850"/>
          <p14:tracePt t="136348" x="4121150" y="6302375"/>
          <p14:tracePt t="138084" x="4111625" y="6302375"/>
          <p14:tracePt t="138092" x="4102100" y="6302375"/>
          <p14:tracePt t="138100" x="4084638" y="6302375"/>
          <p14:tracePt t="138108" x="4065588" y="6302375"/>
          <p14:tracePt t="138116" x="4048125" y="6302375"/>
          <p14:tracePt t="138125" x="4021138" y="6302375"/>
          <p14:tracePt t="138132" x="4002088" y="6302375"/>
          <p14:tracePt t="138140" x="3992563" y="6302375"/>
          <p14:tracePt t="138148" x="3975100" y="6302375"/>
          <p14:tracePt t="140876" x="3911600" y="6319838"/>
          <p14:tracePt t="140884" x="3829050" y="6346825"/>
          <p14:tracePt t="140892" x="3756025" y="6356350"/>
          <p14:tracePt t="140900" x="3673475" y="6375400"/>
          <p14:tracePt t="140908" x="3600450" y="6375400"/>
          <p14:tracePt t="140916" x="3527425" y="6383338"/>
          <p14:tracePt t="140924" x="3473450" y="6383338"/>
          <p14:tracePt t="140932" x="3409950" y="6383338"/>
          <p14:tracePt t="140941" x="3354388" y="6383338"/>
          <p14:tracePt t="140948" x="3317875" y="6383338"/>
          <p14:tracePt t="140956" x="3300413" y="6383338"/>
          <p14:tracePt t="140965" x="3273425" y="6383338"/>
          <p14:tracePt t="141580" x="3290888" y="6383338"/>
          <p14:tracePt t="141588" x="3346450" y="6383338"/>
          <p14:tracePt t="141596" x="3373438" y="6383338"/>
          <p14:tracePt t="141604" x="3419475" y="6383338"/>
          <p14:tracePt t="141612" x="3446463" y="6383338"/>
          <p14:tracePt t="141620" x="3463925" y="6383338"/>
          <p14:tracePt t="141628" x="3509963" y="6383338"/>
          <p14:tracePt t="141637" x="3536950" y="6375400"/>
          <p14:tracePt t="141646" x="3556000" y="6365875"/>
          <p14:tracePt t="141653" x="3563938" y="6365875"/>
          <p14:tracePt t="141663" x="3592513" y="6365875"/>
          <p14:tracePt t="141669" x="3609975" y="6356350"/>
          <p14:tracePt t="142214" x="3619500" y="6356350"/>
          <p14:tracePt t="143534" x="3619500" y="6346825"/>
          <p14:tracePt t="143693" x="3619500" y="6319838"/>
          <p14:tracePt t="143701" x="3582988" y="6310313"/>
          <p14:tracePt t="143709" x="3527425" y="6292850"/>
          <p14:tracePt t="143717" x="3463925" y="6265863"/>
          <p14:tracePt t="143726" x="3400425" y="6237288"/>
          <p14:tracePt t="143733" x="3346450" y="6237288"/>
          <p14:tracePt t="143743" x="3281363" y="6210300"/>
          <p14:tracePt t="143749" x="3254375" y="6192838"/>
          <p14:tracePt t="143759" x="3208338" y="6183313"/>
          <p14:tracePt t="143765" x="3190875" y="6173788"/>
          <p14:tracePt t="143773" x="3171825" y="6173788"/>
          <p14:tracePt t="143789" x="3144838" y="6164263"/>
          <p14:tracePt t="143805" x="3136900" y="6156325"/>
          <p14:tracePt t="143856" x="3127375" y="6156325"/>
          <p14:tracePt t="144318" x="3117850" y="6146800"/>
          <p14:tracePt t="144327" x="3117850" y="6137275"/>
          <p14:tracePt t="144336" x="3136900" y="6100763"/>
          <p14:tracePt t="144344" x="3163888" y="6046788"/>
          <p14:tracePt t="144350" x="3171825" y="6010275"/>
          <p14:tracePt t="144359" x="3181350" y="5991225"/>
          <p14:tracePt t="144364" x="3190875" y="5954713"/>
          <p14:tracePt t="144372" x="3190875" y="5946775"/>
          <p14:tracePt t="144380" x="3190875" y="5937250"/>
          <p14:tracePt t="144388" x="3190875" y="5918200"/>
          <p14:tracePt t="144396" x="3200400" y="5900738"/>
          <p14:tracePt t="144404" x="3208338" y="5891213"/>
          <p14:tracePt t="144422" x="3217863" y="5864225"/>
          <p14:tracePt t="144441" x="3217863" y="5854700"/>
          <p14:tracePt t="144446" x="3217863" y="5827713"/>
          <p14:tracePt t="144454" x="3227388" y="5827713"/>
          <p14:tracePt t="144486" x="3227388" y="5808663"/>
          <p14:tracePt t="144503" x="3227388" y="5791200"/>
          <p14:tracePt t="144517" x="3227388" y="5781675"/>
          <p14:tracePt t="144533" x="3227388" y="5764213"/>
          <p14:tracePt t="144543" x="3227388" y="5735638"/>
          <p14:tracePt t="144549" x="3236913" y="5718175"/>
          <p14:tracePt t="144565" x="3236913" y="5699125"/>
          <p14:tracePt t="144576" x="3254375" y="5681663"/>
          <p14:tracePt t="144580" x="3263900" y="5635625"/>
          <p14:tracePt t="144588" x="3263900" y="5618163"/>
          <p14:tracePt t="144596" x="3273425" y="5589588"/>
          <p14:tracePt t="144604" x="3273425" y="5581650"/>
          <p14:tracePt t="144612" x="3273425" y="5572125"/>
          <p14:tracePt t="144620" x="3273425" y="5554663"/>
          <p14:tracePt t="144644" x="3273425" y="5545138"/>
          <p14:tracePt t="144750" x="3281363" y="5535613"/>
          <p14:tracePt t="144790" x="3281363" y="5518150"/>
          <p14:tracePt t="144964" x="3281363" y="5554663"/>
          <p14:tracePt t="144974" x="3281363" y="5572125"/>
          <p14:tracePt t="144981" x="3254375" y="5626100"/>
          <p14:tracePt t="144989" x="3244850" y="5654675"/>
          <p14:tracePt t="144997" x="3236913" y="5681663"/>
          <p14:tracePt t="145005" x="3236913" y="5718175"/>
          <p14:tracePt t="145013" x="3236913" y="5745163"/>
          <p14:tracePt t="145021" x="3236913" y="5772150"/>
          <p14:tracePt t="145029" x="3236913" y="5818188"/>
          <p14:tracePt t="145037" x="3236913" y="5854700"/>
          <p14:tracePt t="145045" x="3236913" y="5873750"/>
          <p14:tracePt t="145053" x="3236913" y="5900738"/>
          <p14:tracePt t="145061" x="3227388" y="5946775"/>
          <p14:tracePt t="145069" x="3227388" y="5954713"/>
          <p14:tracePt t="145077" x="3227388" y="5964238"/>
          <p14:tracePt t="145085" x="3227388" y="5983288"/>
          <p14:tracePt t="145093" x="3227388" y="6000750"/>
          <p14:tracePt t="145108" x="3227388" y="6010275"/>
          <p14:tracePt t="145117" x="3227388" y="6027738"/>
          <p14:tracePt t="145133" x="3227388" y="6037263"/>
          <p14:tracePt t="145143" x="3227388" y="6046788"/>
          <p14:tracePt t="145157" x="3227388" y="6064250"/>
          <p14:tracePt t="145164" x="3227388" y="6073775"/>
          <p14:tracePt t="145180" x="3227388" y="6083300"/>
          <p14:tracePt t="145196" x="3227388" y="6091238"/>
          <p14:tracePt t="145213" x="3227388" y="6110288"/>
          <p14:tracePt t="145237" x="3227388" y="6127750"/>
          <p14:tracePt t="145254" x="3244850" y="6146800"/>
          <p14:tracePt t="145262" x="3254375" y="6164263"/>
          <p14:tracePt t="145269" x="3254375" y="6173788"/>
          <p14:tracePt t="145278" x="3263900" y="6183313"/>
          <p14:tracePt t="145285" x="3273425" y="6210300"/>
          <p14:tracePt t="145310" x="3281363" y="6229350"/>
          <p14:tracePt t="145317" x="3300413" y="6246813"/>
          <p14:tracePt t="145343" x="3300413" y="6256338"/>
          <p14:tracePt t="145349" x="3309938" y="6273800"/>
          <p14:tracePt t="145365" x="3309938" y="6283325"/>
          <p14:tracePt t="145381" x="3309938" y="6292850"/>
          <p14:tracePt t="145389" x="3317875" y="6302375"/>
          <p14:tracePt t="145405" x="3317875" y="6310313"/>
          <p14:tracePt t="145413" x="3327400" y="6310313"/>
          <p14:tracePt t="145429" x="3336925" y="6319838"/>
          <p14:tracePt t="145469" x="3336925" y="6329363"/>
          <p14:tracePt t="145477" x="3336925" y="6338888"/>
          <p14:tracePt t="145485" x="3336925" y="6346825"/>
          <p14:tracePt t="145501" x="3336925" y="6365875"/>
          <p14:tracePt t="145517" x="3346450" y="6365875"/>
          <p14:tracePt t="145772" x="3346450" y="6375400"/>
          <p14:tracePt t="145780" x="3336925" y="6375400"/>
          <p14:tracePt t="145788" x="3281363" y="6375400"/>
          <p14:tracePt t="145796" x="3217863" y="6375400"/>
          <p14:tracePt t="145804" x="3144838" y="6375400"/>
          <p14:tracePt t="145812" x="3054350" y="6375400"/>
          <p14:tracePt t="145820" x="2998788" y="6375400"/>
          <p14:tracePt t="145828" x="2944813" y="6375400"/>
          <p14:tracePt t="145836" x="2935288" y="6375400"/>
          <p14:tracePt t="145844" x="2925763" y="6375400"/>
          <p14:tracePt t="146182" x="2917825" y="6375400"/>
          <p14:tracePt t="146254" x="2908300" y="6365875"/>
          <p14:tracePt t="146262" x="2908300" y="6346825"/>
          <p14:tracePt t="146278" x="2908300" y="6338888"/>
          <p14:tracePt t="146293" x="2908300" y="6329363"/>
          <p14:tracePt t="146301" x="2908300" y="6319838"/>
          <p14:tracePt t="146309" x="2908300" y="6310313"/>
          <p14:tracePt t="146317" x="2908300" y="6302375"/>
          <p14:tracePt t="146325" x="2889250" y="6283325"/>
          <p14:tracePt t="146333" x="2889250" y="6273800"/>
          <p14:tracePt t="146344" x="2889250" y="6256338"/>
          <p14:tracePt t="146349" x="2889250" y="6237288"/>
          <p14:tracePt t="146359" x="2889250" y="6219825"/>
          <p14:tracePt t="146365" x="2889250" y="6210300"/>
          <p14:tracePt t="146381" x="2889250" y="6200775"/>
          <p14:tracePt t="146391" x="2889250" y="6173788"/>
          <p14:tracePt t="146396" x="2889250" y="6156325"/>
          <p14:tracePt t="146404" x="2889250" y="6137275"/>
          <p14:tracePt t="146412" x="2889250" y="6127750"/>
          <p14:tracePt t="146420" x="2889250" y="6119813"/>
          <p14:tracePt t="146428" x="2889250" y="6110288"/>
          <p14:tracePt t="146436" x="2889250" y="6100763"/>
          <p14:tracePt t="146453" x="2889250" y="6091238"/>
          <p14:tracePt t="146468" x="2889250" y="6073775"/>
          <p14:tracePt t="146476" x="2889250" y="6054725"/>
          <p14:tracePt t="146484" x="2889250" y="6046788"/>
          <p14:tracePt t="146492" x="2889250" y="6037263"/>
          <p14:tracePt t="146508" x="2889250" y="6018213"/>
          <p14:tracePt t="146516" x="2889250" y="6000750"/>
          <p14:tracePt t="146532" x="2889250" y="5991225"/>
          <p14:tracePt t="146541" x="2889250" y="5973763"/>
          <p14:tracePt t="146548" x="2889250" y="5964238"/>
          <p14:tracePt t="146557" x="2889250" y="5954713"/>
          <p14:tracePt t="146572" x="2889250" y="5937250"/>
          <p14:tracePt t="146580" x="2889250" y="5927725"/>
          <p14:tracePt t="146588" x="2889250" y="5918200"/>
          <p14:tracePt t="146604" x="2889250" y="5910263"/>
          <p14:tracePt t="146808" x="2889250" y="5918200"/>
          <p14:tracePt t="146816" x="2871788" y="5946775"/>
          <p14:tracePt t="146822" x="2871788" y="5983288"/>
          <p14:tracePt t="146830" x="2862263" y="6010275"/>
          <p14:tracePt t="146838" x="2862263" y="6027738"/>
          <p14:tracePt t="146849" x="2862263" y="6054725"/>
          <p14:tracePt t="146851" x="2862263" y="6073775"/>
          <p14:tracePt t="146863" x="2862263" y="6100763"/>
          <p14:tracePt t="146870" x="2862263" y="6110288"/>
          <p14:tracePt t="146879" x="2862263" y="6127750"/>
          <p14:tracePt t="146885" x="2862263" y="6146800"/>
          <p14:tracePt t="146894" x="2862263" y="6156325"/>
          <p14:tracePt t="146911" x="2862263" y="6173788"/>
          <p14:tracePt t="146918" x="2881313" y="6200775"/>
          <p14:tracePt t="146926" x="2889250" y="6210300"/>
          <p14:tracePt t="146932" x="2898775" y="6229350"/>
          <p14:tracePt t="146942" x="2917825" y="6246813"/>
          <p14:tracePt t="146949" x="2925763" y="6256338"/>
          <p14:tracePt t="146957" x="2944813" y="6265863"/>
          <p14:tracePt t="146964" x="2998788" y="6283325"/>
          <p14:tracePt t="146972" x="3035300" y="6310313"/>
          <p14:tracePt t="146980" x="3090863" y="6319838"/>
          <p14:tracePt t="146988" x="3136900" y="6356350"/>
          <p14:tracePt t="146996" x="3190875" y="6365875"/>
          <p14:tracePt t="147004" x="3227388" y="6375400"/>
          <p14:tracePt t="147012" x="3281363" y="6375400"/>
          <p14:tracePt t="147020" x="3346450" y="6411913"/>
          <p14:tracePt t="147028" x="3382963" y="6411913"/>
          <p14:tracePt t="147036" x="3436938" y="6429375"/>
          <p14:tracePt t="147044" x="3482975" y="6438900"/>
          <p14:tracePt t="147052" x="3509963" y="6438900"/>
          <p14:tracePt t="147060" x="3527425" y="6438900"/>
          <p14:tracePt t="147068" x="3536950" y="6438900"/>
          <p14:tracePt t="147077" x="3546475" y="6438900"/>
          <p14:tracePt t="147356" x="3490913" y="6438900"/>
          <p14:tracePt t="147364" x="3419475" y="6438900"/>
          <p14:tracePt t="147372" x="3327400" y="6438900"/>
          <p14:tracePt t="147380" x="3200400" y="6438900"/>
          <p14:tracePt t="147388" x="3127375" y="6438900"/>
          <p14:tracePt t="147396" x="3054350" y="6438900"/>
          <p14:tracePt t="147404" x="2981325" y="6438900"/>
          <p14:tracePt t="147412" x="2917825" y="6429375"/>
          <p14:tracePt t="147420" x="2898775" y="6429375"/>
          <p14:tracePt t="147429" x="2871788" y="6429375"/>
          <p14:tracePt t="147437" x="2852738" y="6411913"/>
          <p14:tracePt t="147528" x="2844800" y="6402388"/>
          <p14:tracePt t="147532" x="2825750" y="6402388"/>
          <p14:tracePt t="147540" x="2817813" y="6402388"/>
          <p14:tracePt t="147548" x="2798763" y="6402388"/>
          <p14:tracePt t="147559" x="2789238" y="6402388"/>
          <p14:tracePt t="147567" x="2781300" y="6402388"/>
          <p14:tracePt t="147653" x="2771775" y="6402388"/>
          <p14:tracePt t="147669" x="2762250" y="6402388"/>
          <p14:tracePt t="147685" x="2744788" y="6402388"/>
          <p14:tracePt t="147693" x="2735263" y="6402388"/>
          <p14:tracePt t="147717" x="2725738" y="6402388"/>
          <p14:tracePt t="147797" x="2708275" y="6402388"/>
          <p14:tracePt t="147813" x="2689225" y="6402388"/>
          <p14:tracePt t="147821" x="2643188" y="6402388"/>
          <p14:tracePt t="147829" x="2606675" y="6402388"/>
          <p14:tracePt t="147837" x="2579688" y="6392863"/>
          <p14:tracePt t="147845" x="2533650" y="6365875"/>
          <p14:tracePt t="147853" x="2506663" y="6356350"/>
          <p14:tracePt t="147861" x="2489200" y="6356350"/>
          <p14:tracePt t="147868" x="2479675" y="6346825"/>
          <p14:tracePt t="148206" x="2470150" y="6319838"/>
          <p14:tracePt t="148214" x="2470150" y="6292850"/>
          <p14:tracePt t="148222" x="2489200" y="6246813"/>
          <p14:tracePt t="148230" x="2516188" y="6200775"/>
          <p14:tracePt t="148238" x="2525713" y="6164263"/>
          <p14:tracePt t="148248" x="2562225" y="6100763"/>
          <p14:tracePt t="148254" x="2570163" y="6054725"/>
          <p14:tracePt t="148260" x="2579688" y="6027738"/>
          <p14:tracePt t="148268" x="2616200" y="5964238"/>
          <p14:tracePt t="148276" x="2616200" y="5937250"/>
          <p14:tracePt t="148284" x="2616200" y="5918200"/>
          <p14:tracePt t="148292" x="2625725" y="5873750"/>
          <p14:tracePt t="148300" x="2625725" y="5837238"/>
          <p14:tracePt t="148308" x="2635250" y="5818188"/>
          <p14:tracePt t="148316" x="2635250" y="5772150"/>
          <p14:tracePt t="148327" x="2635250" y="5718175"/>
          <p14:tracePt t="148334" x="2635250" y="5681663"/>
          <p14:tracePt t="148343" x="2635250" y="5662613"/>
          <p14:tracePt t="148348" x="2635250" y="5626100"/>
          <p14:tracePt t="148358" x="2635250" y="5581650"/>
          <p14:tracePt t="148364" x="2635250" y="5545138"/>
          <p14:tracePt t="148372" x="2635250" y="5489575"/>
          <p14:tracePt t="148380" x="2635250" y="5426075"/>
          <p14:tracePt t="148388" x="2635250" y="5353050"/>
          <p14:tracePt t="148396" x="2662238" y="5307013"/>
          <p14:tracePt t="148404" x="2671763" y="5233988"/>
          <p14:tracePt t="148413" x="2671763" y="5160963"/>
          <p14:tracePt t="148420" x="2689225" y="5080000"/>
          <p14:tracePt t="148428" x="2698750" y="5006975"/>
          <p14:tracePt t="148436" x="2698750" y="4933950"/>
          <p14:tracePt t="148444" x="2698750" y="4878388"/>
          <p14:tracePt t="148452" x="2698750" y="4814888"/>
          <p14:tracePt t="148460" x="2698750" y="4787900"/>
          <p14:tracePt t="148468" x="2698750" y="4760913"/>
          <p14:tracePt t="148476" x="2698750" y="4751388"/>
          <p14:tracePt t="148484" x="2698750" y="4741863"/>
          <p14:tracePt t="148492" x="2698750" y="4732338"/>
          <p14:tracePt t="148500" x="2698750" y="4724400"/>
          <p14:tracePt t="148508" x="2698750" y="4714875"/>
          <p14:tracePt t="148516" x="2698750" y="4678363"/>
          <p14:tracePt t="148567" x="2698750" y="4668838"/>
          <p14:tracePt t="148582" x="2698750" y="4660900"/>
          <p14:tracePt t="148596" x="2698750" y="4641850"/>
          <p14:tracePt t="148613" x="2698750" y="4632325"/>
          <p14:tracePt t="148623" x="2689225" y="4605338"/>
          <p14:tracePt t="148629" x="2679700" y="4605338"/>
          <p14:tracePt t="148637" x="2679700" y="4595813"/>
          <p14:tracePt t="148645" x="2671763" y="4578350"/>
          <p14:tracePt t="148654" x="2671763" y="4559300"/>
          <p14:tracePt t="148661" x="2662238" y="4551363"/>
          <p14:tracePt t="148669" x="2662238" y="4541838"/>
          <p14:tracePt t="148679" x="2662238" y="4514850"/>
          <p14:tracePt t="148685" x="2662238" y="4505325"/>
          <p14:tracePt t="148709" x="2662238" y="4495800"/>
          <p14:tracePt t="148766" x="2662238" y="4478338"/>
          <p14:tracePt t="148774" x="2652713" y="4468813"/>
          <p14:tracePt t="148781" x="2643188" y="4459288"/>
          <p14:tracePt t="148806" x="2635250" y="4441825"/>
          <p14:tracePt t="148830" x="2635250" y="4422775"/>
          <p14:tracePt t="148838" x="2625725" y="4405313"/>
          <p14:tracePt t="148845" x="2616200" y="4395788"/>
          <p14:tracePt t="148858" x="2616200" y="4386263"/>
          <p14:tracePt t="148870" x="2606675" y="4368800"/>
          <p14:tracePt t="149494" x="2579688" y="4368800"/>
          <p14:tracePt t="149503" x="2570163" y="4376738"/>
          <p14:tracePt t="149509" x="2552700" y="4395788"/>
          <p14:tracePt t="149519" x="2543175" y="4432300"/>
          <p14:tracePt t="149532" x="2506663" y="4459288"/>
          <p14:tracePt t="149541" x="2479675" y="4486275"/>
          <p14:tracePt t="149548" x="2443163" y="4514850"/>
          <p14:tracePt t="149558" x="2389188" y="4559300"/>
          <p14:tracePt t="149564" x="2287588" y="4605338"/>
          <p14:tracePt t="149574" x="2197100" y="4605338"/>
          <p14:tracePt t="149580" x="2051050" y="4605338"/>
          <p14:tracePt t="149588" x="1924050" y="4605338"/>
          <p14:tracePt t="149596" x="1851025" y="4605338"/>
          <p14:tracePt t="149604" x="1758950" y="4605338"/>
          <p14:tracePt t="149612" x="1641475" y="4568825"/>
          <p14:tracePt t="149620" x="1612900" y="4551363"/>
          <p14:tracePt t="149628" x="1576388" y="4522788"/>
          <p14:tracePt t="149637" x="1558925" y="4505325"/>
          <p14:tracePt t="149646" x="1549400" y="4495800"/>
          <p14:tracePt t="149653" x="1541463" y="4478338"/>
          <p14:tracePt t="149790" x="1531938" y="4478338"/>
          <p14:tracePt t="149852" x="1531938" y="4468813"/>
          <p14:tracePt t="149868" x="1522413" y="4459288"/>
          <p14:tracePt t="149876" x="1522413" y="4449763"/>
          <p14:tracePt t="149884" x="1512888" y="4441825"/>
          <p14:tracePt t="149940" x="1512888" y="4422775"/>
          <p14:tracePt t="150102" x="1504950" y="4422775"/>
          <p14:tracePt t="150124" x="1495425" y="4422775"/>
          <p14:tracePt t="150132" x="1485900" y="4422775"/>
          <p14:tracePt t="150156" x="1468438" y="4422775"/>
          <p14:tracePt t="150164" x="1458913" y="4413250"/>
          <p14:tracePt t="150172" x="1449388" y="4413250"/>
          <p14:tracePt t="150180" x="1439863" y="4413250"/>
          <p14:tracePt t="150188" x="1422400" y="4413250"/>
          <p14:tracePt t="150238" x="1412875" y="4413250"/>
          <p14:tracePt t="150263" x="1403350" y="4413250"/>
          <p14:tracePt t="150269" x="1385888" y="4405313"/>
          <p14:tracePt t="150278" x="1366838" y="4405313"/>
          <p14:tracePt t="150285" x="1339850" y="4405313"/>
          <p14:tracePt t="150292" x="1322388" y="4405313"/>
          <p14:tracePt t="150300" x="1276350" y="4395788"/>
          <p14:tracePt t="150309" x="1266825" y="4395788"/>
          <p14:tracePt t="150316" x="1249363" y="4395788"/>
          <p14:tracePt t="150324" x="1222375" y="4386263"/>
          <p14:tracePt t="150333" x="1222375" y="4376738"/>
          <p14:tracePt t="152673" x="1212850" y="4376738"/>
          <p14:tracePt t="152676" x="1212850" y="4432300"/>
          <p14:tracePt t="152684" x="1212850" y="4486275"/>
          <p14:tracePt t="152692" x="1212850" y="4578350"/>
          <p14:tracePt t="152700" x="1212850" y="4641850"/>
          <p14:tracePt t="152708" x="1239838" y="4741863"/>
          <p14:tracePt t="152717" x="1266825" y="4851400"/>
          <p14:tracePt t="152724" x="1312863" y="4979988"/>
          <p14:tracePt t="152732" x="1339850" y="5097463"/>
          <p14:tracePt t="152740" x="1358900" y="5207000"/>
          <p14:tracePt t="152748" x="1385888" y="5326063"/>
          <p14:tracePt t="152756" x="1395413" y="5435600"/>
          <p14:tracePt t="152764" x="1395413" y="5526088"/>
          <p14:tracePt t="152772" x="1395413" y="5618163"/>
          <p14:tracePt t="152780" x="1395413" y="5691188"/>
          <p14:tracePt t="152788" x="1395413" y="5745163"/>
          <p14:tracePt t="152796" x="1395413" y="5800725"/>
          <p14:tracePt t="152804" x="1395413" y="5845175"/>
          <p14:tracePt t="152812" x="1385888" y="5910263"/>
          <p14:tracePt t="152820" x="1376363" y="5937250"/>
          <p14:tracePt t="152828" x="1366838" y="5964238"/>
          <p14:tracePt t="152836" x="1366838" y="5983288"/>
          <p14:tracePt t="152844" x="1366838" y="6010275"/>
          <p14:tracePt t="152852" x="1349375" y="6027738"/>
          <p14:tracePt t="152884" x="1339850" y="6054725"/>
          <p14:tracePt t="152924" x="1339850" y="6064250"/>
          <p14:tracePt t="152933" x="1339850" y="6073775"/>
          <p14:tracePt t="152940" x="1339850" y="6091238"/>
          <p14:tracePt t="152956" x="1339850" y="6110288"/>
          <p14:tracePt t="152964" x="1339850" y="6119813"/>
          <p14:tracePt t="152973" x="1339850" y="6146800"/>
          <p14:tracePt t="152980" x="1339850" y="6156325"/>
          <p14:tracePt t="152988" x="1339850" y="6200775"/>
          <p14:tracePt t="152996" x="1339850" y="6237288"/>
          <p14:tracePt t="153004" x="1339850" y="6283325"/>
          <p14:tracePt t="153012" x="1339850" y="6310313"/>
          <p14:tracePt t="153020" x="1339850" y="6338888"/>
          <p14:tracePt t="153028" x="1339850" y="6356350"/>
          <p14:tracePt t="153036" x="1339850" y="6375400"/>
          <p14:tracePt t="153044" x="1349375" y="6392863"/>
          <p14:tracePt t="153052" x="1349375" y="6402388"/>
          <p14:tracePt t="153060" x="1385888" y="6438900"/>
          <p14:tracePt t="153076" x="1395413" y="6446838"/>
          <p14:tracePt t="153084" x="1403350" y="6465888"/>
          <p14:tracePt t="153100" x="1422400" y="6502400"/>
          <p14:tracePt t="153351" x="1439863" y="6483350"/>
          <p14:tracePt t="153358" x="1449388" y="6483350"/>
          <p14:tracePt t="153365" x="1468438" y="6438900"/>
          <p14:tracePt t="153378" x="1485900" y="6419850"/>
          <p14:tracePt t="153381" x="1504950" y="6392863"/>
          <p14:tracePt t="153390" x="1522413" y="6375400"/>
          <p14:tracePt t="153397" x="1541463" y="6356350"/>
          <p14:tracePt t="153405" x="1576388" y="6329363"/>
          <p14:tracePt t="153421" x="1585913" y="6329363"/>
          <p14:tracePt t="153501" x="1612900" y="6329363"/>
          <p14:tracePt t="153517" x="1622425" y="6338888"/>
          <p14:tracePt t="153565" x="1622425" y="6346825"/>
          <p14:tracePt t="153582" x="1622425" y="6365875"/>
          <p14:tracePt t="153604" x="1622425" y="6375400"/>
          <p14:tracePt t="153613" x="1612900" y="6383338"/>
          <p14:tracePt t="153894" x="1714500" y="6429375"/>
          <p14:tracePt t="153902" x="2024063" y="6465888"/>
          <p14:tracePt t="153908" x="2260600" y="6475413"/>
          <p14:tracePt t="153916" x="2552700" y="6538913"/>
          <p14:tracePt t="153925" x="2881313" y="6621463"/>
          <p14:tracePt t="153932" x="3171825" y="6675438"/>
          <p14:tracePt t="153939" x="3490913" y="6738938"/>
          <p14:tracePt t="153948" x="3692525" y="6757988"/>
          <p14:tracePt t="153956" x="3902075" y="6804025"/>
          <p14:tracePt t="153964" x="4011613" y="6804025"/>
          <p14:tracePt t="153973" x="4111625" y="6811963"/>
          <p14:tracePt t="153980" x="4202113" y="6831013"/>
          <p14:tracePt t="153988" x="4275138" y="6831013"/>
          <p14:tracePt t="153996" x="4340225" y="6840538"/>
          <p14:tracePt t="154004" x="4376738" y="6840538"/>
          <p14:tracePt t="154350" x="4813300" y="6757988"/>
          <p14:tracePt t="154356" x="4713288" y="6721475"/>
          <p14:tracePt t="154364" x="4667250" y="6684963"/>
          <p14:tracePt t="154373" x="4622800" y="6657975"/>
          <p14:tracePt t="154380" x="4540250" y="6602413"/>
          <p14:tracePt t="154388" x="4476750" y="6565900"/>
          <p14:tracePt t="154396" x="4440238" y="6556375"/>
          <p14:tracePt t="154404" x="4421188" y="6548438"/>
          <p14:tracePt t="154412" x="4403725" y="6538913"/>
          <p14:tracePt t="154420" x="4384675" y="6529388"/>
          <p14:tracePt t="154488" x="4384675" y="6519863"/>
          <p14:tracePt t="154494" x="4384675" y="6483350"/>
          <p14:tracePt t="154502" x="4384675" y="6465888"/>
          <p14:tracePt t="154509" x="4384675" y="6456363"/>
          <p14:tracePt t="154518" x="4384675" y="6429375"/>
          <p14:tracePt t="154533" x="4384675" y="6419850"/>
          <p14:tracePt t="154541" x="4384675" y="6402388"/>
          <p14:tracePt t="154549" x="4384675" y="6392863"/>
          <p14:tracePt t="154924" x="4394200" y="6365875"/>
          <p14:tracePt t="154932" x="4403725" y="6356350"/>
          <p14:tracePt t="154940" x="4413250" y="6346825"/>
          <p14:tracePt t="154948" x="4421188" y="6338888"/>
          <p14:tracePt t="154964" x="4440238" y="6338888"/>
          <p14:tracePt t="155444" x="4413250" y="6346825"/>
          <p14:tracePt t="155452" x="4367213" y="6346825"/>
          <p14:tracePt t="155461" x="4267200" y="6356350"/>
          <p14:tracePt t="155468" x="4175125" y="6365875"/>
          <p14:tracePt t="155480" x="4065588" y="6365875"/>
          <p14:tracePt t="155486" x="3975100" y="6365875"/>
          <p14:tracePt t="155499" x="3919538" y="6365875"/>
          <p14:tracePt t="155501" x="3865563" y="6365875"/>
          <p14:tracePt t="155510" x="3819525" y="6365875"/>
          <p14:tracePt t="155516" x="3792538" y="6365875"/>
          <p14:tracePt t="155630" x="3783013" y="6365875"/>
          <p14:tracePt t="155654" x="3765550" y="6365875"/>
          <p14:tracePt t="155663" x="3729038" y="6365875"/>
          <p14:tracePt t="155670" x="3673475" y="6365875"/>
          <p14:tracePt t="155681" x="3619500" y="6365875"/>
          <p14:tracePt t="155684" x="3556000" y="6365875"/>
          <p14:tracePt t="155692" x="3500438" y="6365875"/>
          <p14:tracePt t="155700" x="3463925" y="6365875"/>
          <p14:tracePt t="155708" x="3409950" y="6365875"/>
          <p14:tracePt t="155716" x="3354388" y="6365875"/>
          <p14:tracePt t="155725" x="3317875" y="6365875"/>
          <p14:tracePt t="155732" x="3290888" y="6365875"/>
          <p14:tracePt t="155740" x="3263900" y="6365875"/>
          <p14:tracePt t="155748" x="3254375" y="6365875"/>
          <p14:tracePt t="156080" x="3244850" y="6356350"/>
          <p14:tracePt t="156087" x="3244850" y="6319838"/>
          <p14:tracePt t="156095" x="3244850" y="6265863"/>
          <p14:tracePt t="156102" x="3244850" y="6237288"/>
          <p14:tracePt t="156109" x="3236913" y="6183313"/>
          <p14:tracePt t="156116" x="3236913" y="6164263"/>
          <p14:tracePt t="156125" x="3236913" y="6146800"/>
          <p14:tracePt t="156132" x="3227388" y="6100763"/>
          <p14:tracePt t="156140" x="3200400" y="6054725"/>
          <p14:tracePt t="156148" x="3190875" y="6037263"/>
          <p14:tracePt t="156156" x="3190875" y="6010275"/>
          <p14:tracePt t="156164" x="3181350" y="5983288"/>
          <p14:tracePt t="156173" x="3181350" y="5946775"/>
          <p14:tracePt t="156180" x="3181350" y="5937250"/>
          <p14:tracePt t="156190" x="3171825" y="5918200"/>
          <p14:tracePt t="156196" x="3171825" y="5881688"/>
          <p14:tracePt t="156204" x="3154363" y="5845175"/>
          <p14:tracePt t="156212" x="3154363" y="5837238"/>
          <p14:tracePt t="156220" x="3154363" y="5800725"/>
          <p14:tracePt t="156228" x="3154363" y="5754688"/>
          <p14:tracePt t="156236" x="3154363" y="5718175"/>
          <p14:tracePt t="156244" x="3154363" y="5672138"/>
          <p14:tracePt t="156252" x="3154363" y="5635625"/>
          <p14:tracePt t="156260" x="3154363" y="5581650"/>
          <p14:tracePt t="156268" x="3154363" y="5535613"/>
          <p14:tracePt t="156276" x="3154363" y="5499100"/>
          <p14:tracePt t="156284" x="3154363" y="5453063"/>
          <p14:tracePt t="156293" x="3154363" y="5426075"/>
          <p14:tracePt t="156300" x="3154363" y="5399088"/>
          <p14:tracePt t="156308" x="3154363" y="5353050"/>
          <p14:tracePt t="156316" x="3154363" y="5343525"/>
          <p14:tracePt t="156324" x="3154363" y="5307013"/>
          <p14:tracePt t="156332" x="3144838" y="5280025"/>
          <p14:tracePt t="156340" x="3144838" y="5262563"/>
          <p14:tracePt t="156348" x="3144838" y="5243513"/>
          <p14:tracePt t="156356" x="3144838" y="5216525"/>
          <p14:tracePt t="156364" x="3144838" y="5197475"/>
          <p14:tracePt t="156373" x="3144838" y="5189538"/>
          <p14:tracePt t="156380" x="3144838" y="5160963"/>
          <p14:tracePt t="156388" x="3144838" y="5153025"/>
          <p14:tracePt t="156405" x="3144838" y="5126038"/>
          <p14:tracePt t="156412" x="3144838" y="5116513"/>
          <p14:tracePt t="156420" x="3144838" y="5106988"/>
          <p14:tracePt t="156428" x="3144838" y="5089525"/>
          <p14:tracePt t="156436" x="3144838" y="5080000"/>
          <p14:tracePt t="156444" x="3144838" y="5070475"/>
          <p14:tracePt t="156452" x="3144838" y="5053013"/>
          <p14:tracePt t="156460" x="3144838" y="5043488"/>
          <p14:tracePt t="156468" x="3144838" y="5033963"/>
          <p14:tracePt t="156476" x="3144838" y="5024438"/>
          <p14:tracePt t="156487" x="3144838" y="4997450"/>
          <p14:tracePt t="156502" x="3144838" y="4987925"/>
          <p14:tracePt t="156510" x="3154363" y="4979988"/>
          <p14:tracePt t="156518" x="3154363" y="4970463"/>
          <p14:tracePt t="156527" x="3154363" y="4960938"/>
          <p14:tracePt t="156541" x="3154363" y="4951413"/>
          <p14:tracePt t="156548" x="3154363" y="4943475"/>
          <p14:tracePt t="156557" x="3154363" y="4924425"/>
          <p14:tracePt t="156567" x="3154363" y="4914900"/>
          <p14:tracePt t="156573" x="3154363" y="4906963"/>
          <p14:tracePt t="156644" x="3154363" y="4887913"/>
          <p14:tracePt t="156670" x="3154363" y="4870450"/>
          <p14:tracePt t="156686" x="3154363" y="4824413"/>
          <p14:tracePt t="156701" x="3154363" y="4797425"/>
          <p14:tracePt t="156710" x="3154363" y="4778375"/>
          <p14:tracePt t="156718" x="3154363" y="4751388"/>
          <p14:tracePt t="156729" x="3154363" y="4741863"/>
          <p14:tracePt t="156733" x="3154363" y="4724400"/>
          <p14:tracePt t="156742" x="3154363" y="4705350"/>
          <p14:tracePt t="156751" x="3154363" y="4697413"/>
          <p14:tracePt t="156757" x="3154363" y="4678363"/>
          <p14:tracePt t="156773" x="3154363" y="4660900"/>
          <p14:tracePt t="156799" x="3154363" y="4651375"/>
          <p14:tracePt t="157949" x="3154363" y="4678363"/>
          <p14:tracePt t="157956" x="3154363" y="4741863"/>
          <p14:tracePt t="157966" x="3181350" y="4841875"/>
          <p14:tracePt t="157973" x="3200400" y="4914900"/>
          <p14:tracePt t="157980" x="3227388" y="4979988"/>
          <p14:tracePt t="157990" x="3244850" y="5060950"/>
          <p14:tracePt t="157997" x="3273425" y="5153025"/>
          <p14:tracePt t="158004" x="3273425" y="5207000"/>
          <p14:tracePt t="158012" x="3281363" y="5307013"/>
          <p14:tracePt t="158020" x="3281363" y="5399088"/>
          <p14:tracePt t="158028" x="3281363" y="5489575"/>
          <p14:tracePt t="158037" x="3281363" y="5545138"/>
          <p14:tracePt t="158045" x="3281363" y="5618163"/>
          <p14:tracePt t="158052" x="3281363" y="5708650"/>
          <p14:tracePt t="158061" x="3281363" y="5754688"/>
          <p14:tracePt t="158068" x="3281363" y="5791200"/>
          <p14:tracePt t="158076" x="3281363" y="5837238"/>
          <p14:tracePt t="158084" x="3281363" y="5864225"/>
          <p14:tracePt t="158092" x="3281363" y="5873750"/>
          <p14:tracePt t="158100" x="3281363" y="5891213"/>
          <p14:tracePt t="158204" x="3281363" y="5918200"/>
          <p14:tracePt t="158212" x="3263900" y="5937250"/>
          <p14:tracePt t="158220" x="3254375" y="5946775"/>
          <p14:tracePt t="158228" x="3227388" y="5964238"/>
          <p14:tracePt t="158236" x="3217863" y="5973763"/>
          <p14:tracePt t="158244" x="3208338" y="5983288"/>
          <p14:tracePt t="158252" x="3200400" y="5983288"/>
          <p14:tracePt t="158268" x="3181350" y="5991225"/>
          <p14:tracePt t="158276" x="3171825" y="6000750"/>
          <p14:tracePt t="158284" x="3154363" y="6010275"/>
          <p14:tracePt t="158292" x="3136900" y="6018213"/>
          <p14:tracePt t="158300" x="3108325" y="6027738"/>
          <p14:tracePt t="158309" x="3090863" y="6037263"/>
          <p14:tracePt t="158316" x="3071813" y="6046788"/>
          <p14:tracePt t="158324" x="3035300" y="6046788"/>
          <p14:tracePt t="158332" x="2998788" y="6046788"/>
          <p14:tracePt t="158341" x="2990850" y="6046788"/>
          <p14:tracePt t="158348" x="2971800" y="6046788"/>
          <p14:tracePt t="158356" x="2962275" y="6046788"/>
          <p14:tracePt t="158462" x="2954338" y="6054725"/>
          <p14:tracePt t="158470" x="2925763" y="6073775"/>
          <p14:tracePt t="158478" x="2889250" y="6091238"/>
          <p14:tracePt t="158488" x="2844800" y="6110288"/>
          <p14:tracePt t="158494" x="2789238" y="6119813"/>
          <p14:tracePt t="158501" x="2744788" y="6127750"/>
          <p14:tracePt t="158508" x="2698750" y="6137275"/>
          <p14:tracePt t="158516" x="2679700" y="6146800"/>
          <p14:tracePt t="158525" x="2662238" y="6146800"/>
          <p14:tracePt t="158532" x="2643188" y="6146800"/>
          <p14:tracePt t="158693" x="2643188" y="6100763"/>
          <p14:tracePt t="158703" x="2643188" y="6046788"/>
          <p14:tracePt t="158709" x="2643188" y="5973763"/>
          <p14:tracePt t="158719" x="2643188" y="5918200"/>
          <p14:tracePt t="158724" x="2643188" y="5873750"/>
          <p14:tracePt t="158733" x="2625725" y="5818188"/>
          <p14:tracePt t="158742" x="2606675" y="5791200"/>
          <p14:tracePt t="158750" x="2606675" y="5754688"/>
          <p14:tracePt t="158758" x="2606675" y="5718175"/>
          <p14:tracePt t="158765" x="2606675" y="5691188"/>
          <p14:tracePt t="158775" x="2598738" y="5654675"/>
          <p14:tracePt t="158781" x="2598738" y="5599113"/>
          <p14:tracePt t="158791" x="2598738" y="5562600"/>
          <p14:tracePt t="158797" x="2589213" y="5518150"/>
          <p14:tracePt t="158805" x="2589213" y="5462588"/>
          <p14:tracePt t="158813" x="2579688" y="5408613"/>
          <p14:tracePt t="158821" x="2552700" y="5343525"/>
          <p14:tracePt t="158829" x="2552700" y="5289550"/>
          <p14:tracePt t="158837" x="2552700" y="5233988"/>
          <p14:tracePt t="158845" x="2552700" y="5153025"/>
          <p14:tracePt t="158852" x="2552700" y="5097463"/>
          <p14:tracePt t="158861" x="2552700" y="5043488"/>
          <p14:tracePt t="158869" x="2552700" y="4970463"/>
          <p14:tracePt t="158876" x="2552700" y="4897438"/>
          <p14:tracePt t="158886" x="2552700" y="4851400"/>
          <p14:tracePt t="158892" x="2552700" y="4797425"/>
          <p14:tracePt t="158902" x="2552700" y="4741863"/>
          <p14:tracePt t="158909" x="2552700" y="4687888"/>
          <p14:tracePt t="158917" x="2552700" y="4641850"/>
          <p14:tracePt t="158925" x="2552700" y="4587875"/>
          <p14:tracePt t="158935" x="2552700" y="4551363"/>
          <p14:tracePt t="158942" x="2552700" y="4532313"/>
          <p14:tracePt t="158949" x="2552700" y="4495800"/>
          <p14:tracePt t="158959" x="2552700" y="4459288"/>
          <p14:tracePt t="158975" x="2543175" y="4441825"/>
          <p14:tracePt t="158981" x="2543175" y="4422775"/>
          <p14:tracePt t="158993" x="2543175" y="4413250"/>
          <p14:tracePt t="159310" x="2443163" y="4405313"/>
          <p14:tracePt t="159320" x="2333625" y="4405313"/>
          <p14:tracePt t="159325" x="2224088" y="4386263"/>
          <p14:tracePt t="159334" x="2143125" y="4376738"/>
          <p14:tracePt t="159342" x="2033588" y="4349750"/>
          <p14:tracePt t="159350" x="1978025" y="4349750"/>
          <p14:tracePt t="159356" x="1914525" y="4332288"/>
          <p14:tracePt t="159364" x="1878013" y="4332288"/>
          <p14:tracePt t="159374" x="1860550" y="4332288"/>
          <p14:tracePt t="159526" x="1851025" y="4322763"/>
          <p14:tracePt t="159676" x="1868488" y="4322763"/>
          <p14:tracePt t="159684" x="2005013" y="4322763"/>
          <p14:tracePt t="159692" x="2170113" y="4322763"/>
          <p14:tracePt t="159700" x="2352675" y="4322763"/>
          <p14:tracePt t="159708" x="2516188" y="4322763"/>
          <p14:tracePt t="159716" x="2679700" y="4322763"/>
          <p14:tracePt t="159724" x="2844800" y="4322763"/>
          <p14:tracePt t="159732" x="2990850" y="4322763"/>
          <p14:tracePt t="159740" x="3100388" y="4322763"/>
          <p14:tracePt t="159749" x="3208338" y="4322763"/>
          <p14:tracePt t="159757" x="3263900" y="4322763"/>
          <p14:tracePt t="159765" x="3290888" y="4322763"/>
          <p14:tracePt t="159774" x="3317875" y="4322763"/>
          <p14:tracePt t="159846" x="3327400" y="4322763"/>
          <p14:tracePt t="162421" x="3336925" y="4313238"/>
          <p14:tracePt t="162431" x="3346450" y="4240213"/>
          <p14:tracePt t="162437" x="3346450" y="4195763"/>
          <p14:tracePt t="162446" x="3373438" y="4140200"/>
          <p14:tracePt t="162453" x="3373438" y="4113213"/>
          <p14:tracePt t="162461" x="3373438" y="4057650"/>
          <p14:tracePt t="162469" x="3373438" y="4030663"/>
          <p14:tracePt t="162477" x="3373438" y="4013200"/>
          <p14:tracePt t="162485" x="3382963" y="3976688"/>
          <p14:tracePt t="162493" x="3382963" y="3957638"/>
          <p14:tracePt t="162501" x="3390900" y="3940175"/>
          <p14:tracePt t="162526" x="3390900" y="3930650"/>
          <p14:tracePt t="162533" x="3390900" y="3921125"/>
          <p14:tracePt t="162542" x="3390900" y="3903663"/>
          <p14:tracePt t="162549" x="3390900" y="3894138"/>
          <p14:tracePt t="162558" x="3390900" y="3884613"/>
          <p14:tracePt t="162566" x="3390900" y="3875088"/>
          <p14:tracePt t="162574" x="3390900" y="3867150"/>
          <p14:tracePt t="162596" x="3390900" y="3857625"/>
          <p14:tracePt t="162877" x="3390900" y="3848100"/>
          <p14:tracePt t="162890" x="3382963" y="3840163"/>
          <p14:tracePt t="162893" x="3382963" y="3830638"/>
          <p14:tracePt t="162902" x="3382963" y="3821113"/>
          <p14:tracePt t="165086" x="3336925" y="3840163"/>
          <p14:tracePt t="165093" x="3217863" y="3940175"/>
          <p14:tracePt t="165102" x="3100388" y="4030663"/>
          <p14:tracePt t="165109" x="3017838" y="4086225"/>
          <p14:tracePt t="165117" x="2925763" y="4122738"/>
          <p14:tracePt t="165126" x="2825750" y="4186238"/>
          <p14:tracePt t="165133" x="2744788" y="4203700"/>
          <p14:tracePt t="165141" x="2716213" y="4232275"/>
          <p14:tracePt t="165149" x="2652713" y="4240213"/>
          <p14:tracePt t="165157" x="2652713" y="4249738"/>
          <p14:tracePt t="165165" x="2635250" y="4259263"/>
          <p14:tracePt t="165862" x="2662238" y="4268788"/>
          <p14:tracePt t="165870" x="2735263" y="4268788"/>
          <p14:tracePt t="165880" x="2781300" y="4268788"/>
          <p14:tracePt t="165886" x="2852738" y="4268788"/>
          <p14:tracePt t="165894" x="2908300" y="4268788"/>
          <p14:tracePt t="165907" x="2944813" y="4268788"/>
          <p14:tracePt t="165910" x="2990850" y="4268788"/>
          <p14:tracePt t="165916" x="3008313" y="4268788"/>
          <p14:tracePt t="165924" x="3035300" y="4268788"/>
          <p14:tracePt t="165932" x="3044825" y="4268788"/>
          <p14:tracePt t="168829" x="3054350" y="4340225"/>
          <p14:tracePt t="168836" x="3054350" y="4468813"/>
          <p14:tracePt t="168845" x="3054350" y="4578350"/>
          <p14:tracePt t="168852" x="3054350" y="4651375"/>
          <p14:tracePt t="168860" x="3054350" y="4741863"/>
          <p14:tracePt t="168868" x="3054350" y="4851400"/>
          <p14:tracePt t="168876" x="3017838" y="4987925"/>
          <p14:tracePt t="168884" x="3017838" y="5080000"/>
          <p14:tracePt t="168892" x="3017838" y="5189538"/>
          <p14:tracePt t="168908" x="3017838" y="5462588"/>
          <p14:tracePt t="168916" x="3017838" y="5608638"/>
          <p14:tracePt t="168925" x="3017838" y="5735638"/>
          <p14:tracePt t="168932" x="3027363" y="5864225"/>
          <p14:tracePt t="168940" x="3035300" y="5973763"/>
          <p14:tracePt t="168948" x="3063875" y="6073775"/>
          <p14:tracePt t="168956" x="3090863" y="6183313"/>
          <p14:tracePt t="168965" x="3090863" y="6256338"/>
          <p14:tracePt t="168972" x="3100388" y="6302375"/>
          <p14:tracePt t="168980" x="3117850" y="6356350"/>
          <p14:tracePt t="168989" x="3127375" y="6392863"/>
          <p14:tracePt t="168996" x="3144838" y="6419850"/>
          <p14:tracePt t="169005" x="3144838" y="6438900"/>
          <p14:tracePt t="169013" x="3154363" y="6465888"/>
          <p14:tracePt t="169023" x="3163888" y="6475413"/>
          <p14:tracePt t="169037" x="3163888" y="6483350"/>
          <p14:tracePt t="169332" x="3154363" y="6475413"/>
          <p14:tracePt t="169340" x="3117850" y="6402388"/>
          <p14:tracePt t="169348" x="3063875" y="6319838"/>
          <p14:tracePt t="169356" x="3008313" y="6256338"/>
          <p14:tracePt t="169364" x="2954338" y="6173788"/>
          <p14:tracePt t="169372" x="2871788" y="6054725"/>
          <p14:tracePt t="169380" x="2798763" y="5973763"/>
          <p14:tracePt t="169389" x="2689225" y="5854700"/>
          <p14:tracePt t="169396" x="2625725" y="5764213"/>
          <p14:tracePt t="169405" x="2516188" y="5645150"/>
          <p14:tracePt t="169412" x="2425700" y="5526088"/>
          <p14:tracePt t="169420" x="2360613" y="5445125"/>
          <p14:tracePt t="169428" x="2287588" y="5343525"/>
          <p14:tracePt t="169437" x="2214563" y="5226050"/>
          <p14:tracePt t="169446" x="2187575" y="5180013"/>
          <p14:tracePt t="169454" x="2133600" y="5080000"/>
          <p14:tracePt t="169462" x="2114550" y="5033963"/>
          <p14:tracePt t="169470" x="2087563" y="4979988"/>
          <p14:tracePt t="169480" x="2078038" y="4933950"/>
          <p14:tracePt t="169485" x="2070100" y="4914900"/>
          <p14:tracePt t="169492" x="2060575" y="4887913"/>
          <p14:tracePt t="169500" x="2051050" y="4870450"/>
          <p14:tracePt t="169508" x="2024063" y="4833938"/>
          <p14:tracePt t="169516" x="2014538" y="4814888"/>
          <p14:tracePt t="169524" x="2005013" y="4797425"/>
          <p14:tracePt t="169532" x="2005013" y="4787900"/>
          <p14:tracePt t="169541" x="1987550" y="4768850"/>
          <p14:tracePt t="169548" x="1968500" y="4751388"/>
          <p14:tracePt t="169557" x="1941513" y="4732338"/>
          <p14:tracePt t="169564" x="1914525" y="4714875"/>
          <p14:tracePt t="169573" x="1887538" y="4705350"/>
          <p14:tracePt t="169580" x="1841500" y="4697413"/>
          <p14:tracePt t="169589" x="1795463" y="4678363"/>
          <p14:tracePt t="169596" x="1741488" y="4660900"/>
          <p14:tracePt t="169606" x="1695450" y="4641850"/>
          <p14:tracePt t="169612" x="1677988" y="4632325"/>
          <p14:tracePt t="169620" x="1622425" y="4624388"/>
          <p14:tracePt t="169629" x="1585913" y="4605338"/>
          <p14:tracePt t="169636" x="1558925" y="4595813"/>
          <p14:tracePt t="169644" x="1522413" y="4587875"/>
          <p14:tracePt t="169652" x="1476375" y="4578350"/>
          <p14:tracePt t="169660" x="1431925" y="4551363"/>
          <p14:tracePt t="169668" x="1403350" y="4551363"/>
          <p14:tracePt t="169676" x="1376363" y="4541838"/>
          <p14:tracePt t="169684" x="1339850" y="4532313"/>
          <p14:tracePt t="169692" x="1322388" y="4532313"/>
          <p14:tracePt t="169701" x="1303338" y="4522788"/>
          <p14:tracePt t="169710" x="1293813" y="4514850"/>
          <p14:tracePt t="169940" x="1293813" y="4505325"/>
          <p14:tracePt t="169964" x="1303338" y="4495800"/>
          <p14:tracePt t="169982" x="1312863" y="4486275"/>
          <p14:tracePt t="169990" x="1312863" y="4478338"/>
          <p14:tracePt t="169996" x="1322388" y="4468813"/>
          <p14:tracePt t="170012" x="1322388" y="4459288"/>
          <p14:tracePt t="170020" x="1322388" y="4432300"/>
          <p14:tracePt t="170036" x="1322388" y="4422775"/>
          <p14:tracePt t="170052" x="1322388" y="4413250"/>
          <p14:tracePt t="170206" x="1312863" y="4386263"/>
          <p14:tracePt t="170213" x="1303338" y="4376738"/>
          <p14:tracePt t="170225" x="1293813" y="4368800"/>
          <p14:tracePt t="170230" x="1276350" y="4359275"/>
          <p14:tracePt t="170241" x="1258888" y="4340225"/>
          <p14:tracePt t="170246" x="1239838" y="4332288"/>
          <p14:tracePt t="170254" x="1230313" y="4322763"/>
          <p14:tracePt t="170261" x="1212850" y="4322763"/>
          <p14:tracePt t="170269" x="1193800" y="4313238"/>
          <p14:tracePt t="170277" x="1185863" y="4313238"/>
          <p14:tracePt t="170285" x="1176338" y="4303713"/>
          <p14:tracePt t="170293" x="1166813" y="4295775"/>
          <p14:tracePt t="170740" x="1185863" y="4295775"/>
          <p14:tracePt t="170748" x="1266825" y="4313238"/>
          <p14:tracePt t="170756" x="1403350" y="4359275"/>
          <p14:tracePt t="170764" x="1495425" y="4386263"/>
          <p14:tracePt t="170773" x="1585913" y="4395788"/>
          <p14:tracePt t="170780" x="1668463" y="4422775"/>
          <p14:tracePt t="170789" x="1714500" y="4432300"/>
          <p14:tracePt t="170797" x="1751013" y="4441825"/>
          <p14:tracePt t="170808" x="1768475" y="4449763"/>
          <p14:tracePt t="170813" x="1804988" y="4449763"/>
          <p14:tracePt t="170824" x="1824038" y="4459288"/>
          <p14:tracePt t="170828" x="1831975" y="4468813"/>
          <p14:tracePt t="170838" x="1841500" y="4478338"/>
          <p14:tracePt t="170845" x="1851025" y="4478338"/>
          <p14:tracePt t="170854" x="1868488" y="4478338"/>
          <p14:tracePt t="170861" x="1895475" y="4478338"/>
          <p14:tracePt t="170869" x="1905000" y="4478338"/>
          <p14:tracePt t="170877" x="1931988" y="4478338"/>
          <p14:tracePt t="170895" x="1951038" y="4486275"/>
          <p14:tracePt t="171270" x="1960563" y="4486275"/>
          <p14:tracePt t="171277" x="2005013" y="4486275"/>
          <p14:tracePt t="171285" x="2033588" y="4486275"/>
          <p14:tracePt t="171296" x="2106613" y="4486275"/>
          <p14:tracePt t="171301" x="2233613" y="4505325"/>
          <p14:tracePt t="171309" x="2324100" y="4505325"/>
          <p14:tracePt t="171317" x="2452688" y="4541838"/>
          <p14:tracePt t="171324" x="2579688" y="4541838"/>
          <p14:tracePt t="171332" x="2679700" y="4568825"/>
          <p14:tracePt t="171340" x="2789238" y="4568825"/>
          <p14:tracePt t="171348" x="2871788" y="4595813"/>
          <p14:tracePt t="171356" x="2908300" y="4605338"/>
          <p14:tracePt t="171364" x="2925763" y="4605338"/>
          <p14:tracePt t="171372" x="2954338" y="4605338"/>
          <p14:tracePt t="171814" x="2971800" y="4605338"/>
          <p14:tracePt t="171822" x="2981325" y="4605338"/>
          <p14:tracePt t="171828" x="2990850" y="4605338"/>
          <p14:tracePt t="171844" x="2998788" y="4605338"/>
          <p14:tracePt t="171852" x="3008313" y="4595813"/>
          <p14:tracePt t="172022" x="3008313" y="4614863"/>
          <p14:tracePt t="172030" x="2998788" y="4632325"/>
          <p14:tracePt t="172038" x="2990850" y="4668838"/>
          <p14:tracePt t="172047" x="2990850" y="4714875"/>
          <p14:tracePt t="172054" x="2954338" y="4760913"/>
          <p14:tracePt t="172061" x="2944813" y="4833938"/>
          <p14:tracePt t="172069" x="2944813" y="4887913"/>
          <p14:tracePt t="172076" x="2925763" y="4951413"/>
          <p14:tracePt t="172085" x="2925763" y="5006975"/>
          <p14:tracePt t="172092" x="2917825" y="5070475"/>
          <p14:tracePt t="172100" x="2917825" y="5126038"/>
          <p14:tracePt t="172108" x="2917825" y="5180013"/>
          <p14:tracePt t="172116" x="2889250" y="5262563"/>
          <p14:tracePt t="172124" x="2889250" y="5316538"/>
          <p14:tracePt t="172132" x="2881313" y="5353050"/>
          <p14:tracePt t="172140" x="2881313" y="5389563"/>
          <p14:tracePt t="172148" x="2881313" y="5445125"/>
          <p14:tracePt t="172156" x="2881313" y="5472113"/>
          <p14:tracePt t="172164" x="2852738" y="5526088"/>
          <p14:tracePt t="172172" x="2852738" y="5554663"/>
          <p14:tracePt t="172180" x="2852738" y="5572125"/>
          <p14:tracePt t="172190" x="2852738" y="5618163"/>
          <p14:tracePt t="172197" x="2852738" y="5654675"/>
          <p14:tracePt t="172207" x="2852738" y="5672138"/>
          <p14:tracePt t="172213" x="2852738" y="5727700"/>
          <p14:tracePt t="172225" x="2852738" y="5772150"/>
          <p14:tracePt t="172227" x="2852738" y="5800725"/>
          <p14:tracePt t="172236" x="2852738" y="5827713"/>
          <p14:tracePt t="172244" x="2852738" y="5864225"/>
          <p14:tracePt t="172252" x="2852738" y="5900738"/>
          <p14:tracePt t="172260" x="2852738" y="5927725"/>
          <p14:tracePt t="172268" x="2852738" y="5946775"/>
          <p14:tracePt t="172276" x="2852738" y="5964238"/>
          <p14:tracePt t="172284" x="2852738" y="5983288"/>
          <p14:tracePt t="172292" x="2852738" y="6000750"/>
          <p14:tracePt t="172316" x="2852738" y="6010275"/>
          <p14:tracePt t="172325" x="2852738" y="6027738"/>
          <p14:tracePt t="172332" x="2852738" y="6037263"/>
          <p14:tracePt t="172348" x="2852738" y="6054725"/>
          <p14:tracePt t="172356" x="2852738" y="6073775"/>
          <p14:tracePt t="172365" x="2852738" y="6091238"/>
          <p14:tracePt t="172381" x="2852738" y="6110288"/>
          <p14:tracePt t="172390" x="2852738" y="6119813"/>
          <p14:tracePt t="172397" x="2852738" y="6137275"/>
          <p14:tracePt t="172407" x="2852738" y="6156325"/>
          <p14:tracePt t="172413" x="2852738" y="6164263"/>
          <p14:tracePt t="172429" x="2852738" y="6173788"/>
          <p14:tracePt t="172453" x="2852738" y="6192838"/>
          <p14:tracePt t="172469" x="2852738" y="6200775"/>
          <p14:tracePt t="172662" x="2925763" y="6219825"/>
          <p14:tracePt t="172670" x="3090863" y="6265863"/>
          <p14:tracePt t="172678" x="3290888" y="6302375"/>
          <p14:tracePt t="172685" x="3582988" y="6356350"/>
          <p14:tracePt t="172695" x="3792538" y="6392863"/>
          <p14:tracePt t="172701" x="4121150" y="6475413"/>
          <p14:tracePt t="172709" x="4330700" y="6502400"/>
          <p14:tracePt t="172716" x="4530725" y="6565900"/>
          <p14:tracePt t="172725" x="4759325" y="6638925"/>
          <p14:tracePt t="172732" x="4922838" y="6665913"/>
          <p14:tracePt t="172741" x="5032375" y="6711950"/>
          <p14:tracePt t="172748" x="5114925" y="6738938"/>
          <p14:tracePt t="172757" x="5141913" y="6748463"/>
          <p14:tracePt t="172764" x="5151438" y="6757988"/>
          <p14:tracePt t="173092" x="5122863" y="6757988"/>
          <p14:tracePt t="173100" x="5014913" y="6731000"/>
          <p14:tracePt t="173108" x="4859338" y="6665913"/>
          <p14:tracePt t="173116" x="4676775" y="6621463"/>
          <p14:tracePt t="173124" x="4513263" y="6592888"/>
          <p14:tracePt t="173132" x="4357688" y="6548438"/>
          <p14:tracePt t="173140" x="4211638" y="6529388"/>
          <p14:tracePt t="173148" x="4084638" y="6502400"/>
          <p14:tracePt t="173156" x="3984625" y="6475413"/>
          <p14:tracePt t="173164" x="3875088" y="6475413"/>
          <p14:tracePt t="173173" x="3802063" y="6465888"/>
          <p14:tracePt t="173180" x="3756025" y="6456363"/>
          <p14:tracePt t="173188" x="3719513" y="6456363"/>
          <p14:tracePt t="173196" x="3702050" y="6456363"/>
          <p14:tracePt t="173205" x="3673475" y="6456363"/>
          <p14:tracePt t="173212" x="3656013" y="6456363"/>
          <p14:tracePt t="173221" x="3609975" y="6456363"/>
          <p14:tracePt t="173228" x="3592513" y="6456363"/>
          <p14:tracePt t="173236" x="3563938" y="6456363"/>
          <p14:tracePt t="173244" x="3527425" y="6456363"/>
          <p14:tracePt t="173252" x="3490913" y="6456363"/>
          <p14:tracePt t="173260" x="3455988" y="6456363"/>
          <p14:tracePt t="173268" x="3409950" y="6456363"/>
          <p14:tracePt t="173276" x="3363913" y="6456363"/>
          <p14:tracePt t="173284" x="3300413" y="6456363"/>
          <p14:tracePt t="173292" x="3244850" y="6456363"/>
          <p14:tracePt t="173300" x="3190875" y="6456363"/>
          <p14:tracePt t="173309" x="3136900" y="6456363"/>
          <p14:tracePt t="173316" x="3081338" y="6456363"/>
          <p14:tracePt t="173324" x="3044825" y="6456363"/>
          <p14:tracePt t="173332" x="3017838" y="6456363"/>
          <p14:tracePt t="173340" x="3008313" y="6456363"/>
          <p14:tracePt t="173348" x="2981325" y="6456363"/>
          <p14:tracePt t="173364" x="2971800" y="6456363"/>
          <p14:tracePt t="173389" x="2954338" y="6456363"/>
          <p14:tracePt t="173422" x="2944813" y="6456363"/>
          <p14:tracePt t="173429" x="2925763" y="6456363"/>
          <p14:tracePt t="173439" x="2898775" y="6456363"/>
          <p14:tracePt t="173445" x="2871788" y="6456363"/>
          <p14:tracePt t="173453" x="2825750" y="6456363"/>
          <p14:tracePt t="173461" x="2798763" y="6438900"/>
          <p14:tracePt t="173469" x="2771775" y="6429375"/>
          <p14:tracePt t="173477" x="2752725" y="6419850"/>
          <p14:tracePt t="173485" x="2744788" y="6419850"/>
          <p14:tracePt t="173493" x="2735263" y="6419850"/>
          <p14:tracePt t="173501" x="2725738" y="6419850"/>
          <p14:tracePt t="173814" x="2716213" y="6411913"/>
          <p14:tracePt t="173932" x="2698750" y="6402388"/>
          <p14:tracePt t="173950" x="2662238" y="6392863"/>
          <p14:tracePt t="173957" x="2625725" y="6365875"/>
          <p14:tracePt t="173965" x="2598738" y="6356350"/>
          <p14:tracePt t="173977" x="2570163" y="6346825"/>
          <p14:tracePt t="173980" x="2552700" y="6346825"/>
          <p14:tracePt t="173989" x="2533650" y="6338888"/>
          <p14:tracePt t="173996" x="2525713" y="6329363"/>
          <p14:tracePt t="174190" x="2516188" y="6319838"/>
          <p14:tracePt t="174206" x="2516188" y="6283325"/>
          <p14:tracePt t="174212" x="2516188" y="6246813"/>
          <p14:tracePt t="174220" x="2516188" y="6229350"/>
          <p14:tracePt t="174228" x="2516188" y="6192838"/>
          <p14:tracePt t="174236" x="2516188" y="6173788"/>
          <p14:tracePt t="174244" x="2516188" y="6127750"/>
          <p14:tracePt t="174252" x="2516188" y="6073775"/>
          <p14:tracePt t="174261" x="2525713" y="6046788"/>
          <p14:tracePt t="174268" x="2525713" y="5991225"/>
          <p14:tracePt t="174277" x="2543175" y="5964238"/>
          <p14:tracePt t="174284" x="2543175" y="5910263"/>
          <p14:tracePt t="174293" x="2543175" y="5864225"/>
          <p14:tracePt t="174300" x="2543175" y="5808663"/>
          <p14:tracePt t="174308" x="2543175" y="5772150"/>
          <p14:tracePt t="174316" x="2562225" y="5727700"/>
          <p14:tracePt t="174324" x="2562225" y="5699125"/>
          <p14:tracePt t="174332" x="2570163" y="5645150"/>
          <p14:tracePt t="174340" x="2570163" y="5581650"/>
          <p14:tracePt t="174348" x="2570163" y="5554663"/>
          <p14:tracePt t="174356" x="2570163" y="5499100"/>
          <p14:tracePt t="174364" x="2570163" y="5462588"/>
          <p14:tracePt t="174372" x="2570163" y="5435600"/>
          <p14:tracePt t="174380" x="2570163" y="5399088"/>
          <p14:tracePt t="174387" x="2570163" y="5362575"/>
          <p14:tracePt t="174396" x="2570163" y="5335588"/>
          <p14:tracePt t="174405" x="2570163" y="5280025"/>
          <p14:tracePt t="174412" x="2570163" y="5233988"/>
          <p14:tracePt t="174421" x="2570163" y="5180013"/>
          <p14:tracePt t="174428" x="2570163" y="5143500"/>
          <p14:tracePt t="174437" x="2570163" y="5089525"/>
          <p14:tracePt t="174446" x="2570163" y="5043488"/>
          <p14:tracePt t="174454" x="2570163" y="5016500"/>
          <p14:tracePt t="174462" x="2570163" y="4979988"/>
          <p14:tracePt t="174470" x="2570163" y="4933950"/>
          <p14:tracePt t="174479" x="2570163" y="4878388"/>
          <p14:tracePt t="174486" x="2570163" y="4824413"/>
          <p14:tracePt t="174493" x="2570163" y="4778375"/>
          <p14:tracePt t="174503" x="2570163" y="4751388"/>
          <p14:tracePt t="174508" x="2570163" y="4724400"/>
          <p14:tracePt t="174516" x="2570163" y="4705350"/>
          <p14:tracePt t="174524" x="2570163" y="4687888"/>
          <p14:tracePt t="174532" x="2570163" y="4660900"/>
          <p14:tracePt t="174540" x="2570163" y="4641850"/>
          <p14:tracePt t="174548" x="2570163" y="4632325"/>
          <p14:tracePt t="174556" x="2570163" y="4624388"/>
          <p14:tracePt t="174564" x="2570163" y="4614863"/>
          <p14:tracePt t="174572" x="2570163" y="4595813"/>
          <p14:tracePt t="174580" x="2570163" y="4578350"/>
          <p14:tracePt t="174588" x="2570163" y="4559300"/>
          <p14:tracePt t="174596" x="2570163" y="4541838"/>
          <p14:tracePt t="174605" x="2579688" y="4514850"/>
          <p14:tracePt t="174612" x="2579688" y="4495800"/>
          <p14:tracePt t="174621" x="2589213" y="4459288"/>
          <p14:tracePt t="174628" x="2589213" y="4441825"/>
          <p14:tracePt t="174638" x="2589213" y="4413250"/>
          <p14:tracePt t="174649" x="2589213" y="4405313"/>
          <p14:tracePt t="174662" x="2589213" y="4395788"/>
          <p14:tracePt t="174670" x="2589213" y="4376738"/>
          <p14:tracePt t="174679" x="2589213" y="4368800"/>
          <p14:tracePt t="174686" x="2589213" y="4359275"/>
          <p14:tracePt t="175038" x="2589213" y="4349750"/>
          <p14:tracePt t="175046" x="2525713" y="4340225"/>
          <p14:tracePt t="175054" x="2343150" y="4313238"/>
          <p14:tracePt t="175062" x="2179638" y="4276725"/>
          <p14:tracePt t="175069" x="1997075" y="4268788"/>
          <p14:tracePt t="175077" x="1851025" y="4222750"/>
          <p14:tracePt t="175084" x="1751013" y="4203700"/>
          <p14:tracePt t="175092" x="1695450" y="4195763"/>
          <p14:tracePt t="175100" x="1631950" y="4167188"/>
          <p14:tracePt t="175108" x="1622425" y="4167188"/>
          <p14:tracePt t="175492" x="1585913" y="4167188"/>
          <p14:tracePt t="175500" x="1541463" y="4195763"/>
          <p14:tracePt t="175508" x="1531938" y="4195763"/>
          <p14:tracePt t="175517" x="1504950" y="4213225"/>
          <p14:tracePt t="175524" x="1495425" y="4213225"/>
          <p14:tracePt t="175532" x="1485900" y="4222750"/>
          <p14:tracePt t="175540" x="1449388" y="4232275"/>
          <p14:tracePt t="175548" x="1439863" y="4240213"/>
          <p14:tracePt t="175556" x="1395413" y="4259263"/>
          <p14:tracePt t="175564" x="1366838" y="4276725"/>
          <p14:tracePt t="175573" x="1330325" y="4286250"/>
          <p14:tracePt t="175580" x="1285875" y="4313238"/>
          <p14:tracePt t="175588" x="1258888" y="4322763"/>
          <p14:tracePt t="175596" x="1239838" y="4322763"/>
          <p14:tracePt t="175604" x="1222375" y="4332288"/>
          <p14:tracePt t="175948" x="1230313" y="4332288"/>
          <p14:tracePt t="175956" x="1249363" y="4332288"/>
          <p14:tracePt t="175964" x="1285875" y="4332288"/>
          <p14:tracePt t="175972" x="1339850" y="4332288"/>
          <p14:tracePt t="175980" x="1422400" y="4332288"/>
          <p14:tracePt t="175988" x="1495425" y="4332288"/>
          <p14:tracePt t="175996" x="1622425" y="4332288"/>
          <p14:tracePt t="176005" x="1751013" y="4332288"/>
          <p14:tracePt t="176012" x="1878013" y="4332288"/>
          <p14:tracePt t="176022" x="2024063" y="4332288"/>
          <p14:tracePt t="176028" x="2151063" y="4332288"/>
          <p14:tracePt t="176036" x="2279650" y="4332288"/>
          <p14:tracePt t="176045" x="2406650" y="4332288"/>
          <p14:tracePt t="176052" x="2516188" y="4332288"/>
          <p14:tracePt t="176060" x="2570163" y="4332288"/>
          <p14:tracePt t="176068" x="2598738" y="4332288"/>
          <p14:tracePt t="176076" x="2625725" y="4332288"/>
          <p14:tracePt t="176085" x="2635250" y="4332288"/>
          <p14:tracePt t="176470" x="2635250" y="4368800"/>
          <p14:tracePt t="176478" x="2606675" y="4432300"/>
          <p14:tracePt t="176486" x="2598738" y="4486275"/>
          <p14:tracePt t="176494" x="2570163" y="4568825"/>
          <p14:tracePt t="176502" x="2543175" y="4678363"/>
          <p14:tracePt t="176511" x="2533650" y="4741863"/>
          <p14:tracePt t="176517" x="2506663" y="4814888"/>
          <p14:tracePt t="176525" x="2489200" y="4933950"/>
          <p14:tracePt t="176533" x="2479675" y="5006975"/>
          <p14:tracePt t="176545" x="2470150" y="5080000"/>
          <p14:tracePt t="176547" x="2443163" y="5143500"/>
          <p14:tracePt t="176556" x="2443163" y="5189538"/>
          <p14:tracePt t="176564" x="2433638" y="5243513"/>
          <p14:tracePt t="176573" x="2433638" y="5280025"/>
          <p14:tracePt t="176580" x="2433638" y="5316538"/>
          <p14:tracePt t="176590" x="2433638" y="5353050"/>
          <p14:tracePt t="176598" x="2416175" y="5399088"/>
          <p14:tracePt t="176609" x="2416175" y="5435600"/>
          <p14:tracePt t="176614" x="2406650" y="5462588"/>
          <p14:tracePt t="176629" x="2397125" y="5526088"/>
          <p14:tracePt t="176637" x="2389188" y="5554663"/>
          <p14:tracePt t="176644" x="2389188" y="5581650"/>
          <p14:tracePt t="176652" x="2379663" y="5599113"/>
          <p14:tracePt t="176660" x="2379663" y="5608638"/>
          <p14:tracePt t="176668" x="2379663" y="5635625"/>
          <p14:tracePt t="176676" x="2370138" y="5672138"/>
          <p14:tracePt t="176684" x="2370138" y="5681663"/>
          <p14:tracePt t="176692" x="2370138" y="5691188"/>
          <p14:tracePt t="176700" x="2370138" y="5718175"/>
          <p14:tracePt t="176708" x="2370138" y="5735638"/>
          <p14:tracePt t="176716" x="2370138" y="5745163"/>
          <p14:tracePt t="176725" x="2360613" y="5764213"/>
          <p14:tracePt t="176732" x="2360613" y="5772150"/>
          <p14:tracePt t="176740" x="2360613" y="5781675"/>
          <p14:tracePt t="176756" x="2360613" y="5800725"/>
          <p14:tracePt t="176764" x="2360613" y="5808663"/>
          <p14:tracePt t="176772" x="2360613" y="5818188"/>
          <p14:tracePt t="176780" x="2352675" y="5837238"/>
          <p14:tracePt t="176787" x="2343150" y="5845175"/>
          <p14:tracePt t="176796" x="2343150" y="5854700"/>
          <p14:tracePt t="176805" x="2343150" y="5864225"/>
          <p14:tracePt t="176812" x="2343150" y="5881688"/>
          <p14:tracePt t="176822" x="2343150" y="5900738"/>
          <p14:tracePt t="176828" x="2343150" y="5910263"/>
          <p14:tracePt t="176838" x="2343150" y="5927725"/>
          <p14:tracePt t="176844" x="2343150" y="5937250"/>
          <p14:tracePt t="176860" x="2343150" y="5946775"/>
          <p14:tracePt t="176868" x="2343150" y="5964238"/>
          <p14:tracePt t="176876" x="2343150" y="5973763"/>
          <p14:tracePt t="176892" x="2343150" y="5983288"/>
          <p14:tracePt t="176900" x="2343150" y="5991225"/>
          <p14:tracePt t="176908" x="2343150" y="6000750"/>
          <p14:tracePt t="176926" x="2343150" y="6010275"/>
          <p14:tracePt t="176933" x="2343150" y="6018213"/>
          <p14:tracePt t="176966" x="2343150" y="6027738"/>
          <p14:tracePt t="177940" x="2343150" y="6037263"/>
          <p14:tracePt t="177964" x="2389188" y="5991225"/>
          <p14:tracePt t="177972" x="2416175" y="5900738"/>
          <p14:tracePt t="177980" x="2425700" y="5818188"/>
          <p14:tracePt t="177988" x="2425700" y="5764213"/>
          <p14:tracePt t="177996" x="2425700" y="5691188"/>
          <p14:tracePt t="178005" x="2452688" y="5626100"/>
          <p14:tracePt t="178012" x="2452688" y="5572125"/>
          <p14:tracePt t="178021" x="2452688" y="5518150"/>
          <p14:tracePt t="178028" x="2452688" y="5472113"/>
          <p14:tracePt t="178036" x="2452688" y="5435600"/>
          <p14:tracePt t="178044" x="2452688" y="5399088"/>
          <p14:tracePt t="178052" x="2433638" y="5372100"/>
          <p14:tracePt t="178060" x="2397125" y="5343525"/>
          <p14:tracePt t="178068" x="2379663" y="5316538"/>
          <p14:tracePt t="178076" x="2343150" y="5289550"/>
          <p14:tracePt t="178084" x="2306638" y="5270500"/>
          <p14:tracePt t="178092" x="2279650" y="5243513"/>
          <p14:tracePt t="178100" x="2260600" y="5233988"/>
          <p14:tracePt t="178108" x="2233613" y="5207000"/>
          <p14:tracePt t="178116" x="2206625" y="5189538"/>
          <p14:tracePt t="178124" x="2170113" y="5160963"/>
          <p14:tracePt t="178132" x="2143125" y="5143500"/>
          <p14:tracePt t="178140" x="2114550" y="5133975"/>
          <p14:tracePt t="178148" x="2078038" y="5106988"/>
          <p14:tracePt t="178158" x="2060575" y="5097463"/>
          <p14:tracePt t="178164" x="2041525" y="5070475"/>
          <p14:tracePt t="178172" x="2024063" y="5053013"/>
          <p14:tracePt t="178180" x="1987550" y="5033963"/>
          <p14:tracePt t="178188" x="1960563" y="5016500"/>
          <p14:tracePt t="178196" x="1941513" y="5006975"/>
          <p14:tracePt t="178204" x="1895475" y="4960938"/>
          <p14:tracePt t="178212" x="1878013" y="4951413"/>
          <p14:tracePt t="178221" x="1851025" y="4943475"/>
          <p14:tracePt t="178228" x="1814513" y="4906963"/>
          <p14:tracePt t="178236" x="1804988" y="4906963"/>
          <p14:tracePt t="178245" x="1787525" y="4897438"/>
          <p14:tracePt t="178252" x="1787525" y="4887913"/>
          <p14:tracePt t="178260" x="1768475" y="4878388"/>
          <p14:tracePt t="178276" x="1751013" y="4860925"/>
          <p14:tracePt t="178293" x="1741488" y="4851400"/>
          <p14:tracePt t="178374" x="1741488" y="4833938"/>
          <p14:tracePt t="178390" x="1741488" y="4824413"/>
          <p14:tracePt t="178397" x="1741488" y="4814888"/>
          <p14:tracePt t="178406" x="1741488" y="4805363"/>
          <p14:tracePt t="178414" x="1741488" y="4778375"/>
          <p14:tracePt t="178440" x="1741488" y="4751388"/>
          <p14:tracePt t="178445" x="1741488" y="4741863"/>
          <p14:tracePt t="178462" x="1741488" y="4732338"/>
          <p14:tracePt t="178477" x="1741488" y="4724400"/>
          <p14:tracePt t="178493" x="1741488" y="4705350"/>
          <p14:tracePt t="178509" x="1741488" y="4697413"/>
          <p14:tracePt t="178525" x="1741488" y="4687888"/>
          <p14:tracePt t="178533" x="1741488" y="4668838"/>
          <p14:tracePt t="178544" x="1741488" y="4660900"/>
          <p14:tracePt t="178549" x="1741488" y="4651375"/>
          <p14:tracePt t="178557" x="1741488" y="4641850"/>
          <p14:tracePt t="178565" x="1731963" y="4614863"/>
          <p14:tracePt t="178580" x="1722438" y="4595813"/>
          <p14:tracePt t="178589" x="1714500" y="4587875"/>
          <p14:tracePt t="178596" x="1714500" y="4568825"/>
          <p14:tracePt t="178604" x="1704975" y="4551363"/>
          <p14:tracePt t="178612" x="1704975" y="4541838"/>
          <p14:tracePt t="178621" x="1704975" y="4532313"/>
          <p14:tracePt t="178628" x="1695450" y="4514850"/>
          <p14:tracePt t="178644" x="1685925" y="4495800"/>
          <p14:tracePt t="178652" x="1677988" y="4478338"/>
          <p14:tracePt t="178660" x="1668463" y="4468813"/>
          <p14:tracePt t="178772" x="1668463" y="4459288"/>
          <p14:tracePt t="178876" x="1677988" y="4449763"/>
          <p14:tracePt t="178884" x="1795463" y="4449763"/>
          <p14:tracePt t="178892" x="1924050" y="4449763"/>
          <p14:tracePt t="178900" x="2051050" y="4449763"/>
          <p14:tracePt t="178908" x="2160588" y="4449763"/>
          <p14:tracePt t="178916" x="2287588" y="4449763"/>
          <p14:tracePt t="178926" x="2360613" y="4449763"/>
          <p14:tracePt t="178934" x="2470150" y="4449763"/>
          <p14:tracePt t="178942" x="2543175" y="4449763"/>
          <p14:tracePt t="178954" x="2598738" y="4449763"/>
          <p14:tracePt t="178959" x="2652713" y="4449763"/>
          <p14:tracePt t="178966" x="2708275" y="4449763"/>
          <p14:tracePt t="178973" x="2752725" y="4449763"/>
          <p14:tracePt t="178983" x="2762250" y="4449763"/>
          <p14:tracePt t="178988" x="2781300" y="4449763"/>
          <p14:tracePt t="179334" x="2789238" y="4449763"/>
          <p14:tracePt t="183342" x="2771775" y="4459288"/>
          <p14:tracePt t="183350" x="2635250" y="4459288"/>
          <p14:tracePt t="183358" x="2489200" y="4459288"/>
          <p14:tracePt t="183365" x="2343150" y="4459288"/>
          <p14:tracePt t="183372" x="2233613" y="4459288"/>
          <p14:tracePt t="183381" x="2124075" y="4459288"/>
          <p14:tracePt t="183388" x="2033588" y="4459288"/>
          <p14:tracePt t="183397" x="1905000" y="4459288"/>
          <p14:tracePt t="183406" x="1787525" y="4459288"/>
          <p14:tracePt t="183413" x="1714500" y="4459288"/>
          <p14:tracePt t="183423" x="1668463" y="4422775"/>
          <p14:tracePt t="183429" x="1649413" y="4422775"/>
          <p14:tracePt t="183477" x="1641475" y="4413250"/>
          <p14:tracePt t="183990" x="1649413" y="4386263"/>
          <p14:tracePt t="183998" x="1768475" y="4386263"/>
          <p14:tracePt t="184006" x="1841500" y="4386263"/>
          <p14:tracePt t="184014" x="1931988" y="4386263"/>
          <p14:tracePt t="184024" x="2024063" y="4386263"/>
          <p14:tracePt t="184029" x="2078038" y="4386263"/>
          <p14:tracePt t="184039" x="2133600" y="4386263"/>
          <p14:tracePt t="184045" x="2170113" y="4386263"/>
          <p14:tracePt t="184054" x="2224088" y="4386263"/>
          <p14:tracePt t="184061" x="2260600" y="4386263"/>
          <p14:tracePt t="184071" x="2270125" y="4386263"/>
          <p14:tracePt t="184077" x="2297113" y="4386263"/>
          <p14:tracePt t="184086" x="2306638" y="4386263"/>
          <p14:tracePt t="184173" x="2316163" y="4386263"/>
          <p14:tracePt t="184182" x="2333625" y="4386263"/>
          <p14:tracePt t="184189" x="2379663" y="4386263"/>
          <p14:tracePt t="184198" x="2406650" y="4386263"/>
          <p14:tracePt t="184207" x="2425700" y="4386263"/>
          <p14:tracePt t="184214" x="2433638" y="4386263"/>
          <p14:tracePt t="184239" x="2452688" y="4386263"/>
          <p14:tracePt t="184274" x="2470150" y="4386263"/>
          <p14:tracePt t="184278" x="2489200" y="4386263"/>
          <p14:tracePt t="184286" x="2516188" y="4386263"/>
          <p14:tracePt t="184293" x="2533650" y="4386263"/>
          <p14:tracePt t="184302" x="2570163" y="4386263"/>
          <p14:tracePt t="184308" x="2589213" y="4386263"/>
          <p14:tracePt t="184317" x="2616200" y="4386263"/>
          <p14:tracePt t="184324" x="2635250" y="4386263"/>
          <p14:tracePt t="184332" x="2652713" y="4386263"/>
          <p14:tracePt t="184348" x="2662238" y="4386263"/>
          <p14:tracePt t="184356" x="2671763" y="4386263"/>
          <p14:tracePt t="184372" x="2679700" y="4386263"/>
          <p14:tracePt t="184397" x="2708275" y="4386263"/>
          <p14:tracePt t="184413" x="2716213" y="4386263"/>
          <p14:tracePt t="184423" x="2752725" y="4386263"/>
          <p14:tracePt t="184429" x="2762250" y="4376738"/>
          <p14:tracePt t="184445" x="2789238" y="4368800"/>
          <p14:tracePt t="184710" x="2789238" y="4405313"/>
          <p14:tracePt t="184720" x="2762250" y="4514850"/>
          <p14:tracePt t="184727" x="2735263" y="4632325"/>
          <p14:tracePt t="184734" x="2708275" y="4724400"/>
          <p14:tracePt t="184741" x="2689225" y="4805363"/>
          <p14:tracePt t="184748" x="2662238" y="4933950"/>
          <p14:tracePt t="184757" x="2652713" y="5024438"/>
          <p14:tracePt t="184764" x="2652713" y="5070475"/>
          <p14:tracePt t="184772" x="2635250" y="5143500"/>
          <p14:tracePt t="184780" x="2625725" y="5233988"/>
          <p14:tracePt t="184789" x="2625725" y="5326063"/>
          <p14:tracePt t="184796" x="2598738" y="5408613"/>
          <p14:tracePt t="184804" x="2598738" y="5462588"/>
          <p14:tracePt t="184812" x="2598738" y="5535613"/>
          <p14:tracePt t="184820" x="2598738" y="5608638"/>
          <p14:tracePt t="184828" x="2589213" y="5672138"/>
          <p14:tracePt t="184836" x="2589213" y="5727700"/>
          <p14:tracePt t="184844" x="2589213" y="5781675"/>
          <p14:tracePt t="184852" x="2589213" y="5808663"/>
          <p14:tracePt t="184860" x="2589213" y="5854700"/>
          <p14:tracePt t="184868" x="2589213" y="5891213"/>
          <p14:tracePt t="184876" x="2589213" y="5910263"/>
          <p14:tracePt t="184884" x="2589213" y="5937250"/>
          <p14:tracePt t="184905" x="2589213" y="5973763"/>
          <p14:tracePt t="184908" x="2589213" y="5983288"/>
          <p14:tracePt t="184916" x="2579688" y="6000750"/>
          <p14:tracePt t="184933" x="2579688" y="6018213"/>
          <p14:tracePt t="184956" x="2579688" y="6027738"/>
          <p14:tracePt t="184972" x="2570163" y="6027738"/>
          <p14:tracePt t="184980" x="2570163" y="6037263"/>
          <p14:tracePt t="184996" x="2570163" y="6054725"/>
          <p14:tracePt t="185005" x="2570163" y="6073775"/>
          <p14:tracePt t="185013" x="2552700" y="6100763"/>
          <p14:tracePt t="185021" x="2552700" y="6110288"/>
          <p14:tracePt t="185028" x="2552700" y="6127750"/>
          <p14:tracePt t="185037" x="2552700" y="6156325"/>
          <p14:tracePt t="185044" x="2552700" y="6164263"/>
          <p14:tracePt t="185052" x="2552700" y="6173788"/>
          <p14:tracePt t="185060" x="2552700" y="6192838"/>
          <p14:tracePt t="185070" x="2552700" y="6200775"/>
          <p14:tracePt t="185102" x="2552700" y="6210300"/>
          <p14:tracePt t="185118" x="2552700" y="6229350"/>
          <p14:tracePt t="185142" x="2552700" y="6237288"/>
          <p14:tracePt t="185157" x="2552700" y="6246813"/>
          <p14:tracePt t="185166" x="2552700" y="6256338"/>
          <p14:tracePt t="185175" x="2552700" y="6273800"/>
          <p14:tracePt t="185188" x="2552700" y="6283325"/>
          <p14:tracePt t="185197" x="2552700" y="6292850"/>
          <p14:tracePt t="185205" x="2552700" y="6310313"/>
          <p14:tracePt t="185213" x="2552700" y="6319838"/>
          <p14:tracePt t="185222" x="2552700" y="6329363"/>
          <p14:tracePt t="185245" x="2552700" y="6346825"/>
          <p14:tracePt t="185270" x="2552700" y="6356350"/>
          <p14:tracePt t="185524" x="2552700" y="6365875"/>
          <p14:tracePt t="185533" x="2716213" y="6365875"/>
          <p14:tracePt t="185542" x="3017838" y="6365875"/>
          <p14:tracePt t="185549" x="3354388" y="6365875"/>
          <p14:tracePt t="185558" x="3756025" y="6365875"/>
          <p14:tracePt t="185565" x="4129088" y="6365875"/>
          <p14:tracePt t="185573" x="4513263" y="6383338"/>
          <p14:tracePt t="185581" x="4840288" y="6446838"/>
          <p14:tracePt t="185588" x="5114925" y="6483350"/>
          <p14:tracePt t="185597" x="5314950" y="6502400"/>
          <p14:tracePt t="185606" x="5507038" y="6548438"/>
          <p14:tracePt t="185613" x="5597525" y="6556375"/>
          <p14:tracePt t="185622" x="5670550" y="6556375"/>
          <p14:tracePt t="185629" x="5697538" y="6565900"/>
          <p14:tracePt t="185639" x="5707063" y="6565900"/>
          <p14:tracePt t="185933" x="5688013" y="6565900"/>
          <p14:tracePt t="185940" x="5588000" y="6565900"/>
          <p14:tracePt t="185948" x="5478463" y="6565900"/>
          <p14:tracePt t="185956" x="5351463" y="6565900"/>
          <p14:tracePt t="185964" x="5224463" y="6565900"/>
          <p14:tracePt t="185972" x="5095875" y="6565900"/>
          <p14:tracePt t="185980" x="4968875" y="6565900"/>
          <p14:tracePt t="185988" x="4859338" y="6565900"/>
          <p14:tracePt t="185996" x="4749800" y="6565900"/>
          <p14:tracePt t="186004" x="4622800" y="6565900"/>
          <p14:tracePt t="186012" x="4530725" y="6565900"/>
          <p14:tracePt t="186020" x="4421188" y="6565900"/>
          <p14:tracePt t="186028" x="4367213" y="6565900"/>
          <p14:tracePt t="186040" x="4294188" y="6565900"/>
          <p14:tracePt t="186044" x="4238625" y="6565900"/>
          <p14:tracePt t="186052" x="4165600" y="6565900"/>
          <p14:tracePt t="186060" x="4084638" y="6565900"/>
          <p14:tracePt t="186068" x="3992563" y="6565900"/>
          <p14:tracePt t="186076" x="3919538" y="6565900"/>
          <p14:tracePt t="186084" x="3846513" y="6565900"/>
          <p14:tracePt t="186092" x="3792538" y="6565900"/>
          <p14:tracePt t="186100" x="3738563" y="6565900"/>
          <p14:tracePt t="186108" x="3692525" y="6565900"/>
          <p14:tracePt t="186116" x="3673475" y="6565900"/>
          <p14:tracePt t="186124" x="3646488" y="6565900"/>
          <p14:tracePt t="186132" x="3636963" y="6565900"/>
          <p14:tracePt t="186140" x="3629025" y="6565900"/>
          <p14:tracePt t="186148" x="3619500" y="6565900"/>
          <p14:tracePt t="186156" x="3609975" y="6565900"/>
          <p14:tracePt t="186172" x="3592513" y="6565900"/>
          <p14:tracePt t="186196" x="3573463" y="6565900"/>
          <p14:tracePt t="186204" x="3556000" y="6565900"/>
          <p14:tracePt t="186212" x="3527425" y="6565900"/>
          <p14:tracePt t="186221" x="3500438" y="6565900"/>
          <p14:tracePt t="186229" x="3446463" y="6565900"/>
          <p14:tracePt t="186237" x="3390900" y="6565900"/>
          <p14:tracePt t="186244" x="3327400" y="6565900"/>
          <p14:tracePt t="186253" x="3273425" y="6565900"/>
          <p14:tracePt t="186261" x="3236913" y="6565900"/>
          <p14:tracePt t="186268" x="3181350" y="6565900"/>
          <p14:tracePt t="186276" x="3136900" y="6565900"/>
          <p14:tracePt t="186284" x="3100388" y="6565900"/>
          <p14:tracePt t="186293" x="3081338" y="6565900"/>
          <p14:tracePt t="186300" x="3054350" y="6565900"/>
          <p14:tracePt t="186308" x="3044825" y="6565900"/>
          <p14:tracePt t="186332" x="3035300" y="6565900"/>
          <p14:tracePt t="186340" x="3027363" y="6565900"/>
          <p14:tracePt t="186582" x="3027363" y="6538913"/>
          <p14:tracePt t="186591" x="3027363" y="6456363"/>
          <p14:tracePt t="186599" x="3027363" y="6375400"/>
          <p14:tracePt t="186607" x="3027363" y="6319838"/>
          <p14:tracePt t="186612" x="3027363" y="6265863"/>
          <p14:tracePt t="186621" x="2990850" y="6200775"/>
          <p14:tracePt t="186628" x="2990850" y="6164263"/>
          <p14:tracePt t="186637" x="2981325" y="6127750"/>
          <p14:tracePt t="186644" x="2971800" y="6091238"/>
          <p14:tracePt t="186652" x="2971800" y="6027738"/>
          <p14:tracePt t="186660" x="2971800" y="5991225"/>
          <p14:tracePt t="186668" x="2962275" y="5983288"/>
          <p14:tracePt t="186684" x="2962275" y="5954713"/>
          <p14:tracePt t="186692" x="2962275" y="5937250"/>
          <p14:tracePt t="186700" x="2962275" y="5927725"/>
          <p14:tracePt t="186708" x="2962275" y="5900738"/>
          <p14:tracePt t="186716" x="2962275" y="5864225"/>
          <p14:tracePt t="186724" x="2962275" y="5837238"/>
          <p14:tracePt t="186732" x="2962275" y="5808663"/>
          <p14:tracePt t="186740" x="2962275" y="5791200"/>
          <p14:tracePt t="186748" x="2962275" y="5754688"/>
          <p14:tracePt t="186756" x="2962275" y="5745163"/>
          <p14:tracePt t="186765" x="2962275" y="5708650"/>
          <p14:tracePt t="186772" x="2962275" y="5681663"/>
          <p14:tracePt t="186781" x="2962275" y="5672138"/>
          <p14:tracePt t="186788" x="2962275" y="5654675"/>
          <p14:tracePt t="186796" x="2962275" y="5635625"/>
          <p14:tracePt t="186804" x="2962275" y="5618163"/>
          <p14:tracePt t="186812" x="2962275" y="5608638"/>
          <p14:tracePt t="186820" x="2962275" y="5581650"/>
          <p14:tracePt t="186828" x="2962275" y="5562600"/>
          <p14:tracePt t="186837" x="2962275" y="5526088"/>
          <p14:tracePt t="186844" x="2962275" y="5499100"/>
          <p14:tracePt t="186854" x="2962275" y="5489575"/>
          <p14:tracePt t="186861" x="2962275" y="5481638"/>
          <p14:tracePt t="186869" x="2962275" y="5453063"/>
          <p14:tracePt t="186888" x="2962275" y="5445125"/>
          <p14:tracePt t="186892" x="2981325" y="5426075"/>
          <p14:tracePt t="186908" x="2981325" y="5408613"/>
          <p14:tracePt t="186916" x="2981325" y="5399088"/>
          <p14:tracePt t="186932" x="2981325" y="5389563"/>
          <p14:tracePt t="186940" x="2981325" y="5362575"/>
          <p14:tracePt t="186948" x="2990850" y="5343525"/>
          <p14:tracePt t="186956" x="2990850" y="5316538"/>
          <p14:tracePt t="186965" x="2990850" y="5299075"/>
          <p14:tracePt t="186972" x="2998788" y="5262563"/>
          <p14:tracePt t="186981" x="2998788" y="5243513"/>
          <p14:tracePt t="186988" x="2998788" y="5216525"/>
          <p14:tracePt t="186998" x="2998788" y="5197475"/>
          <p14:tracePt t="187007" x="2998788" y="5170488"/>
          <p14:tracePt t="187014" x="2998788" y="5153025"/>
          <p14:tracePt t="187021" x="2998788" y="5126038"/>
          <p14:tracePt t="187028" x="3008313" y="5097463"/>
          <p14:tracePt t="187037" x="3008313" y="5080000"/>
          <p14:tracePt t="187044" x="3008313" y="5033963"/>
          <p14:tracePt t="187052" x="3008313" y="5006975"/>
          <p14:tracePt t="187060" x="3008313" y="4979988"/>
          <p14:tracePt t="187068" x="3008313" y="4933950"/>
          <p14:tracePt t="187076" x="3008313" y="4906963"/>
          <p14:tracePt t="187084" x="3008313" y="4870450"/>
          <p14:tracePt t="187092" x="3027363" y="4824413"/>
          <p14:tracePt t="187100" x="3027363" y="4805363"/>
          <p14:tracePt t="187108" x="3027363" y="4760913"/>
          <p14:tracePt t="187116" x="3027363" y="4724400"/>
          <p14:tracePt t="187124" x="3027363" y="4705350"/>
          <p14:tracePt t="187132" x="3027363" y="4687888"/>
          <p14:tracePt t="187148" x="3027363" y="4668838"/>
          <p14:tracePt t="187156" x="3027363" y="4660900"/>
          <p14:tracePt t="187164" x="3027363" y="4651375"/>
          <p14:tracePt t="187172" x="3027363" y="4641850"/>
          <p14:tracePt t="187189" x="3027363" y="4632325"/>
          <p14:tracePt t="187325" x="3027363" y="4624388"/>
          <p14:tracePt t="187399" x="3027363" y="4605338"/>
          <p14:tracePt t="187404" x="3027363" y="4595813"/>
          <p14:tracePt t="187420" x="3027363" y="4587875"/>
          <p14:tracePt t="187436" x="3027363" y="4568825"/>
          <p14:tracePt t="187574" x="3035300" y="4559300"/>
          <p14:tracePt t="209143" x="2981325" y="4478338"/>
          <p14:tracePt t="209150" x="2889250" y="4395788"/>
          <p14:tracePt t="209159" x="2825750" y="4340225"/>
          <p14:tracePt t="209167" x="2725738" y="4240213"/>
          <p14:tracePt t="209173" x="2643188" y="4159250"/>
          <p14:tracePt t="209180" x="2606675" y="4149725"/>
          <p14:tracePt t="209188" x="2570163" y="4122738"/>
          <p14:tracePt t="209196" x="2516188" y="4086225"/>
          <p14:tracePt t="209204" x="2516188" y="4076700"/>
          <p14:tracePt t="209213" x="2506663" y="4076700"/>
          <p14:tracePt t="209358" x="2479675" y="4076700"/>
          <p14:tracePt t="209365" x="2462213" y="4076700"/>
          <p14:tracePt t="209373" x="2433638" y="4086225"/>
          <p14:tracePt t="209382" x="2406650" y="4103688"/>
          <p14:tracePt t="209389" x="2397125" y="4122738"/>
          <p14:tracePt t="209397" x="2370138" y="4149725"/>
          <p14:tracePt t="209405" x="2352675" y="4167188"/>
          <p14:tracePt t="209413" x="2343150" y="4186238"/>
          <p14:tracePt t="209420" x="2324100" y="4213225"/>
          <p14:tracePt t="209429" x="2316163" y="4213225"/>
          <p14:tracePt t="209445" x="2306638" y="4222750"/>
          <p14:tracePt t="209452" x="2297113" y="4240213"/>
          <p14:tracePt t="209550" x="2279650" y="4249738"/>
          <p14:tracePt t="209557" x="2251075" y="4259263"/>
          <p14:tracePt t="209565" x="2214563" y="4276725"/>
          <p14:tracePt t="209575" x="2187575" y="4303713"/>
          <p14:tracePt t="209582" x="2143125" y="4332288"/>
          <p14:tracePt t="209593" x="2114550" y="4359275"/>
          <p14:tracePt t="209597" x="2078038" y="4368800"/>
          <p14:tracePt t="209604" x="2033588" y="4395788"/>
          <p14:tracePt t="209612" x="2005013" y="4413250"/>
          <p14:tracePt t="209622" x="1987550" y="4413250"/>
          <p14:tracePt t="209627" x="1968500" y="4422775"/>
          <p14:tracePt t="209732" x="1960563" y="4422775"/>
          <p14:tracePt t="209740" x="1931988" y="4422775"/>
          <p14:tracePt t="209748" x="1878013" y="4422775"/>
          <p14:tracePt t="209757" x="1751013" y="4386263"/>
          <p14:tracePt t="209764" x="1631950" y="4359275"/>
          <p14:tracePt t="209772" x="1485900" y="4313238"/>
          <p14:tracePt t="209780" x="1376363" y="4286250"/>
          <p14:tracePt t="209788" x="1293813" y="4268788"/>
          <p14:tracePt t="209796" x="1230313" y="4249738"/>
          <p14:tracePt t="209804" x="1193800" y="4249738"/>
          <p14:tracePt t="209812" x="1185863" y="4249738"/>
          <p14:tracePt t="209820" x="1176338" y="4249738"/>
          <p14:tracePt t="210054" x="1222375" y="4249738"/>
          <p14:tracePt t="210062" x="1285875" y="4249738"/>
          <p14:tracePt t="210069" x="1358900" y="4249738"/>
          <p14:tracePt t="210079" x="1412875" y="4249738"/>
          <p14:tracePt t="210087" x="1449388" y="4249738"/>
          <p14:tracePt t="210093" x="1468438" y="4249738"/>
          <p14:tracePt t="210102" x="1476375" y="4249738"/>
          <p14:tracePt t="210109" x="1504950" y="4249738"/>
          <p14:tracePt t="210117" x="1512888" y="4249738"/>
          <p14:tracePt t="210125" x="1522413" y="4240213"/>
          <p14:tracePt t="210327" x="1512888" y="4240213"/>
          <p14:tracePt t="210333" x="1485900" y="4240213"/>
          <p14:tracePt t="210344" x="1449388" y="4240213"/>
          <p14:tracePt t="210349" x="1422400" y="4240213"/>
          <p14:tracePt t="210357" x="1412875" y="4240213"/>
          <p14:tracePt t="210612" x="1403350" y="4249738"/>
          <p14:tracePt t="210701" x="1395413" y="4259263"/>
          <p14:tracePt t="211828" x="1395413" y="4268788"/>
          <p14:tracePt t="211837" x="1385888" y="4276725"/>
          <p14:tracePt t="211845" x="1376363" y="4286250"/>
          <p14:tracePt t="212284" x="1366838" y="4313238"/>
          <p14:tracePt t="212301" x="1366838" y="4322763"/>
          <p14:tracePt t="212341" x="1358900" y="4322763"/>
          <p14:tracePt t="212593" x="1358900" y="4332288"/>
          <p14:tracePt t="212598" x="1358900" y="4349750"/>
          <p14:tracePt t="212646" x="1358900" y="4359275"/>
          <p14:tracePt t="212661" x="1358900" y="4368800"/>
          <p14:tracePt t="213454" x="1339850" y="4359275"/>
          <p14:tracePt t="213462" x="1330325" y="4349750"/>
          <p14:tracePt t="213472" x="1330325" y="4340225"/>
          <p14:tracePt t="213485" x="1322388" y="4332288"/>
          <p14:tracePt t="213776" x="1322388" y="4322763"/>
          <p14:tracePt t="214965" x="1358900" y="4322763"/>
          <p14:tracePt t="214972" x="1395413" y="4322763"/>
          <p14:tracePt t="214979" x="1422400" y="4322763"/>
          <p14:tracePt t="214988" x="1476375" y="4322763"/>
          <p14:tracePt t="214997" x="1485900" y="4322763"/>
          <p14:tracePt t="215005" x="1512888" y="4322763"/>
          <p14:tracePt t="215038" x="1522413" y="4322763"/>
          <p14:tracePt t="216292" x="1558925" y="4322763"/>
          <p14:tracePt t="216300" x="1604963" y="4332288"/>
          <p14:tracePt t="216308" x="1631950" y="4332288"/>
          <p14:tracePt t="216316" x="1677988" y="4340225"/>
          <p14:tracePt t="216324" x="1704975" y="4340225"/>
          <p14:tracePt t="216332" x="1722438" y="4349750"/>
          <p14:tracePt t="216340" x="1731963" y="4349750"/>
          <p14:tracePt t="216348" x="1751013" y="4349750"/>
          <p14:tracePt t="216837" x="1768475" y="4349750"/>
          <p14:tracePt t="216846" x="1787525" y="4349750"/>
          <p14:tracePt t="216854" x="1824038" y="4368800"/>
          <p14:tracePt t="216868" x="1851025" y="4386263"/>
          <p14:tracePt t="216876" x="1860550" y="4386263"/>
          <p14:tracePt t="216885" x="1868488" y="4386263"/>
          <p14:tracePt t="216906" x="1878013" y="4386263"/>
          <p14:tracePt t="217110" x="1895475" y="4386263"/>
          <p14:tracePt t="217118" x="1924050" y="4386263"/>
          <p14:tracePt t="217126" x="1941513" y="4386263"/>
          <p14:tracePt t="217134" x="1951038" y="4386263"/>
          <p14:tracePt t="217141" x="1968500" y="4386263"/>
          <p14:tracePt t="217157" x="1978025" y="4386263"/>
          <p14:tracePt t="217166" x="1987550" y="4386263"/>
          <p14:tracePt t="217252" x="1997075" y="4386263"/>
          <p14:tracePt t="217268" x="2005013" y="4386263"/>
          <p14:tracePt t="217596" x="2024063" y="4386263"/>
          <p14:tracePt t="217605" x="2033588" y="4386263"/>
          <p14:tracePt t="217612" x="2060575" y="4386263"/>
          <p14:tracePt t="217621" x="2070100" y="4386263"/>
          <p14:tracePt t="217636" x="2078038" y="4386263"/>
          <p14:tracePt t="217661" x="2097088" y="4386263"/>
          <p14:tracePt t="217760" x="2106613" y="4386263"/>
          <p14:tracePt t="217766" x="2114550" y="4386263"/>
          <p14:tracePt t="217774" x="2133600" y="4386263"/>
          <p14:tracePt t="217781" x="2143125" y="4386263"/>
          <p14:tracePt t="217789" x="2151063" y="4386263"/>
          <p14:tracePt t="217796" x="2170113" y="4386263"/>
          <p14:tracePt t="217812" x="2179638" y="4386263"/>
          <p14:tracePt t="217820" x="2187575" y="4386263"/>
          <p14:tracePt t="217836" x="2197100" y="4386263"/>
          <p14:tracePt t="218006" x="2224088" y="4386263"/>
          <p14:tracePt t="218012" x="2260600" y="4386263"/>
          <p14:tracePt t="218020" x="2287588" y="4386263"/>
          <p14:tracePt t="218028" x="2324100" y="4386263"/>
          <p14:tracePt t="218036" x="2360613" y="4386263"/>
          <p14:tracePt t="218044" x="2379663" y="4386263"/>
          <p14:tracePt t="218052" x="2397125" y="4386263"/>
          <p14:tracePt t="218060" x="2416175" y="4386263"/>
          <p14:tracePt t="218326" x="2425700" y="4386263"/>
          <p14:tracePt t="218333" x="2433638" y="4386263"/>
          <p14:tracePt t="218349" x="2443163" y="4386263"/>
          <p14:tracePt t="218365" x="2452688" y="4376738"/>
          <p14:tracePt t="218398" x="2462213" y="4376738"/>
          <p14:tracePt t="218454" x="2470150" y="4376738"/>
          <p14:tracePt t="218461" x="2489200" y="4376738"/>
          <p14:tracePt t="218494" x="2498725" y="4376738"/>
          <p14:tracePt t="218982" x="2516188" y="4376738"/>
          <p14:tracePt t="218988" x="2543175" y="4376738"/>
          <p14:tracePt t="218996" x="2562225" y="4376738"/>
          <p14:tracePt t="219004" x="2589213" y="4376738"/>
          <p14:tracePt t="219012" x="2606675" y="4386263"/>
          <p14:tracePt t="219020" x="2635250" y="4386263"/>
          <p14:tracePt t="219028" x="2643188" y="4386263"/>
          <p14:tracePt t="219036" x="2652713" y="4386263"/>
          <p14:tracePt t="219044" x="2679700" y="4386263"/>
          <p14:tracePt t="219052" x="2689225" y="4395788"/>
          <p14:tracePt t="219069" x="2708275" y="4395788"/>
          <p14:tracePt t="219076" x="2716213" y="4395788"/>
          <p14:tracePt t="219092" x="2725738" y="4395788"/>
          <p14:tracePt t="219532" x="2735263" y="4395788"/>
          <p14:tracePt t="219540" x="2771775" y="4395788"/>
          <p14:tracePt t="219548" x="2825750" y="4395788"/>
          <p14:tracePt t="219556" x="2881313" y="4395788"/>
          <p14:tracePt t="219564" x="2935288" y="4405313"/>
          <p14:tracePt t="219572" x="2981325" y="4413250"/>
          <p14:tracePt t="219580" x="2998788" y="4422775"/>
          <p14:tracePt t="219588" x="3027363" y="4422775"/>
          <p14:tracePt t="219596" x="3044825" y="4432300"/>
          <p14:tracePt t="219628" x="3063875" y="4432300"/>
          <p14:tracePt t="219948" x="3071813" y="4468813"/>
          <p14:tracePt t="219956" x="3071813" y="4486275"/>
          <p14:tracePt t="219965" x="3071813" y="4522788"/>
          <p14:tracePt t="219972" x="3071813" y="4541838"/>
          <p14:tracePt t="219980" x="3071813" y="4559300"/>
          <p14:tracePt t="219988" x="3071813" y="4578350"/>
          <p14:tracePt t="219996" x="3071813" y="4605338"/>
          <p14:tracePt t="220004" x="3071813" y="4614863"/>
          <p14:tracePt t="220012" x="3071813" y="4624388"/>
          <p14:tracePt t="220020" x="3071813" y="4632325"/>
          <p14:tracePt t="220028" x="3071813" y="4641850"/>
          <p14:tracePt t="220044" x="3071813" y="4651375"/>
          <p14:tracePt t="220052" x="3071813" y="4660900"/>
          <p14:tracePt t="220060" x="3071813" y="4668838"/>
          <p14:tracePt t="220076" x="3071813" y="4687888"/>
          <p14:tracePt t="220092" x="3071813" y="4697413"/>
          <p14:tracePt t="220141" x="3071813" y="4705350"/>
          <p14:tracePt t="220182" x="3071813" y="4724400"/>
          <p14:tracePt t="220187" x="3071813" y="4732338"/>
          <p14:tracePt t="220196" x="3071813" y="4741863"/>
          <p14:tracePt t="220204" x="3071813" y="4768850"/>
          <p14:tracePt t="220212" x="3071813" y="4778375"/>
          <p14:tracePt t="220220" x="3071813" y="4787900"/>
          <p14:tracePt t="220228" x="3071813" y="4805363"/>
          <p14:tracePt t="220244" x="3071813" y="4824413"/>
          <p14:tracePt t="220252" x="3054350" y="4860925"/>
          <p14:tracePt t="220260" x="3054350" y="4870450"/>
          <p14:tracePt t="220284" x="3054350" y="4897438"/>
          <p14:tracePt t="220292" x="3054350" y="4906963"/>
          <p14:tracePt t="220301" x="3054350" y="4914900"/>
          <p14:tracePt t="220308" x="3054350" y="4933950"/>
          <p14:tracePt t="220321" x="3044825" y="4943475"/>
          <p14:tracePt t="220323" x="3044825" y="4951413"/>
          <p14:tracePt t="220340" x="3035300" y="4979988"/>
          <p14:tracePt t="220356" x="3035300" y="4987925"/>
          <p14:tracePt t="220391" x="3035300" y="4997450"/>
          <p14:tracePt t="220734" x="3035300" y="5006975"/>
          <p14:tracePt t="220741" x="3035300" y="5033963"/>
          <p14:tracePt t="220758" x="3035300" y="5053013"/>
          <p14:tracePt t="220766" x="3035300" y="5080000"/>
          <p14:tracePt t="220773" x="3035300" y="5089525"/>
          <p14:tracePt t="220781" x="3035300" y="5116513"/>
          <p14:tracePt t="220789" x="3035300" y="5133975"/>
          <p14:tracePt t="220806" x="3035300" y="5160963"/>
          <p14:tracePt t="220812" x="3035300" y="5180013"/>
          <p14:tracePt t="220821" x="3035300" y="5207000"/>
          <p14:tracePt t="220828" x="3035300" y="5226050"/>
          <p14:tracePt t="220836" x="3035300" y="5270500"/>
          <p14:tracePt t="220844" x="3035300" y="5307013"/>
          <p14:tracePt t="220852" x="3035300" y="5353050"/>
          <p14:tracePt t="220860" x="3035300" y="5380038"/>
          <p14:tracePt t="220868" x="3035300" y="5435600"/>
          <p14:tracePt t="220876" x="3035300" y="5481638"/>
          <p14:tracePt t="220884" x="3035300" y="5535613"/>
          <p14:tracePt t="220902" x="3035300" y="5608638"/>
          <p14:tracePt t="220909" x="3035300" y="5672138"/>
          <p14:tracePt t="220918" x="3044825" y="5708650"/>
          <p14:tracePt t="220924" x="3044825" y="5754688"/>
          <p14:tracePt t="220933" x="3044825" y="5791200"/>
          <p14:tracePt t="220940" x="3054350" y="5827713"/>
          <p14:tracePt t="220948" x="3054350" y="5854700"/>
          <p14:tracePt t="220956" x="3054350" y="5881688"/>
          <p14:tracePt t="220965" x="3063875" y="5900738"/>
          <p14:tracePt t="220972" x="3063875" y="5927725"/>
          <p14:tracePt t="220980" x="3063875" y="5946775"/>
          <p14:tracePt t="220988" x="3063875" y="5964238"/>
          <p14:tracePt t="220996" x="3063875" y="5973763"/>
          <p14:tracePt t="221004" x="3071813" y="5983288"/>
          <p14:tracePt t="221012" x="3081338" y="5991225"/>
          <p14:tracePt t="221197" x="3081338" y="6000750"/>
          <p14:tracePt t="221214" x="3081338" y="6018213"/>
          <p14:tracePt t="221229" x="3081338" y="6027738"/>
          <p14:tracePt t="221238" x="3090863" y="6037263"/>
          <p14:tracePt t="221247" x="3090863" y="6046788"/>
          <p14:tracePt t="221261" x="3090863" y="6054725"/>
          <p14:tracePt t="221294" x="3090863" y="6064250"/>
          <p14:tracePt t="221312" x="3090863" y="6083300"/>
          <p14:tracePt t="221316" x="3090863" y="6091238"/>
          <p14:tracePt t="221324" x="3090863" y="6100763"/>
          <p14:tracePt t="221332" x="3090863" y="6110288"/>
          <p14:tracePt t="221340" x="3100388" y="6137275"/>
          <p14:tracePt t="221348" x="3100388" y="6146800"/>
          <p14:tracePt t="221372" x="3100388" y="6164263"/>
          <p14:tracePt t="221500" x="3100388" y="6173788"/>
          <p14:tracePt t="221541" x="3100388" y="6183313"/>
          <p14:tracePt t="221549" x="3100388" y="6192838"/>
          <p14:tracePt t="221557" x="3108325" y="6219825"/>
          <p14:tracePt t="221580" x="3108325" y="6237288"/>
          <p14:tracePt t="221596" x="3127375" y="6256338"/>
          <p14:tracePt t="221637" x="3136900" y="6273800"/>
          <p14:tracePt t="221671" x="3136900" y="6283325"/>
          <p14:tracePt t="221678" x="3136900" y="6302375"/>
          <p14:tracePt t="221686" x="3136900" y="6310313"/>
          <p14:tracePt t="221694" x="3136900" y="6319838"/>
          <p14:tracePt t="221706" x="3136900" y="6338888"/>
          <p14:tracePt t="221710" x="3136900" y="6346825"/>
          <p14:tracePt t="221718" x="3136900" y="6356350"/>
          <p14:tracePt t="221749" x="3136900" y="6365875"/>
          <p14:tracePt t="221806" x="3144838" y="6375400"/>
          <p14:tracePt t="222318" x="3144838" y="6346825"/>
          <p14:tracePt t="222326" x="3144838" y="6302375"/>
          <p14:tracePt t="222334" x="3144838" y="6265863"/>
          <p14:tracePt t="222342" x="3144838" y="6219825"/>
          <p14:tracePt t="222350" x="3144838" y="6183313"/>
          <p14:tracePt t="222357" x="3144838" y="6137275"/>
          <p14:tracePt t="222365" x="3144838" y="6100763"/>
          <p14:tracePt t="222373" x="3144838" y="6046788"/>
          <p14:tracePt t="222382" x="3144838" y="6000750"/>
          <p14:tracePt t="222388" x="3144838" y="5983288"/>
          <p14:tracePt t="222397" x="3144838" y="5973763"/>
          <p14:tracePt t="222405" x="3144838" y="5964238"/>
          <p14:tracePt t="222413" x="3144838" y="5954713"/>
          <p14:tracePt t="222421" x="3144838" y="5946775"/>
          <p14:tracePt t="222566" x="3144838" y="5937250"/>
          <p14:tracePt t="222621" x="3144838" y="5946775"/>
          <p14:tracePt t="222629" x="3127375" y="5973763"/>
          <p14:tracePt t="222637" x="3127375" y="6000750"/>
          <p14:tracePt t="222645" x="3117850" y="6046788"/>
          <p14:tracePt t="222654" x="3117850" y="6091238"/>
          <p14:tracePt t="222661" x="3117850" y="6100763"/>
          <p14:tracePt t="222670" x="3117850" y="6110288"/>
          <p14:tracePt t="222677" x="3117850" y="6127750"/>
          <p14:tracePt t="222686" x="3117850" y="6137275"/>
          <p14:tracePt t="222693" x="3117850" y="6146800"/>
          <p14:tracePt t="222878" x="3117850" y="6127750"/>
          <p14:tracePt t="222885" x="3127375" y="6073775"/>
          <p14:tracePt t="222894" x="3144838" y="6027738"/>
          <p14:tracePt t="222903" x="3144838" y="5973763"/>
          <p14:tracePt t="222908" x="3154363" y="5910263"/>
          <p14:tracePt t="222917" x="3154363" y="5854700"/>
          <p14:tracePt t="222926" x="3181350" y="5781675"/>
          <p14:tracePt t="222932" x="3190875" y="5718175"/>
          <p14:tracePt t="222940" x="3190875" y="5662613"/>
          <p14:tracePt t="222948" x="3190875" y="5618163"/>
          <p14:tracePt t="222956" x="3190875" y="5581650"/>
          <p14:tracePt t="222964" x="3190875" y="5535613"/>
          <p14:tracePt t="222972" x="3190875" y="5518150"/>
          <p14:tracePt t="222980" x="3200400" y="5518150"/>
          <p14:tracePt t="222988" x="3200400" y="5499100"/>
          <p14:tracePt t="222996" x="3200400" y="5489575"/>
          <p14:tracePt t="223149" x="3208338" y="5481638"/>
          <p14:tracePt t="223182" x="3208338" y="5518150"/>
          <p14:tracePt t="223190" x="3208338" y="5572125"/>
          <p14:tracePt t="223197" x="3208338" y="5618163"/>
          <p14:tracePt t="223204" x="3208338" y="5654675"/>
          <p14:tracePt t="223212" x="3181350" y="5699125"/>
          <p14:tracePt t="223220" x="3181350" y="5727700"/>
          <p14:tracePt t="223228" x="3171825" y="5754688"/>
          <p14:tracePt t="223244" x="3171825" y="5772150"/>
          <p14:tracePt t="223732" x="3171825" y="5735638"/>
          <p14:tracePt t="223740" x="3171825" y="5699125"/>
          <p14:tracePt t="223750" x="3163888" y="5654675"/>
          <p14:tracePt t="223760" x="3154363" y="5635625"/>
          <p14:tracePt t="223766" x="3154363" y="5599113"/>
          <p14:tracePt t="223775" x="3136900" y="5581650"/>
          <p14:tracePt t="223782" x="3127375" y="5545138"/>
          <p14:tracePt t="223789" x="3127375" y="5535613"/>
          <p14:tracePt t="223804" x="3127375" y="5518150"/>
          <p14:tracePt t="223812" x="3127375" y="5499100"/>
          <p14:tracePt t="223820" x="3127375" y="5489575"/>
          <p14:tracePt t="224278" x="3127375" y="5445125"/>
          <p14:tracePt t="224285" x="3117850" y="5426075"/>
          <p14:tracePt t="224295" x="3108325" y="5389563"/>
          <p14:tracePt t="224310" x="3081338" y="5353050"/>
          <p14:tracePt t="224320" x="3071813" y="5343525"/>
          <p14:tracePt t="224325" x="3063875" y="5316538"/>
          <p14:tracePt t="224334" x="3035300" y="5270500"/>
          <p14:tracePt t="224341" x="3027363" y="5253038"/>
          <p14:tracePt t="224349" x="3017838" y="5233988"/>
          <p14:tracePt t="224365" x="3017838" y="5226050"/>
          <p14:tracePt t="224373" x="3008313" y="5207000"/>
          <p14:tracePt t="224740" x="2998788" y="5216525"/>
          <p14:tracePt t="224748" x="2990850" y="5226050"/>
          <p14:tracePt t="224908" x="2990850" y="5270500"/>
          <p14:tracePt t="224916" x="2990850" y="5326063"/>
          <p14:tracePt t="224924" x="2990850" y="5380038"/>
          <p14:tracePt t="224934" x="2990850" y="5426075"/>
          <p14:tracePt t="224940" x="2990850" y="5499100"/>
          <p14:tracePt t="224948" x="3008313" y="5554663"/>
          <p14:tracePt t="224956" x="3044825" y="5654675"/>
          <p14:tracePt t="224964" x="3044825" y="5727700"/>
          <p14:tracePt t="224972" x="3063875" y="5781675"/>
          <p14:tracePt t="224980" x="3081338" y="5845175"/>
          <p14:tracePt t="224988" x="3127375" y="5927725"/>
          <p14:tracePt t="224996" x="3144838" y="5991225"/>
          <p14:tracePt t="225004" x="3181350" y="6037263"/>
          <p14:tracePt t="225013" x="3227388" y="6100763"/>
          <p14:tracePt t="225020" x="3244850" y="6119813"/>
          <p14:tracePt t="225028" x="3273425" y="6156325"/>
          <p14:tracePt t="225036" x="3300413" y="6173788"/>
          <p14:tracePt t="225044" x="3336925" y="6183313"/>
          <p14:tracePt t="225364" x="3346450" y="6192838"/>
          <p14:tracePt t="225372" x="3346450" y="6210300"/>
          <p14:tracePt t="225380" x="3346450" y="6219825"/>
          <p14:tracePt t="225396" x="3346450" y="6237288"/>
          <p14:tracePt t="225437" x="3346450" y="6246813"/>
          <p14:tracePt t="225468" x="3346450" y="6256338"/>
          <p14:tracePt t="225492" x="3336925" y="6265863"/>
          <p14:tracePt t="225500" x="3336925" y="6273800"/>
          <p14:tracePt t="225788" x="3336925" y="6283325"/>
          <p14:tracePt t="225796" x="3373438" y="6283325"/>
          <p14:tracePt t="225804" x="3436938" y="6283325"/>
          <p14:tracePt t="225812" x="3482975" y="6302375"/>
          <p14:tracePt t="225820" x="3546475" y="6310313"/>
          <p14:tracePt t="225828" x="3563938" y="6310313"/>
          <p14:tracePt t="225836" x="3592513" y="6310313"/>
          <p14:tracePt t="225844" x="3609975" y="6310313"/>
          <p14:tracePt t="225860" x="3629025" y="6338888"/>
          <p14:tracePt t="225900" x="3646488" y="6338888"/>
          <p14:tracePt t="226670" x="3636963" y="6338888"/>
          <p14:tracePt t="226678" x="3592513" y="6329363"/>
          <p14:tracePt t="226687" x="3556000" y="6329363"/>
          <p14:tracePt t="226694" x="3546475" y="6329363"/>
          <p14:tracePt t="226703" x="3527425" y="6329363"/>
          <p14:tracePt t="226710" x="3519488" y="6329363"/>
          <p14:tracePt t="227022" x="3509963" y="6329363"/>
          <p14:tracePt t="227031" x="3490913" y="6329363"/>
          <p14:tracePt t="227037" x="3455988" y="6310313"/>
          <p14:tracePt t="227046" x="3427413" y="6310313"/>
          <p14:tracePt t="227053" x="3390900" y="6292850"/>
          <p14:tracePt t="227069" x="3363913" y="6292850"/>
          <p14:tracePt t="227077" x="3346450" y="6283325"/>
          <p14:tracePt t="227084" x="3317875" y="6273800"/>
          <p14:tracePt t="227092" x="3309938" y="6273800"/>
          <p14:tracePt t="227100" x="3300413" y="6273800"/>
          <p14:tracePt t="227108" x="3281363" y="6273800"/>
          <p14:tracePt t="227117" x="3273425" y="6273800"/>
          <p14:tracePt t="227829" x="3317875" y="6273800"/>
          <p14:tracePt t="227837" x="3327400" y="6273800"/>
          <p14:tracePt t="227849" x="3336925" y="6273800"/>
          <p14:tracePt t="227852" x="3346450" y="6273800"/>
          <p14:tracePt t="227860" x="3354388" y="6273800"/>
          <p14:tracePt t="228301" x="3354388" y="6265863"/>
          <p14:tracePt t="228312" x="3317875" y="6246813"/>
          <p14:tracePt t="228319" x="3273425" y="6229350"/>
          <p14:tracePt t="228326" x="3244850" y="6219825"/>
          <p14:tracePt t="228336" x="3171825" y="6192838"/>
          <p14:tracePt t="228341" x="3127375" y="6183313"/>
          <p14:tracePt t="228353" x="3100388" y="6183313"/>
          <p14:tracePt t="228357" x="3081338" y="6173788"/>
          <p14:tracePt t="228365" x="3063875" y="6173788"/>
          <p14:tracePt t="228373" x="3054350" y="6164263"/>
          <p14:tracePt t="228513" x="3044825" y="6156325"/>
          <p14:tracePt t="228528" x="3044825" y="6146800"/>
          <p14:tracePt t="228536" x="3044825" y="6137275"/>
          <p14:tracePt t="228542" x="3044825" y="6127750"/>
          <p14:tracePt t="228555" x="3044825" y="6110288"/>
          <p14:tracePt t="228557" x="3044825" y="6100763"/>
          <p14:tracePt t="228565" x="3044825" y="6073775"/>
          <p14:tracePt t="228572" x="3044825" y="6064250"/>
          <p14:tracePt t="228580" x="3044825" y="6046788"/>
          <p14:tracePt t="228588" x="3054350" y="6027738"/>
          <p14:tracePt t="228597" x="3054350" y="6018213"/>
          <p14:tracePt t="228604" x="3054350" y="6010275"/>
          <p14:tracePt t="228612" x="3063875" y="5983288"/>
          <p14:tracePt t="228629" x="3071813" y="5964238"/>
          <p14:tracePt t="228637" x="3071813" y="5927725"/>
          <p14:tracePt t="228645" x="3081338" y="5910263"/>
          <p14:tracePt t="228652" x="3081338" y="5881688"/>
          <p14:tracePt t="228661" x="3081338" y="5864225"/>
          <p14:tracePt t="228670" x="3081338" y="5837238"/>
          <p14:tracePt t="228677" x="3100388" y="5818188"/>
          <p14:tracePt t="228684" x="3100388" y="5800725"/>
          <p14:tracePt t="228693" x="3100388" y="5781675"/>
          <p14:tracePt t="228702" x="3100388" y="5754688"/>
          <p14:tracePt t="228709" x="3100388" y="5745163"/>
          <p14:tracePt t="228718" x="3100388" y="5735638"/>
          <p14:tracePt t="228727" x="3108325" y="5718175"/>
          <p14:tracePt t="228735" x="3108325" y="5699125"/>
          <p14:tracePt t="228754" x="3108325" y="5672138"/>
          <p14:tracePt t="228757" x="3108325" y="5662613"/>
          <p14:tracePt t="228768" x="3108325" y="5645150"/>
          <p14:tracePt t="228773" x="3108325" y="5626100"/>
          <p14:tracePt t="228781" x="3108325" y="5618163"/>
          <p14:tracePt t="228789" x="3108325" y="5608638"/>
          <p14:tracePt t="228797" x="3108325" y="5581650"/>
          <p14:tracePt t="228805" x="3108325" y="5572125"/>
          <p14:tracePt t="228813" x="3108325" y="5562600"/>
          <p14:tracePt t="228821" x="3108325" y="5535613"/>
          <p14:tracePt t="228829" x="3108325" y="5526088"/>
          <p14:tracePt t="228837" x="3108325" y="5499100"/>
          <p14:tracePt t="228845" x="3108325" y="5489575"/>
          <p14:tracePt t="228852" x="3108325" y="5481638"/>
          <p14:tracePt t="228869" x="3108325" y="5453063"/>
          <p14:tracePt t="228878" x="3108325" y="5445125"/>
          <p14:tracePt t="228889" x="3108325" y="5435600"/>
          <p14:tracePt t="228894" x="3108325" y="5408613"/>
          <p14:tracePt t="228903" x="3108325" y="5399088"/>
          <p14:tracePt t="228909" x="3108325" y="5389563"/>
          <p14:tracePt t="228917" x="3108325" y="5380038"/>
          <p14:tracePt t="228924" x="3108325" y="5372100"/>
          <p14:tracePt t="228933" x="3108325" y="5353050"/>
          <p14:tracePt t="228940" x="3108325" y="5335588"/>
          <p14:tracePt t="228948" x="3108325" y="5326063"/>
          <p14:tracePt t="228956" x="3108325" y="5316538"/>
          <p14:tracePt t="228965" x="3108325" y="5307013"/>
          <p14:tracePt t="228988" x="3108325" y="5299075"/>
          <p14:tracePt t="229150" x="3108325" y="5326063"/>
          <p14:tracePt t="229157" x="3108325" y="5353050"/>
          <p14:tracePt t="229166" x="3108325" y="5380038"/>
          <p14:tracePt t="229175" x="3100388" y="5426075"/>
          <p14:tracePt t="229182" x="3100388" y="5481638"/>
          <p14:tracePt t="229189" x="3090863" y="5499100"/>
          <p14:tracePt t="229197" x="3090863" y="5545138"/>
          <p14:tracePt t="229205" x="3090863" y="5581650"/>
          <p14:tracePt t="229215" x="3081338" y="5599113"/>
          <p14:tracePt t="229220" x="3081338" y="5635625"/>
          <p14:tracePt t="229228" x="3081338" y="5645150"/>
          <p14:tracePt t="229236" x="3081338" y="5691188"/>
          <p14:tracePt t="229243" x="3081338" y="5718175"/>
          <p14:tracePt t="229252" x="3081338" y="5745163"/>
          <p14:tracePt t="229260" x="3081338" y="5781675"/>
          <p14:tracePt t="229268" x="3081338" y="5791200"/>
          <p14:tracePt t="229276" x="3081338" y="5837238"/>
          <p14:tracePt t="229284" x="3081338" y="5864225"/>
          <p14:tracePt t="229292" x="3081338" y="5891213"/>
          <p14:tracePt t="229300" x="3081338" y="5927725"/>
          <p14:tracePt t="229308" x="3081338" y="5937250"/>
          <p14:tracePt t="229317" x="3081338" y="5973763"/>
          <p14:tracePt t="229324" x="3081338" y="5983288"/>
          <p14:tracePt t="229333" x="3081338" y="6000750"/>
          <p14:tracePt t="229340" x="3081338" y="6010275"/>
          <p14:tracePt t="229353" x="3090863" y="6018213"/>
          <p14:tracePt t="229366" x="3090863" y="6027738"/>
          <p14:tracePt t="229373" x="3100388" y="6054725"/>
          <p14:tracePt t="229382" x="3108325" y="6064250"/>
          <p14:tracePt t="229392" x="3108325" y="6091238"/>
          <p14:tracePt t="229398" x="3136900" y="6110288"/>
          <p14:tracePt t="229405" x="3144838" y="6127750"/>
          <p14:tracePt t="229413" x="3154363" y="6156325"/>
          <p14:tracePt t="229420" x="3163888" y="6164263"/>
          <p14:tracePt t="229428" x="3208338" y="6210300"/>
          <p14:tracePt t="229436" x="3217863" y="6229350"/>
          <p14:tracePt t="229445" x="3236913" y="6256338"/>
          <p14:tracePt t="229452" x="3244850" y="6265863"/>
          <p14:tracePt t="229461" x="3254375" y="6283325"/>
          <p14:tracePt t="229469" x="3263900" y="6302375"/>
          <p14:tracePt t="229476" x="3273425" y="6310313"/>
          <p14:tracePt t="229484" x="3281363" y="6310313"/>
          <p14:tracePt t="229500" x="3281363" y="6319838"/>
          <p14:tracePt t="229508" x="3281363" y="6329363"/>
          <p14:tracePt t="229596" x="3290888" y="6338888"/>
          <p14:tracePt t="229612" x="3300413" y="6346825"/>
          <p14:tracePt t="229620" x="3309938" y="6346825"/>
          <p14:tracePt t="229924" x="3317875" y="6356350"/>
          <p14:tracePt t="229964" x="3309938" y="6356350"/>
          <p14:tracePt t="229972" x="3290888" y="6356350"/>
          <p14:tracePt t="229988" x="3281363" y="6356350"/>
          <p14:tracePt t="230012" x="3273425" y="6356350"/>
          <p14:tracePt t="230020" x="3254375" y="6356350"/>
          <p14:tracePt t="230036" x="3244850" y="6356350"/>
          <p14:tracePt t="230176" x="3227388" y="6356350"/>
          <p14:tracePt t="230182" x="3200400" y="6356350"/>
          <p14:tracePt t="230191" x="3144838" y="6356350"/>
          <p14:tracePt t="230197" x="3090863" y="6346825"/>
          <p14:tracePt t="230204" x="3044825" y="6346825"/>
          <p14:tracePt t="230212" x="2990850" y="6319838"/>
          <p14:tracePt t="230220" x="2925763" y="6302375"/>
          <p14:tracePt t="230228" x="2898775" y="6292850"/>
          <p14:tracePt t="230236" x="2844800" y="6283325"/>
          <p14:tracePt t="230244" x="2825750" y="6273800"/>
          <p14:tracePt t="230252" x="2817813" y="6273800"/>
          <p14:tracePt t="230260" x="2808288" y="6273800"/>
          <p14:tracePt t="230620" x="2781300" y="6273800"/>
          <p14:tracePt t="230629" x="2752725" y="6273800"/>
          <p14:tracePt t="230637" x="2708275" y="6273800"/>
          <p14:tracePt t="230644" x="2698750" y="6273800"/>
          <p14:tracePt t="230660" x="2689225" y="6273800"/>
          <p14:tracePt t="230830" x="2679700" y="6265863"/>
          <p14:tracePt t="230837" x="2679700" y="6229350"/>
          <p14:tracePt t="230845" x="2679700" y="6219825"/>
          <p14:tracePt t="230853" x="2662238" y="6173788"/>
          <p14:tracePt t="230861" x="2662238" y="6127750"/>
          <p14:tracePt t="230870" x="2652713" y="6110288"/>
          <p14:tracePt t="230877" x="2652713" y="6073775"/>
          <p14:tracePt t="230885" x="2652713" y="6054725"/>
          <p14:tracePt t="230903" x="2643188" y="6018213"/>
          <p14:tracePt t="230908" x="2643188" y="6010275"/>
          <p14:tracePt t="230919" x="2625725" y="5983288"/>
          <p14:tracePt t="230924" x="2625725" y="5973763"/>
          <p14:tracePt t="230934" x="2625725" y="5964238"/>
          <p14:tracePt t="230941" x="2616200" y="5946775"/>
          <p14:tracePt t="230951" x="2616200" y="5937250"/>
          <p14:tracePt t="230957" x="2616200" y="5927725"/>
          <p14:tracePt t="230967" x="2616200" y="5900738"/>
          <p14:tracePt t="230972" x="2606675" y="5881688"/>
          <p14:tracePt t="230980" x="2606675" y="5854700"/>
          <p14:tracePt t="230988" x="2598738" y="5808663"/>
          <p14:tracePt t="230996" x="2562225" y="5745163"/>
          <p14:tracePt t="231004" x="2562225" y="5718175"/>
          <p14:tracePt t="231012" x="2552700" y="5672138"/>
          <p14:tracePt t="231020" x="2543175" y="5626100"/>
          <p14:tracePt t="231028" x="2516188" y="5572125"/>
          <p14:tracePt t="231036" x="2516188" y="5526088"/>
          <p14:tracePt t="231044" x="2506663" y="5499100"/>
          <p14:tracePt t="231052" x="2498725" y="5445125"/>
          <p14:tracePt t="231060" x="2479675" y="5380038"/>
          <p14:tracePt t="231068" x="2462213" y="5316538"/>
          <p14:tracePt t="231076" x="2443163" y="5226050"/>
          <p14:tracePt t="231085" x="2443163" y="5133975"/>
          <p14:tracePt t="231092" x="2433638" y="5060950"/>
          <p14:tracePt t="231101" x="2433638" y="4979988"/>
          <p14:tracePt t="231108" x="2433638" y="4906963"/>
          <p14:tracePt t="231116" x="2433638" y="4851400"/>
          <p14:tracePt t="231124" x="2433638" y="4797425"/>
          <p14:tracePt t="231133" x="2425700" y="4751388"/>
          <p14:tracePt t="231140" x="2397125" y="4697413"/>
          <p14:tracePt t="231150" x="2397125" y="4660900"/>
          <p14:tracePt t="231156" x="2397125" y="4624388"/>
          <p14:tracePt t="231164" x="2389188" y="4595813"/>
          <p14:tracePt t="231172" x="2389188" y="4559300"/>
          <p14:tracePt t="231180" x="2379663" y="4505325"/>
          <p14:tracePt t="231188" x="2379663" y="4468813"/>
          <p14:tracePt t="231196" x="2360613" y="4422775"/>
          <p14:tracePt t="231204" x="2360613" y="4368800"/>
          <p14:tracePt t="231212" x="2343150" y="4340225"/>
          <p14:tracePt t="231220" x="2333625" y="4303713"/>
          <p14:tracePt t="231228" x="2333625" y="4286250"/>
          <p14:tracePt t="231236" x="2324100" y="4249738"/>
          <p14:tracePt t="231252" x="2324100" y="4240213"/>
          <p14:tracePt t="231269" x="2324100" y="4222750"/>
          <p14:tracePt t="231892" x="2297113" y="4222750"/>
          <p14:tracePt t="231900" x="2224088" y="4268788"/>
          <p14:tracePt t="231908" x="2214563" y="4268788"/>
          <p14:tracePt t="231916" x="2187575" y="4286250"/>
          <p14:tracePt t="231924" x="2170113" y="4303713"/>
          <p14:tracePt t="231949" x="2133600" y="4322763"/>
          <p14:tracePt t="232790" x="2143125" y="4322763"/>
          <p14:tracePt t="232798" x="2197100" y="4322763"/>
          <p14:tracePt t="232804" x="2243138" y="4322763"/>
          <p14:tracePt t="232812" x="2279650" y="4322763"/>
          <p14:tracePt t="232820" x="2324100" y="4322763"/>
          <p14:tracePt t="232828" x="2352675" y="4322763"/>
          <p14:tracePt t="232836" x="2370138" y="4322763"/>
          <p14:tracePt t="232844" x="2379663" y="4322763"/>
          <p14:tracePt t="232852" x="2389188" y="4322763"/>
          <p14:tracePt t="233655" x="2406650" y="4340225"/>
          <p14:tracePt t="233662" x="2425700" y="4359275"/>
          <p14:tracePt t="233672" x="2470150" y="4376738"/>
          <p14:tracePt t="233675" x="2489200" y="4386263"/>
          <p14:tracePt t="233685" x="2516188" y="4405313"/>
          <p14:tracePt t="233693" x="2543175" y="4413250"/>
          <p14:tracePt t="234102" x="2543175" y="4422775"/>
          <p14:tracePt t="234216" x="2543175" y="4449763"/>
          <p14:tracePt t="234230" x="2533650" y="4459288"/>
          <p14:tracePt t="234238" x="2525713" y="4459288"/>
          <p14:tracePt t="234247" x="2506663" y="4468813"/>
          <p14:tracePt t="234261" x="2498725" y="4468813"/>
          <p14:tracePt t="234582" x="2489200" y="4505325"/>
          <p14:tracePt t="234594" x="2489200" y="4595813"/>
          <p14:tracePt t="234596" x="2506663" y="4678363"/>
          <p14:tracePt t="234604" x="2552700" y="4778375"/>
          <p14:tracePt t="234612" x="2579688" y="4870450"/>
          <p14:tracePt t="234620" x="2589213" y="4970463"/>
          <p14:tracePt t="234628" x="2625725" y="5053013"/>
          <p14:tracePt t="234636" x="2643188" y="5160963"/>
          <p14:tracePt t="234644" x="2679700" y="5243513"/>
          <p14:tracePt t="234652" x="2698750" y="5316538"/>
          <p14:tracePt t="234660" x="2708275" y="5380038"/>
          <p14:tracePt t="234668" x="2716213" y="5435600"/>
          <p14:tracePt t="234676" x="2762250" y="5499100"/>
          <p14:tracePt t="234684" x="2771775" y="5545138"/>
          <p14:tracePt t="234692" x="2771775" y="5581650"/>
          <p14:tracePt t="234700" x="2781300" y="5608638"/>
          <p14:tracePt t="234708" x="2781300" y="5645150"/>
          <p14:tracePt t="234715" x="2798763" y="5672138"/>
          <p14:tracePt t="234724" x="2798763" y="5691188"/>
          <p14:tracePt t="234732" x="2798763" y="5699125"/>
          <p14:tracePt t="234740" x="2798763" y="5727700"/>
          <p14:tracePt t="234749" x="2808288" y="5735638"/>
          <p14:tracePt t="234782" x="2808288" y="5754688"/>
          <p14:tracePt t="234801" x="2808288" y="5764213"/>
          <p14:tracePt t="234806" x="2808288" y="5772150"/>
          <p14:tracePt t="234814" x="2808288" y="5800725"/>
          <p14:tracePt t="234821" x="2817813" y="5827713"/>
          <p14:tracePt t="234830" x="2817813" y="5845175"/>
          <p14:tracePt t="234837" x="2817813" y="5873750"/>
          <p14:tracePt t="234845" x="2825750" y="5910263"/>
          <p14:tracePt t="234854" x="2825750" y="5946775"/>
          <p14:tracePt t="234861" x="2844800" y="5973763"/>
          <p14:tracePt t="234870" x="2844800" y="6018213"/>
          <p14:tracePt t="234880" x="2862263" y="6054725"/>
          <p14:tracePt t="234885" x="2862263" y="6073775"/>
          <p14:tracePt t="234893" x="2871788" y="6091238"/>
          <p14:tracePt t="234903" x="2871788" y="6100763"/>
          <p14:tracePt t="234910" x="2889250" y="6119813"/>
          <p14:tracePt t="234916" x="2889250" y="6127750"/>
          <p14:tracePt t="234933" x="2898775" y="6146800"/>
          <p14:tracePt t="234988" x="2898775" y="6156325"/>
          <p14:tracePt t="234996" x="2898775" y="6164263"/>
          <p14:tracePt t="235004" x="2898775" y="6173788"/>
          <p14:tracePt t="235020" x="2898775" y="6192838"/>
          <p14:tracePt t="235028" x="2898775" y="6200775"/>
          <p14:tracePt t="235036" x="2898775" y="6229350"/>
          <p14:tracePt t="235044" x="2898775" y="6246813"/>
          <p14:tracePt t="235052" x="2898775" y="6265863"/>
          <p14:tracePt t="235060" x="2898775" y="6283325"/>
          <p14:tracePt t="235068" x="2898775" y="6310313"/>
          <p14:tracePt t="235077" x="2898775" y="6319838"/>
          <p14:tracePt t="235084" x="2898775" y="6329363"/>
          <p14:tracePt t="235094" x="2898775" y="6346825"/>
          <p14:tracePt t="235100" x="2898775" y="6356350"/>
          <p14:tracePt t="235108" x="2898775" y="6365875"/>
          <p14:tracePt t="235116" x="2898775" y="6375400"/>
          <p14:tracePt t="235348" x="2898775" y="6392863"/>
          <p14:tracePt t="235365" x="2898775" y="6402388"/>
          <p14:tracePt t="235372" x="2889250" y="6411913"/>
          <p14:tracePt t="235380" x="2862263" y="6419850"/>
          <p14:tracePt t="235388" x="2817813" y="6419850"/>
          <p14:tracePt t="235396" x="2798763" y="6429375"/>
          <p14:tracePt t="235404" x="2771775" y="6429375"/>
          <p14:tracePt t="235412" x="2762250" y="6429375"/>
          <p14:tracePt t="235532" x="2752725" y="6429375"/>
          <p14:tracePt t="235540" x="2744788" y="6429375"/>
          <p14:tracePt t="235548" x="2716213" y="6456363"/>
          <p14:tracePt t="235556" x="2708275" y="6456363"/>
          <p14:tracePt t="235566" x="2671763" y="6456363"/>
          <p14:tracePt t="235572" x="2643188" y="6456363"/>
          <p14:tracePt t="235580" x="2606675" y="6465888"/>
          <p14:tracePt t="235588" x="2570163" y="6465888"/>
          <p14:tracePt t="235596" x="2562225" y="6465888"/>
          <p14:tracePt t="235604" x="2562225" y="6475413"/>
          <p14:tracePt t="235612" x="2543175" y="6475413"/>
          <p14:tracePt t="235645" x="2533650" y="6475413"/>
          <p14:tracePt t="235806" x="2598738" y="6475413"/>
          <p14:tracePt t="235812" x="2744788" y="6475413"/>
          <p14:tracePt t="235820" x="2889250" y="6502400"/>
          <p14:tracePt t="235828" x="3054350" y="6519863"/>
          <p14:tracePt t="235836" x="3200400" y="6548438"/>
          <p14:tracePt t="235844" x="3336925" y="6575425"/>
          <p14:tracePt t="235852" x="3446463" y="6584950"/>
          <p14:tracePt t="235860" x="3546475" y="6611938"/>
          <p14:tracePt t="235868" x="3600450" y="6638925"/>
          <p14:tracePt t="235876" x="3636963" y="6648450"/>
          <p14:tracePt t="236182" x="3592513" y="6648450"/>
          <p14:tracePt t="236191" x="3536950" y="6648450"/>
          <p14:tracePt t="236197" x="3436938" y="6629400"/>
          <p14:tracePt t="236206" x="3373438" y="6621463"/>
          <p14:tracePt t="236215" x="3300413" y="6584950"/>
          <p14:tracePt t="236222" x="3254375" y="6565900"/>
          <p14:tracePt t="236228" x="3208338" y="6556375"/>
          <p14:tracePt t="236236" x="3190875" y="6548438"/>
          <p14:tracePt t="236244" x="3181350" y="6548438"/>
          <p14:tracePt t="236460" x="3171825" y="6519863"/>
          <p14:tracePt t="236468" x="3181350" y="6483350"/>
          <p14:tracePt t="236476" x="3181350" y="6429375"/>
          <p14:tracePt t="236484" x="3190875" y="6383338"/>
          <p14:tracePt t="236492" x="3190875" y="6310313"/>
          <p14:tracePt t="236500" x="3190875" y="6256338"/>
          <p14:tracePt t="236508" x="3190875" y="6192838"/>
          <p14:tracePt t="236516" x="3190875" y="6137275"/>
          <p14:tracePt t="236524" x="3190875" y="6083300"/>
          <p14:tracePt t="236532" x="3190875" y="6027738"/>
          <p14:tracePt t="236540" x="3190875" y="5983288"/>
          <p14:tracePt t="236549" x="3190875" y="5954713"/>
          <p14:tracePt t="236556" x="3190875" y="5918200"/>
          <p14:tracePt t="236565" x="3190875" y="5873750"/>
          <p14:tracePt t="236572" x="3190875" y="5854700"/>
          <p14:tracePt t="236580" x="3200400" y="5818188"/>
          <p14:tracePt t="236590" x="3200400" y="5808663"/>
          <p14:tracePt t="236596" x="3200400" y="5781675"/>
          <p14:tracePt t="236604" x="3200400" y="5764213"/>
          <p14:tracePt t="236612" x="3200400" y="5745163"/>
          <p14:tracePt t="236620" x="3200400" y="5718175"/>
          <p14:tracePt t="236628" x="3200400" y="5691188"/>
          <p14:tracePt t="236636" x="3200400" y="5645150"/>
          <p14:tracePt t="236644" x="3200400" y="5626100"/>
          <p14:tracePt t="236652" x="3200400" y="5589588"/>
          <p14:tracePt t="236660" x="3200400" y="5545138"/>
          <p14:tracePt t="236668" x="3200400" y="5518150"/>
          <p14:tracePt t="236676" x="3200400" y="5481638"/>
          <p14:tracePt t="236684" x="3200400" y="5426075"/>
          <p14:tracePt t="236692" x="3200400" y="5380038"/>
          <p14:tracePt t="236700" x="3200400" y="5343525"/>
          <p14:tracePt t="236708" x="3200400" y="5307013"/>
          <p14:tracePt t="236717" x="3200400" y="5253038"/>
          <p14:tracePt t="236724" x="3200400" y="5226050"/>
          <p14:tracePt t="236733" x="3200400" y="5207000"/>
          <p14:tracePt t="236740" x="3200400" y="5189538"/>
          <p14:tracePt t="236749" x="3200400" y="5170488"/>
          <p14:tracePt t="236756" x="3200400" y="5143500"/>
          <p14:tracePt t="236765" x="3200400" y="5116513"/>
          <p14:tracePt t="236772" x="3200400" y="5089525"/>
          <p14:tracePt t="236782" x="3200400" y="5060950"/>
          <p14:tracePt t="236788" x="3200400" y="5024438"/>
          <p14:tracePt t="236796" x="3200400" y="4987925"/>
          <p14:tracePt t="236806" x="3200400" y="4943475"/>
          <p14:tracePt t="236814" x="3200400" y="4914900"/>
          <p14:tracePt t="236821" x="3200400" y="4887913"/>
          <p14:tracePt t="236830" x="3200400" y="4851400"/>
          <p14:tracePt t="236838" x="3200400" y="4833938"/>
          <p14:tracePt t="236846" x="3200400" y="4797425"/>
          <p14:tracePt t="236853" x="3200400" y="4787900"/>
          <p14:tracePt t="236861" x="3200400" y="4751388"/>
          <p14:tracePt t="236869" x="3200400" y="4741863"/>
          <p14:tracePt t="236877" x="3200400" y="4714875"/>
          <p14:tracePt t="236884" x="3200400" y="4705350"/>
          <p14:tracePt t="236901" x="3200400" y="4668838"/>
          <p14:tracePt t="236909" x="3200400" y="4651375"/>
          <p14:tracePt t="236919" x="3200400" y="4641850"/>
          <p14:tracePt t="236924" x="3200400" y="4624388"/>
          <p14:tracePt t="236949" x="3200400" y="4614863"/>
          <p14:tracePt t="236967" x="3200400" y="4605338"/>
          <p14:tracePt t="237016" x="3200400" y="4587875"/>
          <p14:tracePt t="237037" x="3200400" y="4578350"/>
          <p14:tracePt t="237069" x="3200400" y="4559300"/>
          <p14:tracePt t="237093" x="3200400" y="4541838"/>
          <p14:tracePt t="237126" x="3200400" y="4532313"/>
          <p14:tracePt t="237149" x="3200400" y="4514850"/>
          <p14:tracePt t="237158" x="3200400" y="4505325"/>
          <p14:tracePt t="237181" x="3200400" y="4495800"/>
          <p14:tracePt t="237197" x="3200400" y="4486275"/>
          <p14:tracePt t="237215" x="3200400" y="4478338"/>
          <p14:tracePt t="237229" x="3190875" y="4449763"/>
          <p14:tracePt t="237252" x="3181350" y="4449763"/>
          <p14:tracePt t="237277" x="3171825" y="4441825"/>
          <p14:tracePt t="237334" x="3163888" y="4432300"/>
          <p14:tracePt t="237358" x="3144838" y="4422775"/>
          <p14:tracePt t="237374" x="3144838" y="4413250"/>
          <p14:tracePt t="237382" x="3144838" y="4405313"/>
          <p14:tracePt t="237390" x="3136900" y="4395788"/>
          <p14:tracePt t="237407" x="3127375" y="4386263"/>
          <p14:tracePt t="237574" x="3071813" y="4368800"/>
          <p14:tracePt t="237584" x="2935288" y="4376738"/>
          <p14:tracePt t="237598" x="2635250" y="4376738"/>
          <p14:tracePt t="237607" x="2452688" y="4376738"/>
          <p14:tracePt t="237612" x="2287588" y="4376738"/>
          <p14:tracePt t="237620" x="2143125" y="4376738"/>
          <p14:tracePt t="237627" x="2014538" y="4376738"/>
          <p14:tracePt t="237636" x="1941513" y="4376738"/>
          <p14:tracePt t="237644" x="1887538" y="4376738"/>
          <p14:tracePt t="237652" x="1878013" y="4376738"/>
          <p14:tracePt t="237660" x="1868488" y="4376738"/>
          <p14:tracePt t="237940" x="1924050" y="4376738"/>
          <p14:tracePt t="237948" x="2033588" y="4386263"/>
          <p14:tracePt t="237956" x="2160588" y="4405313"/>
          <p14:tracePt t="237967" x="2270125" y="4432300"/>
          <p14:tracePt t="237972" x="2360613" y="4432300"/>
          <p14:tracePt t="237983" x="2425700" y="4441825"/>
          <p14:tracePt t="237988" x="2479675" y="4441825"/>
          <p14:tracePt t="237997" x="2506663" y="4449763"/>
          <p14:tracePt t="238005" x="2525713" y="4449763"/>
          <p14:tracePt t="238100" x="2533650" y="4459288"/>
          <p14:tracePt t="238108" x="2562225" y="4459288"/>
          <p14:tracePt t="238116" x="2579688" y="4459288"/>
          <p14:tracePt t="238124" x="2625725" y="4459288"/>
          <p14:tracePt t="238133" x="2652713" y="4459288"/>
          <p14:tracePt t="238141" x="2662238" y="4459288"/>
          <p14:tracePt t="238158" x="2671763" y="4459288"/>
          <p14:tracePt t="238238" x="2689225" y="4459288"/>
          <p14:tracePt t="238253" x="2708275" y="4459288"/>
          <p14:tracePt t="238262" x="2735263" y="4459288"/>
          <p14:tracePt t="238269" x="2752725" y="4478338"/>
          <p14:tracePt t="238278" x="2762250" y="4478338"/>
          <p14:tracePt t="238285" x="2781300" y="4478338"/>
          <p14:tracePt t="238293" x="2789238" y="4478338"/>
          <p14:tracePt t="238300" x="2798763" y="4478338"/>
          <p14:tracePt t="238308" x="2808288" y="4478338"/>
          <p14:tracePt t="238316" x="2817813" y="4478338"/>
          <p14:tracePt t="238573" x="2835275" y="4478338"/>
          <p14:tracePt t="238582" x="2844800" y="4478338"/>
          <p14:tracePt t="238591" x="2862263" y="4478338"/>
          <p14:tracePt t="238598" x="2871788" y="4478338"/>
          <p14:tracePt t="238613" x="2889250" y="4478338"/>
          <p14:tracePt t="238710" x="2908300" y="4478338"/>
          <p14:tracePt t="238726" x="2925763" y="4478338"/>
          <p14:tracePt t="238742" x="2944813" y="4478338"/>
          <p14:tracePt t="238752" x="2962275" y="4478338"/>
          <p14:tracePt t="238758" x="2971800" y="4478338"/>
          <p14:tracePt t="238767" x="2990850" y="4478338"/>
          <p14:tracePt t="238772" x="2998788" y="4478338"/>
          <p14:tracePt t="238780" x="3008313" y="4478338"/>
          <p14:tracePt t="239094" x="3008313" y="4495800"/>
          <p14:tracePt t="239101" x="3008313" y="4532313"/>
          <p14:tracePt t="239109" x="3008313" y="4587875"/>
          <p14:tracePt t="239120" x="3008313" y="4641850"/>
          <p14:tracePt t="239124" x="3008313" y="4714875"/>
          <p14:tracePt t="239133" x="3008313" y="4787900"/>
          <p14:tracePt t="239141" x="3008313" y="4870450"/>
          <p14:tracePt t="239149" x="3008313" y="4943475"/>
          <p14:tracePt t="239156" x="3008313" y="5016500"/>
          <p14:tracePt t="239165" x="3008313" y="5106988"/>
          <p14:tracePt t="239172" x="3008313" y="5216525"/>
          <p14:tracePt t="239180" x="3008313" y="5289550"/>
          <p14:tracePt t="239188" x="3008313" y="5362575"/>
          <p14:tracePt t="239196" x="3008313" y="5435600"/>
          <p14:tracePt t="239204" x="3008313" y="5518150"/>
          <p14:tracePt t="239212" x="3008313" y="5572125"/>
          <p14:tracePt t="239220" x="3008313" y="5626100"/>
          <p14:tracePt t="239228" x="3017838" y="5654675"/>
          <p14:tracePt t="239236" x="3017838" y="5708650"/>
          <p14:tracePt t="239244" x="3017838" y="5754688"/>
          <p14:tracePt t="239252" x="3044825" y="5781675"/>
          <p14:tracePt t="239260" x="3044825" y="5800725"/>
          <p14:tracePt t="239268" x="3044825" y="5827713"/>
          <p14:tracePt t="239276" x="3044825" y="5837238"/>
          <p14:tracePt t="239285" x="3054350" y="5845175"/>
          <p14:tracePt t="239294" x="3054350" y="5854700"/>
          <p14:tracePt t="239309" x="3054350" y="5873750"/>
          <p14:tracePt t="239324" x="3054350" y="5881688"/>
          <p14:tracePt t="239332" x="3054350" y="5891213"/>
          <p14:tracePt t="239340" x="3054350" y="5918200"/>
          <p14:tracePt t="239349" x="3054350" y="5937250"/>
          <p14:tracePt t="239356" x="3054350" y="5964238"/>
          <p14:tracePt t="239365" x="3054350" y="5983288"/>
          <p14:tracePt t="239372" x="3054350" y="6010275"/>
          <p14:tracePt t="239381" x="3054350" y="6054725"/>
          <p14:tracePt t="239388" x="3054350" y="6073775"/>
          <p14:tracePt t="239396" x="3054350" y="6127750"/>
          <p14:tracePt t="239412" x="3054350" y="6164263"/>
          <p14:tracePt t="239428" x="3054350" y="6173788"/>
          <p14:tracePt t="239444" x="3054350" y="6183313"/>
          <p14:tracePt t="239486" x="3054350" y="6200775"/>
          <p14:tracePt t="239809" x="3054350" y="6219825"/>
          <p14:tracePt t="239814" x="3081338" y="6265863"/>
          <p14:tracePt t="239824" x="3117850" y="6283325"/>
          <p14:tracePt t="239827" x="3200400" y="6329363"/>
          <p14:tracePt t="239838" x="3300413" y="6356350"/>
          <p14:tracePt t="239846" x="3427413" y="6383338"/>
          <p14:tracePt t="239855" x="3500438" y="6392863"/>
          <p14:tracePt t="239860" x="3619500" y="6411913"/>
          <p14:tracePt t="239869" x="3692525" y="6419850"/>
          <p14:tracePt t="239876" x="3738563" y="6419850"/>
          <p14:tracePt t="239901" x="3783013" y="6419850"/>
          <p14:tracePt t="240270" x="3692525" y="6419850"/>
          <p14:tracePt t="240279" x="3600450" y="6419850"/>
          <p14:tracePt t="240285" x="3509963" y="6419850"/>
          <p14:tracePt t="240296" x="3427413" y="6392863"/>
          <p14:tracePt t="240301" x="3354388" y="6392863"/>
          <p14:tracePt t="240309" x="3281363" y="6375400"/>
          <p14:tracePt t="240316" x="3217863" y="6365875"/>
          <p14:tracePt t="240325" x="3181350" y="6365875"/>
          <p14:tracePt t="240333" x="3154363" y="6365875"/>
          <p14:tracePt t="240341" x="3136900" y="6356350"/>
          <p14:tracePt t="240350" x="3127375" y="6356350"/>
          <p14:tracePt t="240357" x="3100388" y="6356350"/>
          <p14:tracePt t="240366" x="3090863" y="6356350"/>
          <p14:tracePt t="240374" x="3081338" y="6356350"/>
          <p14:tracePt t="240380" x="3054350" y="6356350"/>
          <p14:tracePt t="240388" x="3044825" y="6356350"/>
          <p14:tracePt t="240396" x="3027363" y="6356350"/>
          <p14:tracePt t="240404" x="3008313" y="6356350"/>
          <p14:tracePt t="240413" x="2962275" y="6356350"/>
          <p14:tracePt t="240421" x="2944813" y="6356350"/>
          <p14:tracePt t="240429" x="2917825" y="6356350"/>
          <p14:tracePt t="240437" x="2881313" y="6356350"/>
          <p14:tracePt t="240445" x="2844800" y="6356350"/>
          <p14:tracePt t="240453" x="2817813" y="6356350"/>
          <p14:tracePt t="240461" x="2798763" y="6356350"/>
          <p14:tracePt t="240470" x="2771775" y="6356350"/>
          <p14:tracePt t="240477" x="2762250" y="6356350"/>
          <p14:tracePt t="240485" x="2752725" y="6356350"/>
          <p14:tracePt t="240508" x="2735263" y="6356350"/>
          <p14:tracePt t="240524" x="2735263" y="6346825"/>
          <p14:tracePt t="241278" x="2725738" y="6338888"/>
          <p14:tracePt t="241286" x="2689225" y="6338888"/>
          <p14:tracePt t="241296" x="2671763" y="6338888"/>
          <p14:tracePt t="241301" x="2643188" y="6338888"/>
          <p14:tracePt t="241310" x="2635250" y="6338888"/>
          <p14:tracePt t="241440" x="2625725" y="6329363"/>
          <p14:tracePt t="241774" x="2625725" y="6283325"/>
          <p14:tracePt t="241781" x="2625725" y="6246813"/>
          <p14:tracePt t="241790" x="2643188" y="6183313"/>
          <p14:tracePt t="241798" x="2652713" y="6146800"/>
          <p14:tracePt t="241805" x="2662238" y="6100763"/>
          <p14:tracePt t="241812" x="2671763" y="6064250"/>
          <p14:tracePt t="241822" x="2671763" y="5983288"/>
          <p14:tracePt t="241829" x="2698750" y="5891213"/>
          <p14:tracePt t="241837" x="2698750" y="5845175"/>
          <p14:tracePt t="241845" x="2708275" y="5781675"/>
          <p14:tracePt t="241855" x="2708275" y="5718175"/>
          <p14:tracePt t="241861" x="2708275" y="5662613"/>
          <p14:tracePt t="241869" x="2725738" y="5608638"/>
          <p14:tracePt t="241877" x="2735263" y="5545138"/>
          <p14:tracePt t="241885" x="2735263" y="5489575"/>
          <p14:tracePt t="241903" x="2735263" y="5380038"/>
          <p14:tracePt t="241909" x="2735263" y="5316538"/>
          <p14:tracePt t="241916" x="2735263" y="5280025"/>
          <p14:tracePt t="241924" x="2735263" y="5253038"/>
          <p14:tracePt t="241932" x="2735263" y="5180013"/>
          <p14:tracePt t="241940" x="2735263" y="5143500"/>
          <p14:tracePt t="241949" x="2735263" y="5097463"/>
          <p14:tracePt t="241956" x="2735263" y="5060950"/>
          <p14:tracePt t="241966" x="2735263" y="5016500"/>
          <p14:tracePt t="241972" x="2735263" y="4987925"/>
          <p14:tracePt t="241980" x="2735263" y="4933950"/>
          <p14:tracePt t="241988" x="2735263" y="4897438"/>
          <p14:tracePt t="241996" x="2735263" y="4851400"/>
          <p14:tracePt t="242004" x="2735263" y="4833938"/>
          <p14:tracePt t="242012" x="2735263" y="4805363"/>
          <p14:tracePt t="242020" x="2735263" y="4797425"/>
          <p14:tracePt t="242028" x="2735263" y="4787900"/>
          <p14:tracePt t="242036" x="2735263" y="4760913"/>
          <p14:tracePt t="242060" x="2735263" y="4751388"/>
          <p14:tracePt t="242069" x="2725738" y="4724400"/>
          <p14:tracePt t="242085" x="2716213" y="4714875"/>
          <p14:tracePt t="242142" x="2708275" y="4705350"/>
          <p14:tracePt t="242366" x="2698750" y="4668838"/>
          <p14:tracePt t="242375" x="2689225" y="4641850"/>
          <p14:tracePt t="242383" x="2689225" y="4595813"/>
          <p14:tracePt t="242392" x="2643188" y="4541838"/>
          <p14:tracePt t="242396" x="2635250" y="4495800"/>
          <p14:tracePt t="242404" x="2598738" y="4432300"/>
          <p14:tracePt t="242412" x="2552700" y="4349750"/>
          <p14:tracePt t="242420" x="2516188" y="4268788"/>
          <p14:tracePt t="242428" x="2462213" y="4203700"/>
          <p14:tracePt t="242436" x="2406650" y="4140200"/>
          <p14:tracePt t="242444" x="2389188" y="4122738"/>
          <p14:tracePt t="242452" x="2379663" y="4113213"/>
          <p14:tracePt t="242460" x="2360613" y="4094163"/>
          <p14:tracePt t="242469" x="2360613" y="4086225"/>
          <p14:tracePt t="242774" x="2352675" y="4086225"/>
          <p14:tracePt t="242782" x="2324100" y="4103688"/>
          <p14:tracePt t="242790" x="2306638" y="4122738"/>
          <p14:tracePt t="242798" x="2297113" y="4130675"/>
          <p14:tracePt t="242805" x="2279650" y="4140200"/>
          <p14:tracePt t="242820" x="2270125" y="4140200"/>
          <p14:tracePt t="242829" x="2260600" y="4149725"/>
          <p14:tracePt t="242845" x="2260600" y="4159250"/>
          <p14:tracePt t="242861" x="2260600" y="4167188"/>
          <p14:tracePt t="242869" x="2251075" y="4176713"/>
          <p14:tracePt t="242886" x="2251075" y="4195763"/>
          <p14:tracePt t="242900" x="2243138" y="4213225"/>
          <p14:tracePt t="242989" x="2233613" y="4222750"/>
          <p14:tracePt t="242998" x="2206625" y="4222750"/>
          <p14:tracePt t="243006" x="2179638" y="4222750"/>
          <p14:tracePt t="243013" x="2114550" y="4249738"/>
          <p14:tracePt t="243021" x="2078038" y="4249738"/>
          <p14:tracePt t="243030" x="2005013" y="4249738"/>
          <p14:tracePt t="243037" x="1914525" y="4249738"/>
          <p14:tracePt t="243045" x="1895475" y="4249738"/>
          <p14:tracePt t="243052" x="1814513" y="4249738"/>
          <p14:tracePt t="243060" x="1704975" y="4240213"/>
          <p14:tracePt t="243069" x="1576388" y="4232275"/>
          <p14:tracePt t="243077" x="1476375" y="4213225"/>
          <p14:tracePt t="243086" x="1366838" y="4186238"/>
          <p14:tracePt t="243093" x="1285875" y="4176713"/>
          <p14:tracePt t="243100" x="1230313" y="4176713"/>
          <p14:tracePt t="243108" x="1203325" y="4167188"/>
          <p14:tracePt t="243116" x="1193800" y="4167188"/>
          <p14:tracePt t="243125" x="1185863" y="4167188"/>
          <p14:tracePt t="243343" x="1212850" y="4167188"/>
          <p14:tracePt t="243350" x="1258888" y="4167188"/>
          <p14:tracePt t="243358" x="1322388" y="4176713"/>
          <p14:tracePt t="243368" x="1349375" y="4186238"/>
          <p14:tracePt t="243374" x="1385888" y="4213225"/>
          <p14:tracePt t="243384" x="1403350" y="4232275"/>
          <p14:tracePt t="243389" x="1412875" y="4240213"/>
          <p14:tracePt t="243614" x="1468438" y="4240213"/>
          <p14:tracePt t="243624" x="1668463" y="4268788"/>
          <p14:tracePt t="243630" x="1887538" y="4322763"/>
          <p14:tracePt t="243637" x="2133600" y="4359275"/>
          <p14:tracePt t="243645" x="2297113" y="4386263"/>
          <p14:tracePt t="243653" x="2479675" y="4405313"/>
          <p14:tracePt t="243661" x="2589213" y="4413250"/>
          <p14:tracePt t="243669" x="2671763" y="4432300"/>
          <p14:tracePt t="243677" x="2679700" y="4432300"/>
          <p14:tracePt t="244069" x="2708275" y="4432300"/>
          <p14:tracePt t="244078" x="2725738" y="4432300"/>
          <p14:tracePt t="244084" x="2735263" y="4432300"/>
          <p14:tracePt t="244092" x="2762250" y="4432300"/>
          <p14:tracePt t="244100" x="2781300" y="4432300"/>
          <p14:tracePt t="244116" x="2798763" y="4432300"/>
          <p14:tracePt t="244382" x="2808288" y="4432300"/>
          <p14:tracePt t="244389" x="2817813" y="4432300"/>
          <p14:tracePt t="244399" x="2835275" y="4432300"/>
          <p14:tracePt t="244406" x="2844800" y="4432300"/>
          <p14:tracePt t="244413" x="2852738" y="4432300"/>
          <p14:tracePt t="244423" x="2862263" y="4432300"/>
          <p14:tracePt t="244588" x="2871788" y="4432300"/>
          <p14:tracePt t="244596" x="2871788" y="4459288"/>
          <p14:tracePt t="244604" x="2871788" y="4505325"/>
          <p14:tracePt t="244613" x="2871788" y="4559300"/>
          <p14:tracePt t="244622" x="2871788" y="4595813"/>
          <p14:tracePt t="244629" x="2871788" y="4651375"/>
          <p14:tracePt t="244639" x="2871788" y="4705350"/>
          <p14:tracePt t="244645" x="2871788" y="4787900"/>
          <p14:tracePt t="244653" x="2871788" y="4841875"/>
          <p14:tracePt t="244661" x="2871788" y="4887913"/>
          <p14:tracePt t="244669" x="2871788" y="4924425"/>
          <p14:tracePt t="244677" x="2871788" y="4951413"/>
          <p14:tracePt t="244685" x="2871788" y="5006975"/>
          <p14:tracePt t="244693" x="2871788" y="5033963"/>
          <p14:tracePt t="244700" x="2871788" y="5080000"/>
          <p14:tracePt t="244709" x="2871788" y="5106988"/>
          <p14:tracePt t="244717" x="2871788" y="5153025"/>
          <p14:tracePt t="244724" x="2871788" y="5180013"/>
          <p14:tracePt t="244732" x="2871788" y="5197475"/>
          <p14:tracePt t="244740" x="2889250" y="5243513"/>
          <p14:tracePt t="244749" x="2889250" y="5280025"/>
          <p14:tracePt t="244756" x="2898775" y="5299075"/>
          <p14:tracePt t="244765" x="2898775" y="5353050"/>
          <p14:tracePt t="244772" x="2908300" y="5380038"/>
          <p14:tracePt t="244781" x="2908300" y="5426075"/>
          <p14:tracePt t="244788" x="2908300" y="5453063"/>
          <p14:tracePt t="244796" x="2917825" y="5481638"/>
          <p14:tracePt t="244804" x="2917825" y="5499100"/>
          <p14:tracePt t="244812" x="2917825" y="5508625"/>
          <p14:tracePt t="244821" x="2935288" y="5535613"/>
          <p14:tracePt t="244828" x="2935288" y="5545138"/>
          <p14:tracePt t="244836" x="2935288" y="5554663"/>
          <p14:tracePt t="244844" x="2935288" y="5572125"/>
          <p14:tracePt t="244860" x="2935288" y="5589588"/>
          <p14:tracePt t="244868" x="2935288" y="5599113"/>
          <p14:tracePt t="244876" x="2935288" y="5608638"/>
          <p14:tracePt t="244901" x="2944813" y="5662613"/>
          <p14:tracePt t="244909" x="2954338" y="5681663"/>
          <p14:tracePt t="244917" x="2954338" y="5699125"/>
          <p14:tracePt t="244924" x="2962275" y="5727700"/>
          <p14:tracePt t="244933" x="2990850" y="5772150"/>
          <p14:tracePt t="244940" x="2990850" y="5800725"/>
          <p14:tracePt t="244949" x="2990850" y="5837238"/>
          <p14:tracePt t="244956" x="2990850" y="5864225"/>
          <p14:tracePt t="244965" x="2998788" y="5881688"/>
          <p14:tracePt t="244973" x="2998788" y="5910263"/>
          <p14:tracePt t="244984" x="3008313" y="5937250"/>
          <p14:tracePt t="244989" x="3008313" y="5954713"/>
          <p14:tracePt t="244999" x="3008313" y="5964238"/>
          <p14:tracePt t="245007" x="3017838" y="5973763"/>
          <p14:tracePt t="245023" x="3017838" y="6000750"/>
          <p14:tracePt t="245027" x="3027363" y="6018213"/>
          <p14:tracePt t="245044" x="3027363" y="6027738"/>
          <p14:tracePt t="245052" x="3027363" y="6037263"/>
          <p14:tracePt t="245092" x="3027363" y="6046788"/>
          <p14:tracePt t="245157" x="3027363" y="6054725"/>
          <p14:tracePt t="245173" x="3027363" y="6073775"/>
          <p14:tracePt t="245181" x="3027363" y="6083300"/>
          <p14:tracePt t="245213" x="3027363" y="6091238"/>
          <p14:tracePt t="245228" x="3027363" y="6110288"/>
          <p14:tracePt t="245268" x="3035300" y="6127750"/>
          <p14:tracePt t="245334" x="3044825" y="6137275"/>
          <p14:tracePt t="245342" x="3063875" y="6146800"/>
          <p14:tracePt t="245350" x="3117850" y="6164263"/>
          <p14:tracePt t="245357" x="3154363" y="6173788"/>
          <p14:tracePt t="245368" x="3208338" y="6173788"/>
          <p14:tracePt t="245374" x="3263900" y="6192838"/>
          <p14:tracePt t="245384" x="3317875" y="6192838"/>
          <p14:tracePt t="245388" x="3436938" y="6200775"/>
          <p14:tracePt t="245397" x="3527425" y="6229350"/>
          <p14:tracePt t="245405" x="3582988" y="6229350"/>
          <p14:tracePt t="245413" x="3646488" y="6246813"/>
          <p14:tracePt t="245421" x="3683000" y="6246813"/>
          <p14:tracePt t="245428" x="3719513" y="6256338"/>
          <p14:tracePt t="245438" x="3738563" y="6256338"/>
          <p14:tracePt t="245646" x="3673475" y="6256338"/>
          <p14:tracePt t="245654" x="3619500" y="6256338"/>
          <p14:tracePt t="245662" x="3546475" y="6256338"/>
          <p14:tracePt t="245670" x="3490913" y="6256338"/>
          <p14:tracePt t="245678" x="3400425" y="6256338"/>
          <p14:tracePt t="245687" x="3336925" y="6256338"/>
          <p14:tracePt t="245693" x="3281363" y="6256338"/>
          <p14:tracePt t="245701" x="3227388" y="6256338"/>
          <p14:tracePt t="245709" x="3208338" y="6256338"/>
          <p14:tracePt t="245717" x="3181350" y="6256338"/>
          <p14:tracePt t="245725" x="3171825" y="6256338"/>
          <p14:tracePt t="247001" x="3254375" y="6183313"/>
          <p14:tracePt t="247005" x="3373438" y="6064250"/>
          <p14:tracePt t="247017" x="3473450" y="5991225"/>
          <p14:tracePt t="247022" x="3563938" y="5891213"/>
          <p14:tracePt t="247032" x="3665538" y="5818188"/>
          <p14:tracePt t="247036" x="3729038" y="5754688"/>
          <p14:tracePt t="247044" x="3738563" y="5745163"/>
          <p14:tracePt t="247053" x="3775075" y="5708650"/>
          <p14:tracePt t="247060" x="3802063" y="5691188"/>
          <p14:tracePt t="247068" x="3819525" y="5672138"/>
          <p14:tracePt t="247077" x="3838575" y="5654675"/>
          <p14:tracePt t="247092" x="3846513" y="5645150"/>
          <p14:tracePt t="247109" x="3856038" y="5635625"/>
          <p14:tracePt t="247446" x="3865563" y="5608638"/>
          <p14:tracePt t="247454" x="3956050" y="5545138"/>
          <p14:tracePt t="247462" x="4084638" y="5518150"/>
          <p14:tracePt t="247471" x="4303713" y="5453063"/>
          <p14:tracePt t="247478" x="4484688" y="5435600"/>
          <p14:tracePt t="247485" x="4740275" y="5408613"/>
          <p14:tracePt t="247492" x="4986338" y="5372100"/>
          <p14:tracePt t="247500" x="5187950" y="5353050"/>
          <p14:tracePt t="247509" x="5341938" y="5307013"/>
          <p14:tracePt t="247518" x="5487988" y="5280025"/>
          <p14:tracePt t="247524" x="5597525" y="5262563"/>
          <p14:tracePt t="247535" x="5661025" y="5243513"/>
          <p14:tracePt t="247548" x="5716588" y="5226050"/>
          <p14:tracePt t="247556" x="5816600" y="5197475"/>
          <p14:tracePt t="247564" x="5935663" y="5143500"/>
          <p14:tracePt t="247572" x="6026150" y="5097463"/>
          <p14:tracePt t="247581" x="6072188" y="5080000"/>
          <p14:tracePt t="247588" x="6189663" y="4987925"/>
          <p14:tracePt t="247596" x="6291263" y="4914900"/>
          <p14:tracePt t="247605" x="6427788" y="4860925"/>
          <p14:tracePt t="247612" x="6564313" y="4797425"/>
          <p14:tracePt t="247620" x="6691313" y="4724400"/>
          <p14:tracePt t="247630" x="6791325" y="4651375"/>
          <p14:tracePt t="247640" x="6946900" y="4587875"/>
          <p14:tracePt t="247646" x="7037388" y="4578350"/>
          <p14:tracePt t="247654" x="7156450" y="4551363"/>
          <p14:tracePt t="247661" x="7229475" y="4522788"/>
          <p14:tracePt t="247670" x="7239000" y="4522788"/>
          <p14:tracePt t="247676" x="7312025" y="4514850"/>
          <p14:tracePt t="247684" x="7429500" y="4495800"/>
          <p14:tracePt t="247692" x="7521575" y="4486275"/>
          <p14:tracePt t="247700" x="7631113" y="4486275"/>
          <p14:tracePt t="247709" x="7740650" y="4486275"/>
          <p14:tracePt t="247716" x="7831138" y="4486275"/>
          <p14:tracePt t="247724" x="7904163" y="4486275"/>
          <p14:tracePt t="247731" x="7994650" y="4486275"/>
          <p14:tracePt t="247740" x="8104188" y="4486275"/>
          <p14:tracePt t="247749" x="8177213" y="4486275"/>
          <p14:tracePt t="247756" x="8259763" y="4486275"/>
          <p14:tracePt t="247765" x="8332788" y="4486275"/>
          <p14:tracePt t="247772" x="8423275" y="4486275"/>
          <p14:tracePt t="247782" x="8496300" y="4486275"/>
          <p14:tracePt t="247789" x="8588375" y="4486275"/>
          <p14:tracePt t="247797" x="8697913" y="4486275"/>
          <p14:tracePt t="247804" x="8842375" y="4486275"/>
          <p14:tracePt t="247812" x="8988425" y="44862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44450"/>
            <a:ext cx="8229600" cy="1143000"/>
          </a:xfrm>
        </p:spPr>
        <p:txBody>
          <a:bodyPr/>
          <a:lstStyle/>
          <a:p>
            <a:r>
              <a:rPr lang="ja-JP" altLang="en-US"/>
              <a:t>工学的スレッショルドレベル</a:t>
            </a:r>
          </a:p>
        </p:txBody>
      </p:sp>
      <p:sp>
        <p:nvSpPr>
          <p:cNvPr id="23556" name="Line 4"/>
          <p:cNvSpPr>
            <a:spLocks noChangeShapeType="1"/>
          </p:cNvSpPr>
          <p:nvPr/>
        </p:nvSpPr>
        <p:spPr bwMode="auto">
          <a:xfrm>
            <a:off x="1042988" y="5157788"/>
            <a:ext cx="1873250" cy="0"/>
          </a:xfrm>
          <a:prstGeom prst="line">
            <a:avLst/>
          </a:prstGeom>
          <a:noFill/>
          <a:ln w="28575">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7" name="Line 5"/>
          <p:cNvSpPr>
            <a:spLocks noChangeShapeType="1"/>
          </p:cNvSpPr>
          <p:nvPr/>
        </p:nvSpPr>
        <p:spPr bwMode="auto">
          <a:xfrm>
            <a:off x="1042988" y="2636838"/>
            <a:ext cx="1873250"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8" name="Line 6"/>
          <p:cNvSpPr>
            <a:spLocks noChangeShapeType="1"/>
          </p:cNvSpPr>
          <p:nvPr/>
        </p:nvSpPr>
        <p:spPr bwMode="auto">
          <a:xfrm>
            <a:off x="1547813" y="5157788"/>
            <a:ext cx="0" cy="5762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59" name="Text Box 7"/>
          <p:cNvSpPr txBox="1">
            <a:spLocks noChangeArrowheads="1"/>
          </p:cNvSpPr>
          <p:nvPr/>
        </p:nvSpPr>
        <p:spPr bwMode="auto">
          <a:xfrm>
            <a:off x="1547813" y="5826125"/>
            <a:ext cx="36591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VOL</a:t>
            </a:r>
            <a:r>
              <a:rPr lang="ja-JP" altLang="en-US" b="1"/>
              <a:t>：推奨動作条件を満足する限り</a:t>
            </a:r>
          </a:p>
          <a:p>
            <a:r>
              <a:rPr lang="ja-JP" altLang="en-US" b="1"/>
              <a:t>最悪でもこの値を</a:t>
            </a:r>
            <a:r>
              <a:rPr lang="en-US" altLang="ja-JP" b="1"/>
              <a:t>L</a:t>
            </a:r>
            <a:r>
              <a:rPr lang="ja-JP" altLang="en-US" b="1"/>
              <a:t>レベルとして保証</a:t>
            </a:r>
          </a:p>
          <a:p>
            <a:r>
              <a:rPr lang="ja-JP" altLang="en-US" b="1"/>
              <a:t>（最大値を使う）</a:t>
            </a:r>
            <a:r>
              <a:rPr lang="en-US" altLang="ja-JP" b="1"/>
              <a:t>0.1V</a:t>
            </a:r>
            <a:r>
              <a:rPr lang="ja-JP" altLang="en-US" b="1"/>
              <a:t>　</a:t>
            </a:r>
          </a:p>
        </p:txBody>
      </p:sp>
      <p:sp>
        <p:nvSpPr>
          <p:cNvPr id="23561" name="Line 9"/>
          <p:cNvSpPr>
            <a:spLocks noChangeShapeType="1"/>
          </p:cNvSpPr>
          <p:nvPr/>
        </p:nvSpPr>
        <p:spPr bwMode="auto">
          <a:xfrm flipV="1">
            <a:off x="1476375" y="1989138"/>
            <a:ext cx="0" cy="6477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2" name="Line 10"/>
          <p:cNvSpPr>
            <a:spLocks noChangeShapeType="1"/>
          </p:cNvSpPr>
          <p:nvPr/>
        </p:nvSpPr>
        <p:spPr bwMode="auto">
          <a:xfrm>
            <a:off x="2627313" y="4437063"/>
            <a:ext cx="1873250" cy="0"/>
          </a:xfrm>
          <a:prstGeom prst="line">
            <a:avLst/>
          </a:prstGeom>
          <a:noFill/>
          <a:ln w="28575">
            <a:solidFill>
              <a:srgbClr val="00CC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5" name="Text Box 13"/>
          <p:cNvSpPr txBox="1">
            <a:spLocks noChangeArrowheads="1"/>
          </p:cNvSpPr>
          <p:nvPr/>
        </p:nvSpPr>
        <p:spPr bwMode="auto">
          <a:xfrm>
            <a:off x="4584700" y="4386263"/>
            <a:ext cx="41889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VIL</a:t>
            </a:r>
            <a:r>
              <a:rPr lang="ja-JP" altLang="en-US" b="1" dirty="0"/>
              <a:t>：これより低ければ</a:t>
            </a:r>
            <a:r>
              <a:rPr lang="en-US" altLang="ja-JP" b="1" dirty="0"/>
              <a:t>L</a:t>
            </a:r>
            <a:r>
              <a:rPr lang="ja-JP" altLang="en-US" b="1" dirty="0"/>
              <a:t>レベルとして認識</a:t>
            </a:r>
          </a:p>
          <a:p>
            <a:r>
              <a:rPr lang="ja-JP" altLang="en-US" b="1" dirty="0"/>
              <a:t>（最大値を使う）　</a:t>
            </a:r>
            <a:r>
              <a:rPr lang="en-US" altLang="ja-JP" b="1" dirty="0"/>
              <a:t>0.9V</a:t>
            </a:r>
          </a:p>
        </p:txBody>
      </p:sp>
      <p:sp>
        <p:nvSpPr>
          <p:cNvPr id="23566" name="Line 14"/>
          <p:cNvSpPr>
            <a:spLocks noChangeShapeType="1"/>
          </p:cNvSpPr>
          <p:nvPr/>
        </p:nvSpPr>
        <p:spPr bwMode="auto">
          <a:xfrm>
            <a:off x="2771775" y="4510088"/>
            <a:ext cx="0" cy="6477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7" name="Text Box 15"/>
          <p:cNvSpPr txBox="1">
            <a:spLocks noChangeArrowheads="1"/>
          </p:cNvSpPr>
          <p:nvPr/>
        </p:nvSpPr>
        <p:spPr bwMode="auto">
          <a:xfrm>
            <a:off x="2895600" y="45085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L</a:t>
            </a:r>
            <a:r>
              <a:rPr lang="ja-JP" altLang="en-US" b="1" dirty="0"/>
              <a:t>レベル</a:t>
            </a:r>
          </a:p>
          <a:p>
            <a:r>
              <a:rPr lang="ja-JP" altLang="en-US" b="1" dirty="0"/>
              <a:t>ノイズマージン</a:t>
            </a:r>
          </a:p>
          <a:p>
            <a:r>
              <a:rPr lang="en-US" altLang="ja-JP" b="1" dirty="0"/>
              <a:t>0.9-0.1=0.8</a:t>
            </a:r>
          </a:p>
        </p:txBody>
      </p:sp>
      <p:sp>
        <p:nvSpPr>
          <p:cNvPr id="23568" name="Line 16"/>
          <p:cNvSpPr>
            <a:spLocks noChangeShapeType="1"/>
          </p:cNvSpPr>
          <p:nvPr/>
        </p:nvSpPr>
        <p:spPr bwMode="auto">
          <a:xfrm>
            <a:off x="2627313" y="3357563"/>
            <a:ext cx="1873250"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69" name="Line 17"/>
          <p:cNvSpPr>
            <a:spLocks noChangeShapeType="1"/>
          </p:cNvSpPr>
          <p:nvPr/>
        </p:nvSpPr>
        <p:spPr bwMode="auto">
          <a:xfrm>
            <a:off x="2700338" y="2709863"/>
            <a:ext cx="0" cy="6477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0" name="Text Box 18"/>
          <p:cNvSpPr txBox="1">
            <a:spLocks noChangeArrowheads="1"/>
          </p:cNvSpPr>
          <p:nvPr/>
        </p:nvSpPr>
        <p:spPr bwMode="auto">
          <a:xfrm>
            <a:off x="2987675" y="2492375"/>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H</a:t>
            </a:r>
            <a:r>
              <a:rPr lang="ja-JP" altLang="en-US" b="1" dirty="0"/>
              <a:t>レベル</a:t>
            </a:r>
          </a:p>
          <a:p>
            <a:r>
              <a:rPr lang="ja-JP" altLang="en-US" b="1" dirty="0"/>
              <a:t>ノイズマージン</a:t>
            </a:r>
          </a:p>
          <a:p>
            <a:r>
              <a:rPr lang="en-US" altLang="ja-JP" b="1" dirty="0"/>
              <a:t>2.9-2.1=0.8</a:t>
            </a:r>
          </a:p>
        </p:txBody>
      </p:sp>
      <p:sp>
        <p:nvSpPr>
          <p:cNvPr id="23571" name="Text Box 19"/>
          <p:cNvSpPr txBox="1">
            <a:spLocks noChangeArrowheads="1"/>
          </p:cNvSpPr>
          <p:nvPr/>
        </p:nvSpPr>
        <p:spPr bwMode="auto">
          <a:xfrm>
            <a:off x="4572000" y="2781300"/>
            <a:ext cx="42402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VIH</a:t>
            </a:r>
            <a:r>
              <a:rPr lang="ja-JP" altLang="en-US" b="1" dirty="0"/>
              <a:t>：これより高ければ</a:t>
            </a:r>
            <a:r>
              <a:rPr lang="en-US" altLang="ja-JP" b="1" dirty="0"/>
              <a:t>H</a:t>
            </a:r>
            <a:r>
              <a:rPr lang="ja-JP" altLang="en-US" b="1" dirty="0"/>
              <a:t>レベルとして認識</a:t>
            </a:r>
          </a:p>
          <a:p>
            <a:r>
              <a:rPr lang="ja-JP" altLang="en-US" b="1" dirty="0"/>
              <a:t>（最小値を使う）　</a:t>
            </a:r>
            <a:r>
              <a:rPr lang="en-US" altLang="ja-JP" b="1" dirty="0"/>
              <a:t>2.1V</a:t>
            </a:r>
          </a:p>
        </p:txBody>
      </p:sp>
      <p:sp>
        <p:nvSpPr>
          <p:cNvPr id="23572" name="Text Box 20"/>
          <p:cNvSpPr txBox="1">
            <a:spLocks noChangeArrowheads="1"/>
          </p:cNvSpPr>
          <p:nvPr/>
        </p:nvSpPr>
        <p:spPr bwMode="auto">
          <a:xfrm>
            <a:off x="1547813" y="1360488"/>
            <a:ext cx="37401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t>VOH</a:t>
            </a:r>
            <a:r>
              <a:rPr lang="ja-JP" altLang="en-US" b="1" dirty="0"/>
              <a:t>：推奨動作条件を満足する限り</a:t>
            </a:r>
          </a:p>
          <a:p>
            <a:r>
              <a:rPr lang="ja-JP" altLang="en-US" b="1" dirty="0"/>
              <a:t>最悪でもこの値を</a:t>
            </a:r>
            <a:r>
              <a:rPr lang="en-US" altLang="ja-JP" b="1" dirty="0"/>
              <a:t>H</a:t>
            </a:r>
            <a:r>
              <a:rPr lang="ja-JP" altLang="en-US" b="1" dirty="0"/>
              <a:t>レベルとして保証</a:t>
            </a:r>
          </a:p>
          <a:p>
            <a:r>
              <a:rPr lang="ja-JP" altLang="en-US" b="1" dirty="0"/>
              <a:t>（最小値を使う）</a:t>
            </a:r>
            <a:r>
              <a:rPr lang="en-US" altLang="ja-JP" b="1" dirty="0"/>
              <a:t>2.9V</a:t>
            </a:r>
          </a:p>
          <a:p>
            <a:endParaRPr lang="en-US" altLang="ja-JP" b="1" dirty="0"/>
          </a:p>
        </p:txBody>
      </p:sp>
      <p:sp>
        <p:nvSpPr>
          <p:cNvPr id="23573" name="Text Box 21"/>
          <p:cNvSpPr txBox="1">
            <a:spLocks noChangeArrowheads="1"/>
          </p:cNvSpPr>
          <p:nvPr/>
        </p:nvSpPr>
        <p:spPr bwMode="auto">
          <a:xfrm>
            <a:off x="158750" y="350678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出力側</a:t>
            </a:r>
          </a:p>
        </p:txBody>
      </p:sp>
      <p:sp>
        <p:nvSpPr>
          <p:cNvPr id="23574" name="Line 22"/>
          <p:cNvSpPr>
            <a:spLocks noChangeShapeType="1"/>
          </p:cNvSpPr>
          <p:nvPr/>
        </p:nvSpPr>
        <p:spPr bwMode="auto">
          <a:xfrm flipV="1">
            <a:off x="900113" y="2708275"/>
            <a:ext cx="358775" cy="649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5" name="Line 23"/>
          <p:cNvSpPr>
            <a:spLocks noChangeShapeType="1"/>
          </p:cNvSpPr>
          <p:nvPr/>
        </p:nvSpPr>
        <p:spPr bwMode="auto">
          <a:xfrm>
            <a:off x="900113" y="4005263"/>
            <a:ext cx="287337"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6" name="Line 24"/>
          <p:cNvSpPr>
            <a:spLocks noChangeShapeType="1"/>
          </p:cNvSpPr>
          <p:nvPr/>
        </p:nvSpPr>
        <p:spPr bwMode="auto">
          <a:xfrm>
            <a:off x="3708400" y="3429000"/>
            <a:ext cx="0" cy="9366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577" name="Text Box 25"/>
          <p:cNvSpPr txBox="1">
            <a:spLocks noChangeArrowheads="1"/>
          </p:cNvSpPr>
          <p:nvPr/>
        </p:nvSpPr>
        <p:spPr bwMode="auto">
          <a:xfrm>
            <a:off x="3702050" y="3644900"/>
            <a:ext cx="5241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入力側：　スレッショルドレベルはこの範囲のどこかに</a:t>
            </a:r>
          </a:p>
          <a:p>
            <a:r>
              <a:rPr lang="ja-JP" altLang="en-US" b="1"/>
              <a:t>ある→どこでもいいじゃないか！</a:t>
            </a:r>
          </a:p>
        </p:txBody>
      </p:sp>
      <p:sp>
        <p:nvSpPr>
          <p:cNvPr id="23578" name="Text Box 26"/>
          <p:cNvSpPr txBox="1">
            <a:spLocks noChangeArrowheads="1"/>
          </p:cNvSpPr>
          <p:nvPr/>
        </p:nvSpPr>
        <p:spPr bwMode="auto">
          <a:xfrm>
            <a:off x="5795963" y="1085850"/>
            <a:ext cx="31325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dirty="0"/>
              <a:t>数値は</a:t>
            </a:r>
            <a:r>
              <a:rPr lang="en-US" altLang="ja-JP" b="1" dirty="0"/>
              <a:t> AC</a:t>
            </a:r>
            <a:r>
              <a:rPr lang="ja-JP" altLang="en-US" b="1" dirty="0"/>
              <a:t>シリーズ</a:t>
            </a:r>
          </a:p>
          <a:p>
            <a:r>
              <a:rPr lang="ja-JP" altLang="en-US" b="1" dirty="0"/>
              <a:t>電源</a:t>
            </a:r>
            <a:r>
              <a:rPr lang="en-US" altLang="ja-JP" b="1" dirty="0"/>
              <a:t>3.0V</a:t>
            </a:r>
            <a:r>
              <a:rPr lang="ja-JP" altLang="en-US" b="1" dirty="0" err="1"/>
              <a:t>、</a:t>
            </a:r>
            <a:r>
              <a:rPr lang="en-US" altLang="ja-JP" b="1" dirty="0"/>
              <a:t>CMOS</a:t>
            </a:r>
            <a:r>
              <a:rPr lang="ja-JP" altLang="en-US" b="1" dirty="0"/>
              <a:t>同士の接続</a:t>
            </a:r>
          </a:p>
          <a:p>
            <a:r>
              <a:rPr lang="ja-JP" altLang="en-US" b="1" dirty="0"/>
              <a:t>最悪の場合を考えて読む！</a:t>
            </a:r>
          </a:p>
          <a:p>
            <a:r>
              <a:rPr lang="ja-JP" altLang="en-US" b="1" dirty="0"/>
              <a:t>ワーストケースデザイン</a:t>
            </a:r>
          </a:p>
        </p:txBody>
      </p:sp>
      <p:pic>
        <p:nvPicPr>
          <p:cNvPr id="2" name="オーディオ 1">
            <a:hlinkClick r:id="" action="ppaction://media"/>
            <a:extLst>
              <a:ext uri="{FF2B5EF4-FFF2-40B4-BE49-F238E27FC236}">
                <a16:creationId xmlns:a16="http://schemas.microsoft.com/office/drawing/2014/main" id="{C60BBA60-DC1E-4F76-A96C-9DB6A3F1F2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2594"/>
    </mc:Choice>
    <mc:Fallback>
      <p:transition spd="slow" advTm="242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3" x="8724900" y="3365500"/>
          <p14:tracePt t="418" x="8569325" y="3365500"/>
          <p14:tracePt t="426" x="8469313" y="3411538"/>
          <p14:tracePt t="434" x="8415338" y="3411538"/>
          <p14:tracePt t="440" x="8378825" y="3411538"/>
          <p14:tracePt t="448" x="8350250" y="3419475"/>
          <p14:tracePt t="465" x="8313738" y="3429000"/>
          <p14:tracePt t="472" x="8250238" y="3455988"/>
          <p14:tracePt t="480" x="8186738" y="3465513"/>
          <p14:tracePt t="488" x="8077200" y="3492500"/>
          <p14:tracePt t="496" x="7958138" y="3519488"/>
          <p14:tracePt t="504" x="7904163" y="3529013"/>
          <p14:tracePt t="512" x="7777163" y="3529013"/>
          <p14:tracePt t="520" x="7704138" y="3529013"/>
          <p14:tracePt t="528" x="7594600" y="3529013"/>
          <p14:tracePt t="536" x="7502525" y="3529013"/>
          <p14:tracePt t="544" x="7439025" y="3529013"/>
          <p14:tracePt t="554" x="7385050" y="3529013"/>
          <p14:tracePt t="566" x="7348538" y="3529013"/>
          <p14:tracePt t="570" x="7292975" y="3548063"/>
          <p14:tracePt t="579" x="7256463" y="3556000"/>
          <p14:tracePt t="586" x="7229475" y="3556000"/>
          <p14:tracePt t="596" x="7192963" y="3556000"/>
          <p14:tracePt t="601" x="7146925" y="3575050"/>
          <p14:tracePt t="610" x="7102475" y="3575050"/>
          <p14:tracePt t="620" x="7073900" y="3584575"/>
          <p14:tracePt t="624" x="7037388" y="3584575"/>
          <p14:tracePt t="632" x="6992938" y="3584575"/>
          <p14:tracePt t="640" x="6946900" y="3592513"/>
          <p14:tracePt t="648" x="6919913" y="3592513"/>
          <p14:tracePt t="661" x="6864350" y="3611563"/>
          <p14:tracePt t="666" x="6837363" y="3611563"/>
          <p14:tracePt t="674" x="6783388" y="3629025"/>
          <p14:tracePt t="682" x="6718300" y="3629025"/>
          <p14:tracePt t="689" x="6681788" y="3638550"/>
          <p14:tracePt t="697" x="6627813" y="3638550"/>
          <p14:tracePt t="705" x="6600825" y="3648075"/>
          <p14:tracePt t="713" x="6591300" y="3648075"/>
          <p14:tracePt t="721" x="6581775" y="3648075"/>
          <p14:tracePt t="992" x="6645275" y="3584575"/>
          <p14:tracePt t="1000" x="6710363" y="3548063"/>
          <p14:tracePt t="1009" x="6791325" y="3482975"/>
          <p14:tracePt t="1017" x="6837363" y="3455988"/>
          <p14:tracePt t="1026" x="6873875" y="3419475"/>
          <p14:tracePt t="1033" x="6900863" y="3402013"/>
          <p14:tracePt t="1041" x="6910388" y="3382963"/>
          <p14:tracePt t="1048" x="6929438" y="3365500"/>
          <p14:tracePt t="1056" x="6937375" y="3355975"/>
          <p14:tracePt t="1064" x="6937375" y="3346450"/>
          <p14:tracePt t="1072" x="6946900" y="3328988"/>
          <p14:tracePt t="1080" x="6946900" y="3319463"/>
          <p14:tracePt t="1088" x="6956425" y="3309938"/>
          <p14:tracePt t="1104" x="6964363" y="3309938"/>
          <p14:tracePt t="1129" x="6973888" y="3292475"/>
          <p14:tracePt t="1145" x="6973888" y="3282950"/>
          <p14:tracePt t="1661" x="6973888" y="3273425"/>
          <p14:tracePt t="14906" x="6973888" y="3265488"/>
          <p14:tracePt t="14912" x="6973888" y="3182938"/>
          <p14:tracePt t="14921" x="6973888" y="3109913"/>
          <p14:tracePt t="14928" x="6973888" y="3046413"/>
          <p14:tracePt t="14937" x="6973888" y="2973388"/>
          <p14:tracePt t="14945" x="6992938" y="2917825"/>
          <p14:tracePt t="14952" x="7019925" y="2836863"/>
          <p14:tracePt t="14960" x="7019925" y="2781300"/>
          <p14:tracePt t="14968" x="7019925" y="2735263"/>
          <p14:tracePt t="14976" x="7019925" y="2708275"/>
          <p14:tracePt t="14984" x="7019925" y="2690813"/>
          <p14:tracePt t="14994" x="7019925" y="2681288"/>
          <p14:tracePt t="15000" x="7019925" y="2671763"/>
          <p14:tracePt t="15562" x="6964363" y="2717800"/>
          <p14:tracePt t="15568" x="6883400" y="2808288"/>
          <p14:tracePt t="15577" x="6810375" y="2909888"/>
          <p14:tracePt t="15584" x="6737350" y="2990850"/>
          <p14:tracePt t="15592" x="6681788" y="3090863"/>
          <p14:tracePt t="15600" x="6610350" y="3173413"/>
          <p14:tracePt t="15609" x="6573838" y="3255963"/>
          <p14:tracePt t="15616" x="6500813" y="3338513"/>
          <p14:tracePt t="15627" x="6399213" y="3455988"/>
          <p14:tracePt t="15632" x="6291263" y="3575050"/>
          <p14:tracePt t="15641" x="6172200" y="3665538"/>
          <p14:tracePt t="15648" x="6053138" y="3757613"/>
          <p14:tracePt t="15656" x="5935663" y="3830638"/>
          <p14:tracePt t="15664" x="5870575" y="3875088"/>
          <p14:tracePt t="15673" x="5789613" y="3930650"/>
          <p14:tracePt t="15681" x="5743575" y="3957638"/>
          <p14:tracePt t="15689" x="5680075" y="3994150"/>
          <p14:tracePt t="15697" x="5653088" y="4003675"/>
          <p14:tracePt t="15705" x="5634038" y="4003675"/>
          <p14:tracePt t="15712" x="5624513" y="4013200"/>
          <p14:tracePt t="15722" x="5607050" y="4013200"/>
          <p14:tracePt t="15729" x="5588000" y="4021138"/>
          <p14:tracePt t="15738" x="5580063" y="4030663"/>
          <p14:tracePt t="15748" x="5551488" y="4040188"/>
          <p14:tracePt t="15754" x="5514975" y="4049713"/>
          <p14:tracePt t="15762" x="5451475" y="4057650"/>
          <p14:tracePt t="15769" x="5397500" y="4086225"/>
          <p14:tracePt t="15779" x="5297488" y="4113213"/>
          <p14:tracePt t="15785" x="5232400" y="4122738"/>
          <p14:tracePt t="15800" x="5141913" y="4149725"/>
          <p14:tracePt t="15801" x="5049838" y="4149725"/>
          <p14:tracePt t="15808" x="4959350" y="4149725"/>
          <p14:tracePt t="15816" x="4905375" y="4149725"/>
          <p14:tracePt t="15826" x="4840288" y="4149725"/>
          <p14:tracePt t="15832" x="4749800" y="4149725"/>
          <p14:tracePt t="15842" x="4676775" y="4140200"/>
          <p14:tracePt t="15848" x="4603750" y="4140200"/>
          <p14:tracePt t="15857" x="4467225" y="4094163"/>
          <p14:tracePt t="15864" x="4321175" y="4076700"/>
          <p14:tracePt t="15876" x="4175125" y="4049713"/>
          <p14:tracePt t="15880" x="4021138" y="4021138"/>
          <p14:tracePt t="15888" x="3838575" y="3984625"/>
          <p14:tracePt t="15896" x="3646488" y="3903663"/>
          <p14:tracePt t="15905" x="3482975" y="3857625"/>
          <p14:tracePt t="15913" x="3309938" y="3811588"/>
          <p14:tracePt t="15921" x="3163888" y="3767138"/>
          <p14:tracePt t="15929" x="3017838" y="3738563"/>
          <p14:tracePt t="15937" x="2881313" y="3711575"/>
          <p14:tracePt t="15945" x="2771775" y="3711575"/>
          <p14:tracePt t="15952" x="2643188" y="3711575"/>
          <p14:tracePt t="15961" x="2533650" y="3711575"/>
          <p14:tracePt t="15968" x="2462213" y="3711575"/>
          <p14:tracePt t="15977" x="2397125" y="3730625"/>
          <p14:tracePt t="15984" x="2324100" y="3738563"/>
          <p14:tracePt t="15993" x="2260600" y="3767138"/>
          <p14:tracePt t="16000" x="2224088" y="3775075"/>
          <p14:tracePt t="16009" x="2179638" y="3784600"/>
          <p14:tracePt t="16017" x="2160588" y="3784600"/>
          <p14:tracePt t="16028" x="2133600" y="3784600"/>
          <p14:tracePt t="16058" x="2124075" y="3794125"/>
          <p14:tracePt t="16066" x="2106613" y="3794125"/>
          <p14:tracePt t="16076" x="2078038" y="3794125"/>
          <p14:tracePt t="16082" x="2024063" y="3794125"/>
          <p14:tracePt t="16090" x="1968500" y="3794125"/>
          <p14:tracePt t="16098" x="1924050" y="3794125"/>
          <p14:tracePt t="16108" x="1868488" y="3794125"/>
          <p14:tracePt t="16113" x="1831975" y="3794125"/>
          <p14:tracePt t="16120" x="1778000" y="3794125"/>
          <p14:tracePt t="16128" x="1758950" y="3794125"/>
          <p14:tracePt t="16137" x="1731963" y="3794125"/>
          <p14:tracePt t="16145" x="1714500" y="3794125"/>
          <p14:tracePt t="16152" x="1704975" y="3794125"/>
          <p14:tracePt t="16160" x="1685925" y="3794125"/>
          <p14:tracePt t="16330" x="1668463" y="3821113"/>
          <p14:tracePt t="16338" x="1641475" y="3867150"/>
          <p14:tracePt t="16346" x="1612900" y="3903663"/>
          <p14:tracePt t="16354" x="1558925" y="3967163"/>
          <p14:tracePt t="16361" x="1531938" y="3994150"/>
          <p14:tracePt t="16370" x="1468438" y="4040188"/>
          <p14:tracePt t="16377" x="1431925" y="4067175"/>
          <p14:tracePt t="16385" x="1349375" y="4103688"/>
          <p14:tracePt t="16394" x="1285875" y="4149725"/>
          <p14:tracePt t="16401" x="1222375" y="4186238"/>
          <p14:tracePt t="16408" x="1166813" y="4195763"/>
          <p14:tracePt t="16417" x="1084263" y="4240213"/>
          <p14:tracePt t="16425" x="1057275" y="4249738"/>
          <p14:tracePt t="16433" x="1011238" y="4259263"/>
          <p14:tracePt t="16442" x="957263" y="4268788"/>
          <p14:tracePt t="16449" x="920750" y="4268788"/>
          <p14:tracePt t="16458" x="857250" y="4295775"/>
          <p14:tracePt t="16465" x="811213" y="4295775"/>
          <p14:tracePt t="16473" x="738188" y="4295775"/>
          <p14:tracePt t="16482" x="647700" y="4295775"/>
          <p14:tracePt t="16488" x="538163" y="4295775"/>
          <p14:tracePt t="16496" x="446088" y="4295775"/>
          <p14:tracePt t="16504" x="336550" y="4276725"/>
          <p14:tracePt t="16512" x="255588" y="4232275"/>
          <p14:tracePt t="16520" x="192088" y="4213225"/>
          <p14:tracePt t="16528" x="127000" y="4167188"/>
          <p14:tracePt t="16536" x="100013" y="4140200"/>
          <p14:tracePt t="16544" x="53975" y="4113213"/>
          <p14:tracePt t="16552" x="17463" y="4086225"/>
          <p14:tracePt t="16625" x="36513" y="3638550"/>
          <p14:tracePt t="16633" x="53975" y="3592513"/>
          <p14:tracePt t="16642" x="90488" y="3538538"/>
          <p14:tracePt t="16649" x="119063" y="3492500"/>
          <p14:tracePt t="16661" x="155575" y="3446463"/>
          <p14:tracePt t="16666" x="182563" y="3419475"/>
          <p14:tracePt t="16676" x="228600" y="3382963"/>
          <p14:tracePt t="16684" x="265113" y="3365500"/>
          <p14:tracePt t="16689" x="319088" y="3338513"/>
          <p14:tracePt t="16700" x="346075" y="3319463"/>
          <p14:tracePt t="16706" x="409575" y="3292475"/>
          <p14:tracePt t="16715" x="438150" y="3282950"/>
          <p14:tracePt t="16722" x="492125" y="3265488"/>
          <p14:tracePt t="16731" x="592138" y="3246438"/>
          <p14:tracePt t="16738" x="647700" y="3236913"/>
          <p14:tracePt t="16746" x="720725" y="3236913"/>
          <p14:tracePt t="16753" x="765175" y="3236913"/>
          <p14:tracePt t="16761" x="820738" y="3236913"/>
          <p14:tracePt t="16769" x="874713" y="3236913"/>
          <p14:tracePt t="16777" x="930275" y="3236913"/>
          <p14:tracePt t="16785" x="1003300" y="3236913"/>
          <p14:tracePt t="16793" x="1066800" y="3236913"/>
          <p14:tracePt t="16801" x="1120775" y="3236913"/>
          <p14:tracePt t="16808" x="1176338" y="3236913"/>
          <p14:tracePt t="16817" x="1230313" y="3236913"/>
          <p14:tracePt t="16825" x="1276350" y="3265488"/>
          <p14:tracePt t="16833" x="1312863" y="3282950"/>
          <p14:tracePt t="16842" x="1339850" y="3302000"/>
          <p14:tracePt t="16849" x="1349375" y="3309938"/>
          <p14:tracePt t="16858" x="1358900" y="3355975"/>
          <p14:tracePt t="16865" x="1366838" y="3419475"/>
          <p14:tracePt t="16873" x="1366838" y="3475038"/>
          <p14:tracePt t="16881" x="1395413" y="3556000"/>
          <p14:tracePt t="16894" x="1395413" y="3648075"/>
          <p14:tracePt t="16897" x="1395413" y="3721100"/>
          <p14:tracePt t="16905" x="1395413" y="3794125"/>
          <p14:tracePt t="16913" x="1395413" y="3867150"/>
          <p14:tracePt t="16921" x="1395413" y="3921125"/>
          <p14:tracePt t="16929" x="1395413" y="4013200"/>
          <p14:tracePt t="16937" x="1376363" y="4076700"/>
          <p14:tracePt t="16945" x="1366838" y="4122738"/>
          <p14:tracePt t="16953" x="1349375" y="4167188"/>
          <p14:tracePt t="16961" x="1339850" y="4176713"/>
          <p14:tracePt t="16968" x="1330325" y="4195763"/>
          <p14:tracePt t="16976" x="1322388" y="4213225"/>
          <p14:tracePt t="17001" x="1312863" y="4213225"/>
          <p14:tracePt t="17154" x="1403350" y="4213225"/>
          <p14:tracePt t="17162" x="1568450" y="4213225"/>
          <p14:tracePt t="17170" x="1751013" y="4222750"/>
          <p14:tracePt t="17178" x="2051050" y="4222750"/>
          <p14:tracePt t="17186" x="2533650" y="4222750"/>
          <p14:tracePt t="17193" x="2944813" y="4222750"/>
          <p14:tracePt t="17202" x="3336925" y="4268788"/>
          <p14:tracePt t="17211" x="3738563" y="4268788"/>
          <p14:tracePt t="17217" x="3938588" y="4268788"/>
          <p14:tracePt t="17226" x="4138613" y="4268788"/>
          <p14:tracePt t="17233" x="4303713" y="4268788"/>
          <p14:tracePt t="17245" x="4413250" y="4268788"/>
          <p14:tracePt t="17250" x="4448175" y="4268788"/>
          <p14:tracePt t="17260" x="4494213" y="4268788"/>
          <p14:tracePt t="17266" x="4503738" y="4268788"/>
          <p14:tracePt t="17293" x="4513263" y="4268788"/>
          <p14:tracePt t="17345" x="4530725" y="4268788"/>
          <p14:tracePt t="17353" x="4557713" y="4268788"/>
          <p14:tracePt t="17361" x="4576763" y="4268788"/>
          <p14:tracePt t="17369" x="4586288" y="4268788"/>
          <p14:tracePt t="17377" x="4594225" y="4276725"/>
          <p14:tracePt t="17384" x="4613275" y="4276725"/>
          <p14:tracePt t="17538" x="4576763" y="4276725"/>
          <p14:tracePt t="17545" x="4521200" y="4276725"/>
          <p14:tracePt t="17552" x="4448175" y="4276725"/>
          <p14:tracePt t="17561" x="4340225" y="4259263"/>
          <p14:tracePt t="17568" x="4221163" y="4232275"/>
          <p14:tracePt t="17576" x="4129088" y="4203700"/>
          <p14:tracePt t="17584" x="4048125" y="4176713"/>
          <p14:tracePt t="17592" x="4021138" y="4167188"/>
          <p14:tracePt t="17600" x="3975100" y="4130675"/>
          <p14:tracePt t="17609" x="3938588" y="4122738"/>
          <p14:tracePt t="17617" x="3938588" y="4113213"/>
          <p14:tracePt t="17642" x="3938588" y="4103688"/>
          <p14:tracePt t="17649" x="3938588" y="4094163"/>
          <p14:tracePt t="17660" x="3929063" y="4086225"/>
          <p14:tracePt t="17680" x="3929063" y="4067175"/>
          <p14:tracePt t="17689" x="3911600" y="4049713"/>
          <p14:tracePt t="17696" x="3911600" y="4040188"/>
          <p14:tracePt t="17704" x="3902075" y="4003675"/>
          <p14:tracePt t="17712" x="3902075" y="3976688"/>
          <p14:tracePt t="17720" x="3883025" y="3940175"/>
          <p14:tracePt t="17729" x="3883025" y="3875088"/>
          <p14:tracePt t="17736" x="3883025" y="3830638"/>
          <p14:tracePt t="17746" x="3883025" y="3748088"/>
          <p14:tracePt t="17752" x="3883025" y="3694113"/>
          <p14:tracePt t="17761" x="3892550" y="3611563"/>
          <p14:tracePt t="17768" x="3929063" y="3548063"/>
          <p14:tracePt t="17777" x="3938588" y="3519488"/>
          <p14:tracePt t="17784" x="3984625" y="3455988"/>
          <p14:tracePt t="17792" x="4011613" y="3429000"/>
          <p14:tracePt t="17800" x="4029075" y="3411538"/>
          <p14:tracePt t="17809" x="4038600" y="3392488"/>
          <p14:tracePt t="17817" x="4057650" y="3375025"/>
          <p14:tracePt t="17826" x="4075113" y="3365500"/>
          <p14:tracePt t="17834" x="4084638" y="3365500"/>
          <p14:tracePt t="17844" x="4102100" y="3346450"/>
          <p14:tracePt t="17849" x="4121150" y="3346450"/>
          <p14:tracePt t="17859" x="4148138" y="3346450"/>
          <p14:tracePt t="17866" x="4165600" y="3346450"/>
          <p14:tracePt t="17874" x="4194175" y="3346450"/>
          <p14:tracePt t="17897" x="4330700" y="3419475"/>
          <p14:tracePt t="17906" x="4413250" y="3475038"/>
          <p14:tracePt t="17915" x="4484688" y="3548063"/>
          <p14:tracePt t="17921" x="4549775" y="3592513"/>
          <p14:tracePt t="17930" x="4594225" y="3629025"/>
          <p14:tracePt t="17937" x="4640263" y="3665538"/>
          <p14:tracePt t="17946" x="4703763" y="3702050"/>
          <p14:tracePt t="17953" x="4722813" y="3721100"/>
          <p14:tracePt t="17962" x="4740275" y="3730625"/>
          <p14:tracePt t="17970" x="4749800" y="3738563"/>
          <p14:tracePt t="17978" x="4767263" y="3757613"/>
          <p14:tracePt t="18002" x="4767263" y="3767138"/>
          <p14:tracePt t="18018" x="4767263" y="3775075"/>
          <p14:tracePt t="18027" x="4767263" y="3794125"/>
          <p14:tracePt t="18034" x="4767263" y="3811588"/>
          <p14:tracePt t="18044" x="4767263" y="3840163"/>
          <p14:tracePt t="18049" x="4767263" y="3867150"/>
          <p14:tracePt t="18058" x="4767263" y="3894138"/>
          <p14:tracePt t="18065" x="4759325" y="3940175"/>
          <p14:tracePt t="18073" x="4713288" y="4021138"/>
          <p14:tracePt t="18081" x="4676775" y="4067175"/>
          <p14:tracePt t="18089" x="4630738" y="4122738"/>
          <p14:tracePt t="18098" x="4549775" y="4203700"/>
          <p14:tracePt t="18105" x="4476750" y="4259263"/>
          <p14:tracePt t="18113" x="4413250" y="4303713"/>
          <p14:tracePt t="18121" x="4394200" y="4313238"/>
          <p14:tracePt t="18129" x="4348163" y="4340225"/>
          <p14:tracePt t="18145" x="4321175" y="4340225"/>
          <p14:tracePt t="19641" x="4311650" y="4340225"/>
          <p14:tracePt t="20002" x="4303713" y="4286250"/>
          <p14:tracePt t="20008" x="4321175" y="4176713"/>
          <p14:tracePt t="20016" x="4321175" y="4140200"/>
          <p14:tracePt t="20025" x="4330700" y="4103688"/>
          <p14:tracePt t="20032" x="4330700" y="4049713"/>
          <p14:tracePt t="20041" x="4348163" y="4013200"/>
          <p14:tracePt t="20048" x="4348163" y="3984625"/>
          <p14:tracePt t="20058" x="4357688" y="3957638"/>
          <p14:tracePt t="20065" x="4367213" y="3940175"/>
          <p14:tracePt t="20072" x="4376738" y="3921125"/>
          <p14:tracePt t="20810" x="4376738" y="3911600"/>
          <p14:tracePt t="20818" x="4376738" y="3903663"/>
          <p14:tracePt t="20826" x="4394200" y="3857625"/>
          <p14:tracePt t="20834" x="4440238" y="3803650"/>
          <p14:tracePt t="20846" x="4448175" y="3794125"/>
          <p14:tracePt t="20931" x="4448175" y="3775075"/>
          <p14:tracePt t="20940" x="4457700" y="3721100"/>
          <p14:tracePt t="20948" x="4457700" y="3629025"/>
          <p14:tracePt t="20953" x="4484688" y="3584575"/>
          <p14:tracePt t="20962" x="4484688" y="3511550"/>
          <p14:tracePt t="20970" x="4484688" y="3455988"/>
          <p14:tracePt t="20978" x="4484688" y="3402013"/>
          <p14:tracePt t="20985" x="4484688" y="3355975"/>
          <p14:tracePt t="20993" x="4484688" y="3328988"/>
          <p14:tracePt t="21001" x="4484688" y="3302000"/>
          <p14:tracePt t="21009" x="4476750" y="3282950"/>
          <p14:tracePt t="21016" x="4467225" y="3246438"/>
          <p14:tracePt t="21024" x="4457700" y="3246438"/>
          <p14:tracePt t="21041" x="4448175" y="3246438"/>
          <p14:tracePt t="21048" x="4440238" y="3246438"/>
          <p14:tracePt t="21068" x="4421188" y="3246438"/>
          <p14:tracePt t="21076" x="4413250" y="3246438"/>
          <p14:tracePt t="21370" x="4403725" y="3209925"/>
          <p14:tracePt t="21378" x="4384675" y="3146425"/>
          <p14:tracePt t="21384" x="4376738" y="3090863"/>
          <p14:tracePt t="21392" x="4340225" y="3017838"/>
          <p14:tracePt t="21400" x="4330700" y="3000375"/>
          <p14:tracePt t="21410" x="4330700" y="2963863"/>
          <p14:tracePt t="21418" x="4284663" y="2900363"/>
          <p14:tracePt t="21427" x="4257675" y="2854325"/>
          <p14:tracePt t="21435" x="4257675" y="2844800"/>
          <p14:tracePt t="21441" x="4257675" y="2808288"/>
          <p14:tracePt t="21448" x="4257675" y="2790825"/>
          <p14:tracePt t="21458" x="4257675" y="2754313"/>
          <p14:tracePt t="21464" x="4257675" y="2744788"/>
          <p14:tracePt t="21472" x="4257675" y="2727325"/>
          <p14:tracePt t="21480" x="4257675" y="2717800"/>
          <p14:tracePt t="21498" x="4257675" y="2708275"/>
          <p14:tracePt t="21504" x="4257675" y="2681288"/>
          <p14:tracePt t="21513" x="4257675" y="2662238"/>
          <p14:tracePt t="21520" x="4257675" y="2644775"/>
          <p14:tracePt t="21528" x="4257675" y="2625725"/>
          <p14:tracePt t="21536" x="4257675" y="2598738"/>
          <p14:tracePt t="21545" x="4257675" y="2589213"/>
          <p14:tracePt t="21552" x="4257675" y="2581275"/>
          <p14:tracePt t="21560" x="4257675" y="2571750"/>
          <p14:tracePt t="21577" x="4257675" y="2554288"/>
          <p14:tracePt t="21842" x="4221163" y="2544763"/>
          <p14:tracePt t="21854" x="4165600" y="2554288"/>
          <p14:tracePt t="21857" x="4102100" y="2562225"/>
          <p14:tracePt t="21867" x="3992563" y="2562225"/>
          <p14:tracePt t="21876" x="3919538" y="2571750"/>
          <p14:tracePt t="21884" x="3819525" y="2598738"/>
          <p14:tracePt t="21890" x="3729038" y="2598738"/>
          <p14:tracePt t="21899" x="3656013" y="2598738"/>
          <p14:tracePt t="21916" x="3556000" y="2608263"/>
          <p14:tracePt t="21921" x="3527425" y="2625725"/>
          <p14:tracePt t="21928" x="3509963" y="2625725"/>
          <p14:tracePt t="21936" x="3490913" y="2625725"/>
          <p14:tracePt t="21944" x="3463925" y="2635250"/>
          <p14:tracePt t="21952" x="3446463" y="2635250"/>
          <p14:tracePt t="21960" x="3400425" y="2654300"/>
          <p14:tracePt t="21968" x="3346450" y="2662238"/>
          <p14:tracePt t="21976" x="3281363" y="2681288"/>
          <p14:tracePt t="21984" x="3227388" y="2690813"/>
          <p14:tracePt t="21993" x="3144838" y="2727325"/>
          <p14:tracePt t="22000" x="3071813" y="2727325"/>
          <p14:tracePt t="22009" x="3008313" y="2744788"/>
          <p14:tracePt t="22016" x="2917825" y="2744788"/>
          <p14:tracePt t="22024" x="2862263" y="2744788"/>
          <p14:tracePt t="22032" x="2789238" y="2744788"/>
          <p14:tracePt t="22041" x="2744788" y="2744788"/>
          <p14:tracePt t="22048" x="2725738" y="2744788"/>
          <p14:tracePt t="22057" x="2698750" y="2744788"/>
          <p14:tracePt t="22065" x="2679700" y="2744788"/>
          <p14:tracePt t="22073" x="2671763" y="2735263"/>
          <p14:tracePt t="22098" x="2652713" y="2735263"/>
          <p14:tracePt t="22106" x="2643188" y="2735263"/>
          <p14:tracePt t="22122" x="2625725" y="2735263"/>
          <p14:tracePt t="22130" x="2606675" y="2735263"/>
          <p14:tracePt t="22138" x="2589213" y="2735263"/>
          <p14:tracePt t="22146" x="2543175" y="2735263"/>
          <p14:tracePt t="22162" x="2506663" y="2735263"/>
          <p14:tracePt t="22171" x="2470150" y="2735263"/>
          <p14:tracePt t="22178" x="2452688" y="2735263"/>
          <p14:tracePt t="22185" x="2416175" y="2744788"/>
          <p14:tracePt t="22194" x="2370138" y="2781300"/>
          <p14:tracePt t="22201" x="2352675" y="2790825"/>
          <p14:tracePt t="22210" x="2306638" y="2790825"/>
          <p14:tracePt t="22217" x="2260600" y="2808288"/>
          <p14:tracePt t="22226" x="2243138" y="2808288"/>
          <p14:tracePt t="22233" x="2206625" y="2808288"/>
          <p14:tracePt t="22241" x="2187575" y="2808288"/>
          <p14:tracePt t="22248" x="2160588" y="2817813"/>
          <p14:tracePt t="22258" x="2151063" y="2827338"/>
          <p14:tracePt t="22272" x="2143125" y="2827338"/>
          <p14:tracePt t="22321" x="2133600" y="2836863"/>
          <p14:tracePt t="22354" x="2124075" y="2836863"/>
          <p14:tracePt t="22458" x="2106613" y="2844800"/>
          <p14:tracePt t="22475" x="2087563" y="2844800"/>
          <p14:tracePt t="22483" x="2060575" y="2844800"/>
          <p14:tracePt t="22491" x="2024063" y="2844800"/>
          <p14:tracePt t="22497" x="1968500" y="2854325"/>
          <p14:tracePt t="22505" x="1887538" y="2881313"/>
          <p14:tracePt t="22513" x="1831975" y="2881313"/>
          <p14:tracePt t="22521" x="1768475" y="2890838"/>
          <p14:tracePt t="22529" x="1741488" y="2890838"/>
          <p14:tracePt t="22537" x="1685925" y="2917825"/>
          <p14:tracePt t="22545" x="1649413" y="2936875"/>
          <p14:tracePt t="22553" x="1612900" y="2963863"/>
          <p14:tracePt t="22561" x="1568450" y="2973388"/>
          <p14:tracePt t="22569" x="1541463" y="2990850"/>
          <p14:tracePt t="22577" x="1504950" y="3000375"/>
          <p14:tracePt t="22585" x="1495425" y="3000375"/>
          <p14:tracePt t="22592" x="1485900" y="3009900"/>
          <p14:tracePt t="22617" x="1476375" y="3009900"/>
          <p14:tracePt t="22816" x="1504950" y="2990850"/>
          <p14:tracePt t="22832" x="1504950" y="2982913"/>
          <p14:tracePt t="22841" x="1512888" y="2954338"/>
          <p14:tracePt t="22849" x="1512888" y="2946400"/>
          <p14:tracePt t="22873" x="1512888" y="2927350"/>
          <p14:tracePt t="22931" x="1512888" y="2917825"/>
          <p14:tracePt t="22938" x="1512888" y="2909888"/>
          <p14:tracePt t="22948" x="1512888" y="2900363"/>
          <p14:tracePt t="22953" x="1512888" y="2873375"/>
          <p14:tracePt t="22963" x="1512888" y="2863850"/>
          <p14:tracePt t="22977" x="1512888" y="2836863"/>
          <p14:tracePt t="22985" x="1512888" y="2817813"/>
          <p14:tracePt t="22995" x="1512888" y="2800350"/>
          <p14:tracePt t="23000" x="1512888" y="2790825"/>
          <p14:tracePt t="23009" x="1512888" y="2781300"/>
          <p14:tracePt t="23016" x="1512888" y="2771775"/>
          <p14:tracePt t="23130" x="1512888" y="2744788"/>
          <p14:tracePt t="23139" x="1549400" y="2727325"/>
          <p14:tracePt t="23147" x="1576388" y="2708275"/>
          <p14:tracePt t="23155" x="1595438" y="2690813"/>
          <p14:tracePt t="23161" x="1612900" y="2681288"/>
          <p14:tracePt t="23169" x="1622425" y="2662238"/>
          <p14:tracePt t="23177" x="1631950" y="2644775"/>
          <p14:tracePt t="23185" x="1658938" y="2608263"/>
          <p14:tracePt t="23194" x="1658938" y="2598738"/>
          <p14:tracePt t="23324" x="1658938" y="2589213"/>
          <p14:tracePt t="23420" x="1649413" y="2598738"/>
          <p14:tracePt t="23426" x="1631950" y="2608263"/>
          <p14:tracePt t="23434" x="1622425" y="2608263"/>
          <p14:tracePt t="23444" x="1612900" y="2617788"/>
          <p14:tracePt t="23450" x="1604963" y="2625725"/>
          <p14:tracePt t="23459" x="1595438" y="2644775"/>
          <p14:tracePt t="23465" x="1585913" y="2654300"/>
          <p14:tracePt t="23481" x="1568450" y="2671763"/>
          <p14:tracePt t="23489" x="1568450" y="2681288"/>
          <p14:tracePt t="23530" x="1558925" y="2690813"/>
          <p14:tracePt t="24156" x="1558925" y="2681288"/>
          <p14:tracePt t="24163" x="1558925" y="2635250"/>
          <p14:tracePt t="24169" x="1558925" y="2598738"/>
          <p14:tracePt t="24177" x="1558925" y="2544763"/>
          <p14:tracePt t="24185" x="1585913" y="2462213"/>
          <p14:tracePt t="24193" x="1585913" y="2408238"/>
          <p14:tracePt t="24201" x="1595438" y="2362200"/>
          <p14:tracePt t="24210" x="1595438" y="2325688"/>
          <p14:tracePt t="24217" x="1604963" y="2289175"/>
          <p14:tracePt t="24224" x="1604963" y="2252663"/>
          <p14:tracePt t="24233" x="1604963" y="2206625"/>
          <p14:tracePt t="24241" x="1612900" y="2189163"/>
          <p14:tracePt t="24259" x="1612900" y="2179638"/>
          <p14:tracePt t="24265" x="1612900" y="2170113"/>
          <p14:tracePt t="24281" x="1612900" y="2160588"/>
          <p14:tracePt t="24307" x="1612900" y="2152650"/>
          <p14:tracePt t="24322" x="1612900" y="2143125"/>
          <p14:tracePt t="24328" x="1612900" y="2133600"/>
          <p14:tracePt t="24336" x="1612900" y="2125663"/>
          <p14:tracePt t="24360" x="1612900" y="2116138"/>
          <p14:tracePt t="24402" x="1612900" y="2106613"/>
          <p14:tracePt t="24424" x="1612900" y="2079625"/>
          <p14:tracePt t="24432" x="1612900" y="2070100"/>
          <p14:tracePt t="24440" x="1612900" y="2060575"/>
          <p14:tracePt t="24448" x="1612900" y="2043113"/>
          <p14:tracePt t="24481" x="1612900" y="2033588"/>
          <p14:tracePt t="24626" x="1612900" y="2024063"/>
          <p14:tracePt t="24643" x="1612900" y="2006600"/>
          <p14:tracePt t="24666" x="1622425" y="1997075"/>
          <p14:tracePt t="24826" x="1612900" y="2016125"/>
          <p14:tracePt t="24834" x="1568450" y="2024063"/>
          <p14:tracePt t="24843" x="1558925" y="2043113"/>
          <p14:tracePt t="24851" x="1531938" y="2070100"/>
          <p14:tracePt t="24860" x="1512888" y="2097088"/>
          <p14:tracePt t="24865" x="1495425" y="2116138"/>
          <p14:tracePt t="24877" x="1485900" y="2133600"/>
          <p14:tracePt t="24882" x="1476375" y="2143125"/>
          <p14:tracePt t="24889" x="1449388" y="2152650"/>
          <p14:tracePt t="24897" x="1439863" y="2152650"/>
          <p14:tracePt t="24905" x="1431925" y="2160588"/>
          <p14:tracePt t="25058" x="1449388" y="2160588"/>
          <p14:tracePt t="25066" x="1485900" y="2160588"/>
          <p14:tracePt t="25075" x="1522413" y="2160588"/>
          <p14:tracePt t="25082" x="1568450" y="2125663"/>
          <p14:tracePt t="25090" x="1612900" y="2106613"/>
          <p14:tracePt t="25098" x="1677988" y="2052638"/>
          <p14:tracePt t="25106" x="1704975" y="2043113"/>
          <p14:tracePt t="25114" x="1722438" y="2024063"/>
          <p14:tracePt t="25122" x="1741488" y="1997075"/>
          <p14:tracePt t="25129" x="1751013" y="1997075"/>
          <p14:tracePt t="25137" x="1758950" y="1997075"/>
          <p14:tracePt t="25145" x="1768475" y="1997075"/>
          <p14:tracePt t="25154" x="1778000" y="1987550"/>
          <p14:tracePt t="25330" x="1804988" y="2033588"/>
          <p14:tracePt t="25338" x="1814513" y="2097088"/>
          <p14:tracePt t="25346" x="1831975" y="2125663"/>
          <p14:tracePt t="25354" x="1860550" y="2170113"/>
          <p14:tracePt t="25362" x="1868488" y="2179638"/>
          <p14:tracePt t="25375" x="1878013" y="2189163"/>
          <p14:tracePt t="25385" x="1878013" y="2197100"/>
          <p14:tracePt t="25556" x="1887538" y="2197100"/>
          <p14:tracePt t="25560" x="1905000" y="2197100"/>
          <p14:tracePt t="25570" x="1924050" y="2197100"/>
          <p14:tracePt t="25576" x="1931988" y="2197100"/>
          <p14:tracePt t="25585" x="1951038" y="2197100"/>
          <p14:tracePt t="25592" x="1968500" y="2197100"/>
          <p14:tracePt t="25601" x="2005013" y="2197100"/>
          <p14:tracePt t="25608" x="2060575" y="2197100"/>
          <p14:tracePt t="25617" x="2114550" y="2197100"/>
          <p14:tracePt t="25624" x="2170113" y="2197100"/>
          <p14:tracePt t="25633" x="2224088" y="2197100"/>
          <p14:tracePt t="25641" x="2279650" y="2197100"/>
          <p14:tracePt t="25649" x="2333625" y="2197100"/>
          <p14:tracePt t="25658" x="2397125" y="2197100"/>
          <p14:tracePt t="25665" x="2452688" y="2197100"/>
          <p14:tracePt t="25674" x="2506663" y="2197100"/>
          <p14:tracePt t="25681" x="2552700" y="2197100"/>
          <p14:tracePt t="25689" x="2562225" y="2197100"/>
          <p14:tracePt t="25697" x="2598738" y="2197100"/>
          <p14:tracePt t="25704" x="2616200" y="2197100"/>
          <p14:tracePt t="25712" x="2625725" y="2197100"/>
          <p14:tracePt t="25720" x="2635250" y="2197100"/>
          <p14:tracePt t="25776" x="2643188" y="2197100"/>
          <p14:tracePt t="25914" x="2635250" y="2197100"/>
          <p14:tracePt t="25920" x="2598738" y="2197100"/>
          <p14:tracePt t="25928" x="2525713" y="2197100"/>
          <p14:tracePt t="25936" x="2443163" y="2243138"/>
          <p14:tracePt t="25946" x="2406650" y="2243138"/>
          <p14:tracePt t="25952" x="2360613" y="2243138"/>
          <p14:tracePt t="25960" x="2352675" y="2243138"/>
          <p14:tracePt t="25968" x="2316163" y="2243138"/>
          <p14:tracePt t="25976" x="2297113" y="2243138"/>
          <p14:tracePt t="26048" x="2270125" y="2243138"/>
          <p14:tracePt t="26056" x="2251075" y="2243138"/>
          <p14:tracePt t="26064" x="2214563" y="2243138"/>
          <p14:tracePt t="26073" x="2151063" y="2216150"/>
          <p14:tracePt t="26080" x="2060575" y="2170113"/>
          <p14:tracePt t="26088" x="2014538" y="2160588"/>
          <p14:tracePt t="26097" x="1968500" y="2143125"/>
          <p14:tracePt t="26105" x="1905000" y="2089150"/>
          <p14:tracePt t="26113" x="1841500" y="2052638"/>
          <p14:tracePt t="26121" x="1824038" y="2033588"/>
          <p14:tracePt t="26129" x="1787525" y="1987550"/>
          <p14:tracePt t="26137" x="1778000" y="1951038"/>
          <p14:tracePt t="26145" x="1768475" y="1933575"/>
          <p14:tracePt t="26153" x="1751013" y="1914525"/>
          <p14:tracePt t="26162" x="1741488" y="1897063"/>
          <p14:tracePt t="26169" x="1741488" y="1878013"/>
          <p14:tracePt t="26176" x="1731963" y="1851025"/>
          <p14:tracePt t="26185" x="1714500" y="1804988"/>
          <p14:tracePt t="26192" x="1714500" y="1778000"/>
          <p14:tracePt t="26202" x="1695450" y="1731963"/>
          <p14:tracePt t="26208" x="1695450" y="1704975"/>
          <p14:tracePt t="26216" x="1695450" y="1677988"/>
          <p14:tracePt t="26225" x="1695450" y="1651000"/>
          <p14:tracePt t="26232" x="1695450" y="1604963"/>
          <p14:tracePt t="26240" x="1695450" y="1577975"/>
          <p14:tracePt t="26249" x="1695450" y="1558925"/>
          <p14:tracePt t="26257" x="1695450" y="1541463"/>
          <p14:tracePt t="26264" x="1714500" y="1485900"/>
          <p14:tracePt t="26273" x="1731963" y="1468438"/>
          <p14:tracePt t="26280" x="1758950" y="1431925"/>
          <p14:tracePt t="26289" x="1814513" y="1349375"/>
          <p14:tracePt t="26296" x="1868488" y="1303338"/>
          <p14:tracePt t="26305" x="1914525" y="1249363"/>
          <p14:tracePt t="26312" x="2014538" y="1212850"/>
          <p14:tracePt t="26320" x="2097088" y="1158875"/>
          <p14:tracePt t="26328" x="2214563" y="1093788"/>
          <p14:tracePt t="26336" x="2306638" y="1066800"/>
          <p14:tracePt t="26344" x="2370138" y="1049338"/>
          <p14:tracePt t="26353" x="2443163" y="1020763"/>
          <p14:tracePt t="26361" x="2489200" y="1020763"/>
          <p14:tracePt t="26369" x="2516188" y="1020763"/>
          <p14:tracePt t="26376" x="2562225" y="1020763"/>
          <p14:tracePt t="26385" x="2579688" y="1020763"/>
          <p14:tracePt t="26392" x="2606675" y="1020763"/>
          <p14:tracePt t="26402" x="2625725" y="1020763"/>
          <p14:tracePt t="26408" x="2662238" y="1020763"/>
          <p14:tracePt t="26417" x="2698750" y="1039813"/>
          <p14:tracePt t="26424" x="2725738" y="1049338"/>
          <p14:tracePt t="26432" x="2781300" y="1076325"/>
          <p14:tracePt t="26440" x="2817813" y="1093788"/>
          <p14:tracePt t="26448" x="2862263" y="1130300"/>
          <p14:tracePt t="26457" x="2889250" y="1158875"/>
          <p14:tracePt t="26464" x="2935288" y="1212850"/>
          <p14:tracePt t="26473" x="2971800" y="1239838"/>
          <p14:tracePt t="26481" x="3017838" y="1295400"/>
          <p14:tracePt t="26489" x="3044825" y="1339850"/>
          <p14:tracePt t="26497" x="3063875" y="1358900"/>
          <p14:tracePt t="26504" x="3071813" y="1395413"/>
          <p14:tracePt t="26512" x="3081338" y="1431925"/>
          <p14:tracePt t="26520" x="3108325" y="1468438"/>
          <p14:tracePt t="26528" x="3117850" y="1485900"/>
          <p14:tracePt t="26536" x="3117850" y="1531938"/>
          <p14:tracePt t="26544" x="3127375" y="1558925"/>
          <p14:tracePt t="26553" x="3136900" y="1577975"/>
          <p14:tracePt t="26561" x="3136900" y="1595438"/>
          <p14:tracePt t="26569" x="3144838" y="1624013"/>
          <p14:tracePt t="26577" x="3154363" y="1631950"/>
          <p14:tracePt t="26586" x="3154363" y="1660525"/>
          <p14:tracePt t="26594" x="3154363" y="1677988"/>
          <p14:tracePt t="26603" x="3154363" y="1724025"/>
          <p14:tracePt t="26609" x="3154363" y="1760538"/>
          <p14:tracePt t="26619" x="3154363" y="1778000"/>
          <p14:tracePt t="26626" x="3154363" y="1851025"/>
          <p14:tracePt t="26634" x="3136900" y="1897063"/>
          <p14:tracePt t="26642" x="3100388" y="1960563"/>
          <p14:tracePt t="26650" x="3044825" y="2024063"/>
          <p14:tracePt t="26659" x="3017838" y="2052638"/>
          <p14:tracePt t="26666" x="2998788" y="2089150"/>
          <p14:tracePt t="26673" x="2962275" y="2116138"/>
          <p14:tracePt t="26680" x="2917825" y="2170113"/>
          <p14:tracePt t="26688" x="2908300" y="2170113"/>
          <p14:tracePt t="26696" x="2881313" y="2189163"/>
          <p14:tracePt t="26704" x="2862263" y="2206625"/>
          <p14:tracePt t="26712" x="2844800" y="2216150"/>
          <p14:tracePt t="26721" x="2835275" y="2225675"/>
          <p14:tracePt t="26729" x="2817813" y="2233613"/>
          <p14:tracePt t="26738" x="2798763" y="2252663"/>
          <p14:tracePt t="26745" x="2789238" y="2252663"/>
          <p14:tracePt t="26754" x="2781300" y="2262188"/>
          <p14:tracePt t="26762" x="2744788" y="2270125"/>
          <p14:tracePt t="26770" x="2725738" y="2279650"/>
          <p14:tracePt t="26779" x="2698750" y="2306638"/>
          <p14:tracePt t="26788" x="2635250" y="2325688"/>
          <p14:tracePt t="26792" x="2579688" y="2335213"/>
          <p14:tracePt t="26801" x="2516188" y="2379663"/>
          <p14:tracePt t="26808" x="2470150" y="2389188"/>
          <p14:tracePt t="26817" x="2397125" y="2398713"/>
          <p14:tracePt t="26825" x="2343150" y="2398713"/>
          <p14:tracePt t="26836" x="2279650" y="2398713"/>
          <p14:tracePt t="26843" x="2224088" y="2398713"/>
          <p14:tracePt t="26850" x="2187575" y="2398713"/>
          <p14:tracePt t="26860" x="2179638" y="2398713"/>
          <p14:tracePt t="26866" x="2160588" y="2398713"/>
          <p14:tracePt t="26876" x="2133600" y="2389188"/>
          <p14:tracePt t="26882" x="2124075" y="2371725"/>
          <p14:tracePt t="26895" x="2097088" y="2316163"/>
          <p14:tracePt t="26899" x="2097088" y="2279650"/>
          <p14:tracePt t="26906" x="2070100" y="2252663"/>
          <p14:tracePt t="26912" x="2051050" y="2189163"/>
          <p14:tracePt t="26920" x="2033588" y="2143125"/>
          <p14:tracePt t="26928" x="1997075" y="2116138"/>
          <p14:tracePt t="26936" x="1987550" y="2097088"/>
          <p14:tracePt t="26945" x="1960563" y="2033588"/>
          <p14:tracePt t="26952" x="1951038" y="2033588"/>
          <p14:tracePt t="26960" x="1941513" y="2006600"/>
          <p14:tracePt t="26968" x="1914525" y="1970088"/>
          <p14:tracePt t="26976" x="1905000" y="1943100"/>
          <p14:tracePt t="26984" x="1895475" y="1914525"/>
          <p14:tracePt t="26993" x="1895475" y="1878013"/>
          <p14:tracePt t="27000" x="1895475" y="1851025"/>
          <p14:tracePt t="27009" x="1895475" y="1797050"/>
          <p14:tracePt t="27016" x="1895475" y="1741488"/>
          <p14:tracePt t="27025" x="1895475" y="1687513"/>
          <p14:tracePt t="27032" x="1895475" y="1631950"/>
          <p14:tracePt t="27040" x="1914525" y="1587500"/>
          <p14:tracePt t="27048" x="1968500" y="1504950"/>
          <p14:tracePt t="27057" x="2024063" y="1422400"/>
          <p14:tracePt t="27064" x="2124075" y="1312863"/>
          <p14:tracePt t="27073" x="2206625" y="1231900"/>
          <p14:tracePt t="27080" x="2260600" y="1195388"/>
          <p14:tracePt t="27088" x="2279650" y="1185863"/>
          <p14:tracePt t="27096" x="2360613" y="1149350"/>
          <p14:tracePt t="27104" x="2379663" y="1149350"/>
          <p14:tracePt t="27112" x="2425700" y="1139825"/>
          <p14:tracePt t="27120" x="2433638" y="1139825"/>
          <p14:tracePt t="27172" x="2452688" y="1139825"/>
          <p14:tracePt t="27178" x="2462213" y="1139825"/>
          <p14:tracePt t="27186" x="2498725" y="1149350"/>
          <p14:tracePt t="27194" x="2533650" y="1185863"/>
          <p14:tracePt t="27202" x="2598738" y="1249363"/>
          <p14:tracePt t="27209" x="2635250" y="1295400"/>
          <p14:tracePt t="27218" x="2671763" y="1331913"/>
          <p14:tracePt t="27226" x="2698750" y="1358900"/>
          <p14:tracePt t="27233" x="2708275" y="1368425"/>
          <p14:tracePt t="27241" x="2716213" y="1376363"/>
          <p14:tracePt t="27249" x="2735263" y="1395413"/>
          <p14:tracePt t="27257" x="2735263" y="1404938"/>
          <p14:tracePt t="27553" x="2735263" y="1412875"/>
          <p14:tracePt t="27560" x="2735263" y="1458913"/>
          <p14:tracePt t="27570" x="2735263" y="1477963"/>
          <p14:tracePt t="27576" x="2735263" y="1504950"/>
          <p14:tracePt t="27584" x="2735263" y="1522413"/>
          <p14:tracePt t="27592" x="2735263" y="1541463"/>
          <p14:tracePt t="27600" x="2735263" y="1558925"/>
          <p14:tracePt t="27608" x="2735263" y="1568450"/>
          <p14:tracePt t="27738" x="2735263" y="1587500"/>
          <p14:tracePt t="27746" x="2735263" y="1604963"/>
          <p14:tracePt t="27754" x="2735263" y="1614488"/>
          <p14:tracePt t="27762" x="2735263" y="1641475"/>
          <p14:tracePt t="27769" x="2735263" y="1651000"/>
          <p14:tracePt t="27777" x="2735263" y="1660525"/>
          <p14:tracePt t="27793" x="2735263" y="1668463"/>
          <p14:tracePt t="27842" x="2735263" y="1677988"/>
          <p14:tracePt t="27866" x="2735263" y="1687513"/>
          <p14:tracePt t="27877" x="2735263" y="1714500"/>
          <p14:tracePt t="27886" x="2735263" y="1731963"/>
          <p14:tracePt t="27890" x="2725738" y="1778000"/>
          <p14:tracePt t="27897" x="2716213" y="1804988"/>
          <p14:tracePt t="27907" x="2689225" y="1833563"/>
          <p14:tracePt t="27912" x="2689225" y="1841500"/>
          <p14:tracePt t="27922" x="2689225" y="1851025"/>
          <p14:tracePt t="27928" x="2671763" y="1887538"/>
          <p14:tracePt t="27937" x="2662238" y="1933575"/>
          <p14:tracePt t="27944" x="2635250" y="1951038"/>
          <p14:tracePt t="27952" x="2625725" y="1970088"/>
          <p14:tracePt t="27960" x="2606675" y="2016125"/>
          <p14:tracePt t="27968" x="2589213" y="2033588"/>
          <p14:tracePt t="27976" x="2570163" y="2060575"/>
          <p14:tracePt t="27984" x="2533650" y="2097088"/>
          <p14:tracePt t="27993" x="2525713" y="2106613"/>
          <p14:tracePt t="28001" x="2506663" y="2125663"/>
          <p14:tracePt t="28009" x="2489200" y="2133600"/>
          <p14:tracePt t="28017" x="2452688" y="2152650"/>
          <p14:tracePt t="28026" x="2416175" y="2160588"/>
          <p14:tracePt t="28034" x="2397125" y="2170113"/>
          <p14:tracePt t="28042" x="2370138" y="2179638"/>
          <p14:tracePt t="28048" x="2343150" y="2189163"/>
          <p14:tracePt t="28057" x="2324100" y="2189163"/>
          <p14:tracePt t="28064" x="2279650" y="2189163"/>
          <p14:tracePt t="28075" x="2270125" y="2189163"/>
          <p14:tracePt t="28080" x="2243138" y="2189163"/>
          <p14:tracePt t="28096" x="2233613" y="2189163"/>
          <p14:tracePt t="28112" x="2214563" y="2189163"/>
          <p14:tracePt t="28200" x="2197100" y="2170113"/>
          <p14:tracePt t="28208" x="2170113" y="2079625"/>
          <p14:tracePt t="28216" x="2143125" y="2024063"/>
          <p14:tracePt t="28224" x="2133600" y="1979613"/>
          <p14:tracePt t="28232" x="2133600" y="1924050"/>
          <p14:tracePt t="28240" x="2133600" y="1870075"/>
          <p14:tracePt t="28248" x="2133600" y="1824038"/>
          <p14:tracePt t="28257" x="2133600" y="1797050"/>
          <p14:tracePt t="28264" x="2133600" y="1778000"/>
          <p14:tracePt t="28273" x="2133600" y="1760538"/>
          <p14:tracePt t="28280" x="2133600" y="1751013"/>
          <p14:tracePt t="28289" x="2133600" y="1741488"/>
          <p14:tracePt t="28297" x="2143125" y="1731963"/>
          <p14:tracePt t="28305" x="2143125" y="1714500"/>
          <p14:tracePt t="28312" x="2151063" y="1697038"/>
          <p14:tracePt t="28322" x="2170113" y="1687513"/>
          <p14:tracePt t="28331" x="2187575" y="1677988"/>
          <p14:tracePt t="28354" x="2224088" y="1651000"/>
          <p14:tracePt t="28363" x="2243138" y="1641475"/>
          <p14:tracePt t="28370" x="2243138" y="1631950"/>
          <p14:tracePt t="28402" x="2260600" y="1631950"/>
          <p14:tracePt t="29273" x="2224088" y="1641475"/>
          <p14:tracePt t="29289" x="2214563" y="1668463"/>
          <p14:tracePt t="29296" x="2214563" y="1697038"/>
          <p14:tracePt t="29304" x="2206625" y="1704975"/>
          <p14:tracePt t="29312" x="2197100" y="1704975"/>
          <p14:tracePt t="29563" x="2179638" y="1704975"/>
          <p14:tracePt t="29568" x="2151063" y="1687513"/>
          <p14:tracePt t="29584" x="2133600" y="1660525"/>
          <p14:tracePt t="29594" x="2124075" y="1651000"/>
          <p14:tracePt t="29610" x="2114550" y="1641475"/>
          <p14:tracePt t="29616" x="2097088" y="1641475"/>
          <p14:tracePt t="29673" x="2087563" y="1631950"/>
          <p14:tracePt t="29681" x="2070100" y="1614488"/>
          <p14:tracePt t="29690" x="2051050" y="1595438"/>
          <p14:tracePt t="29698" x="2041525" y="1587500"/>
          <p14:tracePt t="29706" x="2014538" y="1558925"/>
          <p14:tracePt t="29714" x="1997075" y="1541463"/>
          <p14:tracePt t="29722" x="1978025" y="1522413"/>
          <p14:tracePt t="29729" x="1960563" y="1504950"/>
          <p14:tracePt t="29736" x="1931988" y="1495425"/>
          <p14:tracePt t="29744" x="1887538" y="1468438"/>
          <p14:tracePt t="29752" x="1868488" y="1458913"/>
          <p14:tracePt t="29760" x="1860550" y="1458913"/>
          <p14:tracePt t="29768" x="1824038" y="1449388"/>
          <p14:tracePt t="29800" x="1814513" y="1449388"/>
          <p14:tracePt t="29810" x="1804988" y="1449388"/>
          <p14:tracePt t="29825" x="1787525" y="1449388"/>
          <p14:tracePt t="29864" x="1778000" y="1441450"/>
          <p14:tracePt t="30177" x="1795463" y="1441450"/>
          <p14:tracePt t="30185" x="2005013" y="1441450"/>
          <p14:tracePt t="30193" x="2306638" y="1441450"/>
          <p14:tracePt t="30201" x="2533650" y="1441450"/>
          <p14:tracePt t="30209" x="2798763" y="1441450"/>
          <p14:tracePt t="30216" x="3017838" y="1441450"/>
          <p14:tracePt t="30224" x="3244850" y="1441450"/>
          <p14:tracePt t="30233" x="3427413" y="1441450"/>
          <p14:tracePt t="30240" x="3646488" y="1441450"/>
          <p14:tracePt t="30248" x="3792538" y="1441450"/>
          <p14:tracePt t="30257" x="3929063" y="1404938"/>
          <p14:tracePt t="30264" x="3984625" y="1404938"/>
          <p14:tracePt t="30273" x="4021138" y="1385888"/>
          <p14:tracePt t="30281" x="4029075" y="1385888"/>
          <p14:tracePt t="30434" x="3975100" y="1385888"/>
          <p14:tracePt t="30441" x="3846513" y="1385888"/>
          <p14:tracePt t="30452" x="3719513" y="1385888"/>
          <p14:tracePt t="30458" x="3609975" y="1385888"/>
          <p14:tracePt t="30465" x="3500438" y="1385888"/>
          <p14:tracePt t="30474" x="3373438" y="1385888"/>
          <p14:tracePt t="30481" x="3281363" y="1385888"/>
          <p14:tracePt t="30490" x="3227388" y="1385888"/>
          <p14:tracePt t="30497" x="3163888" y="1385888"/>
          <p14:tracePt t="30505" x="3144838" y="1385888"/>
          <p14:tracePt t="30643" x="3236913" y="1385888"/>
          <p14:tracePt t="30648" x="3363913" y="1385888"/>
          <p14:tracePt t="30656" x="3536950" y="1385888"/>
          <p14:tracePt t="30666" x="3792538" y="1385888"/>
          <p14:tracePt t="30673" x="3984625" y="1385888"/>
          <p14:tracePt t="30681" x="4267200" y="1385888"/>
          <p14:tracePt t="30688" x="4557713" y="1385888"/>
          <p14:tracePt t="30697" x="4786313" y="1385888"/>
          <p14:tracePt t="30706" x="4986338" y="1385888"/>
          <p14:tracePt t="30714" x="5132388" y="1385888"/>
          <p14:tracePt t="30720" x="5224463" y="1385888"/>
          <p14:tracePt t="30728" x="5241925" y="1385888"/>
          <p14:tracePt t="30736" x="5251450" y="1385888"/>
          <p14:tracePt t="30744" x="5268913" y="1385888"/>
          <p14:tracePt t="30898" x="5287963" y="1385888"/>
          <p14:tracePt t="30906" x="5334000" y="1385888"/>
          <p14:tracePt t="30914" x="5387975" y="1412875"/>
          <p14:tracePt t="30920" x="5470525" y="1431925"/>
          <p14:tracePt t="30928" x="5561013" y="1468438"/>
          <p14:tracePt t="30938" x="5680075" y="1495425"/>
          <p14:tracePt t="30946" x="5807075" y="1514475"/>
          <p14:tracePt t="30953" x="5943600" y="1568450"/>
          <p14:tracePt t="30960" x="6072188" y="1614488"/>
          <p14:tracePt t="30968" x="6199188" y="1641475"/>
          <p14:tracePt t="30976" x="6335713" y="1687513"/>
          <p14:tracePt t="30984" x="6445250" y="1704975"/>
          <p14:tracePt t="30993" x="6508750" y="1714500"/>
          <p14:tracePt t="31000" x="6527800" y="1714500"/>
          <p14:tracePt t="31009" x="6545263" y="1714500"/>
          <p14:tracePt t="31353" x="6518275" y="1724025"/>
          <p14:tracePt t="31361" x="6500813" y="1724025"/>
          <p14:tracePt t="31369" x="6472238" y="1724025"/>
          <p14:tracePt t="31377" x="6454775" y="1741488"/>
          <p14:tracePt t="31401" x="6435725" y="1741488"/>
          <p14:tracePt t="31562" x="6427788" y="1741488"/>
          <p14:tracePt t="31571" x="6481763" y="1724025"/>
          <p14:tracePt t="31579" x="6627813" y="1677988"/>
          <p14:tracePt t="31586" x="6737350" y="1668463"/>
          <p14:tracePt t="31595" x="6856413" y="1651000"/>
          <p14:tracePt t="31601" x="6946900" y="1624013"/>
          <p14:tracePt t="31610" x="7000875" y="1624013"/>
          <p14:tracePt t="31617" x="7029450" y="1624013"/>
          <p14:tracePt t="31625" x="7046913" y="1614488"/>
          <p14:tracePt t="31748" x="7037388" y="1631950"/>
          <p14:tracePt t="31755" x="7019925" y="1631950"/>
          <p14:tracePt t="31762" x="6956425" y="1668463"/>
          <p14:tracePt t="31769" x="6929438" y="1677988"/>
          <p14:tracePt t="31778" x="6883400" y="1687513"/>
          <p14:tracePt t="31785" x="6846888" y="1687513"/>
          <p14:tracePt t="31793" x="6773863" y="1724025"/>
          <p14:tracePt t="31801" x="6727825" y="1724025"/>
          <p14:tracePt t="31810" x="6673850" y="1724025"/>
          <p14:tracePt t="31817" x="6564313" y="1741488"/>
          <p14:tracePt t="31826" x="6472238" y="1741488"/>
          <p14:tracePt t="31833" x="6362700" y="1741488"/>
          <p14:tracePt t="31841" x="6235700" y="1741488"/>
          <p14:tracePt t="31848" x="6145213" y="1741488"/>
          <p14:tracePt t="31856" x="6089650" y="1741488"/>
          <p14:tracePt t="31864" x="6053138" y="1741488"/>
          <p14:tracePt t="31873" x="6043613" y="1741488"/>
          <p14:tracePt t="31880" x="6035675" y="1741488"/>
          <p14:tracePt t="32057" x="6026150" y="1741488"/>
          <p14:tracePt t="32064" x="6062663" y="1731963"/>
          <p14:tracePt t="32073" x="6189663" y="1731963"/>
          <p14:tracePt t="32080" x="6335713" y="1731963"/>
          <p14:tracePt t="32090" x="6464300" y="1731963"/>
          <p14:tracePt t="32096" x="6554788" y="1731963"/>
          <p14:tracePt t="32106" x="6664325" y="1731963"/>
          <p14:tracePt t="32112" x="6754813" y="1731963"/>
          <p14:tracePt t="32121" x="6819900" y="1731963"/>
          <p14:tracePt t="32129" x="6856413" y="1731963"/>
          <p14:tracePt t="32138" x="6864350" y="1731963"/>
          <p14:tracePt t="32145" x="6883400" y="1731963"/>
          <p14:tracePt t="33643" x="6856413" y="1741488"/>
          <p14:tracePt t="33650" x="6773863" y="1787525"/>
          <p14:tracePt t="33657" x="6691313" y="1814513"/>
          <p14:tracePt t="33666" x="6554788" y="1860550"/>
          <p14:tracePt t="33678" x="6464300" y="1887538"/>
          <p14:tracePt t="33682" x="6354763" y="1906588"/>
          <p14:tracePt t="33692" x="6218238" y="1951038"/>
          <p14:tracePt t="33699" x="6089650" y="1979613"/>
          <p14:tracePt t="33704" x="5980113" y="1979613"/>
          <p14:tracePt t="33714" x="5816600" y="2024063"/>
          <p14:tracePt t="33726" x="5653088" y="2024063"/>
          <p14:tracePt t="33730" x="5497513" y="2052638"/>
          <p14:tracePt t="33741" x="5387975" y="2052638"/>
          <p14:tracePt t="33745" x="5260975" y="2097088"/>
          <p14:tracePt t="33754" x="5132388" y="2097088"/>
          <p14:tracePt t="33760" x="5041900" y="2097088"/>
          <p14:tracePt t="33768" x="4932363" y="2106613"/>
          <p14:tracePt t="33776" x="4795838" y="2152650"/>
          <p14:tracePt t="33784" x="4703763" y="2170113"/>
          <p14:tracePt t="33793" x="4630738" y="2170113"/>
          <p14:tracePt t="33800" x="4549775" y="2179638"/>
          <p14:tracePt t="33808" x="4476750" y="2179638"/>
          <p14:tracePt t="33816" x="4413250" y="2189163"/>
          <p14:tracePt t="33824" x="4357688" y="2216150"/>
          <p14:tracePt t="33832" x="4284663" y="2216150"/>
          <p14:tracePt t="33840" x="4221163" y="2225675"/>
          <p14:tracePt t="33848" x="4148138" y="2243138"/>
          <p14:tracePt t="33856" x="4102100" y="2243138"/>
          <p14:tracePt t="33864" x="4065588" y="2243138"/>
          <p14:tracePt t="33873" x="4029075" y="2243138"/>
          <p14:tracePt t="33892" x="3984625" y="2243138"/>
          <p14:tracePt t="33912" x="3965575" y="2243138"/>
          <p14:tracePt t="33969" x="3948113" y="2252663"/>
          <p14:tracePt t="33978" x="3929063" y="2252663"/>
          <p14:tracePt t="33986" x="3911600" y="2252663"/>
          <p14:tracePt t="33994" x="3875088" y="2270125"/>
          <p14:tracePt t="34009" x="3856038" y="2279650"/>
          <p14:tracePt t="34018" x="3846513" y="2279650"/>
          <p14:tracePt t="34027" x="3829050" y="2279650"/>
          <p14:tracePt t="34034" x="3819525" y="2279650"/>
          <p14:tracePt t="34043" x="3810000" y="2279650"/>
          <p14:tracePt t="34144" x="3792538" y="2279650"/>
          <p14:tracePt t="34154" x="3775075" y="2279650"/>
          <p14:tracePt t="34160" x="3756025" y="2279650"/>
          <p14:tracePt t="34168" x="3702050" y="2279650"/>
          <p14:tracePt t="34176" x="3636963" y="2289175"/>
          <p14:tracePt t="34185" x="3563938" y="2306638"/>
          <p14:tracePt t="34193" x="3519488" y="2325688"/>
          <p14:tracePt t="34201" x="3490913" y="2325688"/>
          <p14:tracePt t="34208" x="3455988" y="2325688"/>
          <p14:tracePt t="34618" x="3446463" y="2325688"/>
          <p14:tracePt t="34628" x="3409950" y="2325688"/>
          <p14:tracePt t="34634" x="3336925" y="2335213"/>
          <p14:tracePt t="34642" x="3273425" y="2352675"/>
          <p14:tracePt t="34648" x="3217863" y="2362200"/>
          <p14:tracePt t="34656" x="3163888" y="2362200"/>
          <p14:tracePt t="34664" x="3117850" y="2379663"/>
          <p14:tracePt t="34672" x="3071813" y="2379663"/>
          <p14:tracePt t="34680" x="3063875" y="2379663"/>
          <p14:tracePt t="34849" x="3044825" y="2379663"/>
          <p14:tracePt t="34856" x="3008313" y="2352675"/>
          <p14:tracePt t="34865" x="2981325" y="2325688"/>
          <p14:tracePt t="34873" x="2971800" y="2289175"/>
          <p14:tracePt t="34892" x="2925763" y="2225675"/>
          <p14:tracePt t="34897" x="2908300" y="2197100"/>
          <p14:tracePt t="34905" x="2898775" y="2179638"/>
          <p14:tracePt t="34912" x="2881313" y="2160588"/>
          <p14:tracePt t="34922" x="2871788" y="2143125"/>
          <p14:tracePt t="34938" x="2871788" y="2133600"/>
          <p14:tracePt t="34953" x="2862263" y="2125663"/>
          <p14:tracePt t="34985" x="2862263" y="2097088"/>
          <p14:tracePt t="34993" x="2862263" y="2089150"/>
          <p14:tracePt t="35001" x="2862263" y="2079625"/>
          <p14:tracePt t="35009" x="2862263" y="2043113"/>
          <p14:tracePt t="35018" x="2862263" y="2016125"/>
          <p14:tracePt t="35028" x="2862263" y="1987550"/>
          <p14:tracePt t="35033" x="2862263" y="1951038"/>
          <p14:tracePt t="35041" x="2862263" y="1914525"/>
          <p14:tracePt t="35049" x="2862263" y="1887538"/>
          <p14:tracePt t="35058" x="2871788" y="1860550"/>
          <p14:tracePt t="35065" x="2889250" y="1841500"/>
          <p14:tracePt t="35074" x="2898775" y="1824038"/>
          <p14:tracePt t="35081" x="2898775" y="1814513"/>
          <p14:tracePt t="35091" x="2908300" y="1804988"/>
          <p14:tracePt t="35109" x="2917825" y="1797050"/>
          <p14:tracePt t="35120" x="2925763" y="1797050"/>
          <p14:tracePt t="35128" x="2954338" y="1797050"/>
          <p14:tracePt t="35136" x="2971800" y="1787525"/>
          <p14:tracePt t="35144" x="3008313" y="1787525"/>
          <p14:tracePt t="35152" x="3044825" y="1778000"/>
          <p14:tracePt t="35160" x="3071813" y="1768475"/>
          <p14:tracePt t="35169" x="3108325" y="1768475"/>
          <p14:tracePt t="35177" x="3154363" y="1768475"/>
          <p14:tracePt t="35186" x="3208338" y="1768475"/>
          <p14:tracePt t="35193" x="3236913" y="1768475"/>
          <p14:tracePt t="35202" x="3281363" y="1768475"/>
          <p14:tracePt t="35210" x="3309938" y="1768475"/>
          <p14:tracePt t="35218" x="3336925" y="1768475"/>
          <p14:tracePt t="35226" x="3373438" y="1768475"/>
          <p14:tracePt t="35234" x="3409950" y="1768475"/>
          <p14:tracePt t="35243" x="3427413" y="1768475"/>
          <p14:tracePt t="35249" x="3455988" y="1768475"/>
          <p14:tracePt t="35258" x="3473450" y="1768475"/>
          <p14:tracePt t="35265" x="3500438" y="1768475"/>
          <p14:tracePt t="35275" x="3527425" y="1768475"/>
          <p14:tracePt t="35281" x="3546475" y="1768475"/>
          <p14:tracePt t="35291" x="3563938" y="1768475"/>
          <p14:tracePt t="35297" x="3573463" y="1768475"/>
          <p14:tracePt t="35306" x="3592513" y="1768475"/>
          <p14:tracePt t="35313" x="3609975" y="1768475"/>
          <p14:tracePt t="35329" x="3629025" y="1768475"/>
          <p14:tracePt t="35338" x="3636963" y="1768475"/>
          <p14:tracePt t="35345" x="3646488" y="1768475"/>
          <p14:tracePt t="35369" x="3656013" y="1778000"/>
          <p14:tracePt t="35385" x="3665538" y="1778000"/>
          <p14:tracePt t="35393" x="3673475" y="1787525"/>
          <p14:tracePt t="35402" x="3692525" y="1804988"/>
          <p14:tracePt t="35408" x="3692525" y="1814513"/>
          <p14:tracePt t="35416" x="3719513" y="1841500"/>
          <p14:tracePt t="35432" x="3729038" y="1851025"/>
          <p14:tracePt t="35440" x="3729038" y="1860550"/>
          <p14:tracePt t="35448" x="3738563" y="1878013"/>
          <p14:tracePt t="35457" x="3746500" y="1897063"/>
          <p14:tracePt t="35464" x="3765550" y="1924050"/>
          <p14:tracePt t="35473" x="3775075" y="1933575"/>
          <p14:tracePt t="35480" x="3783013" y="1951038"/>
          <p14:tracePt t="35489" x="3792538" y="1979613"/>
          <p14:tracePt t="35497" x="3792538" y="1987550"/>
          <p14:tracePt t="35505" x="3792538" y="2016125"/>
          <p14:tracePt t="35513" x="3792538" y="2033588"/>
          <p14:tracePt t="35521" x="3792538" y="2043113"/>
          <p14:tracePt t="35529" x="3792538" y="2060575"/>
          <p14:tracePt t="35537" x="3792538" y="2079625"/>
          <p14:tracePt t="35553" x="3792538" y="2097088"/>
          <p14:tracePt t="35561" x="3792538" y="2106613"/>
          <p14:tracePt t="35577" x="3792538" y="2116138"/>
          <p14:tracePt t="35585" x="3792538" y="2125663"/>
          <p14:tracePt t="35601" x="3792538" y="2133600"/>
          <p14:tracePt t="35609" x="3792538" y="2143125"/>
          <p14:tracePt t="35618" x="3775075" y="2170113"/>
          <p14:tracePt t="35624" x="3765550" y="2170113"/>
          <p14:tracePt t="35632" x="3765550" y="2179638"/>
          <p14:tracePt t="35640" x="3746500" y="2197100"/>
          <p14:tracePt t="35648" x="3738563" y="2206625"/>
          <p14:tracePt t="35657" x="3709988" y="2233613"/>
          <p14:tracePt t="35665" x="3692525" y="2252663"/>
          <p14:tracePt t="35673" x="3656013" y="2270125"/>
          <p14:tracePt t="35681" x="3629025" y="2298700"/>
          <p14:tracePt t="35690" x="3619500" y="2306638"/>
          <p14:tracePt t="35697" x="3592513" y="2316163"/>
          <p14:tracePt t="35706" x="3573463" y="2335213"/>
          <p14:tracePt t="35713" x="3563938" y="2343150"/>
          <p14:tracePt t="35721" x="3546475" y="2343150"/>
          <p14:tracePt t="35728" x="3527425" y="2352675"/>
          <p14:tracePt t="35744" x="3482975" y="2379663"/>
          <p14:tracePt t="35752" x="3455988" y="2379663"/>
          <p14:tracePt t="35760" x="3427413" y="2389188"/>
          <p14:tracePt t="35768" x="3390900" y="2389188"/>
          <p14:tracePt t="35776" x="3346450" y="2389188"/>
          <p14:tracePt t="35785" x="3327400" y="2389188"/>
          <p14:tracePt t="35792" x="3290888" y="2389188"/>
          <p14:tracePt t="35802" x="3244850" y="2389188"/>
          <p14:tracePt t="35810" x="3227388" y="2389188"/>
          <p14:tracePt t="35818" x="3181350" y="2379663"/>
          <p14:tracePt t="35833" x="3163888" y="2371725"/>
          <p14:tracePt t="35850" x="3154363" y="2371725"/>
          <p14:tracePt t="35858" x="3144838" y="2371725"/>
          <p14:tracePt t="35875" x="3136900" y="2371725"/>
          <p14:tracePt t="35894" x="3117850" y="2371725"/>
          <p14:tracePt t="35915" x="3108325" y="2371725"/>
          <p14:tracePt t="35930" x="3108325" y="2362200"/>
          <p14:tracePt t="35938" x="3100388" y="2362200"/>
          <p14:tracePt t="35946" x="3081338" y="2362200"/>
          <p14:tracePt t="35953" x="3054350" y="2343150"/>
          <p14:tracePt t="35961" x="3027363" y="2316163"/>
          <p14:tracePt t="35969" x="3008313" y="2306638"/>
          <p14:tracePt t="35977" x="2990850" y="2289175"/>
          <p14:tracePt t="35985" x="2971800" y="2279650"/>
          <p14:tracePt t="35993" x="2954338" y="2262188"/>
          <p14:tracePt t="36001" x="2935288" y="2233613"/>
          <p14:tracePt t="36009" x="2925763" y="2225675"/>
          <p14:tracePt t="36016" x="2917825" y="2216150"/>
          <p14:tracePt t="36033" x="2898775" y="2197100"/>
          <p14:tracePt t="36050" x="2889250" y="2189163"/>
          <p14:tracePt t="36058" x="2881313" y="2179638"/>
          <p14:tracePt t="36091" x="2881313" y="2170113"/>
          <p14:tracePt t="36106" x="2881313" y="2152650"/>
          <p14:tracePt t="36116" x="2881313" y="2143125"/>
          <p14:tracePt t="36120" x="2881313" y="2125663"/>
          <p14:tracePt t="36128" x="2881313" y="2106613"/>
          <p14:tracePt t="36136" x="2881313" y="2079625"/>
          <p14:tracePt t="36145" x="2881313" y="2060575"/>
          <p14:tracePt t="36152" x="2881313" y="2033588"/>
          <p14:tracePt t="36160" x="2881313" y="2016125"/>
          <p14:tracePt t="36168" x="2881313" y="1987550"/>
          <p14:tracePt t="36176" x="2889250" y="1951038"/>
          <p14:tracePt t="36184" x="2898775" y="1914525"/>
          <p14:tracePt t="36192" x="2908300" y="1906588"/>
          <p14:tracePt t="36202" x="2917825" y="1870075"/>
          <p14:tracePt t="36208" x="2925763" y="1860550"/>
          <p14:tracePt t="36217" x="2935288" y="1851025"/>
          <p14:tracePt t="36226" x="2954338" y="1833563"/>
          <p14:tracePt t="36234" x="2954338" y="1824038"/>
          <p14:tracePt t="36252" x="2962275" y="1814513"/>
          <p14:tracePt t="36258" x="2971800" y="1814513"/>
          <p14:tracePt t="36265" x="2981325" y="1814513"/>
          <p14:tracePt t="36275" x="2998788" y="1797050"/>
          <p14:tracePt t="36283" x="3008313" y="1797050"/>
          <p14:tracePt t="36299" x="3027363" y="1797050"/>
          <p14:tracePt t="36308" x="3054350" y="1787525"/>
          <p14:tracePt t="36322" x="3071813" y="1787525"/>
          <p14:tracePt t="36329" x="3100388" y="1787525"/>
          <p14:tracePt t="36338" x="3117850" y="1787525"/>
          <p14:tracePt t="36346" x="3136900" y="1787525"/>
          <p14:tracePt t="36354" x="3154363" y="1787525"/>
          <p14:tracePt t="36362" x="3181350" y="1787525"/>
          <p14:tracePt t="36370" x="3200400" y="1787525"/>
          <p14:tracePt t="36378" x="3208338" y="1787525"/>
          <p14:tracePt t="36386" x="3217863" y="1787525"/>
          <p14:tracePt t="36393" x="3227388" y="1787525"/>
          <p14:tracePt t="36401" x="3236913" y="1787525"/>
          <p14:tracePt t="36410" x="3244850" y="1787525"/>
          <p14:tracePt t="36418" x="3273425" y="1787525"/>
          <p14:tracePt t="36426" x="3281363" y="1787525"/>
          <p14:tracePt t="36432" x="3309938" y="1787525"/>
          <p14:tracePt t="36440" x="3336925" y="1787525"/>
          <p14:tracePt t="36448" x="3363913" y="1797050"/>
          <p14:tracePt t="36456" x="3400425" y="1814513"/>
          <p14:tracePt t="36464" x="3427413" y="1833563"/>
          <p14:tracePt t="36474" x="3455988" y="1851025"/>
          <p14:tracePt t="36480" x="3490913" y="1860550"/>
          <p14:tracePt t="36489" x="3519488" y="1870075"/>
          <p14:tracePt t="36496" x="3563938" y="1897063"/>
          <p14:tracePt t="36504" x="3592513" y="1914525"/>
          <p14:tracePt t="36512" x="3609975" y="1914525"/>
          <p14:tracePt t="36521" x="3636963" y="1924050"/>
          <p14:tracePt t="36532" x="3656013" y="1943100"/>
          <p14:tracePt t="36536" x="3665538" y="1943100"/>
          <p14:tracePt t="36601" x="3673475" y="1951038"/>
          <p14:tracePt t="36609" x="3683000" y="1951038"/>
          <p14:tracePt t="36618" x="3702050" y="1960563"/>
          <p14:tracePt t="36626" x="3729038" y="1997075"/>
          <p14:tracePt t="36632" x="3765550" y="2016125"/>
          <p14:tracePt t="36642" x="3783013" y="2033588"/>
          <p14:tracePt t="36651" x="3792538" y="2043113"/>
          <p14:tracePt t="36657" x="3810000" y="2060575"/>
          <p14:tracePt t="36665" x="3829050" y="2079625"/>
          <p14:tracePt t="36675" x="3838575" y="2106613"/>
          <p14:tracePt t="36681" x="3838575" y="2125663"/>
          <p14:tracePt t="36690" x="3856038" y="2152650"/>
          <p14:tracePt t="36794" x="3856038" y="2206625"/>
          <p14:tracePt t="36803" x="3856038" y="2233613"/>
          <p14:tracePt t="36810" x="3846513" y="2262188"/>
          <p14:tracePt t="36817" x="3829050" y="2289175"/>
          <p14:tracePt t="36825" x="3802063" y="2316163"/>
          <p14:tracePt t="36833" x="3783013" y="2343150"/>
          <p14:tracePt t="36849" x="3765550" y="2362200"/>
          <p14:tracePt t="36856" x="3746500" y="2371725"/>
          <p14:tracePt t="36865" x="3738563" y="2379663"/>
          <p14:tracePt t="36873" x="3719513" y="2398713"/>
          <p14:tracePt t="36881" x="3709988" y="2398713"/>
          <p14:tracePt t="36892" x="3692525" y="2408238"/>
          <p14:tracePt t="36897" x="3673475" y="2416175"/>
          <p14:tracePt t="36906" x="3673475" y="2425700"/>
          <p14:tracePt t="36914" x="3656013" y="2435225"/>
          <p14:tracePt t="36920" x="3646488" y="2435225"/>
          <p14:tracePt t="36929" x="3629025" y="2435225"/>
          <p14:tracePt t="36936" x="3619500" y="2435225"/>
          <p14:tracePt t="36944" x="3592513" y="2444750"/>
          <p14:tracePt t="36952" x="3573463" y="2444750"/>
          <p14:tracePt t="36960" x="3546475" y="2444750"/>
          <p14:tracePt t="36968" x="3527425" y="2444750"/>
          <p14:tracePt t="36976" x="3490913" y="2444750"/>
          <p14:tracePt t="36984" x="3446463" y="2444750"/>
          <p14:tracePt t="36993" x="3390900" y="2444750"/>
          <p14:tracePt t="37000" x="3336925" y="2444750"/>
          <p14:tracePt t="37008" x="3300413" y="2444750"/>
          <p14:tracePt t="37016" x="3244850" y="2444750"/>
          <p14:tracePt t="37024" x="3208338" y="2444750"/>
          <p14:tracePt t="37032" x="3181350" y="2444750"/>
          <p14:tracePt t="37040" x="3154363" y="2425700"/>
          <p14:tracePt t="37049" x="3144838" y="2425700"/>
          <p14:tracePt t="37065" x="3136900" y="2425700"/>
          <p14:tracePt t="37130" x="3127375" y="2416175"/>
          <p14:tracePt t="37138" x="3117850" y="2379663"/>
          <p14:tracePt t="37146" x="3108325" y="2335213"/>
          <p14:tracePt t="37154" x="3090863" y="2316163"/>
          <p14:tracePt t="37162" x="3063875" y="2262188"/>
          <p14:tracePt t="37172" x="3027363" y="2206625"/>
          <p14:tracePt t="37178" x="3017838" y="2189163"/>
          <p14:tracePt t="37185" x="3017838" y="2170113"/>
          <p14:tracePt t="37193" x="3008313" y="2143125"/>
          <p14:tracePt t="37201" x="3008313" y="2133600"/>
          <p14:tracePt t="37209" x="3008313" y="2125663"/>
          <p14:tracePt t="37225" x="3008313" y="2116138"/>
          <p14:tracePt t="37241" x="3008313" y="2089150"/>
          <p14:tracePt t="37249" x="3008313" y="2070100"/>
          <p14:tracePt t="37256" x="3008313" y="2043113"/>
          <p14:tracePt t="37265" x="3008313" y="2006600"/>
          <p14:tracePt t="37275" x="3027363" y="1979613"/>
          <p14:tracePt t="37280" x="3035300" y="1951038"/>
          <p14:tracePt t="37290" x="3044825" y="1933575"/>
          <p14:tracePt t="37296" x="3071813" y="1897063"/>
          <p14:tracePt t="37305" x="3071813" y="1870075"/>
          <p14:tracePt t="37312" x="3100388" y="1814513"/>
          <p14:tracePt t="37320" x="3117850" y="1778000"/>
          <p14:tracePt t="37328" x="3154363" y="1731963"/>
          <p14:tracePt t="37338" x="3190875" y="1687513"/>
          <p14:tracePt t="37345" x="3236913" y="1641475"/>
          <p14:tracePt t="37352" x="3263900" y="1604963"/>
          <p14:tracePt t="37360" x="3300413" y="1577975"/>
          <p14:tracePt t="37369" x="3317875" y="1558925"/>
          <p14:tracePt t="37378" x="3327400" y="1550988"/>
          <p14:tracePt t="37386" x="3346450" y="1531938"/>
          <p14:tracePt t="37396" x="3354388" y="1522413"/>
          <p14:tracePt t="37402" x="3363913" y="1514475"/>
          <p14:tracePt t="37411" x="3363913" y="1504950"/>
          <p14:tracePt t="37427" x="3382963" y="1495425"/>
          <p14:tracePt t="37435" x="3390900" y="1495425"/>
          <p14:tracePt t="37442" x="3419475" y="1495425"/>
          <p14:tracePt t="37449" x="3446463" y="1468438"/>
          <p14:tracePt t="37457" x="3490913" y="1468438"/>
          <p14:tracePt t="37465" x="3546475" y="1458913"/>
          <p14:tracePt t="37474" x="3609975" y="1449388"/>
          <p14:tracePt t="37481" x="3665538" y="1449388"/>
          <p14:tracePt t="37490" x="3702050" y="1441450"/>
          <p14:tracePt t="37497" x="3765550" y="1441450"/>
          <p14:tracePt t="37507" x="3792538" y="1412875"/>
          <p14:tracePt t="37513" x="3810000" y="1412875"/>
          <p14:tracePt t="37521" x="3819525" y="1412875"/>
          <p14:tracePt t="37528" x="3829050" y="1412875"/>
          <p14:tracePt t="37537" x="3838575" y="1412875"/>
          <p14:tracePt t="38618" x="3838575" y="1422400"/>
          <p14:tracePt t="38629" x="3709988" y="1587500"/>
          <p14:tracePt t="38634" x="3556000" y="1760538"/>
          <p14:tracePt t="38643" x="3455988" y="1878013"/>
          <p14:tracePt t="38648" x="3409950" y="1970088"/>
          <p14:tracePt t="38657" x="3354388" y="2106613"/>
          <p14:tracePt t="38664" x="3244850" y="2225675"/>
          <p14:tracePt t="38673" x="3136900" y="2362200"/>
          <p14:tracePt t="38680" x="3035300" y="2481263"/>
          <p14:tracePt t="38689" x="2990850" y="2617788"/>
          <p14:tracePt t="38696" x="2935288" y="2744788"/>
          <p14:tracePt t="38705" x="2908300" y="2844800"/>
          <p14:tracePt t="38713" x="2889250" y="2936875"/>
          <p14:tracePt t="38720" x="2889250" y="3009900"/>
          <p14:tracePt t="38728" x="2881313" y="3109913"/>
          <p14:tracePt t="38736" x="2881313" y="3200400"/>
          <p14:tracePt t="38744" x="2881313" y="3273425"/>
          <p14:tracePt t="38752" x="2881313" y="3346450"/>
          <p14:tracePt t="38760" x="2862263" y="3429000"/>
          <p14:tracePt t="38768" x="2852738" y="3482975"/>
          <p14:tracePt t="38777" x="2825750" y="3565525"/>
          <p14:tracePt t="38785" x="2808288" y="3611563"/>
          <p14:tracePt t="38792" x="2762250" y="3694113"/>
          <p14:tracePt t="38801" x="2735263" y="3748088"/>
          <p14:tracePt t="38809" x="2698750" y="3811588"/>
          <p14:tracePt t="38817" x="2679700" y="3875088"/>
          <p14:tracePt t="38825" x="2662238" y="3921125"/>
          <p14:tracePt t="38832" x="2643188" y="3967163"/>
          <p14:tracePt t="38840" x="2635250" y="4003675"/>
          <p14:tracePt t="38848" x="2606675" y="4049713"/>
          <p14:tracePt t="38858" x="2589213" y="4086225"/>
          <p14:tracePt t="38864" x="2570163" y="4122738"/>
          <p14:tracePt t="38873" x="2552700" y="4167188"/>
          <p14:tracePt t="38880" x="2533650" y="4195763"/>
          <p14:tracePt t="38889" x="2525713" y="4240213"/>
          <p14:tracePt t="38896" x="2516188" y="4268788"/>
          <p14:tracePt t="38905" x="2506663" y="4313238"/>
          <p14:tracePt t="38913" x="2498725" y="4359275"/>
          <p14:tracePt t="38921" x="2489200" y="4376738"/>
          <p14:tracePt t="38928" x="2489200" y="4395788"/>
          <p14:tracePt t="38936" x="2489200" y="4405313"/>
          <p14:tracePt t="38944" x="2489200" y="4413250"/>
          <p14:tracePt t="38952" x="2489200" y="4422775"/>
          <p14:tracePt t="38960" x="2489200" y="4432300"/>
          <p14:tracePt t="38968" x="2489200" y="4449763"/>
          <p14:tracePt t="38976" x="2489200" y="4468813"/>
          <p14:tracePt t="38984" x="2489200" y="4495800"/>
          <p14:tracePt t="38993" x="2470150" y="4514850"/>
          <p14:tracePt t="39002" x="2452688" y="4541838"/>
          <p14:tracePt t="39011" x="2452688" y="4578350"/>
          <p14:tracePt t="39018" x="2452688" y="4605338"/>
          <p14:tracePt t="39031" x="2433638" y="4651375"/>
          <p14:tracePt t="39033" x="2397125" y="4697413"/>
          <p14:tracePt t="39042" x="2379663" y="4741863"/>
          <p14:tracePt t="39050" x="2352675" y="4797425"/>
          <p14:tracePt t="39059" x="2297113" y="4897438"/>
          <p14:tracePt t="39065" x="2243138" y="4997450"/>
          <p14:tracePt t="39073" x="2214563" y="5043488"/>
          <p14:tracePt t="39080" x="2179638" y="5106988"/>
          <p14:tracePt t="39089" x="2133600" y="5189538"/>
          <p14:tracePt t="39096" x="2114550" y="5233988"/>
          <p14:tracePt t="39104" x="2078038" y="5299075"/>
          <p14:tracePt t="39112" x="2051050" y="5326063"/>
          <p14:tracePt t="39120" x="2033588" y="5362575"/>
          <p14:tracePt t="39128" x="2005013" y="5408613"/>
          <p14:tracePt t="39136" x="1978025" y="5416550"/>
          <p14:tracePt t="39144" x="1968500" y="5445125"/>
          <p14:tracePt t="39152" x="1968500" y="5453063"/>
          <p14:tracePt t="39160" x="1960563" y="5462588"/>
          <p14:tracePt t="39905" x="1968500" y="5435600"/>
          <p14:tracePt t="39917" x="1978025" y="5416550"/>
          <p14:tracePt t="39920" x="1997075" y="5399088"/>
          <p14:tracePt t="39928" x="2014538" y="5362575"/>
          <p14:tracePt t="39936" x="2033588" y="5335588"/>
          <p14:tracePt t="39944" x="2070100" y="5307013"/>
          <p14:tracePt t="39952" x="2133600" y="5233988"/>
          <p14:tracePt t="39960" x="2160588" y="5216525"/>
          <p14:tracePt t="39969" x="2206625" y="5180013"/>
          <p14:tracePt t="39976" x="2243138" y="5160963"/>
          <p14:tracePt t="39984" x="2251075" y="5153025"/>
          <p14:tracePt t="40642" x="2179638" y="5153025"/>
          <p14:tracePt t="40650" x="2133600" y="5153025"/>
          <p14:tracePt t="40657" x="2078038" y="5153025"/>
          <p14:tracePt t="40666" x="2051050" y="5153025"/>
          <p14:tracePt t="40675" x="2005013" y="5153025"/>
          <p14:tracePt t="40681" x="1978025" y="5153025"/>
          <p14:tracePt t="40691" x="1951038" y="5153025"/>
          <p14:tracePt t="40697" x="1924050" y="5153025"/>
          <p14:tracePt t="40705" x="1905000" y="5153025"/>
          <p14:tracePt t="40712" x="1878013" y="5153025"/>
          <p14:tracePt t="40728" x="1868488" y="5153025"/>
          <p14:tracePt t="40760" x="1841500" y="5143500"/>
          <p14:tracePt t="40768" x="1831975" y="5143500"/>
          <p14:tracePt t="40778" x="1795463" y="5143500"/>
          <p14:tracePt t="40784" x="1778000" y="5143500"/>
          <p14:tracePt t="40792" x="1731963" y="5133975"/>
          <p14:tracePt t="40800" x="1714500" y="5126038"/>
          <p14:tracePt t="40808" x="1658938" y="5116513"/>
          <p14:tracePt t="40816" x="1641475" y="5116513"/>
          <p14:tracePt t="40824" x="1631950" y="5116513"/>
          <p14:tracePt t="40832" x="1595438" y="5097463"/>
          <p14:tracePt t="40840" x="1576388" y="5097463"/>
          <p14:tracePt t="40848" x="1568450" y="5089525"/>
          <p14:tracePt t="40856" x="1558925" y="5080000"/>
          <p14:tracePt t="40864" x="1541463" y="5080000"/>
          <p14:tracePt t="40872" x="1504950" y="5070475"/>
          <p14:tracePt t="40880" x="1485900" y="5070475"/>
          <p14:tracePt t="40890" x="1449388" y="5070475"/>
          <p14:tracePt t="40897" x="1431925" y="5070475"/>
          <p14:tracePt t="40908" x="1395413" y="5070475"/>
          <p14:tracePt t="40913" x="1358900" y="5070475"/>
          <p14:tracePt t="40921" x="1339850" y="5070475"/>
          <p14:tracePt t="40929" x="1312863" y="5070475"/>
          <p14:tracePt t="40937" x="1303338" y="5070475"/>
          <p14:tracePt t="40953" x="1293813" y="5070475"/>
          <p14:tracePt t="40984" x="1276350" y="5070475"/>
          <p14:tracePt t="40992" x="1258888" y="5070475"/>
          <p14:tracePt t="41000" x="1249363" y="5070475"/>
          <p14:tracePt t="41008" x="1230313" y="5070475"/>
          <p14:tracePt t="41017" x="1222375" y="5070475"/>
          <p14:tracePt t="41026" x="1193800" y="5089525"/>
          <p14:tracePt t="41032" x="1193800" y="5097463"/>
          <p14:tracePt t="41040" x="1176338" y="5106988"/>
          <p14:tracePt t="41056" x="1166813" y="5106988"/>
          <p14:tracePt t="41065" x="1149350" y="5116513"/>
          <p14:tracePt t="41072" x="1139825" y="5116513"/>
          <p14:tracePt t="41081" x="1120775" y="5126038"/>
          <p14:tracePt t="41105" x="1103313" y="5126038"/>
          <p14:tracePt t="41113" x="1093788" y="5133975"/>
          <p14:tracePt t="41187" x="1084263" y="5143500"/>
          <p14:tracePt t="41194" x="1084263" y="5153025"/>
          <p14:tracePt t="41802" x="1103313" y="5153025"/>
          <p14:tracePt t="41810" x="1157288" y="5153025"/>
          <p14:tracePt t="41819" x="1222375" y="5153025"/>
          <p14:tracePt t="41826" x="1258888" y="5153025"/>
          <p14:tracePt t="41838" x="1303338" y="5153025"/>
          <p14:tracePt t="41840" x="1312863" y="5153025"/>
          <p14:tracePt t="41853" x="1366838" y="5153025"/>
          <p14:tracePt t="41859" x="1412875" y="5153025"/>
          <p14:tracePt t="41867" x="1439863" y="5153025"/>
          <p14:tracePt t="41875" x="1458913" y="5153025"/>
          <p14:tracePt t="41884" x="1468438" y="5153025"/>
          <p14:tracePt t="41894" x="1485900" y="5153025"/>
          <p14:tracePt t="41897" x="1495425" y="5153025"/>
          <p14:tracePt t="41938" x="1522413" y="5170488"/>
          <p14:tracePt t="41953" x="1541463" y="5170488"/>
          <p14:tracePt t="41961" x="1585913" y="5170488"/>
          <p14:tracePt t="41969" x="1622425" y="5170488"/>
          <p14:tracePt t="41978" x="1695450" y="5170488"/>
          <p14:tracePt t="41985" x="1751013" y="5170488"/>
          <p14:tracePt t="41994" x="1824038" y="5170488"/>
          <p14:tracePt t="42000" x="1878013" y="5170488"/>
          <p14:tracePt t="42009" x="1924050" y="5170488"/>
          <p14:tracePt t="42016" x="1931988" y="5170488"/>
          <p14:tracePt t="42314" x="1960563" y="5170488"/>
          <p14:tracePt t="42320" x="2005013" y="5170488"/>
          <p14:tracePt t="42328" x="2033588" y="5170488"/>
          <p14:tracePt t="42338" x="2078038" y="5170488"/>
          <p14:tracePt t="42345" x="2124075" y="5170488"/>
          <p14:tracePt t="42352" x="2187575" y="5170488"/>
          <p14:tracePt t="42360" x="2243138" y="5170488"/>
          <p14:tracePt t="42368" x="2316163" y="5180013"/>
          <p14:tracePt t="42376" x="2379663" y="5197475"/>
          <p14:tracePt t="42384" x="2433638" y="5197475"/>
          <p14:tracePt t="42392" x="2470150" y="5197475"/>
          <p14:tracePt t="42400" x="2506663" y="5207000"/>
          <p14:tracePt t="42408" x="2516188" y="5207000"/>
          <p14:tracePt t="42433" x="2525713" y="5207000"/>
          <p14:tracePt t="43194" x="2498725" y="5226050"/>
          <p14:tracePt t="43202" x="2433638" y="5253038"/>
          <p14:tracePt t="43209" x="2360613" y="5253038"/>
          <p14:tracePt t="43216" x="2287588" y="5262563"/>
          <p14:tracePt t="43224" x="2197100" y="5262563"/>
          <p14:tracePt t="43232" x="2106613" y="5262563"/>
          <p14:tracePt t="43240" x="2041525" y="5289550"/>
          <p14:tracePt t="43248" x="1968500" y="5289550"/>
          <p14:tracePt t="43259" x="1905000" y="5307013"/>
          <p14:tracePt t="43267" x="1860550" y="5307013"/>
          <p14:tracePt t="43275" x="1841500" y="5316538"/>
          <p14:tracePt t="43346" x="1824038" y="5316538"/>
          <p14:tracePt t="43362" x="1824038" y="5299075"/>
          <p14:tracePt t="43371" x="1824038" y="5289550"/>
          <p14:tracePt t="43377" x="1814513" y="5253038"/>
          <p14:tracePt t="43385" x="1804988" y="5243513"/>
          <p14:tracePt t="43393" x="1795463" y="5233988"/>
          <p14:tracePt t="43409" x="1795463" y="5226050"/>
          <p14:tracePt t="43417" x="1787525" y="5226050"/>
          <p14:tracePt t="43792" x="1768475" y="5226050"/>
          <p14:tracePt t="43801" x="1751013" y="5226050"/>
          <p14:tracePt t="43808" x="1714500" y="5233988"/>
          <p14:tracePt t="43816" x="1704975" y="5233988"/>
          <p14:tracePt t="43825" x="1695450" y="5233988"/>
          <p14:tracePt t="43833" x="1668463" y="5243513"/>
          <p14:tracePt t="43841" x="1658938" y="5243513"/>
          <p14:tracePt t="43857" x="1649413" y="5243513"/>
          <p14:tracePt t="44266" x="1641475" y="5243513"/>
          <p14:tracePt t="44275" x="1641475" y="5233988"/>
          <p14:tracePt t="44280" x="1641475" y="5216525"/>
          <p14:tracePt t="44289" x="1641475" y="5207000"/>
          <p14:tracePt t="44296" x="1658938" y="5189538"/>
          <p14:tracePt t="44306" x="1668463" y="5189538"/>
          <p14:tracePt t="44312" x="1677988" y="5170488"/>
          <p14:tracePt t="44328" x="1677988" y="5153025"/>
          <p14:tracePt t="44344" x="1685925" y="5143500"/>
          <p14:tracePt t="44450" x="1685925" y="5153025"/>
          <p14:tracePt t="44530" x="1685925" y="5170488"/>
          <p14:tracePt t="44542" x="1685925" y="5189538"/>
          <p14:tracePt t="44544" x="1685925" y="5226050"/>
          <p14:tracePt t="44560" x="1685925" y="5253038"/>
          <p14:tracePt t="44568" x="1685925" y="5270500"/>
          <p14:tracePt t="44576" x="1685925" y="5289550"/>
          <p14:tracePt t="44584" x="1668463" y="5326063"/>
          <p14:tracePt t="44592" x="1668463" y="5353050"/>
          <p14:tracePt t="44600" x="1668463" y="5380038"/>
          <p14:tracePt t="44608" x="1668463" y="5408613"/>
          <p14:tracePt t="44616" x="1668463" y="5426075"/>
          <p14:tracePt t="44624" x="1668463" y="5472113"/>
          <p14:tracePt t="44632" x="1668463" y="5481638"/>
          <p14:tracePt t="44640" x="1668463" y="5499100"/>
          <p14:tracePt t="44648" x="1668463" y="5518150"/>
          <p14:tracePt t="44656" x="1668463" y="5535613"/>
          <p14:tracePt t="44664" x="1668463" y="5554663"/>
          <p14:tracePt t="44672" x="1668463" y="5599113"/>
          <p14:tracePt t="44680" x="1668463" y="5618163"/>
          <p14:tracePt t="44689" x="1668463" y="5672138"/>
          <p14:tracePt t="44696" x="1668463" y="5708650"/>
          <p14:tracePt t="44706" x="1668463" y="5764213"/>
          <p14:tracePt t="44712" x="1668463" y="5781675"/>
          <p14:tracePt t="44720" x="1658938" y="5827713"/>
          <p14:tracePt t="44728" x="1658938" y="5864225"/>
          <p14:tracePt t="44736" x="1641475" y="5910263"/>
          <p14:tracePt t="44745" x="1641475" y="5946775"/>
          <p14:tracePt t="44753" x="1631950" y="5991225"/>
          <p14:tracePt t="44761" x="1631950" y="6010275"/>
          <p14:tracePt t="44768" x="1622425" y="6027738"/>
          <p14:tracePt t="44776" x="1612900" y="6037263"/>
          <p14:tracePt t="44907" x="1612900" y="6018213"/>
          <p14:tracePt t="44922" x="1612900" y="6010275"/>
          <p14:tracePt t="44928" x="1612900" y="6000750"/>
          <p14:tracePt t="44944" x="1612900" y="5973763"/>
          <p14:tracePt t="44952" x="1612900" y="5964238"/>
          <p14:tracePt t="44961" x="1604963" y="5954713"/>
          <p14:tracePt t="44968" x="1604963" y="5946775"/>
          <p14:tracePt t="44976" x="1604963" y="5927725"/>
          <p14:tracePt t="44984" x="1604963" y="5918200"/>
          <p14:tracePt t="44993" x="1604963" y="5900738"/>
          <p14:tracePt t="45000" x="1604963" y="5891213"/>
          <p14:tracePt t="45010" x="1604963" y="5881688"/>
          <p14:tracePt t="45016" x="1604963" y="5873750"/>
          <p14:tracePt t="45032" x="1604963" y="5864225"/>
          <p14:tracePt t="45048" x="1604963" y="5845175"/>
          <p14:tracePt t="45057" x="1604963" y="5837238"/>
          <p14:tracePt t="45064" x="1604963" y="5808663"/>
          <p14:tracePt t="45073" x="1604963" y="5800725"/>
          <p14:tracePt t="45080" x="1604963" y="5772150"/>
          <p14:tracePt t="45089" x="1604963" y="5764213"/>
          <p14:tracePt t="45105" x="1604963" y="5754688"/>
          <p14:tracePt t="45112" x="1604963" y="5745163"/>
          <p14:tracePt t="45128" x="1612900" y="5735638"/>
          <p14:tracePt t="45136" x="1622425" y="5727700"/>
          <p14:tracePt t="45356" x="1631950" y="5727700"/>
          <p14:tracePt t="45426" x="1631950" y="5735638"/>
          <p14:tracePt t="45586" x="1641475" y="5772150"/>
          <p14:tracePt t="45595" x="1658938" y="5791200"/>
          <p14:tracePt t="45602" x="1677988" y="5818188"/>
          <p14:tracePt t="45612" x="1704975" y="5837238"/>
          <p14:tracePt t="45618" x="1722438" y="5854700"/>
          <p14:tracePt t="45627" x="1731963" y="5864225"/>
          <p14:tracePt t="45633" x="1751013" y="5881688"/>
          <p14:tracePt t="45642" x="1751013" y="5891213"/>
          <p14:tracePt t="45649" x="1758950" y="5910263"/>
          <p14:tracePt t="45908" x="1778000" y="5918200"/>
          <p14:tracePt t="45914" x="1814513" y="5910263"/>
          <p14:tracePt t="45924" x="1824038" y="5900738"/>
          <p14:tracePt t="45929" x="1831975" y="5881688"/>
          <p14:tracePt t="45941" x="1851025" y="5864225"/>
          <p14:tracePt t="45945" x="1860550" y="5845175"/>
          <p14:tracePt t="45953" x="1887538" y="5800725"/>
          <p14:tracePt t="45961" x="1895475" y="5791200"/>
          <p14:tracePt t="45968" x="1914525" y="5772150"/>
          <p14:tracePt t="45976" x="1931988" y="5754688"/>
          <p14:tracePt t="47227" x="1914525" y="5764213"/>
          <p14:tracePt t="47258" x="1905000" y="5772150"/>
          <p14:tracePt t="48363" x="1895475" y="5718175"/>
          <p14:tracePt t="48369" x="1878013" y="5654675"/>
          <p14:tracePt t="48379" x="1831975" y="5608638"/>
          <p14:tracePt t="48385" x="1804988" y="5572125"/>
          <p14:tracePt t="48395" x="1768475" y="5554663"/>
          <p14:tracePt t="48402" x="1751013" y="5535613"/>
          <p14:tracePt t="48412" x="1731963" y="5518150"/>
          <p14:tracePt t="48418" x="1722438" y="5508625"/>
          <p14:tracePt t="48428" x="1714500" y="5489575"/>
          <p14:tracePt t="48434" x="1714500" y="5481638"/>
          <p14:tracePt t="48578" x="1714500" y="5472113"/>
          <p14:tracePt t="48880" x="1714500" y="5453063"/>
          <p14:tracePt t="48889" x="1714500" y="5445125"/>
          <p14:tracePt t="48905" x="1741488" y="5426075"/>
          <p14:tracePt t="49394" x="1741488" y="5408613"/>
          <p14:tracePt t="49400" x="1751013" y="5389563"/>
          <p14:tracePt t="49594" x="1751013" y="5372100"/>
          <p14:tracePt t="49600" x="1751013" y="5362575"/>
          <p14:tracePt t="49624" x="1751013" y="5353050"/>
          <p14:tracePt t="50706" x="1751013" y="5343525"/>
          <p14:tracePt t="50738" x="1751013" y="5307013"/>
          <p14:tracePt t="50746" x="1751013" y="5270500"/>
          <p14:tracePt t="50760" x="1751013" y="5262563"/>
          <p14:tracePt t="50762" x="1751013" y="5243513"/>
          <p14:tracePt t="50770" x="1751013" y="5226050"/>
          <p14:tracePt t="50777" x="1751013" y="5216525"/>
          <p14:tracePt t="50788" x="1751013" y="5189538"/>
          <p14:tracePt t="51296" x="1741488" y="5180013"/>
          <p14:tracePt t="51304" x="1668463" y="5180013"/>
          <p14:tracePt t="51312" x="1612900" y="5180013"/>
          <p14:tracePt t="51321" x="1541463" y="5180013"/>
          <p14:tracePt t="51329" x="1485900" y="5180013"/>
          <p14:tracePt t="51338" x="1431925" y="5180013"/>
          <p14:tracePt t="51344" x="1385888" y="5170488"/>
          <p14:tracePt t="51352" x="1358900" y="5170488"/>
          <p14:tracePt t="51360" x="1349375" y="5160963"/>
          <p14:tracePt t="51392" x="1349375" y="5143500"/>
          <p14:tracePt t="51401" x="1349375" y="5126038"/>
          <p14:tracePt t="51408" x="1349375" y="5106988"/>
          <p14:tracePt t="51417" x="1349375" y="5080000"/>
          <p14:tracePt t="51425" x="1349375" y="5053013"/>
          <p14:tracePt t="51433" x="1349375" y="5006975"/>
          <p14:tracePt t="51441" x="1349375" y="4979988"/>
          <p14:tracePt t="51449" x="1358900" y="4933950"/>
          <p14:tracePt t="51457" x="1376363" y="4878388"/>
          <p14:tracePt t="51465" x="1376363" y="4824413"/>
          <p14:tracePt t="51472" x="1376363" y="4778375"/>
          <p14:tracePt t="51481" x="1376363" y="4724400"/>
          <p14:tracePt t="51488" x="1376363" y="4668838"/>
          <p14:tracePt t="51497" x="1376363" y="4624388"/>
          <p14:tracePt t="51505" x="1376363" y="4595813"/>
          <p14:tracePt t="51513" x="1376363" y="4541838"/>
          <p14:tracePt t="51522" x="1376363" y="4505325"/>
          <p14:tracePt t="51530" x="1376363" y="4478338"/>
          <p14:tracePt t="51542" x="1376363" y="4449763"/>
          <p14:tracePt t="51546" x="1358900" y="4413250"/>
          <p14:tracePt t="51554" x="1339850" y="4395788"/>
          <p14:tracePt t="51562" x="1330325" y="4376738"/>
          <p14:tracePt t="51570" x="1330325" y="4368800"/>
          <p14:tracePt t="51578" x="1322388" y="4359275"/>
          <p14:tracePt t="51593" x="1312863" y="4340225"/>
          <p14:tracePt t="51601" x="1303338" y="4332288"/>
          <p14:tracePt t="51609" x="1293813" y="4322763"/>
          <p14:tracePt t="51617" x="1285875" y="4322763"/>
          <p14:tracePt t="51626" x="1258888" y="4303713"/>
          <p14:tracePt t="51632" x="1239838" y="4276725"/>
          <p14:tracePt t="51642" x="1203325" y="4259263"/>
          <p14:tracePt t="51648" x="1185863" y="4240213"/>
          <p14:tracePt t="51658" x="1139825" y="4203700"/>
          <p14:tracePt t="51664" x="1076325" y="4167188"/>
          <p14:tracePt t="51673" x="1047750" y="4140200"/>
          <p14:tracePt t="51680" x="984250" y="4086225"/>
          <p14:tracePt t="51689" x="947738" y="4049713"/>
          <p14:tracePt t="51696" x="930275" y="4030663"/>
          <p14:tracePt t="51704" x="911225" y="4013200"/>
          <p14:tracePt t="51712" x="903288" y="4003675"/>
          <p14:tracePt t="52011" x="903288" y="3994150"/>
          <p14:tracePt t="52032" x="903288" y="3976688"/>
          <p14:tracePt t="52040" x="903288" y="3967163"/>
          <p14:tracePt t="52081" x="903288" y="3957638"/>
          <p14:tracePt t="52162" x="903288" y="3976688"/>
          <p14:tracePt t="52170" x="903288" y="4030663"/>
          <p14:tracePt t="52176" x="903288" y="4086225"/>
          <p14:tracePt t="52184" x="903288" y="4159250"/>
          <p14:tracePt t="52192" x="903288" y="4232275"/>
          <p14:tracePt t="52200" x="930275" y="4295775"/>
          <p14:tracePt t="52208" x="947738" y="4359275"/>
          <p14:tracePt t="52216" x="966788" y="4422775"/>
          <p14:tracePt t="52226" x="993775" y="4468813"/>
          <p14:tracePt t="52232" x="1003300" y="4505325"/>
          <p14:tracePt t="52241" x="1011238" y="4541838"/>
          <p14:tracePt t="52257" x="1020763" y="4568825"/>
          <p14:tracePt t="52265" x="1039813" y="4605338"/>
          <p14:tracePt t="52273" x="1039813" y="4614863"/>
          <p14:tracePt t="52281" x="1047750" y="4632325"/>
          <p14:tracePt t="52289" x="1057275" y="4668838"/>
          <p14:tracePt t="52296" x="1066800" y="4697413"/>
          <p14:tracePt t="52305" x="1093788" y="4741863"/>
          <p14:tracePt t="52312" x="1103313" y="4797425"/>
          <p14:tracePt t="52321" x="1130300" y="4841875"/>
          <p14:tracePt t="52328" x="1157288" y="4924425"/>
          <p14:tracePt t="52337" x="1166813" y="4970463"/>
          <p14:tracePt t="52344" x="1176338" y="5024438"/>
          <p14:tracePt t="52353" x="1185863" y="5089525"/>
          <p14:tracePt t="52361" x="1185863" y="5126038"/>
          <p14:tracePt t="52369" x="1185863" y="5197475"/>
          <p14:tracePt t="52376" x="1212850" y="5243513"/>
          <p14:tracePt t="52384" x="1222375" y="5299075"/>
          <p14:tracePt t="52392" x="1239838" y="5335588"/>
          <p14:tracePt t="52400" x="1266825" y="5362575"/>
          <p14:tracePt t="52408" x="1266825" y="5372100"/>
          <p14:tracePt t="52416" x="1266825" y="5380038"/>
          <p14:tracePt t="53266" x="1249363" y="5372100"/>
          <p14:tracePt t="53275" x="1249363" y="5353050"/>
          <p14:tracePt t="53284" x="1212850" y="5307013"/>
          <p14:tracePt t="53290" x="1203325" y="5280025"/>
          <p14:tracePt t="53298" x="1193800" y="5253038"/>
          <p14:tracePt t="53307" x="1193800" y="5216525"/>
          <p14:tracePt t="53313" x="1176338" y="5197475"/>
          <p14:tracePt t="53323" x="1166813" y="5170488"/>
          <p14:tracePt t="53329" x="1166813" y="5153025"/>
          <p14:tracePt t="53339" x="1157288" y="5116513"/>
          <p14:tracePt t="53353" x="1157288" y="5106988"/>
          <p14:tracePt t="53369" x="1149350" y="5097463"/>
          <p14:tracePt t="53377" x="1149350" y="5089525"/>
          <p14:tracePt t="53594" x="1149350" y="5097463"/>
          <p14:tracePt t="53602" x="1157288" y="5116513"/>
          <p14:tracePt t="53626" x="1176338" y="5126038"/>
          <p14:tracePt t="54034" x="1185863" y="5133975"/>
          <p14:tracePt t="54040" x="1203325" y="5153025"/>
          <p14:tracePt t="54049" x="1222375" y="5170488"/>
          <p14:tracePt t="54058" x="1230313" y="5180013"/>
          <p14:tracePt t="54067" x="1249363" y="5180013"/>
          <p14:tracePt t="54073" x="1276350" y="5197475"/>
          <p14:tracePt t="54083" x="1285875" y="5207000"/>
          <p14:tracePt t="54096" x="1293813" y="5216525"/>
          <p14:tracePt t="54267" x="1322388" y="5197475"/>
          <p14:tracePt t="54274" x="1385888" y="5170488"/>
          <p14:tracePt t="54284" x="1468438" y="5106988"/>
          <p14:tracePt t="54289" x="1495425" y="5070475"/>
          <p14:tracePt t="54296" x="1531938" y="5043488"/>
          <p14:tracePt t="54304" x="1541463" y="5024438"/>
          <p14:tracePt t="54314" x="1558925" y="5006975"/>
          <p14:tracePt t="54323" x="1558925" y="4987925"/>
          <p14:tracePt t="54340" x="1568450" y="4979988"/>
          <p14:tracePt t="54354" x="1576388" y="4970463"/>
          <p14:tracePt t="54452" x="1576388" y="4979988"/>
          <p14:tracePt t="54458" x="1576388" y="5016500"/>
          <p14:tracePt t="54469" x="1576388" y="5024438"/>
          <p14:tracePt t="54472" x="1576388" y="5060950"/>
          <p14:tracePt t="54480" x="1568450" y="5070475"/>
          <p14:tracePt t="54489" x="1568450" y="5089525"/>
          <p14:tracePt t="54496" x="1558925" y="5116513"/>
          <p14:tracePt t="54505" x="1541463" y="5133975"/>
          <p14:tracePt t="54537" x="1531938" y="5143500"/>
          <p14:tracePt t="54602" x="1531938" y="5153025"/>
          <p14:tracePt t="54610" x="1522413" y="5160963"/>
          <p14:tracePt t="54618" x="1512888" y="5170488"/>
          <p14:tracePt t="54632" x="1512888" y="5180013"/>
          <p14:tracePt t="54640" x="1495425" y="5207000"/>
          <p14:tracePt t="54650" x="1485900" y="5216525"/>
          <p14:tracePt t="54656" x="1476375" y="5226050"/>
          <p14:tracePt t="54673" x="1468438" y="5243513"/>
          <p14:tracePt t="55050" x="1403350" y="5243513"/>
          <p14:tracePt t="55058" x="1330325" y="5243513"/>
          <p14:tracePt t="55068" x="1258888" y="5243513"/>
          <p14:tracePt t="55073" x="1212850" y="5243513"/>
          <p14:tracePt t="55084" x="1185863" y="5233988"/>
          <p14:tracePt t="55088" x="1176338" y="5233988"/>
          <p14:tracePt t="55101" x="1157288" y="5233988"/>
          <p14:tracePt t="55107" x="1139825" y="5233988"/>
          <p14:tracePt t="55506" x="1176338" y="5233988"/>
          <p14:tracePt t="55515" x="1330325" y="5233988"/>
          <p14:tracePt t="55523" x="1531938" y="5233988"/>
          <p14:tracePt t="55530" x="1751013" y="5233988"/>
          <p14:tracePt t="55542" x="1931988" y="5233988"/>
          <p14:tracePt t="55546" x="2078038" y="5233988"/>
          <p14:tracePt t="55557" x="2243138" y="5233988"/>
          <p14:tracePt t="55562" x="2443163" y="5233988"/>
          <p14:tracePt t="55570" x="2570163" y="5253038"/>
          <p14:tracePt t="55578" x="2662238" y="5262563"/>
          <p14:tracePt t="55586" x="2725738" y="5280025"/>
          <p14:tracePt t="55593" x="2752725" y="5289550"/>
          <p14:tracePt t="55600" x="2762250" y="5289550"/>
          <p14:tracePt t="55608" x="2781300" y="5299075"/>
          <p14:tracePt t="55658" x="2798763" y="5307013"/>
          <p14:tracePt t="55666" x="2817813" y="5289550"/>
          <p14:tracePt t="55675" x="2871788" y="5280025"/>
          <p14:tracePt t="55681" x="2935288" y="5262563"/>
          <p14:tracePt t="55690" x="2990850" y="5243513"/>
          <p14:tracePt t="55699" x="3027363" y="5243513"/>
          <p14:tracePt t="55704" x="3054350" y="5233988"/>
          <p14:tracePt t="55712" x="3090863" y="5226050"/>
          <p14:tracePt t="55721" x="3100388" y="5226050"/>
          <p14:tracePt t="55728" x="3117850" y="5226050"/>
          <p14:tracePt t="57794" x="3071813" y="5226050"/>
          <p14:tracePt t="57805" x="3054350" y="5226050"/>
          <p14:tracePt t="57809" x="3044825" y="5226050"/>
          <p14:tracePt t="57816" x="3035300" y="5233988"/>
          <p14:tracePt t="57824" x="3035300" y="5243513"/>
          <p14:tracePt t="58234" x="3035300" y="5262563"/>
          <p14:tracePt t="58243" x="3035300" y="5299075"/>
          <p14:tracePt t="58249" x="3035300" y="5316538"/>
          <p14:tracePt t="58256" x="3017838" y="5343525"/>
          <p14:tracePt t="58264" x="3017838" y="5372100"/>
          <p14:tracePt t="58272" x="3017838" y="5389563"/>
          <p14:tracePt t="58280" x="3017838" y="5435600"/>
          <p14:tracePt t="58289" x="3008313" y="5472113"/>
          <p14:tracePt t="58300" x="3008313" y="5508625"/>
          <p14:tracePt t="58307" x="2971800" y="5562600"/>
          <p14:tracePt t="58315" x="2971800" y="5589588"/>
          <p14:tracePt t="58328" x="2971800" y="5645150"/>
          <p14:tracePt t="58330" x="2971800" y="5718175"/>
          <p14:tracePt t="58340" x="2971800" y="5800725"/>
          <p14:tracePt t="58345" x="3008313" y="5891213"/>
          <p14:tracePt t="58354" x="3008313" y="5937250"/>
          <p14:tracePt t="58361" x="3044825" y="6018213"/>
          <p14:tracePt t="58369" x="3081338" y="6083300"/>
          <p14:tracePt t="58377" x="3127375" y="6146800"/>
          <p14:tracePt t="58385" x="3181350" y="6229350"/>
          <p14:tracePt t="58393" x="3208338" y="6283325"/>
          <p14:tracePt t="58401" x="3244850" y="6329363"/>
          <p14:tracePt t="58409" x="3273425" y="6356350"/>
          <p14:tracePt t="58417" x="3300413" y="6392863"/>
          <p14:tracePt t="58433" x="3300413" y="6402388"/>
          <p14:tracePt t="58441" x="3300413" y="6419850"/>
          <p14:tracePt t="58449" x="3300413" y="6429375"/>
          <p14:tracePt t="58482" x="3300413" y="6438900"/>
          <p14:tracePt t="58489" x="3300413" y="6446838"/>
          <p14:tracePt t="58520" x="3300413" y="6465888"/>
          <p14:tracePt t="58577" x="3300413" y="6475413"/>
          <p14:tracePt t="58585" x="3300413" y="6483350"/>
          <p14:tracePt t="58594" x="3300413" y="6511925"/>
          <p14:tracePt t="58603" x="3290888" y="6519863"/>
          <p14:tracePt t="58611" x="3281363" y="6529388"/>
          <p14:tracePt t="58623" x="3281363" y="6538913"/>
          <p14:tracePt t="58626" x="3263900" y="6538913"/>
          <p14:tracePt t="58634" x="3254375" y="6548438"/>
          <p14:tracePt t="58642" x="3244850" y="6556375"/>
          <p14:tracePt t="58648" x="3227388" y="6565900"/>
          <p14:tracePt t="58656" x="3208338" y="6575425"/>
          <p14:tracePt t="58664" x="3200400" y="6575425"/>
          <p14:tracePt t="58673" x="3163888" y="6592888"/>
          <p14:tracePt t="58682" x="3154363" y="6602413"/>
          <p14:tracePt t="58691" x="3117850" y="6611938"/>
          <p14:tracePt t="58707" x="3090863" y="6611938"/>
          <p14:tracePt t="58714" x="3063875" y="6611938"/>
          <p14:tracePt t="58724" x="3027363" y="6611938"/>
          <p14:tracePt t="58730" x="3017838" y="6611938"/>
          <p14:tracePt t="58741" x="2971800" y="6611938"/>
          <p14:tracePt t="58746" x="2944813" y="6611938"/>
          <p14:tracePt t="58757" x="2925763" y="6611938"/>
          <p14:tracePt t="58762" x="2898775" y="6611938"/>
          <p14:tracePt t="58769" x="2881313" y="6611938"/>
          <p14:tracePt t="58780" x="2852738" y="6611938"/>
          <p14:tracePt t="58788" x="2835275" y="6611938"/>
          <p14:tracePt t="58793" x="2798763" y="6592888"/>
          <p14:tracePt t="58801" x="2781300" y="6584950"/>
          <p14:tracePt t="58808" x="2771775" y="6575425"/>
          <p14:tracePt t="58816" x="2744788" y="6529388"/>
          <p14:tracePt t="58825" x="2735263" y="6511925"/>
          <p14:tracePt t="58832" x="2725738" y="6456363"/>
          <p14:tracePt t="58840" x="2725738" y="6429375"/>
          <p14:tracePt t="58848" x="2725738" y="6402388"/>
          <p14:tracePt t="58856" x="2725738" y="6383338"/>
          <p14:tracePt t="58864" x="2725738" y="6356350"/>
          <p14:tracePt t="58872" x="2725738" y="6338888"/>
          <p14:tracePt t="58880" x="2725738" y="6310313"/>
          <p14:tracePt t="58906" x="2735263" y="6219825"/>
          <p14:tracePt t="58913" x="2752725" y="6200775"/>
          <p14:tracePt t="58921" x="2798763" y="6156325"/>
          <p14:tracePt t="58929" x="2817813" y="6127750"/>
          <p14:tracePt t="58938" x="2844800" y="6119813"/>
          <p14:tracePt t="58945" x="2898775" y="6091238"/>
          <p14:tracePt t="58953" x="2962275" y="6046788"/>
          <p14:tracePt t="58961" x="3008313" y="6027738"/>
          <p14:tracePt t="58970" x="3044825" y="6027738"/>
          <p14:tracePt t="58977" x="3090863" y="6018213"/>
          <p14:tracePt t="58985" x="3144838" y="6018213"/>
          <p14:tracePt t="58994" x="3190875" y="6018213"/>
          <p14:tracePt t="59000" x="3217863" y="6018213"/>
          <p14:tracePt t="59009" x="3236913" y="6018213"/>
          <p14:tracePt t="59024" x="3254375" y="6018213"/>
          <p14:tracePt t="59032" x="3273425" y="6037263"/>
          <p14:tracePt t="59040" x="3290888" y="6083300"/>
          <p14:tracePt t="59048" x="3290888" y="6100763"/>
          <p14:tracePt t="59056" x="3327400" y="6146800"/>
          <p14:tracePt t="59065" x="3336925" y="6173788"/>
          <p14:tracePt t="59073" x="3346450" y="6200775"/>
          <p14:tracePt t="59081" x="3354388" y="6229350"/>
          <p14:tracePt t="59088" x="3354388" y="6237288"/>
          <p14:tracePt t="59098" x="3354388" y="6246813"/>
          <p14:tracePt t="59107" x="3354388" y="6273800"/>
          <p14:tracePt t="59114" x="3354388" y="6283325"/>
          <p14:tracePt t="59123" x="3354388" y="6292850"/>
          <p14:tracePt t="59130" x="3354388" y="6310313"/>
          <p14:tracePt t="59170" x="3354388" y="6319838"/>
          <p14:tracePt t="59178" x="3346450" y="6338888"/>
          <p14:tracePt t="59186" x="3327400" y="6356350"/>
          <p14:tracePt t="59194" x="3317875" y="6365875"/>
          <p14:tracePt t="59202" x="3309938" y="6375400"/>
          <p14:tracePt t="59210" x="3290888" y="6383338"/>
          <p14:tracePt t="59218" x="3254375" y="6402388"/>
          <p14:tracePt t="59227" x="3236913" y="6411913"/>
          <p14:tracePt t="59234" x="3208338" y="6411913"/>
          <p14:tracePt t="59244" x="3200400" y="6419850"/>
          <p14:tracePt t="59250" x="3181350" y="6429375"/>
          <p14:tracePt t="59260" x="3154363" y="6429375"/>
          <p14:tracePt t="59265" x="3144838" y="6429375"/>
          <p14:tracePt t="59274" x="3136900" y="6429375"/>
          <p14:tracePt t="59281" x="3117850" y="6429375"/>
          <p14:tracePt t="59296" x="3100388" y="6429375"/>
          <p14:tracePt t="59305" x="3071813" y="6429375"/>
          <p14:tracePt t="59312" x="3063875" y="6429375"/>
          <p14:tracePt t="59321" x="3035300" y="6429375"/>
          <p14:tracePt t="59328" x="3027363" y="6429375"/>
          <p14:tracePt t="59337" x="2971800" y="6411913"/>
          <p14:tracePt t="59344" x="2971800" y="6402388"/>
          <p14:tracePt t="59353" x="2954338" y="6383338"/>
          <p14:tracePt t="59360" x="2917825" y="6365875"/>
          <p14:tracePt t="59369" x="2908300" y="6356350"/>
          <p14:tracePt t="59377" x="2889250" y="6346825"/>
          <p14:tracePt t="59385" x="2881313" y="6338888"/>
          <p14:tracePt t="59393" x="2871788" y="6338888"/>
          <p14:tracePt t="59401" x="2852738" y="6329363"/>
          <p14:tracePt t="59417" x="2835275" y="6310313"/>
          <p14:tracePt t="59442" x="2835275" y="6302375"/>
          <p14:tracePt t="59450" x="2835275" y="6273800"/>
          <p14:tracePt t="59459" x="2835275" y="6219825"/>
          <p14:tracePt t="59464" x="2835275" y="6192838"/>
          <p14:tracePt t="59474" x="2835275" y="6156325"/>
          <p14:tracePt t="59480" x="2835275" y="6110288"/>
          <p14:tracePt t="59488" x="2835275" y="6073775"/>
          <p14:tracePt t="59496" x="2852738" y="6027738"/>
          <p14:tracePt t="59505" x="2889250" y="5983288"/>
          <p14:tracePt t="59512" x="2908300" y="5954713"/>
          <p14:tracePt t="59521" x="2935288" y="5927725"/>
          <p14:tracePt t="59528" x="2954338" y="5910263"/>
          <p14:tracePt t="59537" x="2990850" y="5900738"/>
          <p14:tracePt t="59544" x="2998788" y="5900738"/>
          <p14:tracePt t="59553" x="3044825" y="5891213"/>
          <p14:tracePt t="59561" x="3090863" y="5891213"/>
          <p14:tracePt t="59569" x="3127375" y="5891213"/>
          <p14:tracePt t="59577" x="3190875" y="5927725"/>
          <p14:tracePt t="59585" x="3254375" y="5983288"/>
          <p14:tracePt t="59592" x="3300413" y="6018213"/>
          <p14:tracePt t="59600" x="3346450" y="6064250"/>
          <p14:tracePt t="59608" x="3373438" y="6091238"/>
          <p14:tracePt t="59616" x="3390900" y="6110288"/>
          <p14:tracePt t="59632" x="3400425" y="6137275"/>
          <p14:tracePt t="59690" x="3400425" y="6146800"/>
          <p14:tracePt t="59698" x="3400425" y="6173788"/>
          <p14:tracePt t="59707" x="3390900" y="6200775"/>
          <p14:tracePt t="59712" x="3354388" y="6246813"/>
          <p14:tracePt t="59721" x="3327400" y="6292850"/>
          <p14:tracePt t="59728" x="3300413" y="6329363"/>
          <p14:tracePt t="59737" x="3281363" y="6356350"/>
          <p14:tracePt t="59744" x="3273425" y="6365875"/>
          <p14:tracePt t="59753" x="3263900" y="6383338"/>
          <p14:tracePt t="59760" x="3254375" y="6392863"/>
          <p14:tracePt t="60274" x="3200400" y="6319838"/>
          <p14:tracePt t="60282" x="3127375" y="6192838"/>
          <p14:tracePt t="60292" x="3044825" y="6037263"/>
          <p14:tracePt t="60296" x="2971800" y="5918200"/>
          <p14:tracePt t="60306" x="2944813" y="5808663"/>
          <p14:tracePt t="60314" x="2908300" y="5708650"/>
          <p14:tracePt t="60322" x="2881313" y="5608638"/>
          <p14:tracePt t="60330" x="2862263" y="5499100"/>
          <p14:tracePt t="60339" x="2852738" y="5353050"/>
          <p14:tracePt t="60346" x="2808288" y="5170488"/>
          <p14:tracePt t="60355" x="2789238" y="5024438"/>
          <p14:tracePt t="60362" x="2789238" y="4860925"/>
          <p14:tracePt t="60370" x="2789238" y="4714875"/>
          <p14:tracePt t="60380" x="2789238" y="4551363"/>
          <p14:tracePt t="60386" x="2789238" y="4386263"/>
          <p14:tracePt t="60393" x="2789238" y="4222750"/>
          <p14:tracePt t="60401" x="2789238" y="4076700"/>
          <p14:tracePt t="60409" x="2789238" y="3984625"/>
          <p14:tracePt t="60416" x="2771775" y="3911600"/>
          <p14:tracePt t="60424" x="2771775" y="3840163"/>
          <p14:tracePt t="60432" x="2771775" y="3794125"/>
          <p14:tracePt t="60440" x="2771775" y="3775075"/>
          <p14:tracePt t="60610" x="2808288" y="3767138"/>
          <p14:tracePt t="60618" x="2908300" y="3784600"/>
          <p14:tracePt t="60625" x="3035300" y="3857625"/>
          <p14:tracePt t="60632" x="3171825" y="3921125"/>
          <p14:tracePt t="60640" x="3390900" y="3984625"/>
          <p14:tracePt t="60648" x="3592513" y="4067175"/>
          <p14:tracePt t="60656" x="3856038" y="4167188"/>
          <p14:tracePt t="60664" x="4075113" y="4213225"/>
          <p14:tracePt t="60672" x="4248150" y="4259263"/>
          <p14:tracePt t="60680" x="4357688" y="4322763"/>
          <p14:tracePt t="60690" x="4421188" y="4313238"/>
          <p14:tracePt t="60696" x="4448175" y="4313238"/>
          <p14:tracePt t="60737" x="4457700" y="4313238"/>
          <p14:tracePt t="60745" x="4448175" y="4303713"/>
          <p14:tracePt t="60761" x="4430713" y="4286250"/>
          <p14:tracePt t="60786" x="4430713" y="4276725"/>
          <p14:tracePt t="60882" x="4430713" y="4295775"/>
          <p14:tracePt t="60891" x="4430713" y="4332288"/>
          <p14:tracePt t="60899" x="4448175" y="4349750"/>
          <p14:tracePt t="60910" x="4448175" y="4359275"/>
          <p14:tracePt t="60913" x="4457700" y="4376738"/>
          <p14:tracePt t="60923" x="4457700" y="4405313"/>
          <p14:tracePt t="60939" x="4457700" y="4413250"/>
          <p14:tracePt t="60970" x="4457700" y="4422775"/>
          <p14:tracePt t="60978" x="4457700" y="4432300"/>
          <p14:tracePt t="60985" x="4457700" y="4459288"/>
          <p14:tracePt t="60994" x="4430713" y="4468813"/>
          <p14:tracePt t="61000" x="4384675" y="4468813"/>
          <p14:tracePt t="61008" x="4348163" y="4478338"/>
          <p14:tracePt t="61016" x="4340225" y="4478338"/>
          <p14:tracePt t="61024" x="4303713" y="4486275"/>
          <p14:tracePt t="61032" x="4275138" y="4505325"/>
          <p14:tracePt t="61041" x="4230688" y="4505325"/>
          <p14:tracePt t="61048" x="4202113" y="4514850"/>
          <p14:tracePt t="61056" x="4194175" y="4514850"/>
          <p14:tracePt t="61154" x="4157663" y="4514850"/>
          <p14:tracePt t="61163" x="4102100" y="4514850"/>
          <p14:tracePt t="61170" x="4021138" y="4468813"/>
          <p14:tracePt t="61178" x="3956050" y="4422775"/>
          <p14:tracePt t="61186" x="3902075" y="4322763"/>
          <p14:tracePt t="61195" x="3856038" y="4240213"/>
          <p14:tracePt t="61202" x="3792538" y="4159250"/>
          <p14:tracePt t="61212" x="3719513" y="4057650"/>
          <p14:tracePt t="61217" x="3673475" y="3957638"/>
          <p14:tracePt t="61227" x="3619500" y="3857625"/>
          <p14:tracePt t="61233" x="3592513" y="3811588"/>
          <p14:tracePt t="61241" x="3582988" y="3757613"/>
          <p14:tracePt t="61249" x="3556000" y="3694113"/>
          <p14:tracePt t="61257" x="3556000" y="3665538"/>
          <p14:tracePt t="61265" x="3556000" y="3648075"/>
          <p14:tracePt t="61273" x="3556000" y="3611563"/>
          <p14:tracePt t="61282" x="3556000" y="3602038"/>
          <p14:tracePt t="61288" x="3556000" y="3565525"/>
          <p14:tracePt t="61298" x="3556000" y="3538538"/>
          <p14:tracePt t="61307" x="3582988" y="3492500"/>
          <p14:tracePt t="61314" x="3619500" y="3429000"/>
          <p14:tracePt t="61324" x="3656013" y="3365500"/>
          <p14:tracePt t="61330" x="3709988" y="3302000"/>
          <p14:tracePt t="61340" x="3765550" y="3219450"/>
          <p14:tracePt t="61348" x="3783013" y="3192463"/>
          <p14:tracePt t="61356" x="3819525" y="3163888"/>
          <p14:tracePt t="61362" x="3875088" y="3119438"/>
          <p14:tracePt t="61370" x="3919538" y="3100388"/>
          <p14:tracePt t="61382" x="3956050" y="3063875"/>
          <p14:tracePt t="61384" x="3975100" y="3054350"/>
          <p14:tracePt t="61392" x="4002088" y="3046413"/>
          <p14:tracePt t="61400" x="4011613" y="3046413"/>
          <p14:tracePt t="61408" x="4021138" y="3036888"/>
          <p14:tracePt t="61416" x="4029075" y="3027363"/>
          <p14:tracePt t="61432" x="4038600" y="3027363"/>
          <p14:tracePt t="61440" x="4057650" y="3027363"/>
          <p14:tracePt t="61448" x="4102100" y="3027363"/>
          <p14:tracePt t="61457" x="4129088" y="3027363"/>
          <p14:tracePt t="61465" x="4175125" y="3046413"/>
          <p14:tracePt t="61473" x="4238625" y="3090863"/>
          <p14:tracePt t="61481" x="4303713" y="3163888"/>
          <p14:tracePt t="61488" x="4376738" y="3219450"/>
          <p14:tracePt t="61496" x="4430713" y="3236913"/>
          <p14:tracePt t="61504" x="4484688" y="3292475"/>
          <p14:tracePt t="61512" x="4567238" y="3346450"/>
          <p14:tracePt t="61520" x="4613275" y="3382963"/>
          <p14:tracePt t="61528" x="4676775" y="3429000"/>
          <p14:tracePt t="61537" x="4740275" y="3455988"/>
          <p14:tracePt t="61544" x="4759325" y="3475038"/>
          <p14:tracePt t="61555" x="4767263" y="3482975"/>
          <p14:tracePt t="61562" x="4776788" y="3492500"/>
          <p14:tracePt t="61586" x="4786313" y="3511550"/>
          <p14:tracePt t="61602" x="4786313" y="3519488"/>
          <p14:tracePt t="61611" x="4786313" y="3548063"/>
          <p14:tracePt t="61618" x="4776788" y="3565525"/>
          <p14:tracePt t="61625" x="4776788" y="3575050"/>
          <p14:tracePt t="61634" x="4767263" y="3611563"/>
          <p14:tracePt t="61650" x="4730750" y="3675063"/>
          <p14:tracePt t="61658" x="4730750" y="3694113"/>
          <p14:tracePt t="61666" x="4722813" y="3757613"/>
          <p14:tracePt t="61675" x="4703763" y="3784600"/>
          <p14:tracePt t="61681" x="4703763" y="3811588"/>
          <p14:tracePt t="61689" x="4703763" y="3840163"/>
          <p14:tracePt t="61697" x="4676775" y="3884613"/>
          <p14:tracePt t="61704" x="4667250" y="3911600"/>
          <p14:tracePt t="61713" x="4659313" y="3976688"/>
          <p14:tracePt t="61721" x="4649788" y="4013200"/>
          <p14:tracePt t="61729" x="4613275" y="4076700"/>
          <p14:tracePt t="61739" x="4603750" y="4122738"/>
          <p14:tracePt t="61745" x="4576763" y="4167188"/>
          <p14:tracePt t="61754" x="4557713" y="4195763"/>
          <p14:tracePt t="61762" x="4549775" y="4240213"/>
          <p14:tracePt t="61769" x="4540250" y="4259263"/>
          <p14:tracePt t="61779" x="4530725" y="4286250"/>
          <p14:tracePt t="61784" x="4503738" y="4303713"/>
          <p14:tracePt t="61795" x="4484688" y="4340225"/>
          <p14:tracePt t="61802" x="4476750" y="4340225"/>
          <p14:tracePt t="61810" x="4457700" y="4349750"/>
          <p14:tracePt t="61818" x="4457700" y="4359275"/>
          <p14:tracePt t="61827" x="4440238" y="4376738"/>
          <p14:tracePt t="61834" x="4421188" y="4386263"/>
          <p14:tracePt t="61850" x="4413250" y="4395788"/>
          <p14:tracePt t="61859" x="4394200" y="4395788"/>
          <p14:tracePt t="61866" x="4384675" y="4405313"/>
          <p14:tracePt t="61874" x="4367213" y="4413250"/>
          <p14:tracePt t="61893" x="4321175" y="4432300"/>
          <p14:tracePt t="61897" x="4303713" y="4432300"/>
          <p14:tracePt t="61904" x="4284663" y="4432300"/>
          <p14:tracePt t="61912" x="4257675" y="4441825"/>
          <p14:tracePt t="61921" x="4238625" y="4441825"/>
          <p14:tracePt t="61928" x="4194175" y="4441825"/>
          <p14:tracePt t="61937" x="4175125" y="4441825"/>
          <p14:tracePt t="61944" x="4148138" y="4449763"/>
          <p14:tracePt t="61953" x="4129088" y="4449763"/>
          <p14:tracePt t="61960" x="4102100" y="4449763"/>
          <p14:tracePt t="61968" x="4094163" y="4449763"/>
          <p14:tracePt t="61976" x="4084638" y="4449763"/>
          <p14:tracePt t="62001" x="4065588" y="4449763"/>
          <p14:tracePt t="62017" x="4048125" y="4432300"/>
          <p14:tracePt t="62025" x="4029075" y="4368800"/>
          <p14:tracePt t="62032" x="4002088" y="4313238"/>
          <p14:tracePt t="62041" x="3975100" y="4249738"/>
          <p14:tracePt t="62049" x="3965575" y="4203700"/>
          <p14:tracePt t="62057" x="3938588" y="4176713"/>
          <p14:tracePt t="62065" x="3911600" y="4140200"/>
          <p14:tracePt t="62073" x="3865563" y="4086225"/>
          <p14:tracePt t="62081" x="3856038" y="4040188"/>
          <p14:tracePt t="62089" x="3819525" y="4013200"/>
          <p14:tracePt t="62096" x="3802063" y="3948113"/>
          <p14:tracePt t="62105" x="3802063" y="3894138"/>
          <p14:tracePt t="62112" x="3783013" y="3857625"/>
          <p14:tracePt t="62121" x="3765550" y="3803650"/>
          <p14:tracePt t="62128" x="3756025" y="3784600"/>
          <p14:tracePt t="62137" x="3756025" y="3757613"/>
          <p14:tracePt t="62144" x="3756025" y="3748088"/>
          <p14:tracePt t="62153" x="3756025" y="3721100"/>
          <p14:tracePt t="62160" x="3756025" y="3711575"/>
          <p14:tracePt t="62169" x="3756025" y="3702050"/>
          <p14:tracePt t="62176" x="3756025" y="3665538"/>
          <p14:tracePt t="62185" x="3756025" y="3648075"/>
          <p14:tracePt t="62192" x="3775075" y="3629025"/>
          <p14:tracePt t="62200" x="3802063" y="3611563"/>
          <p14:tracePt t="62208" x="3819525" y="3592513"/>
          <p14:tracePt t="62217" x="3846513" y="3556000"/>
          <p14:tracePt t="62225" x="3902075" y="3511550"/>
          <p14:tracePt t="62233" x="3948113" y="3475038"/>
          <p14:tracePt t="62241" x="4029075" y="3419475"/>
          <p14:tracePt t="62249" x="4111625" y="3382963"/>
          <p14:tracePt t="62257" x="4202113" y="3338513"/>
          <p14:tracePt t="62265" x="4303713" y="3292475"/>
          <p14:tracePt t="62272" x="4403725" y="3265488"/>
          <p14:tracePt t="62281" x="4457700" y="3246438"/>
          <p14:tracePt t="62289" x="4494213" y="3236913"/>
          <p14:tracePt t="62297" x="4513263" y="3236913"/>
          <p14:tracePt t="62378" x="4530725" y="3246438"/>
          <p14:tracePt t="62386" x="4594225" y="3338513"/>
          <p14:tracePt t="62394" x="4613275" y="3365500"/>
          <p14:tracePt t="62403" x="4676775" y="3429000"/>
          <p14:tracePt t="62411" x="4740275" y="3492500"/>
          <p14:tracePt t="62418" x="4786313" y="3538538"/>
          <p14:tracePt t="62425" x="4859338" y="3611563"/>
          <p14:tracePt t="62433" x="4886325" y="3638550"/>
          <p14:tracePt t="62441" x="4895850" y="3657600"/>
          <p14:tracePt t="62449" x="4895850" y="3702050"/>
          <p14:tracePt t="62457" x="4895850" y="3721100"/>
          <p14:tracePt t="62466" x="4895850" y="3757613"/>
          <p14:tracePt t="62473" x="4895850" y="3775075"/>
          <p14:tracePt t="62481" x="4895850" y="3821113"/>
          <p14:tracePt t="62496" x="4886325" y="3848100"/>
          <p14:tracePt t="62504" x="4868863" y="3884613"/>
          <p14:tracePt t="62512" x="4868863" y="3894138"/>
          <p14:tracePt t="62520" x="4849813" y="3911600"/>
          <p14:tracePt t="62537" x="4840288" y="3911600"/>
          <p14:tracePt t="62560" x="4832350" y="3940175"/>
          <p14:tracePt t="62568" x="4803775" y="3976688"/>
          <p14:tracePt t="62576" x="4795838" y="3994150"/>
          <p14:tracePt t="62584" x="4767263" y="4013200"/>
          <p14:tracePt t="62592" x="4713288" y="4057650"/>
          <p14:tracePt t="62600" x="4676775" y="4086225"/>
          <p14:tracePt t="62609" x="4603750" y="4130675"/>
          <p14:tracePt t="62617" x="4540250" y="4186238"/>
          <p14:tracePt t="62624" x="4476750" y="4240213"/>
          <p14:tracePt t="62632" x="4430713" y="4276725"/>
          <p14:tracePt t="62640" x="4394200" y="4295775"/>
          <p14:tracePt t="62648" x="4348163" y="4332288"/>
          <p14:tracePt t="62656" x="4303713" y="4349750"/>
          <p14:tracePt t="62664" x="4303713" y="4359275"/>
          <p14:tracePt t="62673" x="4294188" y="4359275"/>
          <p14:tracePt t="62680" x="4284663" y="4359275"/>
          <p14:tracePt t="62849" x="4275138" y="4368800"/>
          <p14:tracePt t="62864" x="4267200" y="4376738"/>
          <p14:tracePt t="62872" x="4248150" y="4376738"/>
          <p14:tracePt t="62889" x="4238625" y="4376738"/>
          <p14:tracePt t="62898" x="4211638" y="4376738"/>
          <p14:tracePt t="62905" x="4202113" y="4376738"/>
          <p14:tracePt t="62915" x="4194175" y="4376738"/>
          <p14:tracePt t="62921" x="4165600" y="4376738"/>
          <p14:tracePt t="62928" x="4148138" y="4359275"/>
          <p14:tracePt t="62937" x="4138613" y="4349750"/>
          <p14:tracePt t="62944" x="4129088" y="4340225"/>
          <p14:tracePt t="62953" x="4121150" y="4313238"/>
          <p14:tracePt t="62960" x="4102100" y="4295775"/>
          <p14:tracePt t="62968" x="4084638" y="4276725"/>
          <p14:tracePt t="62976" x="4038600" y="4232275"/>
          <p14:tracePt t="62985" x="4002088" y="4186238"/>
          <p14:tracePt t="62993" x="3984625" y="4149725"/>
          <p14:tracePt t="63000" x="3975100" y="4113213"/>
          <p14:tracePt t="63008" x="3965575" y="4067175"/>
          <p14:tracePt t="63016" x="3938588" y="4040188"/>
          <p14:tracePt t="63025" x="3938588" y="3994150"/>
          <p14:tracePt t="63032" x="3938588" y="3957638"/>
          <p14:tracePt t="63040" x="3929063" y="3921125"/>
          <p14:tracePt t="63048" x="3929063" y="3894138"/>
          <p14:tracePt t="63056" x="3929063" y="3875088"/>
          <p14:tracePt t="63064" x="3929063" y="3857625"/>
          <p14:tracePt t="63073" x="3929063" y="3848100"/>
          <p14:tracePt t="63081" x="3929063" y="3840163"/>
          <p14:tracePt t="63089" x="3929063" y="3821113"/>
          <p14:tracePt t="63097" x="3929063" y="3811588"/>
          <p14:tracePt t="63105" x="3929063" y="3794125"/>
          <p14:tracePt t="63112" x="3929063" y="3738563"/>
          <p14:tracePt t="63121" x="3929063" y="3702050"/>
          <p14:tracePt t="63128" x="3929063" y="3657600"/>
          <p14:tracePt t="63137" x="3948113" y="3602038"/>
          <p14:tracePt t="63144" x="3956050" y="3556000"/>
          <p14:tracePt t="63153" x="3965575" y="3502025"/>
          <p14:tracePt t="63160" x="4002088" y="3446463"/>
          <p14:tracePt t="63169" x="4011613" y="3429000"/>
          <p14:tracePt t="63177" x="4038600" y="3392488"/>
          <p14:tracePt t="63185" x="4065588" y="3355975"/>
          <p14:tracePt t="63193" x="4075113" y="3346450"/>
          <p14:tracePt t="63201" x="4094163" y="3328988"/>
          <p14:tracePt t="63217" x="4102100" y="3319463"/>
          <p14:tracePt t="63281" x="4129088" y="3319463"/>
          <p14:tracePt t="63289" x="4165600" y="3319463"/>
          <p14:tracePt t="63298" x="4221163" y="3338513"/>
          <p14:tracePt t="63307" x="4284663" y="3365500"/>
          <p14:tracePt t="63312" x="4376738" y="3402013"/>
          <p14:tracePt t="63320" x="4457700" y="3429000"/>
          <p14:tracePt t="63328" x="4540250" y="3475038"/>
          <p14:tracePt t="63337" x="4586288" y="3492500"/>
          <p14:tracePt t="63344" x="4667250" y="3548063"/>
          <p14:tracePt t="63354" x="4713288" y="3575050"/>
          <p14:tracePt t="63360" x="4730750" y="3592513"/>
          <p14:tracePt t="63368" x="4759325" y="3611563"/>
          <p14:tracePt t="63385" x="4767263" y="3621088"/>
          <p14:tracePt t="63393" x="4767263" y="3629025"/>
          <p14:tracePt t="63417" x="4767263" y="3657600"/>
          <p14:tracePt t="63425" x="4776788" y="3665538"/>
          <p14:tracePt t="63441" x="4776788" y="3675063"/>
          <p14:tracePt t="63449" x="4776788" y="3702050"/>
          <p14:tracePt t="63457" x="4786313" y="3711575"/>
          <p14:tracePt t="63465" x="4786313" y="3730625"/>
          <p14:tracePt t="63473" x="4786313" y="3757613"/>
          <p14:tracePt t="63481" x="4786313" y="3775075"/>
          <p14:tracePt t="63489" x="4786313" y="3811588"/>
          <p14:tracePt t="63496" x="4786313" y="3840163"/>
          <p14:tracePt t="63504" x="4786313" y="3875088"/>
          <p14:tracePt t="63512" x="4786313" y="3903663"/>
          <p14:tracePt t="63520" x="4786313" y="3921125"/>
          <p14:tracePt t="63528" x="4786313" y="3957638"/>
          <p14:tracePt t="63537" x="4786313" y="3984625"/>
          <p14:tracePt t="63546" x="4786313" y="3994150"/>
          <p14:tracePt t="63557" x="4786313" y="4013200"/>
          <p14:tracePt t="63562" x="4786313" y="4030663"/>
          <p14:tracePt t="63574" x="4786313" y="4040188"/>
          <p14:tracePt t="63578" x="4786313" y="4049713"/>
          <p14:tracePt t="63594" x="4786313" y="4057650"/>
          <p14:tracePt t="63602" x="4786313" y="4067175"/>
          <p14:tracePt t="63610" x="4786313" y="4086225"/>
          <p14:tracePt t="63618" x="4776788" y="4094163"/>
          <p14:tracePt t="63625" x="4759325" y="4122738"/>
          <p14:tracePt t="63633" x="4740275" y="4140200"/>
          <p14:tracePt t="63641" x="4730750" y="4149725"/>
          <p14:tracePt t="63649" x="4703763" y="4176713"/>
          <p14:tracePt t="63665" x="4676775" y="4203700"/>
          <p14:tracePt t="63834" x="4676775" y="4186238"/>
          <p14:tracePt t="63842" x="4686300" y="4167188"/>
          <p14:tracePt t="63850" x="4722813" y="4122738"/>
          <p14:tracePt t="63858" x="4722813" y="4113213"/>
          <p14:tracePt t="63864" x="4730750" y="4094163"/>
          <p14:tracePt t="63872" x="4740275" y="4076700"/>
          <p14:tracePt t="63880" x="4740275" y="4067175"/>
          <p14:tracePt t="63889" x="4759325" y="4030663"/>
          <p14:tracePt t="63905" x="4767263" y="4021138"/>
          <p14:tracePt t="63912" x="4767263" y="3994150"/>
          <p14:tracePt t="63921" x="4776788" y="3984625"/>
          <p14:tracePt t="63928" x="4786313" y="3948113"/>
          <p14:tracePt t="63937" x="4786313" y="3930650"/>
          <p14:tracePt t="63944" x="4803775" y="3894138"/>
          <p14:tracePt t="63953" x="4803775" y="3884613"/>
          <p14:tracePt t="63960" x="4813300" y="3848100"/>
          <p14:tracePt t="63968" x="4813300" y="3803650"/>
          <p14:tracePt t="63976" x="4822825" y="3784600"/>
          <p14:tracePt t="63985" x="4822825" y="3730625"/>
          <p14:tracePt t="63993" x="4822825" y="3694113"/>
          <p14:tracePt t="64000" x="4822825" y="3648075"/>
          <p14:tracePt t="64008" x="4822825" y="3611563"/>
          <p14:tracePt t="64016" x="4822825" y="3584575"/>
          <p14:tracePt t="64024" x="4822825" y="3538538"/>
          <p14:tracePt t="64032" x="4813300" y="3492500"/>
          <p14:tracePt t="64041" x="4795838" y="3475038"/>
          <p14:tracePt t="64048" x="4795838" y="3455988"/>
          <p14:tracePt t="64056" x="4786313" y="3438525"/>
          <p14:tracePt t="64064" x="4776788" y="3419475"/>
          <p14:tracePt t="64072" x="4767263" y="3411538"/>
          <p14:tracePt t="64080" x="4759325" y="3402013"/>
          <p14:tracePt t="64122" x="4749800" y="3402013"/>
          <p14:tracePt t="64186" x="4740275" y="3392488"/>
          <p14:tracePt t="64210" x="4722813" y="3375025"/>
          <p14:tracePt t="64218" x="4722813" y="3365500"/>
          <p14:tracePt t="64554" x="4713288" y="3365500"/>
          <p14:tracePt t="64562" x="4703763" y="3392488"/>
          <p14:tracePt t="64572" x="4686300" y="3411538"/>
          <p14:tracePt t="64579" x="4686300" y="3446463"/>
          <p14:tracePt t="64588" x="4686300" y="3465513"/>
          <p14:tracePt t="64593" x="4686300" y="3482975"/>
          <p14:tracePt t="64601" x="4686300" y="3502025"/>
          <p14:tracePt t="64609" x="4686300" y="3511550"/>
          <p14:tracePt t="64625" x="4686300" y="3538538"/>
          <p14:tracePt t="64633" x="4686300" y="3548063"/>
          <p14:tracePt t="64930" x="4640263" y="3548063"/>
          <p14:tracePt t="64939" x="4586288" y="3538538"/>
          <p14:tracePt t="64944" x="4521200" y="3529013"/>
          <p14:tracePt t="64953" x="4448175" y="3529013"/>
          <p14:tracePt t="64960" x="4394200" y="3519488"/>
          <p14:tracePt t="64969" x="4321175" y="3519488"/>
          <p14:tracePt t="64976" x="4257675" y="3519488"/>
          <p14:tracePt t="64984" x="4202113" y="3519488"/>
          <p14:tracePt t="64993" x="4129088" y="3519488"/>
          <p14:tracePt t="65000" x="4094163" y="3519488"/>
          <p14:tracePt t="65008" x="4038600" y="3519488"/>
          <p14:tracePt t="65016" x="3992563" y="3519488"/>
          <p14:tracePt t="65024" x="3956050" y="3519488"/>
          <p14:tracePt t="65032" x="3892550" y="3511550"/>
          <p14:tracePt t="65050" x="3883025" y="3511550"/>
          <p14:tracePt t="65059" x="3846513" y="3511550"/>
          <p14:tracePt t="65066" x="3838575" y="3511550"/>
          <p14:tracePt t="65074" x="3802063" y="3492500"/>
          <p14:tracePt t="65082" x="3783013" y="3482975"/>
          <p14:tracePt t="65090" x="3729038" y="3465513"/>
          <p14:tracePt t="65097" x="3702050" y="3455988"/>
          <p14:tracePt t="65105" x="3683000" y="3455988"/>
          <p14:tracePt t="65112" x="3629025" y="3446463"/>
          <p14:tracePt t="65122" x="3619500" y="3438525"/>
          <p14:tracePt t="65130" x="3563938" y="3429000"/>
          <p14:tracePt t="65139" x="3527425" y="3419475"/>
          <p14:tracePt t="65146" x="3463925" y="3411538"/>
          <p14:tracePt t="65156" x="3400425" y="3382963"/>
          <p14:tracePt t="65161" x="3346450" y="3375025"/>
          <p14:tracePt t="65172" x="3300413" y="3355975"/>
          <p14:tracePt t="65177" x="3263900" y="3346450"/>
          <p14:tracePt t="65185" x="3254375" y="3346450"/>
          <p14:tracePt t="65193" x="3244850" y="3346450"/>
          <p14:tracePt t="65345" x="3346450" y="3346450"/>
          <p14:tracePt t="65353" x="3509963" y="3346450"/>
          <p14:tracePt t="65361" x="3656013" y="3346450"/>
          <p14:tracePt t="65370" x="3829050" y="3346450"/>
          <p14:tracePt t="65377" x="4029075" y="3346450"/>
          <p14:tracePt t="65386" x="4211638" y="3346450"/>
          <p14:tracePt t="65393" x="4413250" y="3346450"/>
          <p14:tracePt t="65402" x="4576763" y="3319463"/>
          <p14:tracePt t="65408" x="4703763" y="3302000"/>
          <p14:tracePt t="65416" x="4832350" y="3292475"/>
          <p14:tracePt t="65424" x="4895850" y="3255963"/>
          <p14:tracePt t="65432" x="4932363" y="3255963"/>
          <p14:tracePt t="65440" x="4949825" y="3246438"/>
          <p14:tracePt t="65448" x="4968875" y="3236913"/>
          <p14:tracePt t="65549" x="4978400" y="3200400"/>
          <p14:tracePt t="65552" x="5005388" y="3182938"/>
          <p14:tracePt t="65560" x="5059363" y="3182938"/>
          <p14:tracePt t="65569" x="5105400" y="3173413"/>
          <p14:tracePt t="65576" x="5114925" y="3173413"/>
          <p14:tracePt t="65584" x="5159375" y="3155950"/>
          <p14:tracePt t="65592" x="5214938" y="3155950"/>
          <p14:tracePt t="65601" x="5232400" y="3155950"/>
          <p14:tracePt t="65609" x="5260975" y="3155950"/>
          <p14:tracePt t="65617" x="5278438" y="3155950"/>
          <p14:tracePt t="65682" x="5297488" y="3155950"/>
          <p14:tracePt t="65778" x="5305425" y="3155950"/>
          <p14:tracePt t="65786" x="5305425" y="3163888"/>
          <p14:tracePt t="65793" x="5305425" y="3182938"/>
          <p14:tracePt t="65800" x="5305425" y="3192463"/>
          <p14:tracePt t="65808" x="5305425" y="3200400"/>
          <p14:tracePt t="65816" x="5305425" y="3219450"/>
          <p14:tracePt t="65824" x="5314950" y="3236913"/>
          <p14:tracePt t="65832" x="5324475" y="3246438"/>
          <p14:tracePt t="65840" x="5334000" y="3265488"/>
          <p14:tracePt t="65848" x="5351463" y="3282950"/>
          <p14:tracePt t="65856" x="5360988" y="3292475"/>
          <p14:tracePt t="65865" x="5368925" y="3302000"/>
          <p14:tracePt t="65873" x="5378450" y="3319463"/>
          <p14:tracePt t="65890" x="5405438" y="3355975"/>
          <p14:tracePt t="65896" x="5414963" y="3365500"/>
          <p14:tracePt t="65907" x="5414963" y="3382963"/>
          <p14:tracePt t="65912" x="5414963" y="3392488"/>
          <p14:tracePt t="65922" x="5434013" y="3411538"/>
          <p14:tracePt t="65928" x="5441950" y="3419475"/>
          <p14:tracePt t="65937" x="5441950" y="3429000"/>
          <p14:tracePt t="65944" x="5441950" y="3446463"/>
          <p14:tracePt t="65953" x="5451475" y="3455988"/>
          <p14:tracePt t="65961" x="5451475" y="3475038"/>
          <p14:tracePt t="65977" x="5451475" y="3482975"/>
          <p14:tracePt t="66032" x="5434013" y="3502025"/>
          <p14:tracePt t="66040" x="5424488" y="3502025"/>
          <p14:tracePt t="66048" x="5387975" y="3502025"/>
          <p14:tracePt t="66056" x="5360988" y="3502025"/>
          <p14:tracePt t="66064" x="5334000" y="3502025"/>
          <p14:tracePt t="66072" x="5287963" y="3502025"/>
          <p14:tracePt t="66080" x="5278438" y="3492500"/>
          <p14:tracePt t="66104" x="5268913" y="3492500"/>
          <p14:tracePt t="66146" x="5260975" y="3482975"/>
          <p14:tracePt t="66202" x="5260975" y="3446463"/>
          <p14:tracePt t="66213" x="5260975" y="3375025"/>
          <p14:tracePt t="66216" x="5260975" y="3319463"/>
          <p14:tracePt t="66224" x="5260975" y="3282950"/>
          <p14:tracePt t="66232" x="5260975" y="3228975"/>
          <p14:tracePt t="66240" x="5260975" y="3182938"/>
          <p14:tracePt t="66249" x="5260975" y="3146425"/>
          <p14:tracePt t="66256" x="5278438" y="3100388"/>
          <p14:tracePt t="66265" x="5334000" y="3036888"/>
          <p14:tracePt t="66273" x="5387975" y="2963863"/>
          <p14:tracePt t="66281" x="5434013" y="2917825"/>
          <p14:tracePt t="66288" x="5478463" y="2890838"/>
          <p14:tracePt t="66296" x="5561013" y="2836863"/>
          <p14:tracePt t="66304" x="5624513" y="2827338"/>
          <p14:tracePt t="66312" x="5724525" y="2790825"/>
          <p14:tracePt t="66321" x="5816600" y="2771775"/>
          <p14:tracePt t="66328" x="5907088" y="2771775"/>
          <p14:tracePt t="66336" x="6053138" y="2771775"/>
          <p14:tracePt t="66344" x="6181725" y="2771775"/>
          <p14:tracePt t="66354" x="6262688" y="2800350"/>
          <p14:tracePt t="66361" x="6335713" y="2827338"/>
          <p14:tracePt t="66368" x="6408738" y="2881313"/>
          <p14:tracePt t="66377" x="6472238" y="2936875"/>
          <p14:tracePt t="66386" x="6537325" y="3000375"/>
          <p14:tracePt t="66393" x="6554788" y="3017838"/>
          <p14:tracePt t="66401" x="6591300" y="3054350"/>
          <p14:tracePt t="66409" x="6610350" y="3073400"/>
          <p14:tracePt t="66416" x="6627813" y="3090863"/>
          <p14:tracePt t="66424" x="6637338" y="3109913"/>
          <p14:tracePt t="66432" x="6645275" y="3155950"/>
          <p14:tracePt t="66448" x="6645275" y="3163888"/>
          <p14:tracePt t="66456" x="6645275" y="3182938"/>
          <p14:tracePt t="66464" x="6645275" y="3200400"/>
          <p14:tracePt t="66473" x="6645275" y="3236913"/>
          <p14:tracePt t="66481" x="6627813" y="3292475"/>
          <p14:tracePt t="66489" x="6600825" y="3338513"/>
          <p14:tracePt t="66497" x="6581775" y="3355975"/>
          <p14:tracePt t="66505" x="6518275" y="3419475"/>
          <p14:tracePt t="66513" x="6472238" y="3438525"/>
          <p14:tracePt t="66522" x="6445250" y="3475038"/>
          <p14:tracePt t="66529" x="6418263" y="3492500"/>
          <p14:tracePt t="66542" x="6381750" y="3519488"/>
          <p14:tracePt t="66544" x="6362700" y="3519488"/>
          <p14:tracePt t="66553" x="6335713" y="3538538"/>
          <p14:tracePt t="66569" x="6308725" y="3548063"/>
          <p14:tracePt t="66577" x="6299200" y="3548063"/>
          <p14:tracePt t="66586" x="6245225" y="3548063"/>
          <p14:tracePt t="66595" x="6189663" y="3565525"/>
          <p14:tracePt t="66602" x="6116638" y="3565525"/>
          <p14:tracePt t="66611" x="6016625" y="3565525"/>
          <p14:tracePt t="66616" x="5943600" y="3565525"/>
          <p14:tracePt t="66624" x="5889625" y="3565525"/>
          <p14:tracePt t="66632" x="5826125" y="3556000"/>
          <p14:tracePt t="66642" x="5826125" y="3548063"/>
          <p14:tracePt t="66648" x="5780088" y="3519488"/>
          <p14:tracePt t="66656" x="5761038" y="3492500"/>
          <p14:tracePt t="66664" x="5734050" y="3465513"/>
          <p14:tracePt t="66672" x="5724525" y="3455988"/>
          <p14:tracePt t="66680" x="5716588" y="3419475"/>
          <p14:tracePt t="66690" x="5716588" y="3411538"/>
          <p14:tracePt t="66698" x="5707063" y="3392488"/>
          <p14:tracePt t="66705" x="5688013" y="3365500"/>
          <p14:tracePt t="66712" x="5680075" y="3346450"/>
          <p14:tracePt t="66722" x="5680075" y="3338513"/>
          <p14:tracePt t="66728" x="5670550" y="3319463"/>
          <p14:tracePt t="66744" x="5661025" y="3302000"/>
          <p14:tracePt t="66753" x="5661025" y="3292475"/>
          <p14:tracePt t="66760" x="5661025" y="3282950"/>
          <p14:tracePt t="66866" x="5634038" y="3273425"/>
          <p14:tracePt t="66874" x="5597525" y="3292475"/>
          <p14:tracePt t="66891" x="5570538" y="3309938"/>
          <p14:tracePt t="66902" x="5534025" y="3309938"/>
          <p14:tracePt t="66906" x="5507038" y="3319463"/>
          <p14:tracePt t="66912" x="5478463" y="3319463"/>
          <p14:tracePt t="66921" x="5405438" y="3338513"/>
          <p14:tracePt t="66929" x="5368925" y="3338513"/>
          <p14:tracePt t="66937" x="5297488" y="3355975"/>
          <p14:tracePt t="66946" x="5214938" y="3365500"/>
          <p14:tracePt t="66956" x="5141913" y="3365500"/>
          <p14:tracePt t="66963" x="5068888" y="3365500"/>
          <p14:tracePt t="66972" x="4995863" y="3365500"/>
          <p14:tracePt t="66977" x="4905375" y="3365500"/>
          <p14:tracePt t="66985" x="4832350" y="3365500"/>
          <p14:tracePt t="66993" x="4786313" y="3365500"/>
          <p14:tracePt t="67000" x="4759325" y="3365500"/>
          <p14:tracePt t="67008" x="4722813" y="3365500"/>
          <p14:tracePt t="67016" x="4686300" y="3365500"/>
          <p14:tracePt t="67024" x="4667250" y="3365500"/>
          <p14:tracePt t="67040" x="4649788" y="3365500"/>
          <p14:tracePt t="67048" x="4640263" y="3365500"/>
          <p14:tracePt t="67073" x="4630738" y="3365500"/>
          <p14:tracePt t="67081" x="4622800" y="3365500"/>
          <p14:tracePt t="67089" x="4594225" y="3365500"/>
          <p14:tracePt t="67097" x="4576763" y="3365500"/>
          <p14:tracePt t="67104" x="4549775" y="3365500"/>
          <p14:tracePt t="67113" x="4540250" y="3365500"/>
          <p14:tracePt t="67122" x="4513263" y="3365500"/>
          <p14:tracePt t="67139" x="4494213" y="3365500"/>
          <p14:tracePt t="67145" x="4467225" y="3365500"/>
          <p14:tracePt t="67155" x="4457700" y="3355975"/>
          <p14:tracePt t="67354" x="4448175" y="3346450"/>
          <p14:tracePt t="68186" x="4448175" y="3338513"/>
          <p14:tracePt t="68195" x="4448175" y="3302000"/>
          <p14:tracePt t="68202" x="4448175" y="3219450"/>
          <p14:tracePt t="68211" x="4448175" y="3146425"/>
          <p14:tracePt t="68218" x="4448175" y="3090863"/>
          <p14:tracePt t="68229" x="4448175" y="3036888"/>
          <p14:tracePt t="68232" x="4476750" y="2954338"/>
          <p14:tracePt t="68241" x="4494213" y="2863850"/>
          <p14:tracePt t="68248" x="4530725" y="2744788"/>
          <p14:tracePt t="68256" x="4549775" y="2681288"/>
          <p14:tracePt t="68264" x="4557713" y="2625725"/>
          <p14:tracePt t="68272" x="4567238" y="2562225"/>
          <p14:tracePt t="68281" x="4594225" y="2535238"/>
          <p14:tracePt t="68288" x="4594225" y="2517775"/>
          <p14:tracePt t="68296" x="4594225" y="2489200"/>
          <p14:tracePt t="68304" x="4594225" y="2471738"/>
          <p14:tracePt t="68312" x="4594225" y="2462213"/>
          <p14:tracePt t="68336" x="4594225" y="2452688"/>
          <p14:tracePt t="68353" x="4594225" y="2435225"/>
          <p14:tracePt t="68361" x="4594225" y="2425700"/>
          <p14:tracePt t="68369" x="4594225" y="2416175"/>
          <p14:tracePt t="68377" x="4594225" y="2398713"/>
          <p14:tracePt t="68385" x="4594225" y="2379663"/>
          <p14:tracePt t="68393" x="4594225" y="2371725"/>
          <p14:tracePt t="68401" x="4594225" y="2352675"/>
          <p14:tracePt t="68409" x="4594225" y="2325688"/>
          <p14:tracePt t="68417" x="4594225" y="2306638"/>
          <p14:tracePt t="68425" x="4594225" y="2289175"/>
          <p14:tracePt t="68432" x="4594225" y="2279650"/>
          <p14:tracePt t="68440" x="4594225" y="2270125"/>
          <p14:tracePt t="68448" x="4594225" y="2233613"/>
          <p14:tracePt t="68456" x="4594225" y="2216150"/>
          <p14:tracePt t="68480" x="4594225" y="2206625"/>
          <p14:tracePt t="68634" x="4594225" y="2216150"/>
          <p14:tracePt t="68642" x="4594225" y="2279650"/>
          <p14:tracePt t="68650" x="4594225" y="2389188"/>
          <p14:tracePt t="68658" x="4594225" y="2481263"/>
          <p14:tracePt t="68666" x="4594225" y="2608263"/>
          <p14:tracePt t="68674" x="4594225" y="2735263"/>
          <p14:tracePt t="68682" x="4594225" y="2827338"/>
          <p14:tracePt t="68690" x="4594225" y="2936875"/>
          <p14:tracePt t="68698" x="4594225" y="3027363"/>
          <p14:tracePt t="68705" x="4613275" y="3127375"/>
          <p14:tracePt t="68714" x="4622800" y="3200400"/>
          <p14:tracePt t="68722" x="4640263" y="3265488"/>
          <p14:tracePt t="68730" x="4649788" y="3292475"/>
          <p14:tracePt t="68739" x="4659313" y="3309938"/>
          <p14:tracePt t="68746" x="4659313" y="3328988"/>
          <p14:tracePt t="68756" x="4667250" y="3346450"/>
          <p14:tracePt t="68762" x="4667250" y="3355975"/>
          <p14:tracePt t="68771" x="4667250" y="3365500"/>
          <p14:tracePt t="68778" x="4676775" y="3375025"/>
          <p14:tracePt t="68802" x="4676775" y="3382963"/>
          <p14:tracePt t="68816" x="4676775" y="3392488"/>
          <p14:tracePt t="68824" x="4676775" y="3402013"/>
          <p14:tracePt t="68832" x="4676775" y="3411538"/>
          <p14:tracePt t="68840" x="4676775" y="3429000"/>
          <p14:tracePt t="68848" x="4676775" y="3438525"/>
          <p14:tracePt t="69074" x="4695825" y="3382963"/>
          <p14:tracePt t="69082" x="4703763" y="3319463"/>
          <p14:tracePt t="69089" x="4722813" y="3265488"/>
          <p14:tracePt t="69100" x="4730750" y="3200400"/>
          <p14:tracePt t="69105" x="4759325" y="3127375"/>
          <p14:tracePt t="69113" x="4759325" y="3046413"/>
          <p14:tracePt t="69121" x="4767263" y="2973388"/>
          <p14:tracePt t="69128" x="4786313" y="2900363"/>
          <p14:tracePt t="69136" x="4786313" y="2817813"/>
          <p14:tracePt t="69144" x="4822825" y="2744788"/>
          <p14:tracePt t="69154" x="4822825" y="2698750"/>
          <p14:tracePt t="69160" x="4822825" y="2644775"/>
          <p14:tracePt t="69169" x="4832350" y="2608263"/>
          <p14:tracePt t="69176" x="4832350" y="2562225"/>
          <p14:tracePt t="69185" x="4840288" y="2544763"/>
          <p14:tracePt t="69193" x="4840288" y="2517775"/>
          <p14:tracePt t="69201" x="4840288" y="2498725"/>
          <p14:tracePt t="69209" x="4840288" y="2489200"/>
          <p14:tracePt t="70362" x="4868863" y="2481263"/>
          <p14:tracePt t="70371" x="5032375" y="2508250"/>
          <p14:tracePt t="70377" x="5287963" y="2562225"/>
          <p14:tracePt t="70387" x="5597525" y="2662238"/>
          <p14:tracePt t="70394" x="5853113" y="2735263"/>
          <p14:tracePt t="70402" x="6035675" y="2836863"/>
          <p14:tracePt t="70410" x="6181725" y="2900363"/>
          <p14:tracePt t="70422" x="6318250" y="2954338"/>
          <p14:tracePt t="70426" x="6454775" y="3000375"/>
          <p14:tracePt t="70438" x="6508750" y="3027363"/>
          <p14:tracePt t="70442" x="6527800" y="3046413"/>
          <p14:tracePt t="70451" x="6545263" y="3046413"/>
          <p14:tracePt t="70506" x="6554788" y="3046413"/>
          <p14:tracePt t="70514" x="6564313" y="3027363"/>
          <p14:tracePt t="70521" x="6573838" y="3017838"/>
          <p14:tracePt t="70533" x="6573838" y="2982913"/>
          <p14:tracePt t="70536" x="6581775" y="2982913"/>
          <p14:tracePt t="70544" x="6600825" y="2936875"/>
          <p14:tracePt t="70555" x="6610350" y="2917825"/>
          <p14:tracePt t="70572" x="6610350" y="2900363"/>
          <p14:tracePt t="70578" x="6618288" y="2900363"/>
          <p14:tracePt t="70899" x="6627813" y="2890838"/>
          <p14:tracePt t="70916" x="6645275" y="2900363"/>
          <p14:tracePt t="70938" x="6654800" y="2917825"/>
          <p14:tracePt t="70945" x="6664325" y="2927350"/>
          <p14:tracePt t="70953" x="6664325" y="2946400"/>
          <p14:tracePt t="70961" x="6664325" y="2963863"/>
          <p14:tracePt t="70970" x="6681788" y="2982913"/>
          <p14:tracePt t="70986" x="6681788" y="2990850"/>
          <p14:tracePt t="70994" x="6681788" y="3009900"/>
          <p14:tracePt t="71098" x="6681788" y="3027363"/>
          <p14:tracePt t="71104" x="6681788" y="3054350"/>
          <p14:tracePt t="71113" x="6681788" y="3063875"/>
          <p14:tracePt t="71120" x="6681788" y="3073400"/>
          <p14:tracePt t="71129" x="6681788" y="3082925"/>
          <p14:tracePt t="71138" x="6681788" y="3090863"/>
          <p14:tracePt t="71146" x="6681788" y="3100388"/>
          <p14:tracePt t="71153" x="6681788" y="3119438"/>
          <p14:tracePt t="71160" x="6673850" y="3136900"/>
          <p14:tracePt t="71170" x="6673850" y="3146425"/>
          <p14:tracePt t="71248" x="6664325" y="3163888"/>
          <p14:tracePt t="71264" x="6654800" y="3173413"/>
          <p14:tracePt t="71281" x="6637338" y="3182938"/>
          <p14:tracePt t="71289" x="6637338" y="3192463"/>
          <p14:tracePt t="71297" x="6637338" y="3200400"/>
          <p14:tracePt t="71305" x="6637338" y="3228975"/>
          <p14:tracePt t="71313" x="6637338" y="3246438"/>
          <p14:tracePt t="71323" x="6637338" y="3273425"/>
          <p14:tracePt t="71330" x="6637338" y="3292475"/>
          <p14:tracePt t="71339" x="6637338" y="3309938"/>
          <p14:tracePt t="71349" x="6637338" y="3328988"/>
          <p14:tracePt t="71353" x="6637338" y="3338513"/>
          <p14:tracePt t="71360" x="6637338" y="3355975"/>
          <p14:tracePt t="71376" x="6637338" y="3365500"/>
          <p14:tracePt t="71384" x="6645275" y="3382963"/>
          <p14:tracePt t="71400" x="6645275" y="3392488"/>
          <p14:tracePt t="71408" x="6654800" y="3411538"/>
          <p14:tracePt t="71528" x="6654800" y="3419475"/>
          <p14:tracePt t="71536" x="6654800" y="3446463"/>
          <p14:tracePt t="71544" x="6645275" y="3455988"/>
          <p14:tracePt t="71552" x="6637338" y="3455988"/>
          <p14:tracePt t="71560" x="6627813" y="3455988"/>
          <p14:tracePt t="71569" x="6618288" y="3455988"/>
          <p14:tracePt t="71576" x="6610350" y="3455988"/>
          <p14:tracePt t="71584" x="6600825" y="3465513"/>
          <p14:tracePt t="71593" x="6573838" y="3492500"/>
          <p14:tracePt t="71609" x="6564313" y="3492500"/>
          <p14:tracePt t="71618" x="6554788" y="3492500"/>
          <p14:tracePt t="71626" x="6545263" y="3502025"/>
          <p14:tracePt t="71633" x="6537325" y="3502025"/>
          <p14:tracePt t="71642" x="6527800" y="3511550"/>
          <p14:tracePt t="71794" x="6518275" y="3482975"/>
          <p14:tracePt t="71805" x="6500813" y="3438525"/>
          <p14:tracePt t="71811" x="6464300" y="3375025"/>
          <p14:tracePt t="71818" x="6454775" y="3365500"/>
          <p14:tracePt t="71825" x="6445250" y="3346450"/>
          <p14:tracePt t="71841" x="6427788" y="3328988"/>
          <p14:tracePt t="71856" x="6427788" y="3319463"/>
          <p14:tracePt t="71914" x="6427788" y="3309938"/>
          <p14:tracePt t="71921" x="6427788" y="3302000"/>
          <p14:tracePt t="71930" x="6418263" y="3282950"/>
          <p14:tracePt t="71937" x="6418263" y="3273425"/>
          <p14:tracePt t="71953" x="6418263" y="3265488"/>
          <p14:tracePt t="71961" x="6418263" y="3255963"/>
          <p14:tracePt t="72001" x="6408738" y="3246438"/>
          <p14:tracePt t="72058" x="6408738" y="3236913"/>
          <p14:tracePt t="72066" x="6408738" y="3219450"/>
          <p14:tracePt t="72074" x="6408738" y="3209925"/>
          <p14:tracePt t="72082" x="6408738" y="3200400"/>
          <p14:tracePt t="72090" x="6408738" y="3182938"/>
          <p14:tracePt t="72098" x="6408738" y="3163888"/>
          <p14:tracePt t="72105" x="6418263" y="3136900"/>
          <p14:tracePt t="72113" x="6454775" y="3109913"/>
          <p14:tracePt t="72122" x="6472238" y="3100388"/>
          <p14:tracePt t="72129" x="6518275" y="3063875"/>
          <p14:tracePt t="72138" x="6545263" y="3046413"/>
          <p14:tracePt t="72145" x="6591300" y="3036888"/>
          <p14:tracePt t="72154" x="6637338" y="3009900"/>
          <p14:tracePt t="72161" x="6654800" y="3009900"/>
          <p14:tracePt t="72171" x="6691313" y="3009900"/>
          <p14:tracePt t="72177" x="6718300" y="3009900"/>
          <p14:tracePt t="72187" x="6737350" y="3009900"/>
          <p14:tracePt t="72193" x="6746875" y="3009900"/>
          <p14:tracePt t="72218" x="6754813" y="3009900"/>
          <p14:tracePt t="72225" x="6764338" y="3017838"/>
          <p14:tracePt t="72234" x="6773863" y="3027363"/>
          <p14:tracePt t="72241" x="6773863" y="3046413"/>
          <p14:tracePt t="72249" x="6773863" y="3054350"/>
          <p14:tracePt t="72257" x="6773863" y="3063875"/>
          <p14:tracePt t="72273" x="6773863" y="3073400"/>
          <p14:tracePt t="72291" x="6791325" y="3109913"/>
          <p14:tracePt t="72306" x="6819900" y="3127375"/>
          <p14:tracePt t="72328" x="6837363" y="3146425"/>
          <p14:tracePt t="72338" x="6846888" y="3155950"/>
          <p14:tracePt t="72354" x="6856413" y="3163888"/>
          <p14:tracePt t="72546" x="6864350" y="3173413"/>
          <p14:tracePt t="72554" x="6864350" y="3182938"/>
          <p14:tracePt t="72563" x="6856413" y="3219450"/>
          <p14:tracePt t="72574" x="6856413" y="3236913"/>
          <p14:tracePt t="72578" x="6856413" y="3246438"/>
          <p14:tracePt t="72589" x="6846888" y="3265488"/>
          <p14:tracePt t="72593" x="6846888" y="3273425"/>
          <p14:tracePt t="72609" x="6846888" y="3282950"/>
          <p14:tracePt t="72625" x="6837363" y="3292475"/>
          <p14:tracePt t="72681" x="6819900" y="3309938"/>
          <p14:tracePt t="72688" x="6810375" y="3319463"/>
          <p14:tracePt t="72696" x="6800850" y="3328988"/>
          <p14:tracePt t="73194" x="6791325" y="3328988"/>
          <p14:tracePt t="73202" x="6783388" y="3328988"/>
          <p14:tracePt t="73211" x="6773863" y="3328988"/>
          <p14:tracePt t="73218" x="6737350" y="3328988"/>
          <p14:tracePt t="73225" x="6718300" y="3328988"/>
          <p14:tracePt t="73233" x="6710363" y="3328988"/>
          <p14:tracePt t="73248" x="6700838" y="3328988"/>
          <p14:tracePt t="73256" x="6691313" y="3328988"/>
          <p14:tracePt t="73272" x="6681788" y="3328988"/>
          <p14:tracePt t="73296" x="6664325" y="3328988"/>
          <p14:tracePt t="73313" x="6654800" y="3328988"/>
          <p14:tracePt t="74047" x="6610350" y="3338513"/>
          <p14:tracePt t="74052" x="6545263" y="3382963"/>
          <p14:tracePt t="74059" x="6445250" y="3475038"/>
          <p14:tracePt t="74066" x="6372225" y="3575050"/>
          <p14:tracePt t="74073" x="6299200" y="3629025"/>
          <p14:tracePt t="74081" x="6235700" y="3694113"/>
          <p14:tracePt t="74090" x="6172200" y="3767138"/>
          <p14:tracePt t="74098" x="6108700" y="3811588"/>
          <p14:tracePt t="74105" x="5999163" y="3921125"/>
          <p14:tracePt t="74112" x="5953125" y="3967163"/>
          <p14:tracePt t="74121" x="5899150" y="4013200"/>
          <p14:tracePt t="74128" x="5853113" y="4086225"/>
          <p14:tracePt t="74136" x="5843588" y="4113213"/>
          <p14:tracePt t="74144" x="5807075" y="4140200"/>
          <p14:tracePt t="74153" x="5797550" y="4149725"/>
          <p14:tracePt t="74160" x="5789613" y="4167188"/>
          <p14:tracePt t="74169" x="5770563" y="4176713"/>
          <p14:tracePt t="74177" x="5753100" y="4195763"/>
          <p14:tracePt t="74186" x="5707063" y="4222750"/>
          <p14:tracePt t="74193" x="5670550" y="4222750"/>
          <p14:tracePt t="74201" x="5643563" y="4232275"/>
          <p14:tracePt t="74209" x="5551488" y="4232275"/>
          <p14:tracePt t="74217" x="5478463" y="4259263"/>
          <p14:tracePt t="74225" x="5434013" y="4259263"/>
          <p14:tracePt t="74233" x="5368925" y="4259263"/>
          <p14:tracePt t="74241" x="5334000" y="4259263"/>
          <p14:tracePt t="74248" x="5305425" y="4259263"/>
          <p14:tracePt t="74256" x="5287963" y="4259263"/>
          <p14:tracePt t="74264" x="5268913" y="4259263"/>
          <p14:tracePt t="74288" x="5260975" y="4259263"/>
          <p14:tracePt t="74363" x="5251450" y="4259263"/>
          <p14:tracePt t="74371" x="5214938" y="4259263"/>
          <p14:tracePt t="74378" x="5159375" y="4268788"/>
          <p14:tracePt t="74386" x="5122863" y="4268788"/>
          <p14:tracePt t="74393" x="5078413" y="4268788"/>
          <p14:tracePt t="74401" x="5041900" y="4268788"/>
          <p14:tracePt t="74409" x="5005388" y="4268788"/>
          <p14:tracePt t="74417" x="4949825" y="4268788"/>
          <p14:tracePt t="74425" x="4895850" y="4268788"/>
          <p14:tracePt t="74433" x="4832350" y="4268788"/>
          <p14:tracePt t="74441" x="4795838" y="4276725"/>
          <p14:tracePt t="74449" x="4749800" y="4286250"/>
          <p14:tracePt t="74465" x="4740275" y="4286250"/>
          <p14:tracePt t="74481" x="4730750" y="4286250"/>
          <p14:tracePt t="74505" x="4713288" y="4303713"/>
          <p14:tracePt t="74513" x="4703763" y="4313238"/>
          <p14:tracePt t="74522" x="4686300" y="4322763"/>
          <p14:tracePt t="74529" x="4676775" y="4332288"/>
          <p14:tracePt t="74536" x="4667250" y="4332288"/>
          <p14:tracePt t="74547" x="4649788" y="4340225"/>
          <p14:tracePt t="74561" x="4640263" y="4349750"/>
          <p14:tracePt t="74858" x="4622800" y="4359275"/>
          <p14:tracePt t="74866" x="4603750" y="4376738"/>
          <p14:tracePt t="74874" x="4567238" y="4395788"/>
          <p14:tracePt t="74882" x="4530725" y="4405313"/>
          <p14:tracePt t="74891" x="4513263" y="4413250"/>
          <p14:tracePt t="74897" x="4503738" y="4422775"/>
          <p14:tracePt t="74905" x="4467225" y="4441825"/>
          <p14:tracePt t="74913" x="4457700" y="4449763"/>
          <p14:tracePt t="74921" x="4440238" y="4459288"/>
          <p14:tracePt t="74928" x="4440238" y="4468813"/>
          <p14:tracePt t="75314" x="4421188" y="4468813"/>
          <p14:tracePt t="75322" x="4303713" y="4468813"/>
          <p14:tracePt t="75330" x="4248150" y="4468813"/>
          <p14:tracePt t="75339" x="4102100" y="4459288"/>
          <p14:tracePt t="75346" x="3975100" y="4432300"/>
          <p14:tracePt t="75352" x="3883025" y="4432300"/>
          <p14:tracePt t="75360" x="3746500" y="4405313"/>
          <p14:tracePt t="75370" x="3673475" y="4386263"/>
          <p14:tracePt t="75376" x="3609975" y="4368800"/>
          <p14:tracePt t="75386" x="3582988" y="4359275"/>
          <p14:tracePt t="75392" x="3573463" y="4359275"/>
          <p14:tracePt t="75400" x="3563938" y="4349750"/>
          <p14:tracePt t="75433" x="3546475" y="4349750"/>
          <p14:tracePt t="75441" x="3536950" y="4349750"/>
          <p14:tracePt t="75456" x="3509963" y="4349750"/>
          <p14:tracePt t="75464" x="3500438" y="4349750"/>
          <p14:tracePt t="75480" x="3482975" y="4349750"/>
          <p14:tracePt t="75505" x="3455988" y="4340225"/>
          <p14:tracePt t="75748" x="3463925" y="4340225"/>
          <p14:tracePt t="75754" x="3500438" y="4340225"/>
          <p14:tracePt t="75762" x="3582988" y="4376738"/>
          <p14:tracePt t="75772" x="3609975" y="4395788"/>
          <p14:tracePt t="75778" x="3673475" y="4432300"/>
          <p14:tracePt t="75787" x="3719513" y="4449763"/>
          <p14:tracePt t="75792" x="3765550" y="4478338"/>
          <p14:tracePt t="75800" x="3783013" y="4486275"/>
          <p14:tracePt t="75808" x="3792538" y="4495800"/>
          <p14:tracePt t="75816" x="3792538" y="4505325"/>
          <p14:tracePt t="75914" x="3783013" y="4505325"/>
          <p14:tracePt t="75922" x="3756025" y="4505325"/>
          <p14:tracePt t="75930" x="3719513" y="4505325"/>
          <p14:tracePt t="75937" x="3692525" y="4505325"/>
          <p14:tracePt t="75944" x="3656013" y="4505325"/>
          <p14:tracePt t="75953" x="3629025" y="4505325"/>
          <p14:tracePt t="75960" x="3582988" y="4505325"/>
          <p14:tracePt t="75969" x="3546475" y="4505325"/>
          <p14:tracePt t="75976" x="3527425" y="4505325"/>
          <p14:tracePt t="75985" x="3490913" y="4505325"/>
          <p14:tracePt t="75992" x="3482975" y="4505325"/>
          <p14:tracePt t="76000" x="3463925" y="4505325"/>
          <p14:tracePt t="76008" x="3427413" y="4522788"/>
          <p14:tracePt t="76016" x="3419475" y="4532313"/>
          <p14:tracePt t="76033" x="3419475" y="4541838"/>
          <p14:tracePt t="76049" x="3409950" y="4551363"/>
          <p14:tracePt t="76172" x="3400425" y="4551363"/>
          <p14:tracePt t="76194" x="3400425" y="4541838"/>
          <p14:tracePt t="76299" x="3409950" y="4532313"/>
          <p14:tracePt t="76314" x="3427413" y="4532313"/>
          <p14:tracePt t="76322" x="3436938" y="4532313"/>
          <p14:tracePt t="76330" x="3455988" y="4522788"/>
          <p14:tracePt t="76344" x="3473450" y="4514850"/>
          <p14:tracePt t="76376" x="3482975" y="4514850"/>
          <p14:tracePt t="76762" x="3473450" y="4514850"/>
          <p14:tracePt t="79514" x="3463925" y="4514850"/>
          <p14:tracePt t="79522" x="3446463" y="4551363"/>
          <p14:tracePt t="79537" x="3446463" y="4587875"/>
          <p14:tracePt t="79548" x="3446463" y="4595813"/>
          <p14:tracePt t="79555" x="3446463" y="4614863"/>
          <p14:tracePt t="79561" x="3446463" y="4624388"/>
          <p14:tracePt t="79593" x="3446463" y="4632325"/>
          <p14:tracePt t="79601" x="3446463" y="4651375"/>
          <p14:tracePt t="79609" x="3446463" y="4660900"/>
          <p14:tracePt t="79617" x="3436938" y="4678363"/>
          <p14:tracePt t="79625" x="3436938" y="4705350"/>
          <p14:tracePt t="79633" x="3419475" y="4751388"/>
          <p14:tracePt t="79641" x="3400425" y="4778375"/>
          <p14:tracePt t="79649" x="3400425" y="4805363"/>
          <p14:tracePt t="79657" x="3400425" y="4851400"/>
          <p14:tracePt t="79665" x="3390900" y="4878388"/>
          <p14:tracePt t="79673" x="3390900" y="4924425"/>
          <p14:tracePt t="79681" x="3382963" y="4960938"/>
          <p14:tracePt t="79689" x="3382963" y="4979988"/>
          <p14:tracePt t="79699" x="3382963" y="5024438"/>
          <p14:tracePt t="79705" x="3382963" y="5053013"/>
          <p14:tracePt t="79715" x="3382963" y="5070475"/>
          <p14:tracePt t="79722" x="3382963" y="5089525"/>
          <p14:tracePt t="79730" x="3382963" y="5097463"/>
          <p14:tracePt t="79737" x="3382963" y="5106988"/>
          <p14:tracePt t="79755" x="3382963" y="5116513"/>
          <p14:tracePt t="79763" x="3382963" y="5133975"/>
          <p14:tracePt t="79778" x="3382963" y="5143500"/>
          <p14:tracePt t="79788" x="3382963" y="5160963"/>
          <p14:tracePt t="79794" x="3382963" y="5189538"/>
          <p14:tracePt t="79804" x="3382963" y="5207000"/>
          <p14:tracePt t="79810" x="3382963" y="5226050"/>
          <p14:tracePt t="79818" x="3382963" y="5253038"/>
          <p14:tracePt t="79826" x="3382963" y="5270500"/>
          <p14:tracePt t="79834" x="3373438" y="5289550"/>
          <p14:tracePt t="79842" x="3373438" y="5299075"/>
          <p14:tracePt t="79858" x="3373438" y="5316538"/>
          <p14:tracePt t="79891" x="3363913" y="5335588"/>
          <p14:tracePt t="79898" x="3354388" y="5343525"/>
          <p14:tracePt t="79916" x="3354388" y="5362575"/>
          <p14:tracePt t="79938" x="3354388" y="5372100"/>
          <p14:tracePt t="80170" x="3346450" y="5362575"/>
          <p14:tracePt t="80192" x="3346450" y="5335588"/>
          <p14:tracePt t="80200" x="3346450" y="5316538"/>
          <p14:tracePt t="80208" x="3346450" y="5299075"/>
          <p14:tracePt t="80216" x="3336925" y="5280025"/>
          <p14:tracePt t="80224" x="3336925" y="5262563"/>
          <p14:tracePt t="80233" x="3336925" y="5233988"/>
          <p14:tracePt t="80240" x="3336925" y="5216525"/>
          <p14:tracePt t="80249" x="3336925" y="5197475"/>
          <p14:tracePt t="80256" x="3327400" y="5180013"/>
          <p14:tracePt t="80264" x="3327400" y="5160963"/>
          <p14:tracePt t="80272" x="3317875" y="5143500"/>
          <p14:tracePt t="80280" x="3309938" y="5133975"/>
          <p14:tracePt t="80441" x="3309938" y="5153025"/>
          <p14:tracePt t="80449" x="3309938" y="5207000"/>
          <p14:tracePt t="80457" x="3309938" y="5243513"/>
          <p14:tracePt t="80465" x="3309938" y="5270500"/>
          <p14:tracePt t="80472" x="3309938" y="5289550"/>
          <p14:tracePt t="80480" x="3309938" y="5326063"/>
          <p14:tracePt t="80488" x="3309938" y="5343525"/>
          <p14:tracePt t="80504" x="3317875" y="5343525"/>
          <p14:tracePt t="80528" x="3327400" y="5353050"/>
          <p14:tracePt t="80549" x="3336925" y="5353050"/>
          <p14:tracePt t="80568" x="3346450" y="5353050"/>
          <p14:tracePt t="80674" x="3354388" y="5353050"/>
          <p14:tracePt t="80680" x="3363913" y="5353050"/>
          <p14:tracePt t="80704" x="3390900" y="5326063"/>
          <p14:tracePt t="80720" x="3400425" y="5316538"/>
          <p14:tracePt t="80729" x="3409950" y="5307013"/>
          <p14:tracePt t="80737" x="3419475" y="5289550"/>
          <p14:tracePt t="80745" x="3436938" y="5270500"/>
          <p14:tracePt t="80752" x="3446463" y="5262563"/>
          <p14:tracePt t="80761" x="3463925" y="5243513"/>
          <p14:tracePt t="80778" x="3482975" y="5233988"/>
          <p14:tracePt t="80793" x="3490913" y="5226050"/>
          <p14:tracePt t="82306" x="3509963" y="5226050"/>
          <p14:tracePt t="82322" x="3527425" y="5216525"/>
          <p14:tracePt t="82329" x="3546475" y="5207000"/>
          <p14:tracePt t="82338" x="3563938" y="5207000"/>
          <p14:tracePt t="82344" x="3600450" y="5207000"/>
          <p14:tracePt t="82360" x="3619500" y="5207000"/>
          <p14:tracePt t="82370" x="3636963" y="5207000"/>
          <p14:tracePt t="82377" x="3665538" y="5207000"/>
          <p14:tracePt t="82386" x="3709988" y="5207000"/>
          <p14:tracePt t="82393" x="3746500" y="5207000"/>
          <p14:tracePt t="82401" x="3792538" y="5207000"/>
          <p14:tracePt t="82409" x="3875088" y="5233988"/>
          <p14:tracePt t="82417" x="3948113" y="5233988"/>
          <p14:tracePt t="82425" x="4021138" y="5262563"/>
          <p14:tracePt t="82433" x="4111625" y="5262563"/>
          <p14:tracePt t="82441" x="4221163" y="5262563"/>
          <p14:tracePt t="82449" x="4340225" y="5262563"/>
          <p14:tracePt t="82457" x="4413250" y="5262563"/>
          <p14:tracePt t="82466" x="4484688" y="5262563"/>
          <p14:tracePt t="82475" x="4576763" y="5243513"/>
          <p14:tracePt t="82482" x="4640263" y="5243513"/>
          <p14:tracePt t="82491" x="4667250" y="5233988"/>
          <p14:tracePt t="82498" x="4703763" y="5233988"/>
          <p14:tracePt t="82508" x="4722813" y="5216525"/>
          <p14:tracePt t="82514" x="4730750" y="5216525"/>
          <p14:tracePt t="82578" x="4740275" y="5216525"/>
          <p14:tracePt t="82588" x="4776788" y="5216525"/>
          <p14:tracePt t="82599" x="4803775" y="5216525"/>
          <p14:tracePt t="82603" x="4849813" y="5216525"/>
          <p14:tracePt t="82609" x="4913313" y="5216525"/>
          <p14:tracePt t="82617" x="4959350" y="5216525"/>
          <p14:tracePt t="82624" x="5032375" y="5216525"/>
          <p14:tracePt t="82632" x="5105400" y="5233988"/>
          <p14:tracePt t="82641" x="5178425" y="5233988"/>
          <p14:tracePt t="82648" x="5260975" y="5243513"/>
          <p14:tracePt t="82656" x="5351463" y="5270500"/>
          <p14:tracePt t="82664" x="5397500" y="5270500"/>
          <p14:tracePt t="82672" x="5451475" y="5270500"/>
          <p14:tracePt t="82680" x="5487988" y="5280025"/>
          <p14:tracePt t="82688" x="5534025" y="5289550"/>
          <p14:tracePt t="82696" x="5551488" y="5289550"/>
          <p14:tracePt t="82713" x="5570538" y="5289550"/>
          <p14:tracePt t="82722" x="5580063" y="5289550"/>
          <p14:tracePt t="82755" x="5588000" y="5289550"/>
          <p14:tracePt t="82772" x="5597525" y="5289550"/>
          <p14:tracePt t="82778" x="5624513" y="5289550"/>
          <p14:tracePt t="82789" x="5643563" y="5289550"/>
          <p14:tracePt t="82794" x="5697538" y="5289550"/>
          <p14:tracePt t="82805" x="5734050" y="5289550"/>
          <p14:tracePt t="82810" x="5789613" y="5289550"/>
          <p14:tracePt t="82821" x="5853113" y="5289550"/>
          <p14:tracePt t="82825" x="5889625" y="5289550"/>
          <p14:tracePt t="82833" x="5935663" y="5289550"/>
          <p14:tracePt t="82841" x="5962650" y="5289550"/>
          <p14:tracePt t="82849" x="5989638" y="5289550"/>
          <p14:tracePt t="82857" x="6007100" y="5289550"/>
          <p14:tracePt t="82865" x="6043613" y="5289550"/>
          <p14:tracePt t="82889" x="6162675" y="5289550"/>
          <p14:tracePt t="82897" x="6218238" y="5289550"/>
          <p14:tracePt t="82906" x="6272213" y="5289550"/>
          <p14:tracePt t="82913" x="6326188" y="5289550"/>
          <p14:tracePt t="82923" x="6372225" y="5289550"/>
          <p14:tracePt t="82928" x="6399213" y="5289550"/>
          <p14:tracePt t="82937" x="6418263" y="5280025"/>
          <p14:tracePt t="82944" x="6427788" y="5280025"/>
          <p14:tracePt t="83170" x="6454775" y="5270500"/>
          <p14:tracePt t="83178" x="6472238" y="5262563"/>
          <p14:tracePt t="83187" x="6481763" y="5253038"/>
          <p14:tracePt t="83194" x="6491288" y="5253038"/>
          <p14:tracePt t="83394" x="6472238" y="5253038"/>
          <p14:tracePt t="83403" x="6399213" y="5253038"/>
          <p14:tracePt t="83409" x="6345238" y="5253038"/>
          <p14:tracePt t="83419" x="6291263" y="5253038"/>
          <p14:tracePt t="83426" x="6245225" y="5253038"/>
          <p14:tracePt t="83434" x="6218238" y="5253038"/>
          <p14:tracePt t="83442" x="6172200" y="5233988"/>
          <p14:tracePt t="83466" x="6172200" y="5226050"/>
          <p14:tracePt t="83506" x="6162675" y="5197475"/>
          <p14:tracePt t="83514" x="6162675" y="5189538"/>
          <p14:tracePt t="83522" x="6162675" y="5180013"/>
          <p14:tracePt t="83530" x="6108700" y="5133975"/>
          <p14:tracePt t="83537" x="6108700" y="5126038"/>
          <p14:tracePt t="83544" x="6080125" y="5097463"/>
          <p14:tracePt t="83555" x="6053138" y="5080000"/>
          <p14:tracePt t="83561" x="6035675" y="5070475"/>
          <p14:tracePt t="83574" x="6035675" y="5060950"/>
          <p14:tracePt t="83577" x="6026150" y="5033963"/>
          <p14:tracePt t="83588" x="6007100" y="4997450"/>
          <p14:tracePt t="83594" x="6007100" y="4960938"/>
          <p14:tracePt t="83603" x="6007100" y="4943475"/>
          <p14:tracePt t="83610" x="6007100" y="4906963"/>
          <p14:tracePt t="83619" x="6007100" y="4887913"/>
          <p14:tracePt t="83625" x="6007100" y="4851400"/>
          <p14:tracePt t="83634" x="6007100" y="4814888"/>
          <p14:tracePt t="83642" x="6007100" y="4787900"/>
          <p14:tracePt t="83650" x="6026150" y="4778375"/>
          <p14:tracePt t="83658" x="6035675" y="4732338"/>
          <p14:tracePt t="83666" x="6053138" y="4705350"/>
          <p14:tracePt t="83674" x="6062663" y="4697413"/>
          <p14:tracePt t="83680" x="6080125" y="4678363"/>
          <p14:tracePt t="83688" x="6099175" y="4660900"/>
          <p14:tracePt t="83696" x="6126163" y="4641850"/>
          <p14:tracePt t="83712" x="6145213" y="4632325"/>
          <p14:tracePt t="83720" x="6181725" y="4614863"/>
          <p14:tracePt t="83736" x="6208713" y="4614863"/>
          <p14:tracePt t="83745" x="6218238" y="4614863"/>
          <p14:tracePt t="83753" x="6226175" y="4614863"/>
          <p14:tracePt t="83760" x="6262688" y="4614863"/>
          <p14:tracePt t="83769" x="6281738" y="4614863"/>
          <p14:tracePt t="83776" x="6318250" y="4614863"/>
          <p14:tracePt t="83785" x="6354763" y="4614863"/>
          <p14:tracePt t="83792" x="6381750" y="4614863"/>
          <p14:tracePt t="83801" x="6435725" y="4614863"/>
          <p14:tracePt t="83808" x="6491288" y="4614863"/>
          <p14:tracePt t="83816" x="6545263" y="4614863"/>
          <p14:tracePt t="83824" x="6637338" y="4614863"/>
          <p14:tracePt t="83833" x="6727825" y="4614863"/>
          <p14:tracePt t="83841" x="6800850" y="4614863"/>
          <p14:tracePt t="83849" x="6864350" y="4614863"/>
          <p14:tracePt t="83857" x="6956425" y="4614863"/>
          <p14:tracePt t="83865" x="6983413" y="4614863"/>
          <p14:tracePt t="83872" x="7019925" y="4614863"/>
          <p14:tracePt t="83881" x="7065963" y="4614863"/>
          <p14:tracePt t="83906" x="7102475" y="4614863"/>
          <p14:tracePt t="83914" x="7119938" y="4614863"/>
          <p14:tracePt t="83922" x="7129463" y="4614863"/>
          <p14:tracePt t="83946" x="7138988" y="4651375"/>
          <p14:tracePt t="83956" x="7146925" y="4660900"/>
          <p14:tracePt t="83962" x="7146925" y="4687888"/>
          <p14:tracePt t="83975" x="7146925" y="4705350"/>
          <p14:tracePt t="83977" x="7146925" y="4732338"/>
          <p14:tracePt t="83987" x="7156450" y="4751388"/>
          <p14:tracePt t="83993" x="7165975" y="4787900"/>
          <p14:tracePt t="84003" x="7175500" y="4805363"/>
          <p14:tracePt t="84009" x="7192963" y="4824413"/>
          <p14:tracePt t="84017" x="7192963" y="4833938"/>
          <p14:tracePt t="84026" x="7202488" y="4851400"/>
          <p14:tracePt t="84082" x="7192963" y="4887913"/>
          <p14:tracePt t="84090" x="7183438" y="4906963"/>
          <p14:tracePt t="84098" x="7175500" y="4924425"/>
          <p14:tracePt t="84107" x="7156450" y="4960938"/>
          <p14:tracePt t="84114" x="7146925" y="4970463"/>
          <p14:tracePt t="84123" x="7129463" y="4997450"/>
          <p14:tracePt t="84129" x="7083425" y="5024438"/>
          <p14:tracePt t="84137" x="7065963" y="5043488"/>
          <p14:tracePt t="84145" x="7019925" y="5080000"/>
          <p14:tracePt t="84152" x="6983413" y="5097463"/>
          <p14:tracePt t="84160" x="6956425" y="5106988"/>
          <p14:tracePt t="84169" x="6937375" y="5133975"/>
          <p14:tracePt t="84176" x="6892925" y="5153025"/>
          <p14:tracePt t="84185" x="6883400" y="5160963"/>
          <p14:tracePt t="84192" x="6856413" y="5180013"/>
          <p14:tracePt t="84201" x="6837363" y="5189538"/>
          <p14:tracePt t="84208" x="6810375" y="5197475"/>
          <p14:tracePt t="84216" x="6800850" y="5207000"/>
          <p14:tracePt t="84226" x="6773863" y="5216525"/>
          <p14:tracePt t="84232" x="6754813" y="5226050"/>
          <p14:tracePt t="84241" x="6727825" y="5233988"/>
          <p14:tracePt t="84249" x="6718300" y="5233988"/>
          <p14:tracePt t="84258" x="6710363" y="5233988"/>
          <p14:tracePt t="84273" x="6691313" y="5233988"/>
          <p14:tracePt t="84280" x="6673850" y="5233988"/>
          <p14:tracePt t="84288" x="6664325" y="5233988"/>
          <p14:tracePt t="84297" x="6627813" y="5233988"/>
          <p14:tracePt t="84304" x="6610350" y="5233988"/>
          <p14:tracePt t="84312" x="6573838" y="5226050"/>
          <p14:tracePt t="84320" x="6554788" y="5216525"/>
          <p14:tracePt t="84328" x="6518275" y="5216525"/>
          <p14:tracePt t="84336" x="6500813" y="5197475"/>
          <p14:tracePt t="84344" x="6481763" y="5197475"/>
          <p14:tracePt t="84352" x="6464300" y="5180013"/>
          <p14:tracePt t="84666" x="6454775" y="5180013"/>
          <p14:tracePt t="86354" x="6454775" y="5170488"/>
          <p14:tracePt t="86364" x="6454775" y="5126038"/>
          <p14:tracePt t="86370" x="6454775" y="5089525"/>
          <p14:tracePt t="86379" x="6454775" y="5070475"/>
          <p14:tracePt t="86387" x="6454775" y="5053013"/>
          <p14:tracePt t="86392" x="6454775" y="5033963"/>
          <p14:tracePt t="86408" x="6454775" y="5024438"/>
          <p14:tracePt t="86634" x="6454775" y="5006975"/>
          <p14:tracePt t="86642" x="6454775" y="4997450"/>
          <p14:tracePt t="86650" x="6445250" y="4987925"/>
          <p14:tracePt t="86656" x="6435725" y="4979988"/>
          <p14:tracePt t="86918" x="6427788" y="4979988"/>
          <p14:tracePt t="86922" x="6381750" y="4979988"/>
          <p14:tracePt t="86932" x="6318250" y="4979988"/>
          <p14:tracePt t="86936" x="6281738" y="4979988"/>
          <p14:tracePt t="86944" x="6262688" y="4979988"/>
          <p14:tracePt t="86952" x="6235700" y="4979988"/>
          <p14:tracePt t="86960" x="6189663" y="4979988"/>
          <p14:tracePt t="86968" x="6162675" y="4979988"/>
          <p14:tracePt t="86976" x="6126163" y="4979988"/>
          <p14:tracePt t="86985" x="6080125" y="4979988"/>
          <p14:tracePt t="86993" x="6053138" y="4979988"/>
          <p14:tracePt t="87001" x="6026150" y="4979988"/>
          <p14:tracePt t="87008" x="5999163" y="4979988"/>
          <p14:tracePt t="87016" x="5989638" y="4979988"/>
          <p14:tracePt t="87025" x="5962650" y="4960938"/>
          <p14:tracePt t="87032" x="5943600" y="4960938"/>
          <p14:tracePt t="87040" x="5916613" y="4951413"/>
          <p14:tracePt t="87048" x="5880100" y="4951413"/>
          <p14:tracePt t="87056" x="5843588" y="4951413"/>
          <p14:tracePt t="87064" x="5826125" y="4943475"/>
          <p14:tracePt t="87072" x="5770563" y="4924425"/>
          <p14:tracePt t="87080" x="5753100" y="4906963"/>
          <p14:tracePt t="87089" x="5707063" y="4887913"/>
          <p14:tracePt t="87178" x="5697538" y="4887913"/>
          <p14:tracePt t="87194" x="5688013" y="4887913"/>
          <p14:tracePt t="87203" x="5680075" y="4887913"/>
          <p14:tracePt t="87210" x="5653088" y="4887913"/>
          <p14:tracePt t="87219" x="5624513" y="4887913"/>
          <p14:tracePt t="87225" x="5570538" y="4887913"/>
          <p14:tracePt t="87233" x="5534025" y="4887913"/>
          <p14:tracePt t="87241" x="5461000" y="4887913"/>
          <p14:tracePt t="87249" x="5405438" y="4887913"/>
          <p14:tracePt t="87257" x="5314950" y="4887913"/>
          <p14:tracePt t="87265" x="5205413" y="4887913"/>
          <p14:tracePt t="87273" x="5095875" y="4887913"/>
          <p14:tracePt t="87281" x="4949825" y="4887913"/>
          <p14:tracePt t="87289" x="4822825" y="4887913"/>
          <p14:tracePt t="87297" x="4713288" y="4887913"/>
          <p14:tracePt t="87305" x="4603750" y="4887913"/>
          <p14:tracePt t="87313" x="4503738" y="4906963"/>
          <p14:tracePt t="87322" x="4394200" y="4914900"/>
          <p14:tracePt t="87328" x="4311650" y="4933950"/>
          <p14:tracePt t="87336" x="4238625" y="4933950"/>
          <p14:tracePt t="87344" x="4184650" y="4933950"/>
          <p14:tracePt t="87353" x="4129088" y="4933950"/>
          <p14:tracePt t="87360" x="4075113" y="4933950"/>
          <p14:tracePt t="87368" x="4029075" y="4943475"/>
          <p14:tracePt t="87376" x="3992563" y="4943475"/>
          <p14:tracePt t="87385" x="3948113" y="4960938"/>
          <p14:tracePt t="87392" x="3919538" y="4960938"/>
          <p14:tracePt t="87401" x="3865563" y="4979988"/>
          <p14:tracePt t="87408" x="3829050" y="4979988"/>
          <p14:tracePt t="87416" x="3765550" y="4979988"/>
          <p14:tracePt t="87425" x="3683000" y="4987925"/>
          <p14:tracePt t="87432" x="3629025" y="4987925"/>
          <p14:tracePt t="87441" x="3536950" y="4987925"/>
          <p14:tracePt t="87449" x="3482975" y="4987925"/>
          <p14:tracePt t="87456" x="3409950" y="4987925"/>
          <p14:tracePt t="87464" x="3336925" y="4987925"/>
          <p14:tracePt t="87472" x="3254375" y="4987925"/>
          <p14:tracePt t="87480" x="3163888" y="4987925"/>
          <p14:tracePt t="87488" x="3090863" y="4987925"/>
          <p14:tracePt t="87496" x="3017838" y="4987925"/>
          <p14:tracePt t="87504" x="2908300" y="4987925"/>
          <p14:tracePt t="87512" x="2835275" y="4987925"/>
          <p14:tracePt t="87520" x="2762250" y="4987925"/>
          <p14:tracePt t="87528" x="2689225" y="4987925"/>
          <p14:tracePt t="87536" x="2606675" y="4987925"/>
          <p14:tracePt t="87544" x="2570163" y="4987925"/>
          <p14:tracePt t="87552" x="2516188" y="4987925"/>
          <p14:tracePt t="87560" x="2479675" y="4987925"/>
          <p14:tracePt t="87568" x="2433638" y="4987925"/>
          <p14:tracePt t="87576" x="2425700" y="4987925"/>
          <p14:tracePt t="87585" x="2416175" y="4987925"/>
          <p14:tracePt t="87592" x="2406650" y="4987925"/>
          <p14:tracePt t="87618" x="2389188" y="4987925"/>
          <p14:tracePt t="87625" x="2352675" y="4987925"/>
          <p14:tracePt t="87633" x="2324100" y="4987925"/>
          <p14:tracePt t="87640" x="2270125" y="4979988"/>
          <p14:tracePt t="87648" x="2179638" y="4979988"/>
          <p14:tracePt t="87656" x="2078038" y="4943475"/>
          <p14:tracePt t="87664" x="1987550" y="4906963"/>
          <p14:tracePt t="87672" x="1887538" y="4878388"/>
          <p14:tracePt t="87680" x="1804988" y="4833938"/>
          <p14:tracePt t="87688" x="1704975" y="4797425"/>
          <p14:tracePt t="87696" x="1612900" y="4741863"/>
          <p14:tracePt t="87704" x="1531938" y="4687888"/>
          <p14:tracePt t="87712" x="1485900" y="4660900"/>
          <p14:tracePt t="87720" x="1431925" y="4624388"/>
          <p14:tracePt t="87728" x="1412875" y="4624388"/>
          <p14:tracePt t="87736" x="1376363" y="4605338"/>
          <p14:tracePt t="87744" x="1322388" y="4551363"/>
          <p14:tracePt t="87752" x="1276350" y="4532313"/>
          <p14:tracePt t="87760" x="1230313" y="4486275"/>
          <p14:tracePt t="87769" x="1176338" y="4432300"/>
          <p14:tracePt t="87776" x="1149350" y="4405313"/>
          <p14:tracePt t="87785" x="1120775" y="4376738"/>
          <p14:tracePt t="87794" x="1076325" y="4332288"/>
          <p14:tracePt t="87805" x="1003300" y="4286250"/>
          <p14:tracePt t="87810" x="984250" y="4240213"/>
          <p14:tracePt t="87820" x="984250" y="4203700"/>
          <p14:tracePt t="87826" x="966788" y="4176713"/>
          <p14:tracePt t="87835" x="966788" y="4140200"/>
          <p14:tracePt t="87840" x="966788" y="4103688"/>
          <p14:tracePt t="87848" x="974725" y="4076700"/>
          <p14:tracePt t="87856" x="974725" y="4057650"/>
          <p14:tracePt t="87864" x="984250" y="4040188"/>
          <p14:tracePt t="87872" x="993775" y="4021138"/>
          <p14:tracePt t="87886" x="1003300" y="4013200"/>
          <p14:tracePt t="87888" x="1011238" y="4003675"/>
          <p14:tracePt t="88018" x="1011238" y="4013200"/>
          <p14:tracePt t="88027" x="1030288" y="4040188"/>
          <p14:tracePt t="88034" x="1047750" y="4086225"/>
          <p14:tracePt t="88045" x="1057275" y="4094163"/>
          <p14:tracePt t="88050" x="1066800" y="4140200"/>
          <p14:tracePt t="88057" x="1103313" y="4195763"/>
          <p14:tracePt t="88064" x="1103313" y="4203700"/>
          <p14:tracePt t="88073" x="1112838" y="4249738"/>
          <p14:tracePt t="88081" x="1120775" y="4303713"/>
          <p14:tracePt t="88088" x="1130300" y="4349750"/>
          <p14:tracePt t="88096" x="1157288" y="4413250"/>
          <p14:tracePt t="88105" x="1166813" y="4449763"/>
          <p14:tracePt t="88112" x="1166813" y="4514850"/>
          <p14:tracePt t="88120" x="1185863" y="4568825"/>
          <p14:tracePt t="88128" x="1185863" y="4624388"/>
          <p14:tracePt t="88136" x="1203325" y="4705350"/>
          <p14:tracePt t="88146" x="1230313" y="4751388"/>
          <p14:tracePt t="88155" x="1258888" y="4814888"/>
          <p14:tracePt t="88162" x="1276350" y="4870450"/>
          <p14:tracePt t="88173" x="1303338" y="4951413"/>
          <p14:tracePt t="88178" x="1312863" y="4997450"/>
          <p14:tracePt t="88186" x="1339850" y="5043488"/>
          <p14:tracePt t="88193" x="1349375" y="5070475"/>
          <p14:tracePt t="88202" x="1366838" y="5126038"/>
          <p14:tracePt t="88209" x="1395413" y="5160963"/>
          <p14:tracePt t="88218" x="1395413" y="5180013"/>
          <p14:tracePt t="88225" x="1403350" y="5207000"/>
          <p14:tracePt t="88233" x="1403350" y="5216525"/>
          <p14:tracePt t="88537" x="1403350" y="5207000"/>
          <p14:tracePt t="88544" x="1403350" y="5180013"/>
          <p14:tracePt t="88552" x="1403350" y="5153025"/>
          <p14:tracePt t="88560" x="1403350" y="5097463"/>
          <p14:tracePt t="88568" x="1403350" y="4987925"/>
          <p14:tracePt t="88576" x="1403350" y="4878388"/>
          <p14:tracePt t="88585" x="1431925" y="4724400"/>
          <p14:tracePt t="88592" x="1468438" y="4522788"/>
          <p14:tracePt t="88601" x="1495425" y="4359275"/>
          <p14:tracePt t="88608" x="1504950" y="4195763"/>
          <p14:tracePt t="88618" x="1541463" y="4003675"/>
          <p14:tracePt t="88625" x="1549400" y="3875088"/>
          <p14:tracePt t="88633" x="1568450" y="3767138"/>
          <p14:tracePt t="88641" x="1612900" y="3665538"/>
          <p14:tracePt t="88651" x="1622425" y="3611563"/>
          <p14:tracePt t="88656" x="1622425" y="3556000"/>
          <p14:tracePt t="88664" x="1622425" y="3519488"/>
          <p14:tracePt t="88672" x="1622425" y="3465513"/>
          <p14:tracePt t="88680" x="1622425" y="3429000"/>
          <p14:tracePt t="88688" x="1604963" y="3382963"/>
          <p14:tracePt t="88696" x="1576388" y="3338513"/>
          <p14:tracePt t="88704" x="1531938" y="3273425"/>
          <p14:tracePt t="88712" x="1476375" y="3173413"/>
          <p14:tracePt t="88720" x="1468438" y="3173413"/>
          <p14:tracePt t="88728" x="1422400" y="3127375"/>
          <p14:tracePt t="88736" x="1376363" y="3063875"/>
          <p14:tracePt t="88744" x="1339850" y="3017838"/>
          <p14:tracePt t="88752" x="1322388" y="2990850"/>
          <p14:tracePt t="88760" x="1312863" y="2982913"/>
          <p14:tracePt t="88776" x="1285875" y="2982913"/>
          <p14:tracePt t="88786" x="1285875" y="2973388"/>
          <p14:tracePt t="88794" x="1285875" y="2963863"/>
          <p14:tracePt t="88810" x="1285875" y="2954338"/>
          <p14:tracePt t="88835" x="1285875" y="2946400"/>
          <p14:tracePt t="88842" x="1285875" y="2936875"/>
          <p14:tracePt t="89106" x="1258888" y="2963863"/>
          <p14:tracePt t="89114" x="1239838" y="2973388"/>
          <p14:tracePt t="89122" x="1230313" y="2973388"/>
          <p14:tracePt t="89130" x="1212850" y="2982913"/>
          <p14:tracePt t="89137" x="1193800" y="2990850"/>
          <p14:tracePt t="89145" x="1157288" y="3009900"/>
          <p14:tracePt t="89154" x="1139825" y="3027363"/>
          <p14:tracePt t="89161" x="1112838" y="3063875"/>
          <p14:tracePt t="89168" x="1093788" y="3090863"/>
          <p14:tracePt t="89177" x="1066800" y="3109913"/>
          <p14:tracePt t="89185" x="1057275" y="3127375"/>
          <p14:tracePt t="89192" x="1057275" y="3146425"/>
          <p14:tracePt t="89218" x="1057275" y="3155950"/>
          <p14:tracePt t="89226" x="1047750" y="3173413"/>
          <p14:tracePt t="89232" x="1039813" y="3192463"/>
          <p14:tracePt t="89240" x="1030288" y="3246438"/>
          <p14:tracePt t="89248" x="1020763" y="3273425"/>
          <p14:tracePt t="89256" x="1011238" y="3309938"/>
          <p14:tracePt t="89264" x="1011238" y="3365500"/>
          <p14:tracePt t="89272" x="993775" y="3392488"/>
          <p14:tracePt t="89280" x="993775" y="3411538"/>
          <p14:tracePt t="89288" x="993775" y="3446463"/>
          <p14:tracePt t="89296" x="993775" y="3465513"/>
          <p14:tracePt t="89304" x="993775" y="3492500"/>
          <p14:tracePt t="89312" x="993775" y="3502025"/>
          <p14:tracePt t="89320" x="993775" y="3511550"/>
          <p14:tracePt t="89328" x="993775" y="3519488"/>
          <p14:tracePt t="89344" x="993775" y="3538538"/>
          <p14:tracePt t="89361" x="993775" y="3548063"/>
          <p14:tracePt t="89369" x="993775" y="3556000"/>
          <p14:tracePt t="89401" x="993775" y="3575050"/>
          <p14:tracePt t="89498" x="993775" y="3584575"/>
          <p14:tracePt t="89508" x="993775" y="3592513"/>
          <p14:tracePt t="89522" x="984250" y="3611563"/>
          <p14:tracePt t="89530" x="984250" y="3621088"/>
          <p14:tracePt t="89698" x="1003300" y="3592513"/>
          <p14:tracePt t="89707" x="1039813" y="3548063"/>
          <p14:tracePt t="89714" x="1057275" y="3502025"/>
          <p14:tracePt t="89723" x="1103313" y="3402013"/>
          <p14:tracePt t="89730" x="1120775" y="3375025"/>
          <p14:tracePt t="89737" x="1157288" y="3302000"/>
          <p14:tracePt t="89745" x="1176338" y="3255963"/>
          <p14:tracePt t="89753" x="1222375" y="3192463"/>
          <p14:tracePt t="89761" x="1239838" y="3163888"/>
          <p14:tracePt t="89769" x="1276350" y="3119438"/>
          <p14:tracePt t="89776" x="1285875" y="3100388"/>
          <p14:tracePt t="89784" x="1293813" y="3063875"/>
          <p14:tracePt t="89794" x="1312863" y="3036888"/>
          <p14:tracePt t="89806" x="1339850" y="3009900"/>
          <p14:tracePt t="89810" x="1349375" y="3000375"/>
          <p14:tracePt t="89820" x="1376363" y="2973388"/>
          <p14:tracePt t="89830" x="1403350" y="2936875"/>
          <p14:tracePt t="89833" x="1422400" y="2900363"/>
          <p14:tracePt t="89842" x="1449388" y="2863850"/>
          <p14:tracePt t="89848" x="1485900" y="2836863"/>
          <p14:tracePt t="89857" x="1522413" y="2781300"/>
          <p14:tracePt t="89864" x="1541463" y="2763838"/>
          <p14:tracePt t="89874" x="1585913" y="2717800"/>
          <p14:tracePt t="89886" x="1604963" y="2698750"/>
          <p14:tracePt t="89888" x="1612900" y="2681288"/>
          <p14:tracePt t="89896" x="1622425" y="2671763"/>
          <p14:tracePt t="91562" x="1631950" y="2671763"/>
          <p14:tracePt t="91569" x="1668463" y="2671763"/>
          <p14:tracePt t="91578" x="1722438" y="2662238"/>
          <p14:tracePt t="91587" x="1804988" y="2635250"/>
          <p14:tracePt t="91593" x="1860550" y="2625725"/>
          <p14:tracePt t="91604" x="1914525" y="2625725"/>
          <p14:tracePt t="91608" x="1997075" y="2608263"/>
          <p14:tracePt t="91618" x="2070100" y="2598738"/>
          <p14:tracePt t="91624" x="2160588" y="2598738"/>
          <p14:tracePt t="91632" x="2214563" y="2598738"/>
          <p14:tracePt t="91640" x="2297113" y="2571750"/>
          <p14:tracePt t="91649" x="2360613" y="2562225"/>
          <p14:tracePt t="91656" x="2452688" y="2535238"/>
          <p14:tracePt t="91665" x="2498725" y="2498725"/>
          <p14:tracePt t="91672" x="2562225" y="2489200"/>
          <p14:tracePt t="91680" x="2635250" y="2471738"/>
          <p14:tracePt t="91688" x="2698750" y="2435225"/>
          <p14:tracePt t="91696" x="2762250" y="2408238"/>
          <p14:tracePt t="91704" x="2789238" y="2398713"/>
          <p14:tracePt t="91712" x="2808288" y="2379663"/>
          <p14:tracePt t="91810" x="2844800" y="2371725"/>
          <p14:tracePt t="91819" x="2852738" y="2362200"/>
          <p14:tracePt t="91826" x="2862263" y="2352675"/>
          <p14:tracePt t="91837" x="2889250" y="2335213"/>
          <p14:tracePt t="91874" x="2898775" y="2325688"/>
          <p14:tracePt t="91904" x="2917825" y="2325688"/>
          <p14:tracePt t="91913" x="2925763" y="2316163"/>
          <p14:tracePt t="91920" x="2944813" y="2306638"/>
          <p14:tracePt t="91928" x="2971800" y="2289175"/>
          <p14:tracePt t="91936" x="3008313" y="2270125"/>
          <p14:tracePt t="91944" x="3044825" y="2243138"/>
          <p14:tracePt t="91952" x="3081338" y="2233613"/>
          <p14:tracePt t="91961" x="3108325" y="2225675"/>
          <p14:tracePt t="91970" x="3136900" y="2216150"/>
          <p14:tracePt t="91978" x="3171825" y="2197100"/>
          <p14:tracePt t="91986" x="3190875" y="2197100"/>
          <p14:tracePt t="91992" x="3208338" y="2179638"/>
          <p14:tracePt t="92001" x="3217863" y="2179638"/>
          <p14:tracePt t="92242" x="3181350" y="2179638"/>
          <p14:tracePt t="92252" x="3127375" y="2179638"/>
          <p14:tracePt t="92257" x="3090863" y="2189163"/>
          <p14:tracePt t="92264" x="3071813" y="2197100"/>
          <p14:tracePt t="92272" x="3044825" y="2197100"/>
          <p14:tracePt t="92280" x="3035300" y="2197100"/>
          <p14:tracePt t="92411" x="3017838" y="2197100"/>
          <p14:tracePt t="92420" x="2981325" y="2143125"/>
          <p14:tracePt t="92426" x="2971800" y="2097088"/>
          <p14:tracePt t="92434" x="2962275" y="2024063"/>
          <p14:tracePt t="92440" x="2954338" y="1960563"/>
          <p14:tracePt t="92448" x="2954338" y="1906588"/>
          <p14:tracePt t="92456" x="2925763" y="1860550"/>
          <p14:tracePt t="92464" x="2925763" y="1833563"/>
          <p14:tracePt t="92472" x="2917825" y="1787525"/>
          <p14:tracePt t="92480" x="2917825" y="1778000"/>
          <p14:tracePt t="92488" x="2917825" y="1768475"/>
          <p14:tracePt t="92496" x="2917825" y="1760538"/>
          <p14:tracePt t="92504" x="2917825" y="1751013"/>
          <p14:tracePt t="92520" x="2917825" y="1741488"/>
          <p14:tracePt t="92528" x="2917825" y="1724025"/>
          <p14:tracePt t="92537" x="2935288" y="1704975"/>
          <p14:tracePt t="92545" x="2962275" y="1687513"/>
          <p14:tracePt t="92552" x="2971800" y="1668463"/>
          <p14:tracePt t="92560" x="2990850" y="1651000"/>
          <p14:tracePt t="92570" x="3008313" y="1641475"/>
          <p14:tracePt t="92577" x="3044825" y="1631950"/>
          <p14:tracePt t="92584" x="3063875" y="1624013"/>
          <p14:tracePt t="92592" x="3081338" y="1604963"/>
          <p14:tracePt t="92601" x="3117850" y="1595438"/>
          <p14:tracePt t="92608" x="3154363" y="1587500"/>
          <p14:tracePt t="92617" x="3181350" y="1587500"/>
          <p14:tracePt t="92625" x="3236913" y="1568450"/>
          <p14:tracePt t="92636" x="3281363" y="1558925"/>
          <p14:tracePt t="92642" x="3336925" y="1558925"/>
          <p14:tracePt t="92650" x="3409950" y="1558925"/>
          <p14:tracePt t="92658" x="3500438" y="1558925"/>
          <p14:tracePt t="92665" x="3573463" y="1558925"/>
          <p14:tracePt t="92673" x="3592513" y="1558925"/>
          <p14:tracePt t="92680" x="3636963" y="1558925"/>
          <p14:tracePt t="92688" x="3646488" y="1558925"/>
          <p14:tracePt t="92698" x="3683000" y="1558925"/>
          <p14:tracePt t="92728" x="3683000" y="1587500"/>
          <p14:tracePt t="92736" x="3683000" y="1641475"/>
          <p14:tracePt t="92744" x="3683000" y="1668463"/>
          <p14:tracePt t="92752" x="3683000" y="1714500"/>
          <p14:tracePt t="92760" x="3683000" y="1768475"/>
          <p14:tracePt t="92768" x="3692525" y="1824038"/>
          <p14:tracePt t="92776" x="3702050" y="1906588"/>
          <p14:tracePt t="92784" x="3729038" y="1987550"/>
          <p14:tracePt t="92792" x="3729038" y="2060575"/>
          <p14:tracePt t="92800" x="3746500" y="2133600"/>
          <p14:tracePt t="92808" x="3746500" y="2189163"/>
          <p14:tracePt t="92817" x="3746500" y="2216150"/>
          <p14:tracePt t="92825" x="3746500" y="2252663"/>
          <p14:tracePt t="92833" x="3746500" y="2262188"/>
          <p14:tracePt t="92841" x="3746500" y="2279650"/>
          <p14:tracePt t="92849" x="3738563" y="2289175"/>
          <p14:tracePt t="92866" x="3729038" y="2298700"/>
          <p14:tracePt t="92873" x="3673475" y="2335213"/>
          <p14:tracePt t="92884" x="3629025" y="2352675"/>
          <p14:tracePt t="92904" x="3519488" y="2416175"/>
          <p14:tracePt t="92907" x="3427413" y="2471738"/>
          <p14:tracePt t="92917" x="3363913" y="2471738"/>
          <p14:tracePt t="92920" x="3273425" y="2471738"/>
          <p14:tracePt t="92930" x="3217863" y="2481263"/>
          <p14:tracePt t="92937" x="3200400" y="2481263"/>
          <p14:tracePt t="92946" x="3171825" y="2481263"/>
          <p14:tracePt t="93154" x="3081338" y="2481263"/>
          <p14:tracePt t="93162" x="2935288" y="2498725"/>
          <p14:tracePt t="93169" x="2808288" y="2544763"/>
          <p14:tracePt t="93178" x="2708275" y="2571750"/>
          <p14:tracePt t="93187" x="2616200" y="2608263"/>
          <p14:tracePt t="93193" x="2570163" y="2617788"/>
          <p14:tracePt t="93202" x="2543175" y="2625725"/>
          <p14:tracePt t="93209" x="2525713" y="2654300"/>
          <p14:tracePt t="93434" x="2516188" y="2662238"/>
          <p14:tracePt t="93690" x="2516188" y="2654300"/>
          <p14:tracePt t="93700" x="2552700" y="2581275"/>
          <p14:tracePt t="93706" x="2589213" y="2535238"/>
          <p14:tracePt t="93717" x="2662238" y="2452688"/>
          <p14:tracePt t="93722" x="2698750" y="2389188"/>
          <p14:tracePt t="93729" x="2752725" y="2306638"/>
          <p14:tracePt t="93737" x="2771775" y="2262188"/>
          <p14:tracePt t="93745" x="2817813" y="2179638"/>
          <p14:tracePt t="93755" x="2844800" y="2116138"/>
          <p14:tracePt t="93762" x="2852738" y="2060575"/>
          <p14:tracePt t="93770" x="2881313" y="1997075"/>
          <p14:tracePt t="93778" x="2881313" y="1970088"/>
          <p14:tracePt t="93786" x="2881313" y="1951038"/>
          <p14:tracePt t="93794" x="2881313" y="1924050"/>
          <p14:tracePt t="93803" x="2881313" y="1897063"/>
          <p14:tracePt t="93809" x="2881313" y="1878013"/>
          <p14:tracePt t="93819" x="2881313" y="1860550"/>
          <p14:tracePt t="93825" x="2881313" y="1841500"/>
          <p14:tracePt t="93837" x="2881313" y="1833563"/>
          <p14:tracePt t="93850" x="2881313" y="1824038"/>
          <p14:tracePt t="93857" x="2881313" y="1814513"/>
          <p14:tracePt t="93873" x="2881313" y="1797050"/>
          <p14:tracePt t="93883" x="2881313" y="1787525"/>
          <p14:tracePt t="93902" x="2881313" y="1760538"/>
          <p14:tracePt t="93905" x="2881313" y="1751013"/>
          <p14:tracePt t="93914" x="2881313" y="1741488"/>
          <p14:tracePt t="93921" x="2881313" y="1731963"/>
          <p14:tracePt t="93928" x="2881313" y="1714500"/>
          <p14:tracePt t="93944" x="2881313" y="1704975"/>
          <p14:tracePt t="94273" x="2881313" y="1714500"/>
          <p14:tracePt t="94282" x="2871788" y="1724025"/>
          <p14:tracePt t="94290" x="2871788" y="1731963"/>
          <p14:tracePt t="94298" x="2862263" y="1741488"/>
          <p14:tracePt t="94513" x="2871788" y="1704975"/>
          <p14:tracePt t="94521" x="2889250" y="1687513"/>
          <p14:tracePt t="94529" x="2898775" y="1668463"/>
          <p14:tracePt t="94538" x="2917825" y="1631950"/>
          <p14:tracePt t="94544" x="2944813" y="1614488"/>
          <p14:tracePt t="94554" x="2962275" y="1587500"/>
          <p14:tracePt t="94560" x="2981325" y="1541463"/>
          <p14:tracePt t="94569" x="2990850" y="1531938"/>
          <p14:tracePt t="94578" x="2998788" y="1514475"/>
          <p14:tracePt t="94587" x="3027363" y="1485900"/>
          <p14:tracePt t="94594" x="3035300" y="1477963"/>
          <p14:tracePt t="94604" x="3044825" y="1458913"/>
          <p14:tracePt t="94610" x="3044825" y="1449388"/>
          <p14:tracePt t="94619" x="3044825" y="1441450"/>
          <p14:tracePt t="94626" x="3054350" y="1441450"/>
          <p14:tracePt t="94842" x="3054350" y="1477963"/>
          <p14:tracePt t="94850" x="3090863" y="1522413"/>
          <p14:tracePt t="94857" x="3117850" y="1604963"/>
          <p14:tracePt t="94866" x="3154363" y="1668463"/>
          <p14:tracePt t="94874" x="3181350" y="1731963"/>
          <p14:tracePt t="94882" x="3200400" y="1768475"/>
          <p14:tracePt t="94890" x="3208338" y="1814513"/>
          <p14:tracePt t="94897" x="3217863" y="1833563"/>
          <p14:tracePt t="94905" x="3236913" y="1851025"/>
          <p14:tracePt t="94913" x="3263900" y="1887538"/>
          <p14:tracePt t="94929" x="3273425" y="1887538"/>
          <p14:tracePt t="94947" x="3290888" y="1906588"/>
          <p14:tracePt t="94954" x="3300413" y="1906588"/>
          <p14:tracePt t="94961" x="3336925" y="1906588"/>
          <p14:tracePt t="94970" x="3336925" y="1914525"/>
          <p14:tracePt t="94977" x="3390900" y="1933575"/>
          <p14:tracePt t="94987" x="3473450" y="1960563"/>
          <p14:tracePt t="94994" x="3527425" y="1987550"/>
          <p14:tracePt t="95002" x="3629025" y="2043113"/>
          <p14:tracePt t="95011" x="3709988" y="2097088"/>
          <p14:tracePt t="95017" x="3775075" y="2143125"/>
          <p14:tracePt t="95025" x="3829050" y="2189163"/>
          <p14:tracePt t="95034" x="3892550" y="2270125"/>
          <p14:tracePt t="95040" x="3929063" y="2316163"/>
          <p14:tracePt t="95048" x="3956050" y="2362200"/>
          <p14:tracePt t="95057" x="3992563" y="2425700"/>
          <p14:tracePt t="95064" x="4011613" y="2471738"/>
          <p14:tracePt t="95072" x="4021138" y="2508250"/>
          <p14:tracePt t="95080" x="4048125" y="2535238"/>
          <p14:tracePt t="95089" x="4065588" y="2562225"/>
          <p14:tracePt t="95096" x="4065588" y="2581275"/>
          <p14:tracePt t="95105" x="4094163" y="2617788"/>
          <p14:tracePt t="95112" x="4102100" y="2635250"/>
          <p14:tracePt t="95120" x="4138613" y="2662238"/>
          <p14:tracePt t="95128" x="4157663" y="2681288"/>
          <p14:tracePt t="95136" x="4175125" y="2727325"/>
          <p14:tracePt t="95144" x="4202113" y="2744788"/>
          <p14:tracePt t="95152" x="4211638" y="2800350"/>
          <p14:tracePt t="95160" x="4248150" y="2863850"/>
          <p14:tracePt t="95169" x="4257675" y="2909888"/>
          <p14:tracePt t="95178" x="4267200" y="2973388"/>
          <p14:tracePt t="95189" x="4284663" y="3009900"/>
          <p14:tracePt t="95194" x="4303713" y="3054350"/>
          <p14:tracePt t="95203" x="4303713" y="3073400"/>
          <p14:tracePt t="95210" x="4303713" y="3082925"/>
          <p14:tracePt t="95220" x="4303713" y="3100388"/>
          <p14:tracePt t="95257" x="4294188" y="3109913"/>
          <p14:tracePt t="95265" x="4284663" y="3109913"/>
          <p14:tracePt t="95274" x="4275138" y="3119438"/>
          <p14:tracePt t="95281" x="4267200" y="3127375"/>
          <p14:tracePt t="95289" x="4221163" y="3155950"/>
          <p14:tracePt t="95297" x="4221163" y="3163888"/>
          <p14:tracePt t="95305" x="4202113" y="3182938"/>
          <p14:tracePt t="95312" x="4194175" y="3200400"/>
          <p14:tracePt t="95320" x="4165600" y="3219450"/>
          <p14:tracePt t="95328" x="4148138" y="3246438"/>
          <p14:tracePt t="95336" x="4129088" y="3265488"/>
          <p14:tracePt t="95344" x="4121150" y="3273425"/>
          <p14:tracePt t="95352" x="4111625" y="3273425"/>
          <p14:tracePt t="95376" x="4111625" y="3282950"/>
          <p14:tracePt t="95936" x="4111625" y="3302000"/>
          <p14:tracePt t="95944" x="4111625" y="3328988"/>
          <p14:tracePt t="95968" x="4111625" y="3365500"/>
          <p14:tracePt t="95976" x="4129088" y="3392488"/>
          <p14:tracePt t="95984" x="4148138" y="3411538"/>
          <p14:tracePt t="95992" x="4157663" y="3438525"/>
          <p14:tracePt t="96000" x="4165600" y="3455988"/>
          <p14:tracePt t="96008" x="4175125" y="3475038"/>
          <p14:tracePt t="96017" x="4184650" y="3502025"/>
          <p14:tracePt t="96024" x="4184650" y="3511550"/>
          <p14:tracePt t="96033" x="4194175" y="3529013"/>
          <p14:tracePt t="96049" x="4194175" y="3538538"/>
          <p14:tracePt t="96338" x="4202113" y="3529013"/>
          <p14:tracePt t="96348" x="4202113" y="3519488"/>
          <p14:tracePt t="96362" x="4202113" y="3502025"/>
          <p14:tracePt t="96370" x="4202113" y="3482975"/>
          <p14:tracePt t="96377" x="4202113" y="3475038"/>
          <p14:tracePt t="96384" x="4202113" y="3465513"/>
          <p14:tracePt t="96393" x="4202113" y="3446463"/>
          <p14:tracePt t="96400" x="4202113" y="3402013"/>
          <p14:tracePt t="96408" x="4202113" y="3392488"/>
          <p14:tracePt t="96417" x="4184650" y="3365500"/>
          <p14:tracePt t="96424" x="4184650" y="3355975"/>
          <p14:tracePt t="96437" x="4184650" y="3346450"/>
          <p14:tracePt t="96552" x="4175125" y="3338513"/>
          <p14:tracePt t="96560" x="4175125" y="3328988"/>
          <p14:tracePt t="96569" x="4175125" y="3319463"/>
          <p14:tracePt t="96576" x="4165600" y="3309938"/>
          <p14:tracePt t="96602" x="4165600" y="3302000"/>
          <p14:tracePt t="96619" x="4157663" y="3282950"/>
          <p14:tracePt t="96656" x="4157663" y="3273425"/>
          <p14:tracePt t="97139" x="4157663" y="3302000"/>
          <p14:tracePt t="97146" x="4175125" y="3328988"/>
          <p14:tracePt t="97154" x="4194175" y="3346450"/>
          <p14:tracePt t="97162" x="4238625" y="3375025"/>
          <p14:tracePt t="97169" x="4275138" y="3392488"/>
          <p14:tracePt t="97177" x="4376738" y="3429000"/>
          <p14:tracePt t="97185" x="4421188" y="3438525"/>
          <p14:tracePt t="97193" x="4476750" y="3455988"/>
          <p14:tracePt t="97201" x="4549775" y="3455988"/>
          <p14:tracePt t="97209" x="4594225" y="3455988"/>
          <p14:tracePt t="97218" x="4613275" y="3455988"/>
          <p14:tracePt t="97225" x="4649788" y="3455988"/>
          <p14:tracePt t="97498" x="4659313" y="3455988"/>
          <p14:tracePt t="97506" x="4659313" y="3429000"/>
          <p14:tracePt t="97512" x="4640263" y="3392488"/>
          <p14:tracePt t="97520" x="4586288" y="3365500"/>
          <p14:tracePt t="97528" x="4521200" y="3309938"/>
          <p14:tracePt t="97536" x="4494213" y="3273425"/>
          <p14:tracePt t="97544" x="4476750" y="3265488"/>
          <p14:tracePt t="97553" x="4467225" y="3255963"/>
          <p14:tracePt t="97560" x="4457700" y="3255963"/>
          <p14:tracePt t="97652" x="4448175" y="3246438"/>
          <p14:tracePt t="98242" x="4440238" y="3236913"/>
          <p14:tracePt t="98250" x="4430713" y="3219450"/>
          <p14:tracePt t="98256" x="4430713" y="3146425"/>
          <p14:tracePt t="98264" x="4448175" y="3054350"/>
          <p14:tracePt t="98272" x="4467225" y="2990850"/>
          <p14:tracePt t="98280" x="4503738" y="2909888"/>
          <p14:tracePt t="98288" x="4521200" y="2800350"/>
          <p14:tracePt t="98296" x="4557713" y="2717800"/>
          <p14:tracePt t="98304" x="4586288" y="2625725"/>
          <p14:tracePt t="98312" x="4594225" y="2562225"/>
          <p14:tracePt t="98320" x="4640263" y="2498725"/>
          <p14:tracePt t="98328" x="4649788" y="2462213"/>
          <p14:tracePt t="98336" x="4659313" y="2398713"/>
          <p14:tracePt t="98344" x="4686300" y="2335213"/>
          <p14:tracePt t="98353" x="4695825" y="2298700"/>
          <p14:tracePt t="98360" x="4695825" y="2279650"/>
          <p14:tracePt t="98369" x="4695825" y="2252663"/>
          <p14:tracePt t="98377" x="4695825" y="2233613"/>
          <p14:tracePt t="98385" x="4695825" y="2216150"/>
          <p14:tracePt t="98393" x="4695825" y="2206625"/>
          <p14:tracePt t="98401" x="4703763" y="2197100"/>
          <p14:tracePt t="98424" x="4703763" y="2189163"/>
          <p14:tracePt t="98440" x="4703763" y="2170113"/>
          <p14:tracePt t="99154" x="4703763" y="2189163"/>
          <p14:tracePt t="99162" x="4703763" y="2206625"/>
          <p14:tracePt t="99170" x="4703763" y="2233613"/>
          <p14:tracePt t="99178" x="4695825" y="2262188"/>
          <p14:tracePt t="99187" x="4667250" y="2298700"/>
          <p14:tracePt t="99194" x="4667250" y="2316163"/>
          <p14:tracePt t="99204" x="4659313" y="2325688"/>
          <p14:tracePt t="99210" x="4640263" y="2352675"/>
          <p14:tracePt t="99363" x="4640263" y="2362200"/>
          <p14:tracePt t="99370" x="4640263" y="2379663"/>
          <p14:tracePt t="99376" x="4640263" y="2389188"/>
          <p14:tracePt t="99578" x="4622800" y="2379663"/>
          <p14:tracePt t="99585" x="4594225" y="2343150"/>
          <p14:tracePt t="99594" x="4594225" y="2335213"/>
          <p14:tracePt t="99603" x="4586288" y="2298700"/>
          <p14:tracePt t="99619" x="4576763" y="2279650"/>
          <p14:tracePt t="99625" x="4549775" y="2262188"/>
          <p14:tracePt t="99639" x="4549775" y="2243138"/>
          <p14:tracePt t="99641" x="4540250" y="2225675"/>
          <p14:tracePt t="99652" x="4540250" y="2206625"/>
          <p14:tracePt t="99665" x="4540250" y="2179638"/>
          <p14:tracePt t="99673" x="4530725" y="2160588"/>
          <p14:tracePt t="99681" x="4530725" y="2152650"/>
          <p14:tracePt t="99689" x="4530725" y="2133600"/>
          <p14:tracePt t="99701" x="4530725" y="2116138"/>
          <p14:tracePt t="99704" x="4530725" y="2106613"/>
          <p14:tracePt t="99712" x="4530725" y="2089150"/>
          <p14:tracePt t="99720" x="4530725" y="2079625"/>
          <p14:tracePt t="99852" x="4521200" y="2079625"/>
          <p14:tracePt t="99859" x="4503738" y="2089150"/>
          <p14:tracePt t="99866" x="4440238" y="2133600"/>
          <p14:tracePt t="99876" x="4430713" y="2143125"/>
          <p14:tracePt t="99889" x="4384675" y="2170113"/>
          <p14:tracePt t="99897" x="4357688" y="2189163"/>
          <p14:tracePt t="99905" x="4321175" y="2225675"/>
          <p14:tracePt t="99912" x="4294188" y="2252663"/>
          <p14:tracePt t="99920" x="4267200" y="2279650"/>
          <p14:tracePt t="99928" x="4230688" y="2306638"/>
          <p14:tracePt t="99936" x="4194175" y="2325688"/>
          <p14:tracePt t="99944" x="4175125" y="2343150"/>
          <p14:tracePt t="99953" x="4148138" y="2379663"/>
          <p14:tracePt t="99961" x="4138613" y="2398713"/>
          <p14:tracePt t="99968" x="4129088" y="2398713"/>
          <p14:tracePt t="99976" x="4121150" y="2408238"/>
          <p14:tracePt t="100130" x="4121150" y="2398713"/>
          <p14:tracePt t="100138" x="4138613" y="2352675"/>
          <p14:tracePt t="100144" x="4157663" y="2335213"/>
          <p14:tracePt t="100152" x="4175125" y="2298700"/>
          <p14:tracePt t="100160" x="4202113" y="2270125"/>
          <p14:tracePt t="100168" x="4221163" y="2243138"/>
          <p14:tracePt t="100177" x="4248150" y="2197100"/>
          <p14:tracePt t="100185" x="4257675" y="2179638"/>
          <p14:tracePt t="100192" x="4275138" y="2160588"/>
          <p14:tracePt t="100200" x="4284663" y="2133600"/>
          <p14:tracePt t="100208" x="4294188" y="2125663"/>
          <p14:tracePt t="100216" x="4311650" y="2097088"/>
          <p14:tracePt t="100224" x="4311650" y="2089150"/>
          <p14:tracePt t="100410" x="4321175" y="2097088"/>
          <p14:tracePt t="100418" x="4330700" y="2106613"/>
          <p14:tracePt t="100426" x="4348163" y="2152650"/>
          <p14:tracePt t="100434" x="4384675" y="2189163"/>
          <p14:tracePt t="100443" x="4384675" y="2206625"/>
          <p14:tracePt t="100451" x="4403725" y="2252663"/>
          <p14:tracePt t="100457" x="4457700" y="2316163"/>
          <p14:tracePt t="100465" x="4467225" y="2325688"/>
          <p14:tracePt t="100474" x="4467225" y="2335213"/>
          <p14:tracePt t="100482" x="4476750" y="2352675"/>
          <p14:tracePt t="100786" x="4484688" y="2362200"/>
          <p14:tracePt t="100832" x="4494213" y="2379663"/>
          <p14:tracePt t="100849" x="4494213" y="2389188"/>
          <p14:tracePt t="100856" x="4494213" y="2398713"/>
          <p14:tracePt t="100865" x="4494213" y="2408238"/>
          <p14:tracePt t="100873" x="4484688" y="2416175"/>
          <p14:tracePt t="100881" x="4476750" y="2425700"/>
          <p14:tracePt t="100921" x="4467225" y="2435225"/>
          <p14:tracePt t="101563" x="4457700" y="2444750"/>
          <p14:tracePt t="101568" x="4448175" y="2452688"/>
          <p14:tracePt t="102930" x="4403725" y="2452688"/>
          <p14:tracePt t="102940" x="4367213" y="2498725"/>
          <p14:tracePt t="102946" x="4348163" y="2508250"/>
          <p14:tracePt t="102952" x="4340225" y="2517775"/>
          <p14:tracePt t="102960" x="4340225" y="2525713"/>
          <p14:tracePt t="103256" x="4357688" y="2517775"/>
          <p14:tracePt t="103264" x="4384675" y="2481263"/>
          <p14:tracePt t="103272" x="4413250" y="2452688"/>
          <p14:tracePt t="103280" x="4430713" y="2425700"/>
          <p14:tracePt t="103288" x="4448175" y="2398713"/>
          <p14:tracePt t="103296" x="4484688" y="2371725"/>
          <p14:tracePt t="103380" x="4484688" y="2379663"/>
          <p14:tracePt t="103388" x="4484688" y="2408238"/>
          <p14:tracePt t="103395" x="4484688" y="2416175"/>
          <p14:tracePt t="103400" x="4484688" y="2425700"/>
          <p14:tracePt t="103482" x="4484688" y="2416175"/>
          <p14:tracePt t="103490" x="4484688" y="2408238"/>
          <p14:tracePt t="103498" x="4484688" y="2389188"/>
          <p14:tracePt t="104713" x="4484688" y="2416175"/>
          <p14:tracePt t="104720" x="4457700" y="2462213"/>
          <p14:tracePt t="104728" x="4448175" y="2481263"/>
          <p14:tracePt t="104736" x="4430713" y="2508250"/>
          <p14:tracePt t="104744" x="4413250" y="2535238"/>
          <p14:tracePt t="104752" x="4376738" y="2544763"/>
          <p14:tracePt t="104760" x="4357688" y="2589213"/>
          <p14:tracePt t="104769" x="4330700" y="2608263"/>
          <p14:tracePt t="104777" x="4294188" y="2635250"/>
          <p14:tracePt t="104786" x="4257675" y="2654300"/>
          <p14:tracePt t="104793" x="4238625" y="2654300"/>
          <p14:tracePt t="104801" x="4202113" y="2671763"/>
          <p14:tracePt t="104809" x="4194175" y="2681288"/>
          <p14:tracePt t="104817" x="4157663" y="2681288"/>
          <p14:tracePt t="104825" x="4138613" y="2690813"/>
          <p14:tracePt t="104833" x="4102100" y="2690813"/>
          <p14:tracePt t="104841" x="4075113" y="2690813"/>
          <p14:tracePt t="104849" x="4021138" y="2698750"/>
          <p14:tracePt t="104856" x="3956050" y="2717800"/>
          <p14:tracePt t="104865" x="3929063" y="2735263"/>
          <p14:tracePt t="104873" x="3875088" y="2735263"/>
          <p14:tracePt t="104881" x="3810000" y="2744788"/>
          <p14:tracePt t="104888" x="3702050" y="2763838"/>
          <p14:tracePt t="104896" x="3592513" y="2763838"/>
          <p14:tracePt t="104904" x="3463925" y="2763838"/>
          <p14:tracePt t="104912" x="3317875" y="2763838"/>
          <p14:tracePt t="104920" x="3190875" y="2763838"/>
          <p14:tracePt t="104928" x="3117850" y="2763838"/>
          <p14:tracePt t="104936" x="3027363" y="2763838"/>
          <p14:tracePt t="104944" x="2954338" y="2763838"/>
          <p14:tracePt t="104953" x="2908300" y="2763838"/>
          <p14:tracePt t="104960" x="2889250" y="2763838"/>
          <p14:tracePt t="104968" x="2862263" y="2763838"/>
          <p14:tracePt t="104976" x="2852738" y="2763838"/>
          <p14:tracePt t="105202" x="2835275" y="2790825"/>
          <p14:tracePt t="105210" x="2808288" y="2800350"/>
          <p14:tracePt t="105219" x="2798763" y="2808288"/>
          <p14:tracePt t="105234" x="2798763" y="2827338"/>
          <p14:tracePt t="105251" x="2798763" y="2836863"/>
          <p14:tracePt t="105258" x="2798763" y="2844800"/>
          <p14:tracePt t="105268" x="2808288" y="2881313"/>
          <p14:tracePt t="105274" x="2817813" y="2890838"/>
          <p14:tracePt t="105282" x="2825750" y="2900363"/>
          <p14:tracePt t="105290" x="2825750" y="2909888"/>
          <p14:tracePt t="105297" x="2844800" y="2927350"/>
          <p14:tracePt t="105313" x="2844800" y="2936875"/>
          <p14:tracePt t="105321" x="2844800" y="2946400"/>
          <p14:tracePt t="105331" x="2844800" y="2963863"/>
          <p14:tracePt t="105336" x="2844800" y="2973388"/>
          <p14:tracePt t="105345" x="2844800" y="3000375"/>
          <p14:tracePt t="105352" x="2844800" y="3009900"/>
          <p14:tracePt t="105360" x="2844800" y="3036888"/>
          <p14:tracePt t="105368" x="2835275" y="3054350"/>
          <p14:tracePt t="105384" x="2825750" y="3063875"/>
          <p14:tracePt t="105392" x="2817813" y="3073400"/>
          <p14:tracePt t="105401" x="2808288" y="3073400"/>
          <p14:tracePt t="105408" x="2798763" y="3082925"/>
          <p14:tracePt t="105440" x="2789238" y="3090863"/>
          <p14:tracePt t="105449" x="2789238" y="3100388"/>
          <p14:tracePt t="105456" x="2781300" y="3100388"/>
          <p14:tracePt t="105465" x="2771775" y="3109913"/>
          <p14:tracePt t="105473" x="2762250" y="3109913"/>
          <p14:tracePt t="105481" x="2735263" y="3127375"/>
          <p14:tracePt t="105489" x="2708275" y="3136900"/>
          <p14:tracePt t="105498" x="2679700" y="3136900"/>
          <p14:tracePt t="105505" x="2635250" y="3136900"/>
          <p14:tracePt t="105514" x="2606675" y="3136900"/>
          <p14:tracePt t="105522" x="2589213" y="3136900"/>
          <p14:tracePt t="105530" x="2579688" y="3136900"/>
          <p14:tracePt t="105562" x="2570163" y="3136900"/>
          <p14:tracePt t="105570" x="2552700" y="3127375"/>
          <p14:tracePt t="105585" x="2525713" y="3100388"/>
          <p14:tracePt t="105594" x="2516188" y="3082925"/>
          <p14:tracePt t="105603" x="2506663" y="3036888"/>
          <p14:tracePt t="105609" x="2479675" y="3009900"/>
          <p14:tracePt t="105619" x="2479675" y="2990850"/>
          <p14:tracePt t="105626" x="2470150" y="2973388"/>
          <p14:tracePt t="105635" x="2470150" y="2954338"/>
          <p14:tracePt t="105653" x="2470150" y="2946400"/>
          <p14:tracePt t="105665" x="2470150" y="2936875"/>
          <p14:tracePt t="105673" x="2470150" y="2927350"/>
          <p14:tracePt t="105689" x="2470150" y="2909888"/>
          <p14:tracePt t="105697" x="2470150" y="2900363"/>
          <p14:tracePt t="105713" x="2470150" y="2881313"/>
          <p14:tracePt t="105729" x="2470150" y="2873375"/>
          <p14:tracePt t="105738" x="2479675" y="2863850"/>
          <p14:tracePt t="105754" x="2489200" y="2854325"/>
          <p14:tracePt t="105771" x="2498725" y="2844800"/>
          <p14:tracePt t="105788" x="2516188" y="2836863"/>
          <p14:tracePt t="105803" x="2525713" y="2836863"/>
          <p14:tracePt t="105810" x="2533650" y="2836863"/>
          <p14:tracePt t="105820" x="2543175" y="2836863"/>
          <p14:tracePt t="105826" x="2552700" y="2836863"/>
          <p14:tracePt t="105836" x="2562225" y="2836863"/>
          <p14:tracePt t="105842" x="2589213" y="2836863"/>
          <p14:tracePt t="105852" x="2598738" y="2836863"/>
          <p14:tracePt t="105858" x="2606675" y="2836863"/>
          <p14:tracePt t="105868" x="2635250" y="2836863"/>
          <p14:tracePt t="105886" x="2662238" y="2863850"/>
          <p14:tracePt t="105891" x="2662238" y="2873375"/>
          <p14:tracePt t="105906" x="2671763" y="2873375"/>
          <p14:tracePt t="105914" x="2679700" y="2881313"/>
          <p14:tracePt t="105930" x="2689225" y="2900363"/>
          <p14:tracePt t="105946" x="2689225" y="2917825"/>
          <p14:tracePt t="105954" x="2689225" y="2936875"/>
          <p14:tracePt t="105962" x="2689225" y="2954338"/>
          <p14:tracePt t="105972" x="2689225" y="2973388"/>
          <p14:tracePt t="105978" x="2689225" y="2982913"/>
          <p14:tracePt t="105986" x="2679700" y="2990850"/>
          <p14:tracePt t="105993" x="2679700" y="3027363"/>
          <p14:tracePt t="106003" x="2671763" y="3036888"/>
          <p14:tracePt t="106122" x="2652713" y="3036888"/>
          <p14:tracePt t="106130" x="2625725" y="3054350"/>
          <p14:tracePt t="106138" x="2543175" y="3054350"/>
          <p14:tracePt t="106145" x="2489200" y="3054350"/>
          <p14:tracePt t="106153" x="2425700" y="3054350"/>
          <p14:tracePt t="106160" x="2389188" y="3054350"/>
          <p14:tracePt t="106169" x="2352675" y="3054350"/>
          <p14:tracePt t="106176" x="2316163" y="3027363"/>
          <p14:tracePt t="106185" x="2306638" y="3017838"/>
          <p14:tracePt t="106192" x="2287588" y="3000375"/>
          <p14:tracePt t="106208" x="2287588" y="2982913"/>
          <p14:tracePt t="106224" x="2287588" y="2954338"/>
          <p14:tracePt t="106233" x="2287588" y="2936875"/>
          <p14:tracePt t="106241" x="2287588" y="2909888"/>
          <p14:tracePt t="106250" x="2287588" y="2890838"/>
          <p14:tracePt t="106256" x="2287588" y="2854325"/>
          <p14:tracePt t="106264" x="2306638" y="2827338"/>
          <p14:tracePt t="106272" x="2333625" y="2800350"/>
          <p14:tracePt t="106280" x="2343150" y="2790825"/>
          <p14:tracePt t="106289" x="2352675" y="2763838"/>
          <p14:tracePt t="106297" x="2370138" y="2754313"/>
          <p14:tracePt t="106313" x="2379663" y="2744788"/>
          <p14:tracePt t="106362" x="2397125" y="2744788"/>
          <p14:tracePt t="106386" x="2416175" y="2763838"/>
          <p14:tracePt t="106394" x="2433638" y="2808288"/>
          <p14:tracePt t="106403" x="2470150" y="2854325"/>
          <p14:tracePt t="106410" x="2479675" y="2890838"/>
          <p14:tracePt t="106418" x="2516188" y="2936875"/>
          <p14:tracePt t="106426" x="2533650" y="2963863"/>
          <p14:tracePt t="106433" x="2543175" y="2990850"/>
          <p14:tracePt t="106440" x="2562225" y="3009900"/>
          <p14:tracePt t="106449" x="2562225" y="3027363"/>
          <p14:tracePt t="106456" x="2570163" y="3046413"/>
          <p14:tracePt t="106464" x="2579688" y="3063875"/>
          <p14:tracePt t="106570" x="2579688" y="3073400"/>
          <p14:tracePt t="106576" x="2579688" y="3082925"/>
          <p14:tracePt t="106584" x="2562225" y="3090863"/>
          <p14:tracePt t="106592" x="2516188" y="3090863"/>
          <p14:tracePt t="106600" x="2506663" y="3090863"/>
          <p14:tracePt t="106696" x="2498725" y="3082925"/>
          <p14:tracePt t="106704" x="2498725" y="3063875"/>
          <p14:tracePt t="106713" x="2498725" y="3054350"/>
          <p14:tracePt t="106721" x="2498725" y="3036888"/>
          <p14:tracePt t="106729" x="2498725" y="3027363"/>
          <p14:tracePt t="106737" x="2498725" y="3000375"/>
          <p14:tracePt t="106753" x="2498725" y="2982913"/>
          <p14:tracePt t="106762" x="2498725" y="2973388"/>
          <p14:tracePt t="106770" x="2498725" y="2963863"/>
          <p14:tracePt t="106778" x="2506663" y="2946400"/>
          <p14:tracePt t="106785" x="2516188" y="2936875"/>
          <p14:tracePt t="106804" x="2525713" y="2936875"/>
          <p14:tracePt t="106820" x="2533650" y="2936875"/>
          <p14:tracePt t="106826" x="2562225" y="2936875"/>
          <p14:tracePt t="106836" x="2570163" y="2936875"/>
          <p14:tracePt t="106842" x="2625725" y="2936875"/>
          <p14:tracePt t="106853" x="2662238" y="2936875"/>
          <p14:tracePt t="106856" x="2698750" y="2936875"/>
          <p14:tracePt t="106864" x="2725738" y="2936875"/>
          <p14:tracePt t="106872" x="2771775" y="2946400"/>
          <p14:tracePt t="106880" x="2798763" y="2954338"/>
          <p14:tracePt t="106901" x="2852738" y="2990850"/>
          <p14:tracePt t="106904" x="2871788" y="3000375"/>
          <p14:tracePt t="106953" x="2881313" y="3009900"/>
          <p14:tracePt t="106960" x="2871788" y="3036888"/>
          <p14:tracePt t="106969" x="2852738" y="3054350"/>
          <p14:tracePt t="106976" x="2817813" y="3100388"/>
          <p14:tracePt t="106984" x="2808288" y="3109913"/>
          <p14:tracePt t="106993" x="2798763" y="3127375"/>
          <p14:tracePt t="107001" x="2789238" y="3136900"/>
          <p14:tracePt t="107016" x="2771775" y="3155950"/>
          <p14:tracePt t="107514" x="2771775" y="3146425"/>
          <p14:tracePt t="107523" x="2771775" y="3136900"/>
          <p14:tracePt t="107530" x="2771775" y="3127375"/>
          <p14:tracePt t="107540" x="2771775" y="3119438"/>
          <p14:tracePt t="107546" x="2771775" y="3100388"/>
          <p14:tracePt t="107555" x="2771775" y="3090863"/>
          <p14:tracePt t="107562" x="2771775" y="3073400"/>
          <p14:tracePt t="107569" x="2771775" y="3063875"/>
          <p14:tracePt t="107577" x="2771775" y="3046413"/>
          <p14:tracePt t="107584" x="2771775" y="3027363"/>
          <p14:tracePt t="107593" x="2771775" y="3017838"/>
          <p14:tracePt t="107600" x="2771775" y="3009900"/>
          <p14:tracePt t="107608" x="2771775" y="2973388"/>
          <p14:tracePt t="107616" x="2771775" y="2963863"/>
          <p14:tracePt t="107624" x="2771775" y="2917825"/>
          <p14:tracePt t="107633" x="2771775" y="2890838"/>
          <p14:tracePt t="107640" x="2771775" y="2844800"/>
          <p14:tracePt t="107649" x="2771775" y="2817813"/>
          <p14:tracePt t="107656" x="2771775" y="2790825"/>
          <p14:tracePt t="107664" x="2771775" y="2763838"/>
          <p14:tracePt t="107672" x="2771775" y="2754313"/>
          <p14:tracePt t="107680" x="2752725" y="2727325"/>
          <p14:tracePt t="107689" x="2744788" y="2717800"/>
          <p14:tracePt t="107697" x="2725738" y="2708275"/>
          <p14:tracePt t="107706" x="2679700" y="2671763"/>
          <p14:tracePt t="107712" x="2662238" y="2671763"/>
          <p14:tracePt t="107721" x="2643188" y="2654300"/>
          <p14:tracePt t="107728" x="2598738" y="2635250"/>
          <p14:tracePt t="107736" x="2570163" y="2635250"/>
          <p14:tracePt t="107744" x="2543175" y="2635250"/>
          <p14:tracePt t="107753" x="2525713" y="2635250"/>
          <p14:tracePt t="107760" x="2516188" y="2625725"/>
          <p14:tracePt t="107768" x="2498725" y="2625725"/>
          <p14:tracePt t="107776" x="2489200" y="2625725"/>
          <p14:tracePt t="107784" x="2479675" y="2625725"/>
          <p14:tracePt t="107793" x="2443163" y="2625725"/>
          <p14:tracePt t="107800" x="2443163" y="2617788"/>
          <p14:tracePt t="107808" x="2406650" y="2617788"/>
          <p14:tracePt t="107816" x="2360613" y="2608263"/>
          <p14:tracePt t="107824" x="2333625" y="2608263"/>
          <p14:tracePt t="107833" x="2260600" y="2581275"/>
          <p14:tracePt t="107840" x="2214563" y="2581275"/>
          <p14:tracePt t="107849" x="2179638" y="2571750"/>
          <p14:tracePt t="107856" x="2133600" y="2571750"/>
          <p14:tracePt t="107865" x="2114550" y="2571750"/>
          <p14:tracePt t="107872" x="2097088" y="2571750"/>
          <p14:tracePt t="107889" x="2078038" y="2571750"/>
          <p14:tracePt t="107902" x="2051050" y="2571750"/>
          <p14:tracePt t="107905" x="2005013" y="2571750"/>
          <p14:tracePt t="107913" x="1978025" y="2571750"/>
          <p14:tracePt t="107923" x="1931988" y="2598738"/>
          <p14:tracePt t="107928" x="1878013" y="2608263"/>
          <p14:tracePt t="107937" x="1831975" y="2625725"/>
          <p14:tracePt t="107944" x="1768475" y="2654300"/>
          <p14:tracePt t="107952" x="1704975" y="2681288"/>
          <p14:tracePt t="107960" x="1641475" y="2717800"/>
          <p14:tracePt t="107968" x="1595438" y="2754313"/>
          <p14:tracePt t="107976" x="1549400" y="2763838"/>
          <p14:tracePt t="107984" x="1531938" y="2771775"/>
          <p14:tracePt t="107993" x="1522413" y="2781300"/>
          <p14:tracePt t="108001" x="1495425" y="2808288"/>
          <p14:tracePt t="108008" x="1476375" y="2827338"/>
          <p14:tracePt t="108017" x="1458913" y="2844800"/>
          <p14:tracePt t="108024" x="1449388" y="2863850"/>
          <p14:tracePt t="108033" x="1439863" y="2900363"/>
          <p14:tracePt t="108041" x="1431925" y="2936875"/>
          <p14:tracePt t="108051" x="1422400" y="2973388"/>
          <p14:tracePt t="108058" x="1403350" y="3009900"/>
          <p14:tracePt t="108068" x="1385888" y="3073400"/>
          <p14:tracePt t="108074" x="1385888" y="3127375"/>
          <p14:tracePt t="108082" x="1366838" y="3192463"/>
          <p14:tracePt t="108089" x="1358900" y="3228975"/>
          <p14:tracePt t="108098" x="1358900" y="3246438"/>
          <p14:tracePt t="108106" x="1358900" y="3273425"/>
          <p14:tracePt t="108114" x="1349375" y="3309938"/>
          <p14:tracePt t="108123" x="1349375" y="3319463"/>
          <p14:tracePt t="108140" x="1339850" y="3328988"/>
          <p14:tracePt t="108154" x="1322388" y="3338513"/>
          <p14:tracePt t="108162" x="1312863" y="3338513"/>
          <p14:tracePt t="108171" x="1276350" y="3338513"/>
          <p14:tracePt t="108178" x="1249363" y="3355975"/>
          <p14:tracePt t="108187" x="1230313" y="3355975"/>
          <p14:tracePt t="108194" x="1222375" y="3355975"/>
          <p14:tracePt t="108201" x="1193800" y="3355975"/>
          <p14:tracePt t="108209" x="1166813" y="3375025"/>
          <p14:tracePt t="108221" x="1157288" y="3375025"/>
          <p14:tracePt t="108224" x="1139825" y="3382963"/>
          <p14:tracePt t="108233" x="1112838" y="3382963"/>
          <p14:tracePt t="108240" x="1084263" y="3392488"/>
          <p14:tracePt t="108252" x="1057275" y="3392488"/>
          <p14:tracePt t="108256" x="1039813" y="3392488"/>
          <p14:tracePt t="108265" x="1003300" y="3402013"/>
          <p14:tracePt t="108272" x="993775" y="3402013"/>
          <p14:tracePt t="108280" x="947738" y="3402013"/>
          <p14:tracePt t="108288" x="911225" y="3402013"/>
          <p14:tracePt t="108296" x="884238" y="3419475"/>
          <p14:tracePt t="108304" x="857250" y="3419475"/>
          <p14:tracePt t="108313" x="838200" y="3419475"/>
          <p14:tracePt t="108321" x="811213" y="3429000"/>
          <p14:tracePt t="108329" x="801688" y="3429000"/>
          <p14:tracePt t="108337" x="774700" y="3429000"/>
          <p14:tracePt t="108352" x="765175" y="3438525"/>
          <p14:tracePt t="108360" x="765175" y="3446463"/>
          <p14:tracePt t="108368" x="747713" y="3465513"/>
          <p14:tracePt t="108377" x="728663" y="3475038"/>
          <p14:tracePt t="108384" x="720725" y="3482975"/>
          <p14:tracePt t="108450" x="711200" y="3492500"/>
          <p14:tracePt t="108458" x="701675" y="3502025"/>
          <p14:tracePt t="108464" x="701675" y="3511550"/>
          <p14:tracePt t="108656" x="728663" y="3519488"/>
          <p14:tracePt t="108664" x="793750" y="3511550"/>
          <p14:tracePt t="108672" x="838200" y="3475038"/>
          <p14:tracePt t="108680" x="884238" y="3438525"/>
          <p14:tracePt t="108688" x="920750" y="3411538"/>
          <p14:tracePt t="108696" x="1020763" y="3365500"/>
          <p14:tracePt t="108704" x="1066800" y="3328988"/>
          <p14:tracePt t="108712" x="1149350" y="3273425"/>
          <p14:tracePt t="108720" x="1212850" y="3219450"/>
          <p14:tracePt t="108729" x="1258888" y="3182938"/>
          <p14:tracePt t="108737" x="1312863" y="3136900"/>
          <p14:tracePt t="108746" x="1358900" y="3100388"/>
          <p14:tracePt t="108757" x="1395413" y="3054350"/>
          <p14:tracePt t="108760" x="1431925" y="3009900"/>
          <p14:tracePt t="108771" x="1468438" y="2954338"/>
          <p14:tracePt t="108777" x="1485900" y="2909888"/>
          <p14:tracePt t="108784" x="1504950" y="2881313"/>
          <p14:tracePt t="108793" x="1531938" y="2836863"/>
          <p14:tracePt t="108800" x="1568450" y="2771775"/>
          <p14:tracePt t="108808" x="1576388" y="2763838"/>
          <p14:tracePt t="108817" x="1595438" y="2727325"/>
          <p14:tracePt t="108827" x="1631950" y="2681288"/>
          <p14:tracePt t="108834" x="1641475" y="2662238"/>
          <p14:tracePt t="108841" x="1649413" y="2635250"/>
          <p14:tracePt t="108851" x="1668463" y="2598738"/>
          <p14:tracePt t="108857" x="1677988" y="2581275"/>
          <p14:tracePt t="108874" x="1685925" y="2571750"/>
          <p14:tracePt t="108932" x="1695450" y="2562225"/>
          <p14:tracePt t="108961" x="1714500" y="2554288"/>
          <p14:tracePt t="108984" x="1722438" y="2544763"/>
          <p14:tracePt t="109234" x="1795463" y="2535238"/>
          <p14:tracePt t="109242" x="1978025" y="2535238"/>
          <p14:tracePt t="109251" x="2143125" y="2535238"/>
          <p14:tracePt t="109258" x="2270125" y="2535238"/>
          <p14:tracePt t="109268" x="2433638" y="2535238"/>
          <p14:tracePt t="109275" x="2562225" y="2535238"/>
          <p14:tracePt t="109283" x="2635250" y="2535238"/>
          <p14:tracePt t="109290" x="2689225" y="2535238"/>
          <p14:tracePt t="109297" x="2716213" y="2535238"/>
          <p14:tracePt t="109306" x="2725738" y="2535238"/>
          <p14:tracePt t="109450" x="2735263" y="2535238"/>
          <p14:tracePt t="109483" x="2735263" y="2562225"/>
          <p14:tracePt t="109490" x="2716213" y="2581275"/>
          <p14:tracePt t="109498" x="2708275" y="2625725"/>
          <p14:tracePt t="109506" x="2679700" y="2708275"/>
          <p14:tracePt t="109514" x="2662238" y="2763838"/>
          <p14:tracePt t="109523" x="2662238" y="2836863"/>
          <p14:tracePt t="109530" x="2662238" y="2946400"/>
          <p14:tracePt t="109537" x="2662238" y="3036888"/>
          <p14:tracePt t="109546" x="2662238" y="3127375"/>
          <p14:tracePt t="109553" x="2671763" y="3228975"/>
          <p14:tracePt t="109561" x="2679700" y="3338513"/>
          <p14:tracePt t="109568" x="2708275" y="3419475"/>
          <p14:tracePt t="109576" x="2735263" y="3465513"/>
          <p14:tracePt t="109584" x="2744788" y="3482975"/>
          <p14:tracePt t="109994" x="2735263" y="3482975"/>
          <p14:tracePt t="110009" x="2725738" y="3475038"/>
          <p14:tracePt t="110025" x="2708275" y="3475038"/>
          <p14:tracePt t="110186" x="2798763" y="3475038"/>
          <p14:tracePt t="110194" x="2962275" y="3475038"/>
          <p14:tracePt t="110201" x="3208338" y="3475038"/>
          <p14:tracePt t="110210" x="3556000" y="3482975"/>
          <p14:tracePt t="110219" x="3829050" y="3502025"/>
          <p14:tracePt t="110225" x="4057650" y="3502025"/>
          <p14:tracePt t="110233" x="4348163" y="3502025"/>
          <p14:tracePt t="110241" x="4576763" y="3502025"/>
          <p14:tracePt t="110250" x="4803775" y="3502025"/>
          <p14:tracePt t="110257" x="4949825" y="3502025"/>
          <p14:tracePt t="110266" x="5005388" y="3502025"/>
          <p14:tracePt t="110273" x="5022850" y="3502025"/>
          <p14:tracePt t="110514" x="5005388" y="3502025"/>
          <p14:tracePt t="110522" x="4905375" y="3502025"/>
          <p14:tracePt t="110530" x="4722813" y="3502025"/>
          <p14:tracePt t="110538" x="4540250" y="3502025"/>
          <p14:tracePt t="110547" x="4340225" y="3492500"/>
          <p14:tracePt t="110556" x="4211638" y="3482975"/>
          <p14:tracePt t="110560" x="4065588" y="3446463"/>
          <p14:tracePt t="110569" x="3984625" y="3419475"/>
          <p14:tracePt t="110576" x="3911600" y="3411538"/>
          <p14:tracePt t="110584" x="3865563" y="3402013"/>
          <p14:tracePt t="110592" x="3846513" y="3392488"/>
          <p14:tracePt t="110601" x="3829050" y="3382963"/>
          <p14:tracePt t="110624" x="3819525" y="3365500"/>
          <p14:tracePt t="110658" x="3819525" y="3355975"/>
          <p14:tracePt t="110669" x="3819525" y="3338513"/>
          <p14:tracePt t="110674" x="3810000" y="3319463"/>
          <p14:tracePt t="110893" x="3765550" y="3309938"/>
          <p14:tracePt t="110898" x="3656013" y="3309938"/>
          <p14:tracePt t="110907" x="3563938" y="3309938"/>
          <p14:tracePt t="110914" x="3490913" y="3309938"/>
          <p14:tracePt t="110922" x="3436938" y="3309938"/>
          <p14:tracePt t="110930" x="3363913" y="3302000"/>
          <p14:tracePt t="110938" x="3281363" y="3273425"/>
          <p14:tracePt t="110946" x="3227388" y="3273425"/>
          <p14:tracePt t="110952" x="3200400" y="3273425"/>
          <p14:tracePt t="110960" x="3154363" y="3265488"/>
          <p14:tracePt t="110968" x="3127375" y="3265488"/>
          <p14:tracePt t="110976" x="3117850" y="3265488"/>
          <p14:tracePt t="110984" x="3108325" y="3255963"/>
          <p14:tracePt t="111000" x="3081338" y="3255963"/>
          <p14:tracePt t="111008" x="3054350" y="3246438"/>
          <p14:tracePt t="111017" x="3017838" y="3219450"/>
          <p14:tracePt t="111024" x="2981325" y="3192463"/>
          <p14:tracePt t="111032" x="2944813" y="3155950"/>
          <p14:tracePt t="111040" x="2925763" y="3136900"/>
          <p14:tracePt t="111049" x="2908300" y="3090863"/>
          <p14:tracePt t="111058" x="2908300" y="3054350"/>
          <p14:tracePt t="111065" x="2908300" y="3000375"/>
          <p14:tracePt t="111072" x="2908300" y="2954338"/>
          <p14:tracePt t="111080" x="2908300" y="2917825"/>
          <p14:tracePt t="111089" x="2908300" y="2900363"/>
          <p14:tracePt t="111097" x="2925763" y="2854325"/>
          <p14:tracePt t="111105" x="2981325" y="2790825"/>
          <p14:tracePt t="111113" x="3044825" y="2717800"/>
          <p14:tracePt t="111120" x="3108325" y="2681288"/>
          <p14:tracePt t="111128" x="3208338" y="2608263"/>
          <p14:tracePt t="111136" x="3309938" y="2571750"/>
          <p14:tracePt t="111144" x="3409950" y="2544763"/>
          <p14:tracePt t="111152" x="3519488" y="2498725"/>
          <p14:tracePt t="111160" x="3619500" y="2481263"/>
          <p14:tracePt t="111168" x="3692525" y="2481263"/>
          <p14:tracePt t="111176" x="3729038" y="2481263"/>
          <p14:tracePt t="111185" x="3775075" y="2498725"/>
          <p14:tracePt t="111193" x="3838575" y="2554288"/>
          <p14:tracePt t="111200" x="3865563" y="2598738"/>
          <p14:tracePt t="111208" x="3902075" y="2690813"/>
          <p14:tracePt t="111217" x="3919538" y="2771775"/>
          <p14:tracePt t="111224" x="3929063" y="2827338"/>
          <p14:tracePt t="111233" x="3956050" y="2890838"/>
          <p14:tracePt t="111240" x="3965575" y="2954338"/>
          <p14:tracePt t="111256" x="3965575" y="2973388"/>
          <p14:tracePt t="111326" x="3965575" y="2990850"/>
          <p14:tracePt t="111331" x="3956050" y="3036888"/>
          <p14:tracePt t="111338" x="3819525" y="3063875"/>
          <p14:tracePt t="111346" x="3673475" y="3109913"/>
          <p14:tracePt t="111355" x="3546475" y="3127375"/>
          <p14:tracePt t="111361" x="3436938" y="3127375"/>
          <p14:tracePt t="111369" x="3327400" y="3127375"/>
          <p14:tracePt t="111376" x="3227388" y="3127375"/>
          <p14:tracePt t="111384" x="3190875" y="3127375"/>
          <p14:tracePt t="111392" x="3181350" y="3127375"/>
          <p14:tracePt t="111400" x="3163888" y="3127375"/>
          <p14:tracePt t="111457" x="3154363" y="3127375"/>
          <p14:tracePt t="111465" x="3154363" y="3090863"/>
          <p14:tracePt t="111473" x="3154363" y="3036888"/>
          <p14:tracePt t="111481" x="3154363" y="3009900"/>
          <p14:tracePt t="111489" x="3154363" y="2954338"/>
          <p14:tracePt t="111497" x="3154363" y="2890838"/>
          <p14:tracePt t="111505" x="3163888" y="2836863"/>
          <p14:tracePt t="111513" x="3171825" y="2808288"/>
          <p14:tracePt t="111521" x="3208338" y="2763838"/>
          <p14:tracePt t="111529" x="3208338" y="2754313"/>
          <p14:tracePt t="111537" x="3217863" y="2735263"/>
          <p14:tracePt t="111546" x="3227388" y="2717800"/>
          <p14:tracePt t="111552" x="3254375" y="2698750"/>
          <p14:tracePt t="111560" x="3254375" y="2690813"/>
          <p14:tracePt t="111576" x="3281363" y="2681288"/>
          <p14:tracePt t="111584" x="3300413" y="2681288"/>
          <p14:tracePt t="111592" x="3346450" y="2662238"/>
          <p14:tracePt t="111600" x="3390900" y="2662238"/>
          <p14:tracePt t="111608" x="3436938" y="2662238"/>
          <p14:tracePt t="111617" x="3519488" y="2662238"/>
          <p14:tracePt t="111624" x="3592513" y="2662238"/>
          <p14:tracePt t="111633" x="3673475" y="2690813"/>
          <p14:tracePt t="111640" x="3765550" y="2744788"/>
          <p14:tracePt t="111649" x="3856038" y="2817813"/>
          <p14:tracePt t="111656" x="3919538" y="2881313"/>
          <p14:tracePt t="111666" x="3965575" y="2936875"/>
          <p14:tracePt t="111672" x="4002088" y="2963863"/>
          <p14:tracePt t="111680" x="4021138" y="2990850"/>
          <p14:tracePt t="111688" x="4029075" y="3017838"/>
          <p14:tracePt t="111705" x="4029075" y="3036888"/>
          <p14:tracePt t="111713" x="4029075" y="3063875"/>
          <p14:tracePt t="111721" x="4021138" y="3100388"/>
          <p14:tracePt t="111729" x="3992563" y="3127375"/>
          <p14:tracePt t="111737" x="3965575" y="3136900"/>
          <p14:tracePt t="111745" x="3938588" y="3146425"/>
          <p14:tracePt t="111753" x="3919538" y="3163888"/>
          <p14:tracePt t="112457" x="3865563" y="3200400"/>
          <p14:tracePt t="112466" x="3683000" y="3338513"/>
          <p14:tracePt t="112472" x="3546475" y="3429000"/>
          <p14:tracePt t="112480" x="3427413" y="3519488"/>
          <p14:tracePt t="112488" x="3309938" y="3602038"/>
          <p14:tracePt t="112496" x="3227388" y="3648075"/>
          <p14:tracePt t="112504" x="3144838" y="3730625"/>
          <p14:tracePt t="112512" x="3081338" y="3830638"/>
          <p14:tracePt t="112521" x="3027363" y="3911600"/>
          <p14:tracePt t="112528" x="2990850" y="3957638"/>
          <p14:tracePt t="112538" x="2971800" y="4021138"/>
          <p14:tracePt t="112544" x="2944813" y="4067175"/>
          <p14:tracePt t="112552" x="2925763" y="4130675"/>
          <p14:tracePt t="112561" x="2881313" y="4195763"/>
          <p14:tracePt t="112568" x="2871788" y="4249738"/>
          <p14:tracePt t="112576" x="2862263" y="4332288"/>
          <p14:tracePt t="112584" x="2835275" y="4386263"/>
          <p14:tracePt t="112592" x="2808288" y="4449763"/>
          <p14:tracePt t="112600" x="2781300" y="4532313"/>
          <p14:tracePt t="112608" x="2735263" y="4595813"/>
          <p14:tracePt t="112617" x="2716213" y="4660900"/>
          <p14:tracePt t="112624" x="2698750" y="4714875"/>
          <p14:tracePt t="112632" x="2671763" y="4760913"/>
          <p14:tracePt t="112640" x="2662238" y="4805363"/>
          <p14:tracePt t="112649" x="2643188" y="4824413"/>
          <p14:tracePt t="112672" x="2643188" y="4833938"/>
          <p14:tracePt t="112688" x="2643188" y="4851400"/>
          <p14:tracePt t="112696" x="2643188" y="4860925"/>
          <p14:tracePt t="112704" x="2643188" y="4870450"/>
          <p14:tracePt t="112720" x="2643188" y="4906963"/>
          <p14:tracePt t="112736" x="2643188" y="4933950"/>
          <p14:tracePt t="112744" x="2643188" y="4951413"/>
          <p14:tracePt t="112761" x="2643188" y="4960938"/>
          <p14:tracePt t="112793" x="2643188" y="4979988"/>
          <p14:tracePt t="112801" x="2635250" y="4987925"/>
          <p14:tracePt t="112817" x="2635250" y="5006975"/>
          <p14:tracePt t="112825" x="2635250" y="5016500"/>
          <p14:tracePt t="112834" x="2635250" y="5033963"/>
          <p14:tracePt t="112840" x="2635250" y="5070475"/>
          <p14:tracePt t="112849" x="2635250" y="5089525"/>
          <p14:tracePt t="112856" x="2625725" y="5089525"/>
          <p14:tracePt t="112866" x="2625725" y="5116513"/>
          <p14:tracePt t="112880" x="2625725" y="5126038"/>
          <p14:tracePt t="112900" x="2625725" y="5133975"/>
          <p14:tracePt t="113034" x="2625725" y="5153025"/>
          <p14:tracePt t="113067" x="2616200" y="5160963"/>
          <p14:tracePt t="113194" x="2606675" y="5126038"/>
          <p14:tracePt t="113209" x="2598738" y="5116513"/>
          <p14:tracePt t="113504" x="2589213" y="5116513"/>
          <p14:tracePt t="113512" x="2425700" y="5116513"/>
          <p14:tracePt t="113520" x="2279650" y="5097463"/>
          <p14:tracePt t="113528" x="2233613" y="5080000"/>
          <p14:tracePt t="113536" x="2124075" y="5053013"/>
          <p14:tracePt t="113545" x="2024063" y="5024438"/>
          <p14:tracePt t="113552" x="1924050" y="4979988"/>
          <p14:tracePt t="113560" x="1868488" y="4951413"/>
          <p14:tracePt t="113568" x="1831975" y="4924425"/>
          <p14:tracePt t="113576" x="1824038" y="4914900"/>
          <p14:tracePt t="113584" x="1824038" y="4906963"/>
          <p14:tracePt t="113592" x="1804988" y="4887913"/>
          <p14:tracePt t="113609" x="1804988" y="4878388"/>
          <p14:tracePt t="113618" x="1778000" y="4841875"/>
          <p14:tracePt t="113624" x="1758950" y="4824413"/>
          <p14:tracePt t="113632" x="1722438" y="4805363"/>
          <p14:tracePt t="113640" x="1685925" y="4778375"/>
          <p14:tracePt t="113649" x="1631950" y="4751388"/>
          <p14:tracePt t="113656" x="1549400" y="4705350"/>
          <p14:tracePt t="113665" x="1468438" y="4651375"/>
          <p14:tracePt t="113672" x="1385888" y="4568825"/>
          <p14:tracePt t="113681" x="1330325" y="4514850"/>
          <p14:tracePt t="113689" x="1249363" y="4432300"/>
          <p14:tracePt t="113698" x="1222375" y="4368800"/>
          <p14:tracePt t="113706" x="1193800" y="4313238"/>
          <p14:tracePt t="113717" x="1185863" y="4249738"/>
          <p14:tracePt t="113722" x="1176338" y="4203700"/>
          <p14:tracePt t="113730" x="1176338" y="4176713"/>
          <p14:tracePt t="113738" x="1176338" y="4159250"/>
          <p14:tracePt t="113746" x="1176338" y="4149725"/>
          <p14:tracePt t="113754" x="1176338" y="4140200"/>
          <p14:tracePt t="113778" x="1176338" y="4130675"/>
          <p14:tracePt t="113816" x="1176338" y="4122738"/>
          <p14:tracePt t="113824" x="1176338" y="4094163"/>
          <p14:tracePt t="113832" x="1176338" y="4086225"/>
          <p14:tracePt t="113848" x="1176338" y="4076700"/>
          <p14:tracePt t="113996" x="1157288" y="4067175"/>
          <p14:tracePt t="114002" x="1139825" y="4067175"/>
          <p14:tracePt t="114082" x="1120775" y="4067175"/>
          <p14:tracePt t="114090" x="1112838" y="4067175"/>
          <p14:tracePt t="114276" x="1103313" y="4067175"/>
          <p14:tracePt t="114290" x="1093788" y="4067175"/>
          <p14:tracePt t="114298" x="1084263" y="4049713"/>
          <p14:tracePt t="114306" x="1066800" y="4030663"/>
          <p14:tracePt t="114313" x="1066800" y="4003675"/>
          <p14:tracePt t="114323" x="1066800" y="3984625"/>
          <p14:tracePt t="114329" x="1066800" y="3976688"/>
          <p14:tracePt t="114338" x="1066800" y="3967163"/>
          <p14:tracePt t="114377" x="1057275" y="3957638"/>
          <p14:tracePt t="114483" x="1057275" y="3967163"/>
          <p14:tracePt t="114491" x="1057275" y="3976688"/>
          <p14:tracePt t="114499" x="1057275" y="3984625"/>
          <p14:tracePt t="114506" x="1057275" y="3994150"/>
          <p14:tracePt t="114521" x="1057275" y="4021138"/>
          <p14:tracePt t="114529" x="1066800" y="4040188"/>
          <p14:tracePt t="114537" x="1066800" y="4049713"/>
          <p14:tracePt t="114546" x="1066800" y="4067175"/>
          <p14:tracePt t="114554" x="1066800" y="4094163"/>
          <p14:tracePt t="114562" x="1066800" y="4122738"/>
          <p14:tracePt t="114570" x="1076325" y="4167188"/>
          <p14:tracePt t="114577" x="1084263" y="4186238"/>
          <p14:tracePt t="114585" x="1084263" y="4222750"/>
          <p14:tracePt t="114593" x="1084263" y="4232275"/>
          <p14:tracePt t="114601" x="1084263" y="4259263"/>
          <p14:tracePt t="114609" x="1084263" y="4276725"/>
          <p14:tracePt t="114619" x="1084263" y="4313238"/>
          <p14:tracePt t="114625" x="1084263" y="4359275"/>
          <p14:tracePt t="114633" x="1084263" y="4386263"/>
          <p14:tracePt t="114640" x="1103313" y="4441825"/>
          <p14:tracePt t="114651" x="1103313" y="4505325"/>
          <p14:tracePt t="114656" x="1103313" y="4559300"/>
          <p14:tracePt t="114666" x="1103313" y="4614863"/>
          <p14:tracePt t="114672" x="1120775" y="4724400"/>
          <p14:tracePt t="114680" x="1120775" y="4797425"/>
          <p14:tracePt t="114688" x="1120775" y="4878388"/>
          <p14:tracePt t="114696" x="1120775" y="4970463"/>
          <p14:tracePt t="114705" x="1149350" y="5043488"/>
          <p14:tracePt t="114713" x="1149350" y="5089525"/>
          <p14:tracePt t="114721" x="1166813" y="5160963"/>
          <p14:tracePt t="114728" x="1166813" y="5180013"/>
          <p14:tracePt t="114737" x="1185863" y="5216525"/>
          <p14:tracePt t="114745" x="1185863" y="5226050"/>
          <p14:tracePt t="114752" x="1193800" y="5243513"/>
          <p14:tracePt t="114760" x="1222375" y="5262563"/>
          <p14:tracePt t="114968" x="1258888" y="5262563"/>
          <p14:tracePt t="114976" x="1276350" y="5262563"/>
          <p14:tracePt t="114984" x="1322388" y="5226050"/>
          <p14:tracePt t="114992" x="1339850" y="5197475"/>
          <p14:tracePt t="115000" x="1376363" y="5133975"/>
          <p14:tracePt t="115008" x="1395413" y="5106988"/>
          <p14:tracePt t="115017" x="1431925" y="5060950"/>
          <p14:tracePt t="115024" x="1449388" y="5043488"/>
          <p14:tracePt t="115032" x="1449388" y="5024438"/>
          <p14:tracePt t="115049" x="1449388" y="5006975"/>
          <p14:tracePt t="115242" x="1458913" y="4997450"/>
          <p14:tracePt t="115250" x="1458913" y="5006975"/>
          <p14:tracePt t="115258" x="1458913" y="5053013"/>
          <p14:tracePt t="115268" x="1458913" y="5070475"/>
          <p14:tracePt t="115273" x="1458913" y="5080000"/>
          <p14:tracePt t="115281" x="1458913" y="5106988"/>
          <p14:tracePt t="115289" x="1458913" y="5116513"/>
          <p14:tracePt t="115297" x="1449388" y="5133975"/>
          <p14:tracePt t="115305" x="1439863" y="5143500"/>
          <p14:tracePt t="115410" x="1431925" y="5153025"/>
          <p14:tracePt t="115481" x="1395413" y="5153025"/>
          <p14:tracePt t="115489" x="1312863" y="5097463"/>
          <p14:tracePt t="115498" x="1230313" y="5060950"/>
          <p14:tracePt t="115506" x="1176338" y="5033963"/>
          <p14:tracePt t="115514" x="1139825" y="5024438"/>
          <p14:tracePt t="115530" x="1130300" y="5016500"/>
          <p14:tracePt t="115538" x="1130300" y="5006975"/>
          <p14:tracePt t="115578" x="1130300" y="4997450"/>
          <p14:tracePt t="116906" x="1120775" y="4987925"/>
          <p14:tracePt t="116915" x="1103313" y="4987925"/>
          <p14:tracePt t="117013" x="1093788" y="4987925"/>
          <p14:tracePt t="117130" x="1084263" y="4997450"/>
          <p14:tracePt t="117138" x="1076325" y="5006975"/>
          <p14:tracePt t="117232" x="1076325" y="5016500"/>
          <p14:tracePt t="117249" x="1076325" y="5043488"/>
          <p14:tracePt t="117256" x="1076325" y="5060950"/>
          <p14:tracePt t="117265" x="1084263" y="5070475"/>
          <p14:tracePt t="117272" x="1093788" y="5070475"/>
          <p14:tracePt t="117281" x="1112838" y="5089525"/>
          <p14:tracePt t="117289" x="1130300" y="5097463"/>
          <p14:tracePt t="117297" x="1149350" y="5116513"/>
          <p14:tracePt t="117305" x="1166813" y="5133975"/>
          <p14:tracePt t="117314" x="1176338" y="5143500"/>
          <p14:tracePt t="117321" x="1185863" y="5153025"/>
          <p14:tracePt t="117336" x="1193800" y="5160963"/>
          <p14:tracePt t="117681" x="1249363" y="5160963"/>
          <p14:tracePt t="117688" x="1431925" y="5160963"/>
          <p14:tracePt t="117696" x="1612900" y="5160963"/>
          <p14:tracePt t="117704" x="1831975" y="5160963"/>
          <p14:tracePt t="117714" x="2097088" y="5160963"/>
          <p14:tracePt t="117720" x="2360613" y="5160963"/>
          <p14:tracePt t="117728" x="2543175" y="5160963"/>
          <p14:tracePt t="117736" x="2652713" y="5160963"/>
          <p14:tracePt t="117745" x="2744788" y="5160963"/>
          <p14:tracePt t="117752" x="2781300" y="5160963"/>
          <p14:tracePt t="117760" x="2808288" y="5180013"/>
          <p14:tracePt t="118058" x="2725738" y="5180013"/>
          <p14:tracePt t="118067" x="2562225" y="5180013"/>
          <p14:tracePt t="118077" x="2397125" y="5180013"/>
          <p14:tracePt t="118082" x="2297113" y="5160963"/>
          <p14:tracePt t="118090" x="2224088" y="5160963"/>
          <p14:tracePt t="118097" x="2170113" y="5143500"/>
          <p14:tracePt t="118105" x="2106613" y="5143500"/>
          <p14:tracePt t="118113" x="2051050" y="5126038"/>
          <p14:tracePt t="118121" x="2033588" y="5126038"/>
          <p14:tracePt t="118129" x="2005013" y="5126038"/>
          <p14:tracePt t="118145" x="1997075" y="5126038"/>
          <p14:tracePt t="118377" x="1960563" y="5126038"/>
          <p14:tracePt t="118384" x="1941513" y="5126038"/>
          <p14:tracePt t="118392" x="1914525" y="5126038"/>
          <p14:tracePt t="118401" x="1895475" y="5126038"/>
          <p14:tracePt t="118408" x="1878013" y="5126038"/>
          <p14:tracePt t="118425" x="1860550" y="5133975"/>
          <p14:tracePt t="118441" x="1824038" y="5133975"/>
          <p14:tracePt t="118457" x="1795463" y="5133975"/>
          <p14:tracePt t="118467" x="1758950" y="5143500"/>
          <p14:tracePt t="118483" x="1741488" y="5160963"/>
          <p14:tracePt t="118489" x="1731963" y="5160963"/>
          <p14:tracePt t="118497" x="1714500" y="5160963"/>
          <p14:tracePt t="118505" x="1695450" y="5170488"/>
          <p14:tracePt t="118514" x="1685925" y="5170488"/>
          <p14:tracePt t="118521" x="1677988" y="5180013"/>
          <p14:tracePt t="118546" x="1658938" y="5189538"/>
          <p14:tracePt t="118658" x="1631950" y="5189538"/>
          <p14:tracePt t="118668" x="1604963" y="5189538"/>
          <p14:tracePt t="118674" x="1585913" y="5189538"/>
          <p14:tracePt t="118683" x="1558925" y="5189538"/>
          <p14:tracePt t="118690" x="1549400" y="5189538"/>
          <p14:tracePt t="118698" x="1541463" y="5189538"/>
          <p14:tracePt t="119049" x="1531938" y="5197475"/>
          <p14:tracePt t="119057" x="1531938" y="5207000"/>
          <p14:tracePt t="119065" x="1531938" y="5253038"/>
          <p14:tracePt t="119073" x="1531938" y="5270500"/>
          <p14:tracePt t="119082" x="1531938" y="5299075"/>
          <p14:tracePt t="119089" x="1549400" y="5343525"/>
          <p14:tracePt t="119097" x="1549400" y="5372100"/>
          <p14:tracePt t="119105" x="1558925" y="5426075"/>
          <p14:tracePt t="119113" x="1558925" y="5481638"/>
          <p14:tracePt t="119121" x="1568450" y="5526088"/>
          <p14:tracePt t="119129" x="1568450" y="5562600"/>
          <p14:tracePt t="119137" x="1568450" y="5608638"/>
          <p14:tracePt t="119145" x="1576388" y="5626100"/>
          <p14:tracePt t="119153" x="1576388" y="5662613"/>
          <p14:tracePt t="119161" x="1585913" y="5681663"/>
          <p14:tracePt t="119170" x="1595438" y="5708650"/>
          <p14:tracePt t="119178" x="1595438" y="5718175"/>
          <p14:tracePt t="119187" x="1595438" y="5754688"/>
          <p14:tracePt t="119194" x="1595438" y="5764213"/>
          <p14:tracePt t="119210" x="1595438" y="5772150"/>
          <p14:tracePt t="119325" x="1595438" y="5791200"/>
          <p14:tracePt t="119338" x="1595438" y="5800725"/>
          <p14:tracePt t="119546" x="1595438" y="5772150"/>
          <p14:tracePt t="119554" x="1595438" y="5764213"/>
          <p14:tracePt t="119562" x="1595438" y="5754688"/>
          <p14:tracePt t="119579" x="1595438" y="5718175"/>
          <p14:tracePt t="119585" x="1585913" y="5708650"/>
          <p14:tracePt t="119593" x="1558925" y="5691188"/>
          <p14:tracePt t="119601" x="1541463" y="5654675"/>
          <p14:tracePt t="119657" x="1531938" y="5654675"/>
          <p14:tracePt t="119730" x="1531938" y="5645150"/>
          <p14:tracePt t="119739" x="1531938" y="5635625"/>
          <p14:tracePt t="119842" x="1558925" y="5654675"/>
          <p14:tracePt t="119850" x="1568450" y="5672138"/>
          <p14:tracePt t="119859" x="1585913" y="5681663"/>
          <p14:tracePt t="119867" x="1595438" y="5681663"/>
          <p14:tracePt t="119874" x="1604963" y="5691188"/>
          <p14:tracePt t="119884" x="1612900" y="5691188"/>
          <p14:tracePt t="119900" x="1649413" y="5699125"/>
          <p14:tracePt t="119905" x="1685925" y="5718175"/>
          <p14:tracePt t="119913" x="1695450" y="5727700"/>
          <p14:tracePt t="119921" x="1704975" y="5727700"/>
          <p14:tracePt t="119929" x="1722438" y="5727700"/>
          <p14:tracePt t="119937" x="1741488" y="5727700"/>
          <p14:tracePt t="119946" x="1778000" y="5727700"/>
          <p14:tracePt t="119953" x="1814513" y="5727700"/>
          <p14:tracePt t="119961" x="1831975" y="5727700"/>
          <p14:tracePt t="119969" x="1841500" y="5727700"/>
          <p14:tracePt t="119977" x="1868488" y="5718175"/>
          <p14:tracePt t="119985" x="1887538" y="5699125"/>
          <p14:tracePt t="119995" x="1931988" y="5662613"/>
          <p14:tracePt t="120001" x="1951038" y="5645150"/>
          <p14:tracePt t="120009" x="1968500" y="5626100"/>
          <p14:tracePt t="120018" x="1978025" y="5618163"/>
          <p14:tracePt t="120026" x="1987550" y="5608638"/>
          <p14:tracePt t="120032" x="2024063" y="5589588"/>
          <p14:tracePt t="120043" x="2024063" y="5581650"/>
          <p14:tracePt t="120048" x="2033588" y="5562600"/>
          <p14:tracePt t="120072" x="2033588" y="5545138"/>
          <p14:tracePt t="120341" x="2041525" y="5535613"/>
          <p14:tracePt t="120418" x="2041525" y="5489575"/>
          <p14:tracePt t="120426" x="2041525" y="5453063"/>
          <p14:tracePt t="120433" x="2041525" y="5435600"/>
          <p14:tracePt t="120442" x="2041525" y="5399088"/>
          <p14:tracePt t="120665" x="2041525" y="5435600"/>
          <p14:tracePt t="120672" x="2041525" y="5489575"/>
          <p14:tracePt t="120681" x="2041525" y="5499100"/>
          <p14:tracePt t="120688" x="2041525" y="5508625"/>
          <p14:tracePt t="120697" x="2041525" y="5518150"/>
          <p14:tracePt t="120713" x="2041525" y="5526088"/>
          <p14:tracePt t="120770" x="2051050" y="5535613"/>
          <p14:tracePt t="120808" x="2060575" y="5535613"/>
          <p14:tracePt t="120816" x="2087563" y="5535613"/>
          <p14:tracePt t="120824" x="2114550" y="5535613"/>
          <p14:tracePt t="120832" x="2160588" y="5535613"/>
          <p14:tracePt t="120840" x="2187575" y="5535613"/>
          <p14:tracePt t="120848" x="2214563" y="5535613"/>
          <p14:tracePt t="120856" x="2260600" y="5535613"/>
          <p14:tracePt t="120865" x="2297113" y="5535613"/>
          <p14:tracePt t="120883" x="2433638" y="5518150"/>
          <p14:tracePt t="120889" x="2516188" y="5499100"/>
          <p14:tracePt t="120897" x="2625725" y="5499100"/>
          <p14:tracePt t="120905" x="2771775" y="5462588"/>
          <p14:tracePt t="120913" x="2917825" y="5462588"/>
          <p14:tracePt t="120921" x="3044825" y="5462588"/>
          <p14:tracePt t="120928" x="3117850" y="5462588"/>
          <p14:tracePt t="120936" x="3190875" y="5462588"/>
          <p14:tracePt t="120944" x="3227388" y="5462588"/>
          <p14:tracePt t="120952" x="3281363" y="5462588"/>
          <p14:tracePt t="120960" x="3317875" y="5462588"/>
          <p14:tracePt t="120968" x="3346450" y="5453063"/>
          <p14:tracePt t="120978" x="3382963" y="5453063"/>
          <p14:tracePt t="120986" x="3419475" y="5453063"/>
          <p14:tracePt t="120994" x="3446463" y="5445125"/>
          <p14:tracePt t="121005" x="3482975" y="5445125"/>
          <p14:tracePt t="121008" x="3500438" y="5435600"/>
          <p14:tracePt t="121016" x="3519488" y="5435600"/>
          <p14:tracePt t="121024" x="3536950" y="5435600"/>
          <p14:tracePt t="121032" x="3546475" y="5435600"/>
          <p14:tracePt t="121040" x="3573463" y="5426075"/>
          <p14:tracePt t="121130" x="3582988" y="5416550"/>
          <p14:tracePt t="121138" x="3619500" y="5399088"/>
          <p14:tracePt t="121146" x="3673475" y="5353050"/>
          <p14:tracePt t="121157" x="3719513" y="5316538"/>
          <p14:tracePt t="121161" x="3765550" y="5262563"/>
          <p14:tracePt t="121172" x="3802063" y="5233988"/>
          <p14:tracePt t="121178" x="3829050" y="5197475"/>
          <p14:tracePt t="121188" x="3846513" y="5170488"/>
          <p14:tracePt t="121194" x="3883025" y="5143500"/>
          <p14:tracePt t="121204" x="3919538" y="5089525"/>
          <p14:tracePt t="121210" x="3929063" y="5070475"/>
          <p14:tracePt t="121217" x="3938588" y="5070475"/>
          <p14:tracePt t="121224" x="3938588" y="5043488"/>
          <p14:tracePt t="121234" x="3956050" y="5024438"/>
          <p14:tracePt t="121242" x="3965575" y="4979988"/>
          <p14:tracePt t="121257" x="3965575" y="4951413"/>
          <p14:tracePt t="121265" x="3965575" y="4943475"/>
          <p14:tracePt t="121272" x="3975100" y="4933950"/>
          <p14:tracePt t="121281" x="3975100" y="4924425"/>
          <p14:tracePt t="121296" x="3975100" y="4906963"/>
          <p14:tracePt t="121330" x="3975100" y="4897438"/>
          <p14:tracePt t="121354" x="3984625" y="4870450"/>
          <p14:tracePt t="121362" x="3984625" y="4860925"/>
          <p14:tracePt t="121371" x="3984625" y="4841875"/>
          <p14:tracePt t="121378" x="3984625" y="4824413"/>
          <p14:tracePt t="121386" x="3992563" y="4814888"/>
          <p14:tracePt t="121405" x="3992563" y="4805363"/>
          <p14:tracePt t="121952" x="3992563" y="4768850"/>
          <p14:tracePt t="121960" x="3992563" y="4741863"/>
          <p14:tracePt t="121968" x="3992563" y="4705350"/>
          <p14:tracePt t="121976" x="3992563" y="4678363"/>
          <p14:tracePt t="121984" x="3992563" y="4632325"/>
          <p14:tracePt t="121993" x="3992563" y="4614863"/>
          <p14:tracePt t="122001" x="3992563" y="4595813"/>
          <p14:tracePt t="122009" x="4002088" y="4578350"/>
          <p14:tracePt t="122016" x="4011613" y="4568825"/>
          <p14:tracePt t="122025" x="4021138" y="4568825"/>
          <p14:tracePt t="122154" x="4038600" y="4568825"/>
          <p14:tracePt t="122162" x="4084638" y="4587875"/>
          <p14:tracePt t="122170" x="4111625" y="4605338"/>
          <p14:tracePt t="122178" x="4157663" y="4632325"/>
          <p14:tracePt t="122187" x="4165600" y="4632325"/>
          <p14:tracePt t="122194" x="4184650" y="4641850"/>
          <p14:tracePt t="122204" x="4194175" y="4651375"/>
          <p14:tracePt t="122209" x="4202113" y="4651375"/>
          <p14:tracePt t="122257" x="4202113" y="4660900"/>
          <p14:tracePt t="122265" x="4202113" y="4678363"/>
          <p14:tracePt t="122273" x="4202113" y="4705350"/>
          <p14:tracePt t="122282" x="4202113" y="4724400"/>
          <p14:tracePt t="122289" x="4202113" y="4751388"/>
          <p14:tracePt t="122299" x="4202113" y="4760913"/>
          <p14:tracePt t="122305" x="4202113" y="4768850"/>
          <p14:tracePt t="122314" x="4202113" y="4778375"/>
          <p14:tracePt t="122321" x="4202113" y="4805363"/>
          <p14:tracePt t="122483" x="4194175" y="4824413"/>
          <p14:tracePt t="123096" x="4202113" y="4814888"/>
          <p14:tracePt t="123104" x="4211638" y="4805363"/>
          <p14:tracePt t="123112" x="4211638" y="4797425"/>
          <p14:tracePt t="123120" x="4238625" y="4768850"/>
          <p14:tracePt t="123129" x="4238625" y="4760913"/>
          <p14:tracePt t="123136" x="4248150" y="4760913"/>
          <p14:tracePt t="123152" x="4257675" y="4751388"/>
          <p14:tracePt t="123160" x="4257675" y="4741863"/>
          <p14:tracePt t="123168" x="4275138" y="4724400"/>
          <p14:tracePt t="123192" x="4284663" y="4714875"/>
          <p14:tracePt t="123368" x="4275138" y="4714875"/>
          <p14:tracePt t="123376" x="4248150" y="4714875"/>
          <p14:tracePt t="123385" x="4221163" y="4714875"/>
          <p14:tracePt t="123393" x="4175125" y="4724400"/>
          <p14:tracePt t="123401" x="4129088" y="4751388"/>
          <p14:tracePt t="123409" x="4111625" y="4751388"/>
          <p14:tracePt t="123417" x="4065588" y="4760913"/>
          <p14:tracePt t="123425" x="4002088" y="4787900"/>
          <p14:tracePt t="123441" x="3975100" y="4797425"/>
          <p14:tracePt t="123505" x="3965575" y="4797425"/>
          <p14:tracePt t="123520" x="3956050" y="4797425"/>
          <p14:tracePt t="123528" x="3938588" y="4797425"/>
          <p14:tracePt t="123536" x="3919538" y="4797425"/>
          <p14:tracePt t="123544" x="3892550" y="4797425"/>
          <p14:tracePt t="123553" x="3883025" y="4797425"/>
          <p14:tracePt t="123569" x="3875088" y="4797425"/>
          <p14:tracePt t="123691" x="3856038" y="4797425"/>
          <p14:tracePt t="123698" x="3829050" y="4778375"/>
          <p14:tracePt t="123708" x="3775075" y="4760913"/>
          <p14:tracePt t="123712" x="3746500" y="4741863"/>
          <p14:tracePt t="123720" x="3729038" y="4732338"/>
          <p14:tracePt t="123728" x="3683000" y="4724400"/>
          <p14:tracePt t="123736" x="3636963" y="4714875"/>
          <p14:tracePt t="123744" x="3619500" y="4697413"/>
          <p14:tracePt t="123752" x="3592513" y="4697413"/>
          <p14:tracePt t="123760" x="3582988" y="4687888"/>
          <p14:tracePt t="123776" x="3573463" y="4687888"/>
          <p14:tracePt t="123784" x="3546475" y="4687888"/>
          <p14:tracePt t="123793" x="3519488" y="4687888"/>
          <p14:tracePt t="123801" x="3463925" y="4678363"/>
          <p14:tracePt t="123809" x="3400425" y="4660900"/>
          <p14:tracePt t="123817" x="3373438" y="4660900"/>
          <p14:tracePt t="123825" x="3327400" y="4641850"/>
          <p14:tracePt t="123834" x="3309938" y="4632325"/>
          <p14:tracePt t="123842" x="3309938" y="4624388"/>
          <p14:tracePt t="123851" x="3300413" y="4614863"/>
          <p14:tracePt t="123867" x="3300413" y="4605338"/>
          <p14:tracePt t="123876" x="3300413" y="4595813"/>
          <p14:tracePt t="123887" x="3300413" y="4587875"/>
          <p14:tracePt t="123896" x="3281363" y="4559300"/>
          <p14:tracePt t="123992" x="3281363" y="4551363"/>
          <p14:tracePt t="124000" x="3281363" y="4541838"/>
          <p14:tracePt t="124032" x="3281363" y="4522788"/>
          <p14:tracePt t="124819" x="3263900" y="4559300"/>
          <p14:tracePt t="124824" x="3263900" y="4595813"/>
          <p14:tracePt t="124832" x="3254375" y="4624388"/>
          <p14:tracePt t="124840" x="3254375" y="4641850"/>
          <p14:tracePt t="124849" x="3254375" y="4697413"/>
          <p14:tracePt t="124856" x="3244850" y="4732338"/>
          <p14:tracePt t="124865" x="3244850" y="4768850"/>
          <p14:tracePt t="124873" x="3227388" y="4814888"/>
          <p14:tracePt t="124882" x="3217863" y="4870450"/>
          <p14:tracePt t="124889" x="3208338" y="4887913"/>
          <p14:tracePt t="124900" x="3190875" y="4951413"/>
          <p14:tracePt t="124905" x="3181350" y="4979988"/>
          <p14:tracePt t="124912" x="3163888" y="4997450"/>
          <p14:tracePt t="124920" x="3163888" y="5043488"/>
          <p14:tracePt t="124929" x="3154363" y="5080000"/>
          <p14:tracePt t="124936" x="3144838" y="5106988"/>
          <p14:tracePt t="124944" x="3117850" y="5153025"/>
          <p14:tracePt t="124952" x="3108325" y="5197475"/>
          <p14:tracePt t="124960" x="3090863" y="5262563"/>
          <p14:tracePt t="124968" x="3063875" y="5280025"/>
          <p14:tracePt t="124976" x="3063875" y="5316538"/>
          <p14:tracePt t="124984" x="3044825" y="5362575"/>
          <p14:tracePt t="124992" x="3035300" y="5389563"/>
          <p14:tracePt t="125000" x="3008313" y="5453063"/>
          <p14:tracePt t="125008" x="2998788" y="5481638"/>
          <p14:tracePt t="125016" x="2990850" y="5508625"/>
          <p14:tracePt t="125026" x="2981325" y="5554663"/>
          <p14:tracePt t="125033" x="2962275" y="5581650"/>
          <p14:tracePt t="125043" x="2962275" y="5599113"/>
          <p14:tracePt t="125050" x="2954338" y="5618163"/>
          <p14:tracePt t="125058" x="2944813" y="5626100"/>
          <p14:tracePt t="125066" x="2944813" y="5635625"/>
          <p14:tracePt t="125074" x="2935288" y="5645150"/>
          <p14:tracePt t="125083" x="2935288" y="5654675"/>
          <p14:tracePt t="125114" x="2925763" y="5662613"/>
          <p14:tracePt t="125122" x="2917825" y="5672138"/>
          <p14:tracePt t="125137" x="2917825" y="5681663"/>
          <p14:tracePt t="125145" x="2917825" y="5699125"/>
          <p14:tracePt t="125153" x="2908300" y="5727700"/>
          <p14:tracePt t="125162" x="2908300" y="5735638"/>
          <p14:tracePt t="125169" x="2908300" y="5754688"/>
          <p14:tracePt t="125176" x="2898775" y="5772150"/>
          <p14:tracePt t="125184" x="2898775" y="5781675"/>
          <p14:tracePt t="125192" x="2898775" y="5791200"/>
          <p14:tracePt t="125200" x="2889250" y="5791200"/>
          <p14:tracePt t="125232" x="2889250" y="5808663"/>
          <p14:tracePt t="125355" x="2889250" y="5818188"/>
          <p14:tracePt t="125362" x="2852738" y="5772150"/>
          <p14:tracePt t="125371" x="2798763" y="5662613"/>
          <p14:tracePt t="125378" x="2735263" y="5526088"/>
          <p14:tracePt t="125386" x="2725738" y="5481638"/>
          <p14:tracePt t="125393" x="2671763" y="5416550"/>
          <p14:tracePt t="125401" x="2662238" y="5408613"/>
          <p14:tracePt t="125409" x="2662238" y="5399088"/>
          <p14:tracePt t="125418" x="2662238" y="5389563"/>
          <p14:tracePt t="125554" x="2662238" y="5399088"/>
          <p14:tracePt t="125563" x="2662238" y="5445125"/>
          <p14:tracePt t="125570" x="2708275" y="5518150"/>
          <p14:tracePt t="125578" x="2744788" y="5581650"/>
          <p14:tracePt t="125585" x="2817813" y="5662613"/>
          <p14:tracePt t="125593" x="2889250" y="5764213"/>
          <p14:tracePt t="125601" x="2935288" y="5808663"/>
          <p14:tracePt t="125609" x="2981325" y="5873750"/>
          <p14:tracePt t="125620" x="3008313" y="5910263"/>
          <p14:tracePt t="125625" x="3027363" y="5937250"/>
          <p14:tracePt t="125634" x="3035300" y="5954713"/>
          <p14:tracePt t="125717" x="3054350" y="5954713"/>
          <p14:tracePt t="125722" x="3127375" y="5946775"/>
          <p14:tracePt t="125731" x="3144838" y="5918200"/>
          <p14:tracePt t="125739" x="3154363" y="5918200"/>
          <p14:tracePt t="125746" x="3163888" y="5918200"/>
          <p14:tracePt t="125753" x="3200400" y="5881688"/>
          <p14:tracePt t="125761" x="3208338" y="5881688"/>
          <p14:tracePt t="125769" x="3217863" y="5873750"/>
          <p14:tracePt t="125777" x="3254375" y="5854700"/>
          <p14:tracePt t="125785" x="3263900" y="5845175"/>
          <p14:tracePt t="125793" x="3290888" y="5837238"/>
          <p14:tracePt t="125801" x="3309938" y="5818188"/>
          <p14:tracePt t="125809" x="3327400" y="5791200"/>
          <p14:tracePt t="125818" x="3346450" y="5781675"/>
          <p14:tracePt t="125825" x="3354388" y="5764213"/>
          <p14:tracePt t="125834" x="3363913" y="5764213"/>
          <p14:tracePt t="125849" x="3373438" y="5754688"/>
          <p14:tracePt t="125857" x="3382963" y="5745163"/>
          <p14:tracePt t="125888" x="3382963" y="5727700"/>
          <p14:tracePt t="125897" x="3382963" y="5708650"/>
          <p14:tracePt t="125904" x="3382963" y="5699125"/>
          <p14:tracePt t="125912" x="3382963" y="5672138"/>
          <p14:tracePt t="125928" x="3382963" y="5662613"/>
          <p14:tracePt t="125936" x="3382963" y="5645150"/>
          <p14:tracePt t="125945" x="3382963" y="5635625"/>
          <p14:tracePt t="125952" x="3382963" y="5608638"/>
          <p14:tracePt t="125960" x="3373438" y="5581650"/>
          <p14:tracePt t="125968" x="3363913" y="5535613"/>
          <p14:tracePt t="125976" x="3327400" y="5489575"/>
          <p14:tracePt t="125984" x="3309938" y="5426075"/>
          <p14:tracePt t="125992" x="3273425" y="5362575"/>
          <p14:tracePt t="126000" x="3254375" y="5307013"/>
          <p14:tracePt t="126008" x="3227388" y="5243513"/>
          <p14:tracePt t="126017" x="3200400" y="5180013"/>
          <p14:tracePt t="126025" x="3181350" y="5153025"/>
          <p14:tracePt t="126032" x="3154363" y="5089525"/>
          <p14:tracePt t="126040" x="3154363" y="5070475"/>
          <p14:tracePt t="126056" x="3144838" y="5060950"/>
          <p14:tracePt t="126066" x="3144838" y="5033963"/>
          <p14:tracePt t="126074" x="3136900" y="5024438"/>
          <p14:tracePt t="126083" x="3108325" y="5024438"/>
          <p14:tracePt t="126100" x="3100388" y="5016500"/>
          <p14:tracePt t="126105" x="3090863" y="5006975"/>
          <p14:tracePt t="126115" x="3071813" y="4979988"/>
          <p14:tracePt t="126122" x="3054350" y="4906963"/>
          <p14:tracePt t="126130" x="3054350" y="4870450"/>
          <p14:tracePt t="126138" x="3017838" y="4797425"/>
          <p14:tracePt t="126146" x="2998788" y="4751388"/>
          <p14:tracePt t="126154" x="2998788" y="4697413"/>
          <p14:tracePt t="126161" x="2998788" y="4624388"/>
          <p14:tracePt t="126168" x="2998788" y="4587875"/>
          <p14:tracePt t="126176" x="2998788" y="4514850"/>
          <p14:tracePt t="126184" x="2998788" y="4468813"/>
          <p14:tracePt t="126192" x="2998788" y="4432300"/>
          <p14:tracePt t="126200" x="2998788" y="4405313"/>
          <p14:tracePt t="126208" x="3017838" y="4359275"/>
          <p14:tracePt t="126216" x="3027363" y="4349750"/>
          <p14:tracePt t="126224" x="3054350" y="4313238"/>
          <p14:tracePt t="126240" x="3063875" y="4303713"/>
          <p14:tracePt t="126299" x="3063875" y="4313238"/>
          <p14:tracePt t="126306" x="3063875" y="4368800"/>
          <p14:tracePt t="126315" x="3063875" y="4405313"/>
          <p14:tracePt t="126324" x="3063875" y="4432300"/>
          <p14:tracePt t="126330" x="3063875" y="4478338"/>
          <p14:tracePt t="126338" x="3063875" y="4505325"/>
          <p14:tracePt t="126346" x="3063875" y="4514850"/>
          <p14:tracePt t="126361" x="3063875" y="4522788"/>
          <p14:tracePt t="126418" x="3071813" y="4532313"/>
          <p14:tracePt t="126434" x="3081338" y="4532313"/>
          <p14:tracePt t="126442" x="3108325" y="4551363"/>
          <p14:tracePt t="126449" x="3108325" y="4568825"/>
          <p14:tracePt t="126457" x="3117850" y="4595813"/>
          <p14:tracePt t="126467" x="3127375" y="4624388"/>
          <p14:tracePt t="126473" x="3127375" y="4678363"/>
          <p14:tracePt t="126483" x="3127375" y="4741863"/>
          <p14:tracePt t="126488" x="3154363" y="4814888"/>
          <p14:tracePt t="126498" x="3163888" y="4841875"/>
          <p14:tracePt t="126504" x="3163888" y="4897438"/>
          <p14:tracePt t="126512" x="3163888" y="4943475"/>
          <p14:tracePt t="126520" x="3163888" y="4997450"/>
          <p14:tracePt t="126528" x="3163888" y="5053013"/>
          <p14:tracePt t="126536" x="3171825" y="5116513"/>
          <p14:tracePt t="126544" x="3181350" y="5170488"/>
          <p14:tracePt t="126552" x="3181350" y="5243513"/>
          <p14:tracePt t="126561" x="3208338" y="5326063"/>
          <p14:tracePt t="126568" x="3208338" y="5435600"/>
          <p14:tracePt t="126576" x="3208338" y="5508625"/>
          <p14:tracePt t="126584" x="3208338" y="5618163"/>
          <p14:tracePt t="126592" x="3208338" y="5691188"/>
          <p14:tracePt t="126600" x="3208338" y="5745163"/>
          <p14:tracePt t="126608" x="3208338" y="5808663"/>
          <p14:tracePt t="126616" x="3208338" y="5845175"/>
          <p14:tracePt t="126624" x="3208338" y="5873750"/>
          <p14:tracePt t="126634" x="3208338" y="5910263"/>
          <p14:tracePt t="126664" x="3208338" y="5918200"/>
          <p14:tracePt t="126699" x="3208338" y="5937250"/>
          <p14:tracePt t="126706" x="3208338" y="5946775"/>
          <p14:tracePt t="126716" x="3217863" y="5954713"/>
          <p14:tracePt t="126754" x="3217863" y="5964238"/>
          <p14:tracePt t="126840" x="3217863" y="5937250"/>
          <p14:tracePt t="126849" x="3200400" y="5873750"/>
          <p14:tracePt t="126856" x="3181350" y="5818188"/>
          <p14:tracePt t="126864" x="3144838" y="5754688"/>
          <p14:tracePt t="126872" x="3127375" y="5708650"/>
          <p14:tracePt t="126881" x="3090863" y="5662613"/>
          <p14:tracePt t="126898" x="3035300" y="5608638"/>
          <p14:tracePt t="126905" x="3017838" y="5589588"/>
          <p14:tracePt t="126915" x="3008313" y="5589588"/>
          <p14:tracePt t="126920" x="2998788" y="5581650"/>
          <p14:tracePt t="127080" x="2998788" y="5562600"/>
          <p14:tracePt t="127128" x="3017838" y="5562600"/>
          <p14:tracePt t="127136" x="3035300" y="5599113"/>
          <p14:tracePt t="127144" x="3035300" y="5608638"/>
          <p14:tracePt t="127152" x="3035300" y="5626100"/>
          <p14:tracePt t="127160" x="3054350" y="5662613"/>
          <p14:tracePt t="127168" x="3063875" y="5691188"/>
          <p14:tracePt t="127176" x="3071813" y="5718175"/>
          <p14:tracePt t="127184" x="3100388" y="5754688"/>
          <p14:tracePt t="127192" x="3108325" y="5781675"/>
          <p14:tracePt t="127200" x="3108325" y="5800725"/>
          <p14:tracePt t="127208" x="3117850" y="5808663"/>
          <p14:tracePt t="127216" x="3136900" y="5827713"/>
          <p14:tracePt t="127224" x="3144838" y="5837238"/>
          <p14:tracePt t="127232" x="3154363" y="5845175"/>
          <p14:tracePt t="127240" x="3163888" y="5845175"/>
          <p14:tracePt t="127248" x="3171825" y="5845175"/>
          <p14:tracePt t="127273" x="3181350" y="5845175"/>
          <p14:tracePt t="127284" x="3190875" y="5845175"/>
          <p14:tracePt t="127289" x="3208338" y="5845175"/>
          <p14:tracePt t="127300" x="3227388" y="5845175"/>
          <p14:tracePt t="127305" x="3236913" y="5837238"/>
          <p14:tracePt t="127321" x="3273425" y="5818188"/>
          <p14:tracePt t="127337" x="3309938" y="5791200"/>
          <p14:tracePt t="127345" x="3309938" y="5781675"/>
          <p14:tracePt t="127354" x="3327400" y="5772150"/>
          <p14:tracePt t="127361" x="3363913" y="5727700"/>
          <p14:tracePt t="127369" x="3382963" y="5708650"/>
          <p14:tracePt t="127378" x="3390900" y="5691188"/>
          <p14:tracePt t="127385" x="3427413" y="5662613"/>
          <p14:tracePt t="127393" x="3427413" y="5654675"/>
          <p14:tracePt t="127401" x="3427413" y="5645150"/>
          <p14:tracePt t="127417" x="3427413" y="5635625"/>
          <p14:tracePt t="127482" x="3436938" y="5618163"/>
          <p14:tracePt t="127602" x="3436938" y="5599113"/>
          <p14:tracePt t="127610" x="3436938" y="5545138"/>
          <p14:tracePt t="127618" x="3436938" y="5489575"/>
          <p14:tracePt t="127626" x="3400425" y="5408613"/>
          <p14:tracePt t="127633" x="3390900" y="5353050"/>
          <p14:tracePt t="127642" x="3390900" y="5289550"/>
          <p14:tracePt t="127653" x="3390900" y="5233988"/>
          <p14:tracePt t="127657" x="3390900" y="5143500"/>
          <p14:tracePt t="127666" x="3390900" y="5116513"/>
          <p14:tracePt t="127673" x="3390900" y="5080000"/>
          <p14:tracePt t="127684" x="3390900" y="5033963"/>
          <p14:tracePt t="127688" x="3390900" y="4997450"/>
          <p14:tracePt t="127697" x="3390900" y="4960938"/>
          <p14:tracePt t="127704" x="3400425" y="4906963"/>
          <p14:tracePt t="127712" x="3400425" y="4870450"/>
          <p14:tracePt t="127720" x="3409950" y="4824413"/>
          <p14:tracePt t="127728" x="3427413" y="4805363"/>
          <p14:tracePt t="127736" x="3436938" y="4760913"/>
          <p14:tracePt t="127744" x="3436938" y="4732338"/>
          <p14:tracePt t="127752" x="3446463" y="4705350"/>
          <p14:tracePt t="127760" x="3455988" y="4697413"/>
          <p14:tracePt t="127769" x="3455988" y="4678363"/>
          <p14:tracePt t="127777" x="3455988" y="4668838"/>
          <p14:tracePt t="127784" x="3455988" y="4660900"/>
          <p14:tracePt t="127792" x="3455988" y="4651375"/>
          <p14:tracePt t="127800" x="3455988" y="4641850"/>
          <p14:tracePt t="127849" x="3455988" y="4632325"/>
          <p14:tracePt t="127873" x="3455988" y="4624388"/>
          <p14:tracePt t="127906" x="3463925" y="4605338"/>
          <p14:tracePt t="127914" x="3490913" y="4587875"/>
          <p14:tracePt t="127920" x="3519488" y="4568825"/>
          <p14:tracePt t="127937" x="3536950" y="4551363"/>
          <p14:tracePt t="127945" x="3556000" y="4541838"/>
          <p14:tracePt t="128033" x="3563938" y="4532313"/>
          <p14:tracePt t="128098" x="3563938" y="4551363"/>
          <p14:tracePt t="128107" x="3563938" y="4605338"/>
          <p14:tracePt t="128115" x="3563938" y="4660900"/>
          <p14:tracePt t="128124" x="3563938" y="4732338"/>
          <p14:tracePt t="128129" x="3573463" y="4778375"/>
          <p14:tracePt t="128138" x="3600450" y="4833938"/>
          <p14:tracePt t="128145" x="3600450" y="4897438"/>
          <p14:tracePt t="128153" x="3609975" y="5024438"/>
          <p14:tracePt t="128161" x="3609975" y="5170488"/>
          <p14:tracePt t="128171" x="3609975" y="5335588"/>
          <p14:tracePt t="128177" x="3609975" y="5472113"/>
          <p14:tracePt t="128185" x="3609975" y="5599113"/>
          <p14:tracePt t="128193" x="3592513" y="5754688"/>
          <p14:tracePt t="128201" x="3563938" y="5864225"/>
          <p14:tracePt t="128209" x="3519488" y="5964238"/>
          <p14:tracePt t="128219" x="3509963" y="6037263"/>
          <p14:tracePt t="128225" x="3509963" y="6083300"/>
          <p14:tracePt t="128234" x="3509963" y="6100763"/>
          <p14:tracePt t="128241" x="3500438" y="6119813"/>
          <p14:tracePt t="128320" x="3500438" y="6137275"/>
          <p14:tracePt t="128378" x="3500438" y="6146800"/>
          <p14:tracePt t="128389" x="3500438" y="6156325"/>
          <p14:tracePt t="128404" x="3490913" y="6164263"/>
          <p14:tracePt t="128409" x="3482975" y="6173788"/>
          <p14:tracePt t="128440" x="3473450" y="6183313"/>
          <p14:tracePt t="128730" x="3473450" y="6156325"/>
          <p14:tracePt t="128736" x="3473450" y="6054725"/>
          <p14:tracePt t="128744" x="3490913" y="5964238"/>
          <p14:tracePt t="128752" x="3509963" y="5900738"/>
          <p14:tracePt t="128760" x="3519488" y="5791200"/>
          <p14:tracePt t="128768" x="3546475" y="5691188"/>
          <p14:tracePt t="128776" x="3546475" y="5562600"/>
          <p14:tracePt t="128784" x="3546475" y="5416550"/>
          <p14:tracePt t="128792" x="3527425" y="5326063"/>
          <p14:tracePt t="128800" x="3527425" y="5253038"/>
          <p14:tracePt t="128808" x="3519488" y="5216525"/>
          <p14:tracePt t="128816" x="3519488" y="5189538"/>
          <p14:tracePt t="128825" x="3519488" y="5180013"/>
          <p14:tracePt t="128952" x="3519488" y="5170488"/>
          <p14:tracePt t="128960" x="3519488" y="5160963"/>
          <p14:tracePt t="128985" x="3519488" y="5153025"/>
          <p14:tracePt t="129154" x="3509963" y="5143500"/>
          <p14:tracePt t="129162" x="3463925" y="5143500"/>
          <p14:tracePt t="129170" x="3409950" y="5143500"/>
          <p14:tracePt t="129178" x="3390900" y="5143500"/>
          <p14:tracePt t="129185" x="3363913" y="5143500"/>
          <p14:tracePt t="129193" x="3354388" y="5143500"/>
          <p14:tracePt t="129201" x="3346450" y="5143500"/>
          <p14:tracePt t="129209" x="3336925" y="5143500"/>
          <p14:tracePt t="129218" x="3317875" y="5143500"/>
          <p14:tracePt t="129258" x="3309938" y="5143500"/>
          <p14:tracePt t="129266" x="3281363" y="5143500"/>
          <p14:tracePt t="129274" x="3263900" y="5143500"/>
          <p14:tracePt t="129286" x="3208338" y="5143500"/>
          <p14:tracePt t="129290" x="3163888" y="5153025"/>
          <p14:tracePt t="129302" x="3108325" y="5153025"/>
          <p14:tracePt t="129305" x="3054350" y="5160963"/>
          <p14:tracePt t="129314" x="2990850" y="5180013"/>
          <p14:tracePt t="129321" x="2898775" y="5207000"/>
          <p14:tracePt t="129329" x="2852738" y="5207000"/>
          <p14:tracePt t="129337" x="2798763" y="5216525"/>
          <p14:tracePt t="129345" x="2744788" y="5216525"/>
          <p14:tracePt t="129353" x="2708275" y="5216525"/>
          <p14:tracePt t="129418" x="2698750" y="5216525"/>
          <p14:tracePt t="129442" x="2662238" y="5216525"/>
          <p14:tracePt t="129449" x="2606675" y="5216525"/>
          <p14:tracePt t="129458" x="2562225" y="5197475"/>
          <p14:tracePt t="129467" x="2543175" y="5170488"/>
          <p14:tracePt t="129476" x="2516188" y="5153025"/>
          <p14:tracePt t="129481" x="2498725" y="5133975"/>
          <p14:tracePt t="129488" x="2479675" y="5097463"/>
          <p14:tracePt t="129497" x="2479675" y="5070475"/>
          <p14:tracePt t="129504" x="2470150" y="5043488"/>
          <p14:tracePt t="129512" x="2470150" y="5024438"/>
          <p14:tracePt t="129521" x="2470150" y="5006975"/>
          <p14:tracePt t="129528" x="2470150" y="4979988"/>
          <p14:tracePt t="129536" x="2470150" y="4970463"/>
          <p14:tracePt t="129544" x="2470150" y="4933950"/>
          <p14:tracePt t="129552" x="2470150" y="4914900"/>
          <p14:tracePt t="129560" x="2470150" y="4906963"/>
          <p14:tracePt t="129568" x="2470150" y="4897438"/>
          <p14:tracePt t="129577" x="2470150" y="4878388"/>
          <p14:tracePt t="129585" x="2470150" y="4841875"/>
          <p14:tracePt t="129593" x="2489200" y="4824413"/>
          <p14:tracePt t="129601" x="2498725" y="4797425"/>
          <p14:tracePt t="129609" x="2516188" y="4778375"/>
          <p14:tracePt t="129617" x="2543175" y="4732338"/>
          <p14:tracePt t="129624" x="2562225" y="4714875"/>
          <p14:tracePt t="129632" x="2598738" y="4651375"/>
          <p14:tracePt t="129640" x="2616200" y="4632325"/>
          <p14:tracePt t="129648" x="2643188" y="4614863"/>
          <p14:tracePt t="129656" x="2652713" y="4605338"/>
          <p14:tracePt t="129665" x="2662238" y="4595813"/>
          <p14:tracePt t="129672" x="2698750" y="4578350"/>
          <p14:tracePt t="129681" x="2708275" y="4568825"/>
          <p14:tracePt t="129688" x="2725738" y="4568825"/>
          <p14:tracePt t="129697" x="2744788" y="4559300"/>
          <p14:tracePt t="129705" x="2771775" y="4559300"/>
          <p14:tracePt t="129713" x="2789238" y="4559300"/>
          <p14:tracePt t="129722" x="2798763" y="4559300"/>
          <p14:tracePt t="129729" x="2825750" y="4559300"/>
          <p14:tracePt t="129736" x="2844800" y="4559300"/>
          <p14:tracePt t="129744" x="2889250" y="4578350"/>
          <p14:tracePt t="129752" x="2908300" y="4595813"/>
          <p14:tracePt t="129760" x="2935288" y="4624388"/>
          <p14:tracePt t="129768" x="2954338" y="4641850"/>
          <p14:tracePt t="129776" x="2990850" y="4678363"/>
          <p14:tracePt t="129784" x="3008313" y="4724400"/>
          <p14:tracePt t="129792" x="3027363" y="4741863"/>
          <p14:tracePt t="129800" x="3044825" y="4751388"/>
          <p14:tracePt t="129808" x="3063875" y="4760913"/>
          <p14:tracePt t="129816" x="3071813" y="4760913"/>
          <p14:tracePt t="129824" x="3090863" y="4768850"/>
          <p14:tracePt t="129832" x="3100388" y="4778375"/>
          <p14:tracePt t="129880" x="3100388" y="4814888"/>
          <p14:tracePt t="129888" x="3100388" y="4870450"/>
          <p14:tracePt t="129897" x="3100388" y="4897438"/>
          <p14:tracePt t="129904" x="3100388" y="4924425"/>
          <p14:tracePt t="129913" x="3100388" y="4943475"/>
          <p14:tracePt t="129921" x="3100388" y="4970463"/>
          <p14:tracePt t="129928" x="3090863" y="5006975"/>
          <p14:tracePt t="129936" x="3081338" y="5024438"/>
          <p14:tracePt t="129944" x="3071813" y="5033963"/>
          <p14:tracePt t="129952" x="3063875" y="5033963"/>
          <p14:tracePt t="129960" x="3054350" y="5060950"/>
          <p14:tracePt t="129968" x="3044825" y="5080000"/>
          <p14:tracePt t="129976" x="3017838" y="5116513"/>
          <p14:tracePt t="129984" x="3008313" y="5126038"/>
          <p14:tracePt t="129992" x="2981325" y="5143500"/>
          <p14:tracePt t="130001" x="2935288" y="5160963"/>
          <p14:tracePt t="130009" x="2917825" y="5180013"/>
          <p14:tracePt t="130016" x="2844800" y="5216525"/>
          <p14:tracePt t="130024" x="2817813" y="5226050"/>
          <p14:tracePt t="130032" x="2762250" y="5226050"/>
          <p14:tracePt t="130040" x="2716213" y="5233988"/>
          <p14:tracePt t="130048" x="2671763" y="5233988"/>
          <p14:tracePt t="130056" x="2643188" y="5233988"/>
          <p14:tracePt t="130064" x="2616200" y="5233988"/>
          <p14:tracePt t="130072" x="2598738" y="5233988"/>
          <p14:tracePt t="130121" x="2570163" y="5216525"/>
          <p14:tracePt t="130129" x="2525713" y="5133975"/>
          <p14:tracePt t="130138" x="2506663" y="5089525"/>
          <p14:tracePt t="130146" x="2479675" y="5043488"/>
          <p14:tracePt t="130153" x="2443163" y="4997450"/>
          <p14:tracePt t="130162" x="2443163" y="4987925"/>
          <p14:tracePt t="130169" x="2443163" y="4979988"/>
          <p14:tracePt t="130178" x="2433638" y="4943475"/>
          <p14:tracePt t="130185" x="2433638" y="4906963"/>
          <p14:tracePt t="130193" x="2425700" y="4887913"/>
          <p14:tracePt t="130210" x="2425700" y="4860925"/>
          <p14:tracePt t="130218" x="2425700" y="4851400"/>
          <p14:tracePt t="130225" x="2425700" y="4841875"/>
          <p14:tracePt t="130234" x="2425700" y="4814888"/>
          <p14:tracePt t="130242" x="2425700" y="4797425"/>
          <p14:tracePt t="130249" x="2425700" y="4768850"/>
          <p14:tracePt t="130257" x="2425700" y="4741863"/>
          <p14:tracePt t="130266" x="2452688" y="4697413"/>
          <p14:tracePt t="130274" x="2470150" y="4668838"/>
          <p14:tracePt t="130282" x="2516188" y="4641850"/>
          <p14:tracePt t="130289" x="2552700" y="4632325"/>
          <p14:tracePt t="130299" x="2579688" y="4595813"/>
          <p14:tracePt t="130306" x="2598738" y="4587875"/>
          <p14:tracePt t="130315" x="2616200" y="4578350"/>
          <p14:tracePt t="130322" x="2643188" y="4578350"/>
          <p14:tracePt t="130329" x="2652713" y="4568825"/>
          <p14:tracePt t="130348" x="2662238" y="4568825"/>
          <p14:tracePt t="130354" x="2689225" y="4568825"/>
          <p14:tracePt t="130361" x="2698750" y="4568825"/>
          <p14:tracePt t="130369" x="2725738" y="4595813"/>
          <p14:tracePt t="130378" x="2771775" y="4651375"/>
          <p14:tracePt t="130384" x="2808288" y="4678363"/>
          <p14:tracePt t="130392" x="2825750" y="4724400"/>
          <p14:tracePt t="130400" x="2881313" y="4787900"/>
          <p14:tracePt t="130408" x="2917825" y="4851400"/>
          <p14:tracePt t="130416" x="2954338" y="4914900"/>
          <p14:tracePt t="130424" x="2998788" y="4979988"/>
          <p14:tracePt t="130433" x="3008313" y="5016500"/>
          <p14:tracePt t="130442" x="3017838" y="5016500"/>
          <p14:tracePt t="130449" x="3035300" y="5043488"/>
          <p14:tracePt t="130458" x="3044825" y="5060950"/>
          <p14:tracePt t="130466" x="3044825" y="5070475"/>
          <p14:tracePt t="130474" x="3044825" y="5097463"/>
          <p14:tracePt t="130484" x="3044825" y="5106988"/>
          <p14:tracePt t="130490" x="3044825" y="5143500"/>
          <p14:tracePt t="130499" x="3017838" y="5189538"/>
          <p14:tracePt t="130505" x="2990850" y="5216525"/>
          <p14:tracePt t="130515" x="2954338" y="5270500"/>
          <p14:tracePt t="130520" x="2898775" y="5316538"/>
          <p14:tracePt t="130528" x="2871788" y="5353050"/>
          <p14:tracePt t="130536" x="2852738" y="5380038"/>
          <p14:tracePt t="130546" x="2844800" y="5389563"/>
          <p14:tracePt t="130552" x="2825750" y="5389563"/>
          <p14:tracePt t="130560" x="2817813" y="5399088"/>
          <p14:tracePt t="130576" x="2798763" y="5416550"/>
          <p14:tracePt t="130584" x="2789238" y="5416550"/>
          <p14:tracePt t="130592" x="2781300" y="5416550"/>
          <p14:tracePt t="130600" x="2771775" y="5416550"/>
          <p14:tracePt t="130609" x="2735263" y="5416550"/>
          <p14:tracePt t="130625" x="2708275" y="5416550"/>
          <p14:tracePt t="130632" x="2671763" y="5408613"/>
          <p14:tracePt t="130640" x="2643188" y="5389563"/>
          <p14:tracePt t="130648" x="2579688" y="5343525"/>
          <p14:tracePt t="130656" x="2552700" y="5307013"/>
          <p14:tracePt t="130665" x="2525713" y="5299075"/>
          <p14:tracePt t="130672" x="2479675" y="5280025"/>
          <p14:tracePt t="130680" x="2443163" y="5253038"/>
          <p14:tracePt t="130688" x="2425700" y="5216525"/>
          <p14:tracePt t="130697" x="2416175" y="5189538"/>
          <p14:tracePt t="130705" x="2416175" y="5160963"/>
          <p14:tracePt t="130713" x="2406650" y="5143500"/>
          <p14:tracePt t="130721" x="2406650" y="5106988"/>
          <p14:tracePt t="130729" x="2406650" y="5070475"/>
          <p14:tracePt t="130737" x="2406650" y="5016500"/>
          <p14:tracePt t="130748" x="2406650" y="4997450"/>
          <p14:tracePt t="130753" x="2425700" y="4924425"/>
          <p14:tracePt t="130761" x="2433638" y="4878388"/>
          <p14:tracePt t="130769" x="2452688" y="4841875"/>
          <p14:tracePt t="130778" x="2498725" y="4778375"/>
          <p14:tracePt t="130784" x="2516188" y="4732338"/>
          <p14:tracePt t="130792" x="2562225" y="4678363"/>
          <p14:tracePt t="130800" x="2598738" y="4632325"/>
          <p14:tracePt t="130808" x="2635250" y="4595813"/>
          <p14:tracePt t="130816" x="2662238" y="4568825"/>
          <p14:tracePt t="130824" x="2689225" y="4541838"/>
          <p14:tracePt t="130834" x="2708275" y="4532313"/>
          <p14:tracePt t="130841" x="2725738" y="4522788"/>
          <p14:tracePt t="130849" x="2752725" y="4505325"/>
          <p14:tracePt t="130857" x="2762250" y="4505325"/>
          <p14:tracePt t="130874" x="2771775" y="4505325"/>
          <p14:tracePt t="130883" x="2781300" y="4505325"/>
          <p14:tracePt t="130890" x="2817813" y="4505325"/>
          <p14:tracePt t="130900" x="2844800" y="4505325"/>
          <p14:tracePt t="130906" x="2862263" y="4505325"/>
          <p14:tracePt t="130915" x="2889250" y="4505325"/>
          <p14:tracePt t="130922" x="2917825" y="4522788"/>
          <p14:tracePt t="130929" x="2954338" y="4559300"/>
          <p14:tracePt t="130937" x="2971800" y="4578350"/>
          <p14:tracePt t="130946" x="3008313" y="4624388"/>
          <p14:tracePt t="130953" x="3027363" y="4651375"/>
          <p14:tracePt t="130969" x="3044825" y="4697413"/>
          <p14:tracePt t="130977" x="3044825" y="4714875"/>
          <p14:tracePt t="130985" x="3063875" y="4741863"/>
          <p14:tracePt t="131000" x="3063875" y="4760913"/>
          <p14:tracePt t="131009" x="3063875" y="4768850"/>
          <p14:tracePt t="131017" x="3063875" y="4797425"/>
          <p14:tracePt t="131033" x="3063875" y="4824413"/>
          <p14:tracePt t="131041" x="3063875" y="4860925"/>
          <p14:tracePt t="131048" x="3063875" y="4887913"/>
          <p14:tracePt t="131057" x="3063875" y="4914900"/>
          <p14:tracePt t="131064" x="3063875" y="4943475"/>
          <p14:tracePt t="131072" x="3054350" y="4979988"/>
          <p14:tracePt t="131081" x="3035300" y="5006975"/>
          <p14:tracePt t="131089" x="3027363" y="5033963"/>
          <p14:tracePt t="131097" x="3008313" y="5053013"/>
          <p14:tracePt t="131104" x="2990850" y="5080000"/>
          <p14:tracePt t="131113" x="2981325" y="5097463"/>
          <p14:tracePt t="131120" x="2944813" y="5116513"/>
          <p14:tracePt t="131128" x="2935288" y="5133975"/>
          <p14:tracePt t="131137" x="2917825" y="5143500"/>
          <p14:tracePt t="131145" x="2898775" y="5153025"/>
          <p14:tracePt t="131153" x="2871788" y="5160963"/>
          <p14:tracePt t="131161" x="2844800" y="5180013"/>
          <p14:tracePt t="131169" x="2808288" y="5180013"/>
          <p14:tracePt t="131177" x="2798763" y="5180013"/>
          <p14:tracePt t="131185" x="2762250" y="5180013"/>
          <p14:tracePt t="131193" x="2744788" y="5180013"/>
          <p14:tracePt t="131201" x="2716213" y="5180013"/>
          <p14:tracePt t="131209" x="2679700" y="5180013"/>
          <p14:tracePt t="131216" x="2643188" y="5153025"/>
          <p14:tracePt t="131224" x="2616200" y="5116513"/>
          <p14:tracePt t="131232" x="2579688" y="5089525"/>
          <p14:tracePt t="131240" x="2570163" y="5053013"/>
          <p14:tracePt t="131248" x="2525713" y="5006975"/>
          <p14:tracePt t="131256" x="2498725" y="4979988"/>
          <p14:tracePt t="131265" x="2489200" y="4970463"/>
          <p14:tracePt t="131272" x="2479675" y="4960938"/>
          <p14:tracePt t="131288" x="2462213" y="4933950"/>
          <p14:tracePt t="131313" x="2452688" y="4914900"/>
          <p14:tracePt t="131322" x="2452688" y="4897438"/>
          <p14:tracePt t="131330" x="2452688" y="4878388"/>
          <p14:tracePt t="131338" x="2452688" y="4824413"/>
          <p14:tracePt t="131350" x="2452688" y="4797425"/>
          <p14:tracePt t="131353" x="2452688" y="4768850"/>
          <p14:tracePt t="131362" x="2462213" y="4697413"/>
          <p14:tracePt t="131369" x="2489200" y="4678363"/>
          <p14:tracePt t="131382" x="2516188" y="4641850"/>
          <p14:tracePt t="131385" x="2543175" y="4614863"/>
          <p14:tracePt t="131393" x="2579688" y="4595813"/>
          <p14:tracePt t="131401" x="2616200" y="4551363"/>
          <p14:tracePt t="131409" x="2635250" y="4514850"/>
          <p14:tracePt t="131417" x="2662238" y="4495800"/>
          <p14:tracePt t="131425" x="2679700" y="4486275"/>
          <p14:tracePt t="131434" x="2735263" y="4478338"/>
          <p14:tracePt t="131442" x="2752725" y="4468813"/>
          <p14:tracePt t="131449" x="2771775" y="4468813"/>
          <p14:tracePt t="131457" x="2808288" y="4468813"/>
          <p14:tracePt t="131464" x="2817813" y="4468813"/>
          <p14:tracePt t="131473" x="2852738" y="4468813"/>
          <p14:tracePt t="131481" x="2881313" y="4468813"/>
          <p14:tracePt t="131489" x="2908300" y="4468813"/>
          <p14:tracePt t="131501" x="2925763" y="4468813"/>
          <p14:tracePt t="131504" x="2971800" y="4468813"/>
          <p14:tracePt t="131513" x="2990850" y="4486275"/>
          <p14:tracePt t="131520" x="2990850" y="4495800"/>
          <p14:tracePt t="131528" x="3008313" y="4522788"/>
          <p14:tracePt t="131536" x="3017838" y="4551363"/>
          <p14:tracePt t="131545" x="3017838" y="4568825"/>
          <p14:tracePt t="131553" x="3017838" y="4595813"/>
          <p14:tracePt t="131565" x="3027363" y="4614863"/>
          <p14:tracePt t="131569" x="3027363" y="4660900"/>
          <p14:tracePt t="131579" x="3035300" y="4687888"/>
          <p14:tracePt t="131585" x="3035300" y="4705350"/>
          <p14:tracePt t="131594" x="3035300" y="4732338"/>
          <p14:tracePt t="131601" x="3054350" y="4751388"/>
          <p14:tracePt t="131609" x="3054350" y="4760913"/>
          <p14:tracePt t="131618" x="3054350" y="4778375"/>
          <p14:tracePt t="131626" x="3054350" y="4797425"/>
          <p14:tracePt t="131634" x="3054350" y="4805363"/>
          <p14:tracePt t="131641" x="3054350" y="4824413"/>
          <p14:tracePt t="131649" x="3054350" y="4841875"/>
          <p14:tracePt t="131657" x="3054350" y="4851400"/>
          <p14:tracePt t="131665" x="3054350" y="4860925"/>
          <p14:tracePt t="131673" x="3044825" y="4878388"/>
          <p14:tracePt t="131681" x="3035300" y="4887913"/>
          <p14:tracePt t="131689" x="3008313" y="4914900"/>
          <p14:tracePt t="131698" x="2990850" y="4933950"/>
          <p14:tracePt t="131705" x="2954338" y="4970463"/>
          <p14:tracePt t="131714" x="2954338" y="4979988"/>
          <p14:tracePt t="131721" x="2935288" y="4987925"/>
          <p14:tracePt t="131736" x="2917825" y="4997450"/>
          <p14:tracePt t="131746" x="2889250" y="4997450"/>
          <p14:tracePt t="131752" x="2862263" y="5016500"/>
          <p14:tracePt t="131768" x="2844800" y="5016500"/>
          <p14:tracePt t="131776" x="2835275" y="5016500"/>
          <p14:tracePt t="131784" x="2825750" y="5016500"/>
          <p14:tracePt t="131792" x="2817813" y="5016500"/>
          <p14:tracePt t="131800" x="2789238" y="5016500"/>
          <p14:tracePt t="131808" x="2771775" y="5016500"/>
          <p14:tracePt t="131817" x="2744788" y="5016500"/>
          <p14:tracePt t="131824" x="2725738" y="5016500"/>
          <p14:tracePt t="131834" x="2698750" y="5016500"/>
          <p14:tracePt t="131842" x="2679700" y="5016500"/>
          <p14:tracePt t="131849" x="2671763" y="5006975"/>
          <p14:tracePt t="131858" x="2662238" y="4997450"/>
          <p14:tracePt t="131866" x="2643188" y="4979988"/>
          <p14:tracePt t="131874" x="2635250" y="4970463"/>
          <p14:tracePt t="131883" x="2635250" y="4943475"/>
          <p14:tracePt t="131890" x="2625725" y="4914900"/>
          <p14:tracePt t="131902" x="2625725" y="4897438"/>
          <p14:tracePt t="131905" x="2625725" y="4878388"/>
          <p14:tracePt t="131914" x="2625725" y="4851400"/>
          <p14:tracePt t="131921" x="2625725" y="4833938"/>
          <p14:tracePt t="131929" x="2625725" y="4797425"/>
          <p14:tracePt t="131937" x="2625725" y="4778375"/>
          <p14:tracePt t="131945" x="2625725" y="4732338"/>
          <p14:tracePt t="131953" x="2625725" y="4697413"/>
          <p14:tracePt t="131962" x="2625725" y="4641850"/>
          <p14:tracePt t="131968" x="2671763" y="4578350"/>
          <p14:tracePt t="131976" x="2698750" y="4532313"/>
          <p14:tracePt t="131984" x="2744788" y="4478338"/>
          <p14:tracePt t="131992" x="2808288" y="4413250"/>
          <p14:tracePt t="132000" x="2862263" y="4376738"/>
          <p14:tracePt t="132008" x="2908300" y="4359275"/>
          <p14:tracePt t="132016" x="2935288" y="4332288"/>
          <p14:tracePt t="132024" x="2954338" y="4332288"/>
          <p14:tracePt t="132032" x="2962275" y="4332288"/>
          <p14:tracePt t="132040" x="2971800" y="4332288"/>
          <p14:tracePt t="132056" x="2981325" y="4332288"/>
          <p14:tracePt t="132064" x="3017838" y="4349750"/>
          <p14:tracePt t="132073" x="3017838" y="4376738"/>
          <p14:tracePt t="132081" x="3027363" y="4395788"/>
          <p14:tracePt t="132088" x="3027363" y="4413250"/>
          <p14:tracePt t="132100" x="3035300" y="4432300"/>
          <p14:tracePt t="132116" x="3044825" y="4441825"/>
          <p14:tracePt t="132122" x="3054350" y="4449763"/>
          <p14:tracePt t="132138" x="3054350" y="4459288"/>
          <p14:tracePt t="132146" x="3054350" y="4468813"/>
          <p14:tracePt t="132153" x="3054350" y="4478338"/>
          <p14:tracePt t="132162" x="3054350" y="4505325"/>
          <p14:tracePt t="132169" x="3054350" y="4532313"/>
          <p14:tracePt t="132178" x="3054350" y="4559300"/>
          <p14:tracePt t="132186" x="3035300" y="4605338"/>
          <p14:tracePt t="132194" x="2981325" y="4668838"/>
          <p14:tracePt t="132203" x="2917825" y="4724400"/>
          <p14:tracePt t="132210" x="2852738" y="4778375"/>
          <p14:tracePt t="132217" x="2789238" y="4833938"/>
          <p14:tracePt t="132226" x="2725738" y="4878388"/>
          <p14:tracePt t="132234" x="2643188" y="4933950"/>
          <p14:tracePt t="132240" x="2606675" y="4960938"/>
          <p14:tracePt t="132250" x="2562225" y="4979988"/>
          <p14:tracePt t="132258" x="2533650" y="4997450"/>
          <p14:tracePt t="132267" x="2489200" y="5024438"/>
          <p14:tracePt t="132274" x="2470150" y="5033963"/>
          <p14:tracePt t="132283" x="2462213" y="5043488"/>
          <p14:tracePt t="132290" x="2452688" y="5043488"/>
          <p14:tracePt t="132306" x="2443163" y="5053013"/>
          <p14:tracePt t="132316" x="2433638" y="5053013"/>
          <p14:tracePt t="132321" x="2406650" y="5060950"/>
          <p14:tracePt t="132328" x="2360613" y="5089525"/>
          <p14:tracePt t="132336" x="2316163" y="5097463"/>
          <p14:tracePt t="132344" x="2287588" y="5097463"/>
          <p14:tracePt t="132352" x="2251075" y="5106988"/>
          <p14:tracePt t="132360" x="2206625" y="5106988"/>
          <p14:tracePt t="132368" x="2179638" y="5106988"/>
          <p14:tracePt t="132376" x="2151063" y="5116513"/>
          <p14:tracePt t="132384" x="2133600" y="5116513"/>
          <p14:tracePt t="132393" x="2097088" y="5133975"/>
          <p14:tracePt t="132400" x="2097088" y="5143500"/>
          <p14:tracePt t="132409" x="2087563" y="5143500"/>
          <p14:tracePt t="132416" x="2060575" y="5143500"/>
          <p14:tracePt t="132426" x="2051050" y="5153025"/>
          <p14:tracePt t="132432" x="2024063" y="5153025"/>
          <p14:tracePt t="132440" x="2014538" y="5160963"/>
          <p14:tracePt t="132448" x="1997075" y="5170488"/>
          <p14:tracePt t="132456" x="1987550" y="5180013"/>
          <p14:tracePt t="132570" x="1997075" y="5189538"/>
          <p14:tracePt t="132582" x="2070100" y="5207000"/>
          <p14:tracePt t="132587" x="2124075" y="5207000"/>
          <p14:tracePt t="132597" x="2206625" y="5207000"/>
          <p14:tracePt t="132600" x="2279650" y="5233988"/>
          <p14:tracePt t="132610" x="2343150" y="5243513"/>
          <p14:tracePt t="132617" x="2397125" y="5243513"/>
          <p14:tracePt t="132626" x="2425700" y="5262563"/>
          <p14:tracePt t="132636" x="2452688" y="5262563"/>
          <p14:tracePt t="132641" x="2470150" y="5262563"/>
          <p14:tracePt t="132651" x="2479675" y="5262563"/>
          <p14:tracePt t="132858" x="2443163" y="5226050"/>
          <p14:tracePt t="132865" x="2406650" y="5160963"/>
          <p14:tracePt t="132874" x="2370138" y="5116513"/>
          <p14:tracePt t="132890" x="2333625" y="4979988"/>
          <p14:tracePt t="132900" x="2306638" y="4914900"/>
          <p14:tracePt t="132906" x="2306638" y="4805363"/>
          <p14:tracePt t="132916" x="2306638" y="4760913"/>
          <p14:tracePt t="132921" x="2306638" y="4705350"/>
          <p14:tracePt t="132929" x="2306638" y="4632325"/>
          <p14:tracePt t="132937" x="2306638" y="4578350"/>
          <p14:tracePt t="132945" x="2324100" y="4514850"/>
          <p14:tracePt t="132953" x="2324100" y="4422775"/>
          <p14:tracePt t="132961" x="2333625" y="4368800"/>
          <p14:tracePt t="132970" x="2333625" y="4259263"/>
          <p14:tracePt t="132978" x="2360613" y="4176713"/>
          <p14:tracePt t="132986" x="2360613" y="4067175"/>
          <p14:tracePt t="132994" x="2360613" y="3957638"/>
          <p14:tracePt t="133001" x="2360613" y="3848100"/>
          <p14:tracePt t="133009" x="2370138" y="3721100"/>
          <p14:tracePt t="133017" x="2397125" y="3621088"/>
          <p14:tracePt t="133026" x="2425700" y="3511550"/>
          <p14:tracePt t="133032" x="2443163" y="3402013"/>
          <p14:tracePt t="133040" x="2452688" y="3282950"/>
          <p14:tracePt t="133048" x="2470150" y="3192463"/>
          <p14:tracePt t="133057" x="2498725" y="3090863"/>
          <p14:tracePt t="133065" x="2506663" y="2982913"/>
          <p14:tracePt t="133072" x="2506663" y="2890838"/>
          <p14:tracePt t="133080" x="2525713" y="2836863"/>
          <p14:tracePt t="133089" x="2533650" y="2754313"/>
          <p14:tracePt t="133097" x="2533650" y="2698750"/>
          <p14:tracePt t="133104" x="2543175" y="2671763"/>
          <p14:tracePt t="133113" x="2570163" y="2635250"/>
          <p14:tracePt t="133121" x="2570163" y="2625725"/>
          <p14:tracePt t="133128" x="2570163" y="2617788"/>
          <p14:tracePt t="133642" x="2589213" y="2698750"/>
          <p14:tracePt t="133649" x="2616200" y="2800350"/>
          <p14:tracePt t="133656" x="2643188" y="2854325"/>
          <p14:tracePt t="133665" x="2698750" y="2990850"/>
          <p14:tracePt t="133672" x="2744788" y="3136900"/>
          <p14:tracePt t="133681" x="2808288" y="3273425"/>
          <p14:tracePt t="133688" x="2852738" y="3338513"/>
          <p14:tracePt t="133697" x="2898775" y="3419475"/>
          <p14:tracePt t="133704" x="2917825" y="3482975"/>
          <p14:tracePt t="133713" x="2917825" y="3511550"/>
          <p14:tracePt t="133728" x="2925763" y="3519488"/>
          <p14:tracePt t="134338" x="2925763" y="3482975"/>
          <p14:tracePt t="134346" x="2925763" y="3455988"/>
          <p14:tracePt t="134352" x="2925763" y="3429000"/>
          <p14:tracePt t="134360" x="2925763" y="3402013"/>
          <p14:tracePt t="134368" x="2925763" y="3392488"/>
          <p14:tracePt t="134376" x="2925763" y="3375025"/>
          <p14:tracePt t="134384" x="2925763" y="3355975"/>
          <p14:tracePt t="134392" x="2925763" y="3338513"/>
          <p14:tracePt t="134443" x="2925763" y="3309938"/>
          <p14:tracePt t="134464" x="2925763" y="3302000"/>
          <p14:tracePt t="134472" x="2925763" y="3292475"/>
          <p14:tracePt t="134480" x="2925763" y="3282950"/>
          <p14:tracePt t="134626" x="2925763" y="3255963"/>
          <p14:tracePt t="134635" x="2898775" y="3228975"/>
          <p14:tracePt t="134643" x="2844800" y="3173413"/>
          <p14:tracePt t="134649" x="2781300" y="3109913"/>
          <p14:tracePt t="134657" x="2725738" y="3046413"/>
          <p14:tracePt t="134667" x="2679700" y="2982913"/>
          <p14:tracePt t="134674" x="2606675" y="2927350"/>
          <p14:tracePt t="134682" x="2552700" y="2844800"/>
          <p14:tracePt t="134690" x="2479675" y="2744788"/>
          <p14:tracePt t="134700" x="2425700" y="2662238"/>
          <p14:tracePt t="134706" x="2360613" y="2589213"/>
          <p14:tracePt t="134716" x="2333625" y="2571750"/>
          <p14:tracePt t="134721" x="2287588" y="2544763"/>
          <p14:tracePt t="134729" x="2270125" y="2525713"/>
          <p14:tracePt t="134737" x="2224088" y="2517775"/>
          <p14:tracePt t="134745" x="2206625" y="2508250"/>
          <p14:tracePt t="134753" x="2187575" y="2489200"/>
          <p14:tracePt t="134761" x="2170113" y="2471738"/>
          <p14:tracePt t="134769" x="2160588" y="2462213"/>
          <p14:tracePt t="134777" x="2151063" y="2452688"/>
          <p14:tracePt t="134785" x="2133600" y="2425700"/>
          <p14:tracePt t="134793" x="2124075" y="2408238"/>
          <p14:tracePt t="134801" x="2124075" y="2389188"/>
          <p14:tracePt t="134809" x="2114550" y="2362200"/>
          <p14:tracePt t="134817" x="2114550" y="2298700"/>
          <p14:tracePt t="134825" x="2106613" y="2262188"/>
          <p14:tracePt t="134833" x="2097088" y="2225675"/>
          <p14:tracePt t="134840" x="2097088" y="2179638"/>
          <p14:tracePt t="134849" x="2070100" y="2133600"/>
          <p14:tracePt t="134856" x="2070100" y="2097088"/>
          <p14:tracePt t="134864" x="2070100" y="2079625"/>
          <p14:tracePt t="134872" x="2070100" y="2052638"/>
          <p14:tracePt t="134881" x="2070100" y="2033588"/>
          <p14:tracePt t="134898" x="2070100" y="2024063"/>
          <p14:tracePt t="134913" x="2070100" y="2006600"/>
          <p14:tracePt t="134920" x="2070100" y="1997075"/>
          <p14:tracePt t="134937" x="2078038" y="1987550"/>
          <p14:tracePt t="134946" x="2087563" y="1987550"/>
          <p14:tracePt t="134953" x="2087563" y="1970088"/>
          <p14:tracePt t="134960" x="2097088" y="1951038"/>
          <p14:tracePt t="134968" x="2114550" y="1943100"/>
          <p14:tracePt t="134976" x="2124075" y="1924050"/>
          <p14:tracePt t="134984" x="2133600" y="1914525"/>
          <p14:tracePt t="134993" x="2143125" y="1887538"/>
          <p14:tracePt t="135009" x="2151063" y="1878013"/>
          <p14:tracePt t="135016" x="2160588" y="1870075"/>
          <p14:tracePt t="135025" x="2160588" y="1851025"/>
          <p14:tracePt t="135244" x="2124075" y="1797050"/>
          <p14:tracePt t="135252" x="2041525" y="1751013"/>
          <p14:tracePt t="135257" x="1968500" y="1714500"/>
          <p14:tracePt t="135266" x="1914525" y="1677988"/>
          <p14:tracePt t="135274" x="1887538" y="1660525"/>
          <p14:tracePt t="135284" x="1841500" y="1614488"/>
          <p14:tracePt t="135289" x="1824038" y="1595438"/>
          <p14:tracePt t="135299" x="1814513" y="1587500"/>
          <p14:tracePt t="135305" x="1814513" y="1577975"/>
          <p14:tracePt t="135315" x="1795463" y="1558925"/>
          <p14:tracePt t="135321" x="1795463" y="1550988"/>
          <p14:tracePt t="135330" x="1795463" y="1541463"/>
          <p14:tracePt t="135345" x="1795463" y="1531938"/>
          <p14:tracePt t="135352" x="1795463" y="1522413"/>
          <p14:tracePt t="135360" x="1795463" y="1514475"/>
          <p14:tracePt t="135368" x="1795463" y="1504950"/>
          <p14:tracePt t="135376" x="1795463" y="1495425"/>
          <p14:tracePt t="135392" x="1795463" y="1485900"/>
          <p14:tracePt t="135408" x="1795463" y="1468438"/>
          <p14:tracePt t="135417" x="1795463" y="1458913"/>
          <p14:tracePt t="135433" x="1795463" y="1449388"/>
          <p14:tracePt t="135442" x="1795463" y="1431925"/>
          <p14:tracePt t="135449" x="1795463" y="1422400"/>
          <p14:tracePt t="135457" x="1795463" y="1412875"/>
          <p14:tracePt t="135468" x="1795463" y="1404938"/>
          <p14:tracePt t="135473" x="1804988" y="1385888"/>
          <p14:tracePt t="135483" x="1814513" y="1376363"/>
          <p14:tracePt t="135490" x="1831975" y="1358900"/>
          <p14:tracePt t="135500" x="1841500" y="1358900"/>
          <p14:tracePt t="135506" x="1860550" y="1349375"/>
          <p14:tracePt t="135516" x="1878013" y="1349375"/>
          <p14:tracePt t="135522" x="1914525" y="1349375"/>
          <p14:tracePt t="135533" x="1924050" y="1349375"/>
          <p14:tracePt t="135538" x="1960563" y="1349375"/>
          <p14:tracePt t="135545" x="1978025" y="1349375"/>
          <p14:tracePt t="135562" x="2024063" y="1368425"/>
          <p14:tracePt t="135578" x="2033588" y="1376363"/>
          <p14:tracePt t="135586" x="2051050" y="1395413"/>
          <p14:tracePt t="135594" x="2070100" y="1412875"/>
          <p14:tracePt t="135603" x="2106613" y="1441450"/>
          <p14:tracePt t="135610" x="2124075" y="1449388"/>
          <p14:tracePt t="135618" x="2160588" y="1458913"/>
          <p14:tracePt t="135625" x="2170113" y="1468438"/>
          <p14:tracePt t="135634" x="2179638" y="1468438"/>
          <p14:tracePt t="135642" x="2187575" y="1477963"/>
          <p14:tracePt t="135656" x="2197100" y="1485900"/>
          <p14:tracePt t="135850" x="2197100" y="1514475"/>
          <p14:tracePt t="135857" x="2206625" y="1587500"/>
          <p14:tracePt t="135865" x="2279650" y="1724025"/>
          <p14:tracePt t="135874" x="2370138" y="1841500"/>
          <p14:tracePt t="135884" x="2479675" y="1979613"/>
          <p14:tracePt t="135902" x="2725738" y="2252663"/>
          <p14:tracePt t="135905" x="2862263" y="2362200"/>
          <p14:tracePt t="135916" x="2998788" y="2481263"/>
          <p14:tracePt t="135922" x="3100388" y="2554288"/>
          <p14:tracePt t="135934" x="3200400" y="2625725"/>
          <p14:tracePt t="135937" x="3263900" y="2662238"/>
          <p14:tracePt t="135946" x="3290888" y="2698750"/>
          <p14:tracePt t="135953" x="3300413" y="2698750"/>
          <p14:tracePt t="135960" x="3309938" y="2717800"/>
          <p14:tracePt t="135976" x="3317875" y="2727325"/>
          <p14:tracePt t="136001" x="3317875" y="2735263"/>
          <p14:tracePt t="136008" x="3317875" y="2763838"/>
          <p14:tracePt t="136016" x="3317875" y="2781300"/>
          <p14:tracePt t="136024" x="3317875" y="2817813"/>
          <p14:tracePt t="136032" x="3317875" y="2863850"/>
          <p14:tracePt t="136041" x="3317875" y="2881313"/>
          <p14:tracePt t="136048" x="3317875" y="2917825"/>
          <p14:tracePt t="136058" x="3317875" y="2963863"/>
          <p14:tracePt t="136064" x="3317875" y="2982913"/>
          <p14:tracePt t="136072" x="3317875" y="3017838"/>
          <p14:tracePt t="136080" x="3317875" y="3046413"/>
          <p14:tracePt t="136088" x="3336925" y="3082925"/>
          <p14:tracePt t="136097" x="3346450" y="3109913"/>
          <p14:tracePt t="136104" x="3373438" y="3127375"/>
          <p14:tracePt t="136113" x="3400425" y="3163888"/>
          <p14:tracePt t="136120" x="3409950" y="3163888"/>
          <p14:tracePt t="136129" x="3446463" y="3182938"/>
          <p14:tracePt t="136137" x="3490913" y="3209925"/>
          <p14:tracePt t="136145" x="3536950" y="3219450"/>
          <p14:tracePt t="136154" x="3592513" y="3246438"/>
          <p14:tracePt t="136162" x="3636963" y="3255963"/>
          <p14:tracePt t="136170" x="3665538" y="3282950"/>
          <p14:tracePt t="136177" x="3709988" y="3302000"/>
          <p14:tracePt t="136185" x="3729038" y="3302000"/>
          <p14:tracePt t="136192" x="3756025" y="3319463"/>
          <p14:tracePt t="136201" x="3765550" y="3319463"/>
          <p14:tracePt t="136218" x="3783013" y="3328988"/>
          <p14:tracePt t="136370" x="3802063" y="3328988"/>
          <p14:tracePt t="136387" x="3810000" y="3328988"/>
          <p14:tracePt t="136402" x="3838575" y="3338513"/>
          <p14:tracePt t="136412" x="3846513" y="3338513"/>
          <p14:tracePt t="136418" x="3856038" y="3338513"/>
          <p14:tracePt t="136425" x="3875088" y="3338513"/>
          <p14:tracePt t="136433" x="3883025" y="3338513"/>
          <p14:tracePt t="136441" x="3902075" y="3346450"/>
          <p14:tracePt t="136448" x="3919538" y="3346450"/>
          <p14:tracePt t="136457" x="3929063" y="3346450"/>
          <p14:tracePt t="136465" x="3948113" y="3346450"/>
          <p14:tracePt t="136473" x="3975100" y="3346450"/>
          <p14:tracePt t="136480" x="3992563" y="3346450"/>
          <p14:tracePt t="136489" x="4011613" y="3346450"/>
          <p14:tracePt t="136497" x="4029075" y="3346450"/>
          <p14:tracePt t="136505" x="4065588" y="3346450"/>
          <p14:tracePt t="136514" x="4084638" y="3346450"/>
          <p14:tracePt t="136521" x="4129088" y="3346450"/>
          <p14:tracePt t="136529" x="4157663" y="3346450"/>
          <p14:tracePt t="136537" x="4211638" y="3346450"/>
          <p14:tracePt t="136547" x="4238625" y="3346450"/>
          <p14:tracePt t="136552" x="4275138" y="3346450"/>
          <p14:tracePt t="136560" x="4321175" y="3346450"/>
          <p14:tracePt t="136568" x="4357688" y="3346450"/>
          <p14:tracePt t="136576" x="4394200" y="3346450"/>
          <p14:tracePt t="136584" x="4430713" y="3346450"/>
          <p14:tracePt t="136592" x="4457700" y="3346450"/>
          <p14:tracePt t="136600" x="4467225" y="3346450"/>
          <p14:tracePt t="136608" x="4484688" y="3346450"/>
          <p14:tracePt t="136616" x="4503738" y="3319463"/>
          <p14:tracePt t="136624" x="4521200" y="3319463"/>
          <p14:tracePt t="136632" x="4549775" y="3309938"/>
          <p14:tracePt t="136640" x="4557713" y="3309938"/>
          <p14:tracePt t="136648" x="4567238" y="3302000"/>
          <p14:tracePt t="136810" x="4530725" y="3302000"/>
          <p14:tracePt t="136818" x="4457700" y="3292475"/>
          <p14:tracePt t="136826" x="4394200" y="3292475"/>
          <p14:tracePt t="136833" x="4340225" y="3292475"/>
          <p14:tracePt t="136841" x="4311650" y="3265488"/>
          <p14:tracePt t="136850" x="4275138" y="3255963"/>
          <p14:tracePt t="136859" x="4275138" y="3246438"/>
          <p14:tracePt t="136866" x="4248150" y="3236913"/>
          <p14:tracePt t="136883" x="4238625" y="3228975"/>
          <p14:tracePt t="136889" x="4230688" y="3209925"/>
          <p14:tracePt t="136898" x="4221163" y="3182938"/>
          <p14:tracePt t="136905" x="4221163" y="3173413"/>
          <p14:tracePt t="136915" x="4221163" y="3146425"/>
          <p14:tracePt t="136921" x="4221163" y="3127375"/>
          <p14:tracePt t="136931" x="4221163" y="3100388"/>
          <p14:tracePt t="136937" x="4221163" y="3082925"/>
          <p14:tracePt t="136945" x="4221163" y="3036888"/>
          <p14:tracePt t="136953" x="4221163" y="3017838"/>
          <p14:tracePt t="136962" x="4221163" y="2982913"/>
          <p14:tracePt t="136968" x="4221163" y="2936875"/>
          <p14:tracePt t="136976" x="4248150" y="2909888"/>
          <p14:tracePt t="136984" x="4303713" y="2854325"/>
          <p14:tracePt t="136992" x="4367213" y="2817813"/>
          <p14:tracePt t="137000" x="4448175" y="2781300"/>
          <p14:tracePt t="137008" x="4521200" y="2735263"/>
          <p14:tracePt t="137016" x="4640263" y="2708275"/>
          <p14:tracePt t="137025" x="4767263" y="2681288"/>
          <p14:tracePt t="137032" x="4886325" y="2654300"/>
          <p14:tracePt t="137040" x="5014913" y="2654300"/>
          <p14:tracePt t="137048" x="5086350" y="2644775"/>
          <p14:tracePt t="137056" x="5195888" y="2644775"/>
          <p14:tracePt t="137064" x="5251450" y="2644775"/>
          <p14:tracePt t="137072" x="5297488" y="2644775"/>
          <p14:tracePt t="137081" x="5314950" y="2644775"/>
          <p14:tracePt t="137122" x="5324475" y="2644775"/>
          <p14:tracePt t="137130" x="5324475" y="2662238"/>
          <p14:tracePt t="137140" x="5324475" y="2735263"/>
          <p14:tracePt t="137146" x="5324475" y="2771775"/>
          <p14:tracePt t="137154" x="5297488" y="2817813"/>
          <p14:tracePt t="137161" x="5287963" y="2854325"/>
          <p14:tracePt t="137170" x="5278438" y="2881313"/>
          <p14:tracePt t="137178" x="5278438" y="2890838"/>
          <p14:tracePt t="137185" x="5260975" y="2909888"/>
          <p14:tracePt t="137194" x="5260975" y="2917825"/>
          <p14:tracePt t="137201" x="5251450" y="2917825"/>
          <p14:tracePt t="137233" x="5251450" y="2927350"/>
          <p14:tracePt t="137505" x="5241925" y="2936875"/>
          <p14:tracePt t="137515" x="5214938" y="2963863"/>
          <p14:tracePt t="137525" x="5168900" y="3082925"/>
          <p14:tracePt t="137531" x="5114925" y="3200400"/>
          <p14:tracePt t="137538" x="5049838" y="3382963"/>
          <p14:tracePt t="137545" x="4978400" y="3556000"/>
          <p14:tracePt t="137553" x="4941888" y="3738563"/>
          <p14:tracePt t="137560" x="4876800" y="3957638"/>
          <p14:tracePt t="137570" x="4822825" y="4176713"/>
          <p14:tracePt t="137578" x="4795838" y="4359275"/>
          <p14:tracePt t="137586" x="4749800" y="4522788"/>
          <p14:tracePt t="137594" x="4722813" y="4668838"/>
          <p14:tracePt t="137604" x="4659313" y="4841875"/>
          <p14:tracePt t="137609" x="4630738" y="4951413"/>
          <p14:tracePt t="137617" x="4503738" y="5106988"/>
          <p14:tracePt t="137624" x="4430713" y="5207000"/>
          <p14:tracePt t="137633" x="4348163" y="5326063"/>
          <p14:tracePt t="137642" x="4257675" y="5416550"/>
          <p14:tracePt t="137649" x="4175125" y="5499100"/>
          <p14:tracePt t="137660" x="4111625" y="5535613"/>
          <p14:tracePt t="137665" x="4029075" y="5581650"/>
          <p14:tracePt t="137675" x="3965575" y="5618163"/>
          <p14:tracePt t="137682" x="3948113" y="5626100"/>
          <p14:tracePt t="137689" x="3919538" y="5635625"/>
          <p14:tracePt t="137697" x="3892550" y="5662613"/>
          <p14:tracePt t="137714" x="3865563" y="5662613"/>
          <p14:tracePt t="137722" x="3856038" y="5672138"/>
          <p14:tracePt t="137729" x="3856038" y="5681663"/>
          <p14:tracePt t="137760" x="3846513" y="5691188"/>
          <p14:tracePt t="137768" x="3838575" y="5699125"/>
          <p14:tracePt t="137810" x="3829050" y="5699125"/>
          <p14:tracePt t="137842" x="3819525" y="5699125"/>
          <p14:tracePt t="137850" x="3810000" y="5699125"/>
          <p14:tracePt t="137859" x="3775075" y="5699125"/>
          <p14:tracePt t="137867" x="3719513" y="5699125"/>
          <p14:tracePt t="137876" x="3646488" y="5699125"/>
          <p14:tracePt t="137884" x="3592513" y="5699125"/>
          <p14:tracePt t="137890" x="3463925" y="5699125"/>
          <p14:tracePt t="137898" x="3354388" y="5699125"/>
          <p14:tracePt t="137907" x="3208338" y="5699125"/>
          <p14:tracePt t="137913" x="3063875" y="5699125"/>
          <p14:tracePt t="137921" x="2917825" y="5699125"/>
          <p14:tracePt t="137928" x="2789238" y="5699125"/>
          <p14:tracePt t="137936" x="2698750" y="5699125"/>
          <p14:tracePt t="137944" x="2589213" y="5708650"/>
          <p14:tracePt t="137952" x="2489200" y="5727700"/>
          <p14:tracePt t="137960" x="2433638" y="5727700"/>
          <p14:tracePt t="137968" x="2416175" y="5735638"/>
          <p14:tracePt t="137976" x="2389188" y="5745163"/>
          <p14:tracePt t="137984" x="2379663" y="5754688"/>
          <p14:tracePt t="138298" x="2379663" y="5764213"/>
          <p14:tracePt t="138346" x="2379663" y="5772150"/>
          <p14:tracePt t="138354" x="2389188" y="5818188"/>
          <p14:tracePt t="138362" x="2397125" y="5864225"/>
          <p14:tracePt t="138368" x="2406650" y="5900738"/>
          <p14:tracePt t="138376" x="2406650" y="5918200"/>
          <p14:tracePt t="138384" x="2406650" y="5946775"/>
          <p14:tracePt t="138392" x="2433638" y="5991225"/>
          <p14:tracePt t="138400" x="2433638" y="6010275"/>
          <p14:tracePt t="138408" x="2433638" y="6037263"/>
          <p14:tracePt t="138416" x="2433638" y="6054725"/>
          <p14:tracePt t="138424" x="2443163" y="6083300"/>
          <p14:tracePt t="138432" x="2443163" y="6119813"/>
          <p14:tracePt t="138440" x="2443163" y="6146800"/>
          <p14:tracePt t="138448" x="2443163" y="6156325"/>
          <p14:tracePt t="138456" x="2443163" y="6173788"/>
          <p14:tracePt t="138464" x="2443163" y="6183313"/>
          <p14:tracePt t="138472" x="2443163" y="6192838"/>
          <p14:tracePt t="138480" x="2443163" y="6210300"/>
          <p14:tracePt t="138489" x="2433638" y="6219825"/>
          <p14:tracePt t="138497" x="2425700" y="6229350"/>
          <p14:tracePt t="138506" x="2416175" y="6237288"/>
          <p14:tracePt t="138513" x="2406650" y="6237288"/>
          <p14:tracePt t="138521" x="2406650" y="6246813"/>
          <p14:tracePt t="138539" x="2370138" y="6256338"/>
          <p14:tracePt t="138545" x="2333625" y="6256338"/>
          <p14:tracePt t="138553" x="2297113" y="6256338"/>
          <p14:tracePt t="138561" x="2251075" y="6256338"/>
          <p14:tracePt t="138569" x="2214563" y="6256338"/>
          <p14:tracePt t="138577" x="2160588" y="6256338"/>
          <p14:tracePt t="138585" x="2133600" y="6256338"/>
          <p14:tracePt t="138594" x="2087563" y="6256338"/>
          <p14:tracePt t="138601" x="2051050" y="6256338"/>
          <p14:tracePt t="138609" x="2033588" y="6256338"/>
          <p14:tracePt t="138617" x="1978025" y="6256338"/>
          <p14:tracePt t="138625" x="1951038" y="6256338"/>
          <p14:tracePt t="138633" x="1931988" y="6256338"/>
          <p14:tracePt t="138646" x="1914525" y="6256338"/>
          <p14:tracePt t="138650" x="1905000" y="6256338"/>
          <p14:tracePt t="138658" x="1895475" y="6256338"/>
          <p14:tracePt t="138664" x="1887538" y="6256338"/>
          <p14:tracePt t="138674" x="1860550" y="6237288"/>
          <p14:tracePt t="138684" x="1841500" y="6237288"/>
          <p14:tracePt t="138690" x="1814513" y="6229350"/>
          <p14:tracePt t="138699" x="1795463" y="6219825"/>
          <p14:tracePt t="138708" x="1778000" y="6210300"/>
          <p14:tracePt t="138716" x="1758950" y="6183313"/>
          <p14:tracePt t="138723" x="1751013" y="6183313"/>
          <p14:tracePt t="138732" x="1741488" y="6173788"/>
          <p14:tracePt t="138737" x="1731963" y="6164263"/>
          <p14:tracePt t="138745" x="1722438" y="6137275"/>
          <p14:tracePt t="138753" x="1704975" y="6119813"/>
          <p14:tracePt t="138761" x="1704975" y="6110288"/>
          <p14:tracePt t="138769" x="1695450" y="6100763"/>
          <p14:tracePt t="138777" x="1685925" y="6083300"/>
          <p14:tracePt t="138785" x="1668463" y="6064250"/>
          <p14:tracePt t="138793" x="1658938" y="6046788"/>
          <p14:tracePt t="138801" x="1658938" y="6018213"/>
          <p14:tracePt t="138809" x="1658938" y="6000750"/>
          <p14:tracePt t="138817" x="1658938" y="5946775"/>
          <p14:tracePt t="138825" x="1658938" y="5900738"/>
          <p14:tracePt t="138833" x="1658938" y="5891213"/>
          <p14:tracePt t="138840" x="1658938" y="5845175"/>
          <p14:tracePt t="138848" x="1658938" y="5818188"/>
          <p14:tracePt t="138856" x="1658938" y="5800725"/>
          <p14:tracePt t="138864" x="1685925" y="5754688"/>
          <p14:tracePt t="138872" x="1714500" y="5727700"/>
          <p14:tracePt t="138881" x="1787525" y="5654675"/>
          <p14:tracePt t="138888" x="1868488" y="5618163"/>
          <p14:tracePt t="138896" x="1905000" y="5608638"/>
          <p14:tracePt t="138905" x="1968500" y="5562600"/>
          <p14:tracePt t="138913" x="2005013" y="5562600"/>
          <p14:tracePt t="138922" x="2033588" y="5545138"/>
          <p14:tracePt t="138929" x="2060575" y="5535613"/>
          <p14:tracePt t="138937" x="2078038" y="5535613"/>
          <p14:tracePt t="138944" x="2087563" y="5535613"/>
          <p14:tracePt t="138952" x="2097088" y="5535613"/>
          <p14:tracePt t="138968" x="2114550" y="5535613"/>
          <p14:tracePt t="139016" x="2114550" y="5562600"/>
          <p14:tracePt t="139041" x="2114550" y="5581650"/>
          <p14:tracePt t="139049" x="2114550" y="5589588"/>
          <p14:tracePt t="139057" x="2114550" y="5599113"/>
          <p14:tracePt t="139152" x="2114550" y="5608638"/>
          <p14:tracePt t="139169" x="2151063" y="5618163"/>
          <p14:tracePt t="139176" x="2270125" y="5618163"/>
          <p14:tracePt t="139184" x="2443163" y="5618163"/>
          <p14:tracePt t="139192" x="2625725" y="5618163"/>
          <p14:tracePt t="139200" x="2789238" y="5618163"/>
          <p14:tracePt t="139208" x="3008313" y="5618163"/>
          <p14:tracePt t="139216" x="3171825" y="5618163"/>
          <p14:tracePt t="139224" x="3354388" y="5618163"/>
          <p14:tracePt t="139232" x="3500438" y="5608638"/>
          <p14:tracePt t="139240" x="3600450" y="5572125"/>
          <p14:tracePt t="139248" x="3683000" y="5545138"/>
          <p14:tracePt t="139256" x="3746500" y="5508625"/>
          <p14:tracePt t="139264" x="3783013" y="5489575"/>
          <p14:tracePt t="139272" x="3810000" y="5481638"/>
          <p14:tracePt t="139281" x="3829050" y="5481638"/>
          <p14:tracePt t="139288" x="3865563" y="5462588"/>
          <p14:tracePt t="139296" x="3883025" y="5445125"/>
          <p14:tracePt t="139304" x="3911600" y="5435600"/>
          <p14:tracePt t="139313" x="3956050" y="5408613"/>
          <p14:tracePt t="139320" x="3984625" y="5389563"/>
          <p14:tracePt t="139329" x="4038600" y="5380038"/>
          <p14:tracePt t="139336" x="4121150" y="5335588"/>
          <p14:tracePt t="139344" x="4221163" y="5326063"/>
          <p14:tracePt t="139352" x="4311650" y="5326063"/>
          <p14:tracePt t="139360" x="4384675" y="5316538"/>
          <p14:tracePt t="139368" x="4503738" y="5280025"/>
          <p14:tracePt t="139376" x="4557713" y="5270500"/>
          <p14:tracePt t="139384" x="4630738" y="5270500"/>
          <p14:tracePt t="139393" x="4676775" y="5270500"/>
          <p14:tracePt t="139401" x="4695825" y="5262563"/>
          <p14:tracePt t="139442" x="4703763" y="5253038"/>
          <p14:tracePt t="139475" x="4713288" y="5243513"/>
          <p14:tracePt t="139481" x="4722813" y="5243513"/>
          <p14:tracePt t="139609" x="4713288" y="5233988"/>
          <p14:tracePt t="139617" x="4676775" y="5226050"/>
          <p14:tracePt t="139625" x="4613275" y="5207000"/>
          <p14:tracePt t="139633" x="4549775" y="5170488"/>
          <p14:tracePt t="139641" x="4521200" y="5153025"/>
          <p14:tracePt t="139650" x="4476750" y="5116513"/>
          <p14:tracePt t="139657" x="4413250" y="5053013"/>
          <p14:tracePt t="139667" x="4376738" y="5016500"/>
          <p14:tracePt t="139673" x="4357688" y="4987925"/>
          <p14:tracePt t="139681" x="4330700" y="4933950"/>
          <p14:tracePt t="139691" x="4311650" y="4897438"/>
          <p14:tracePt t="139699" x="4303713" y="4860925"/>
          <p14:tracePt t="139708" x="4303713" y="4841875"/>
          <p14:tracePt t="139713" x="4303713" y="4797425"/>
          <p14:tracePt t="139720" x="4303713" y="4760913"/>
          <p14:tracePt t="139729" x="4303713" y="4705350"/>
          <p14:tracePt t="139736" x="4303713" y="4687888"/>
          <p14:tracePt t="139744" x="4321175" y="4614863"/>
          <p14:tracePt t="139752" x="4357688" y="4551363"/>
          <p14:tracePt t="139760" x="4394200" y="4505325"/>
          <p14:tracePt t="139768" x="4430713" y="4441825"/>
          <p14:tracePt t="139776" x="4494213" y="4386263"/>
          <p14:tracePt t="139784" x="4576763" y="4340225"/>
          <p14:tracePt t="139792" x="4603750" y="4313238"/>
          <p14:tracePt t="139801" x="4686300" y="4303713"/>
          <p14:tracePt t="139809" x="4776788" y="4259263"/>
          <p14:tracePt t="139817" x="4822825" y="4259263"/>
          <p14:tracePt t="139824" x="4895850" y="4259263"/>
          <p14:tracePt t="139832" x="4968875" y="4259263"/>
          <p14:tracePt t="139840" x="5022850" y="4259263"/>
          <p14:tracePt t="139848" x="5078413" y="4259263"/>
          <p14:tracePt t="139856" x="5141913" y="4276725"/>
          <p14:tracePt t="139864" x="5205413" y="4313238"/>
          <p14:tracePt t="139872" x="5268913" y="4349750"/>
          <p14:tracePt t="139881" x="5297488" y="4386263"/>
          <p14:tracePt t="139888" x="5324475" y="4405313"/>
          <p14:tracePt t="139896" x="5351463" y="4422775"/>
          <p14:tracePt t="139904" x="5368925" y="4441825"/>
          <p14:tracePt t="139920" x="5378450" y="4486275"/>
          <p14:tracePt t="139952" x="5397500" y="4514850"/>
          <p14:tracePt t="139960" x="5405438" y="4532313"/>
          <p14:tracePt t="139969" x="5405438" y="4541838"/>
          <p14:tracePt t="139977" x="5414963" y="4568825"/>
          <p14:tracePt t="139985" x="5414963" y="4587875"/>
          <p14:tracePt t="139993" x="5414963" y="4614863"/>
          <p14:tracePt t="140001" x="5414963" y="4632325"/>
          <p14:tracePt t="140011" x="5414963" y="4660900"/>
          <p14:tracePt t="140016" x="5414963" y="4705350"/>
          <p14:tracePt t="140028" x="5414963" y="4732338"/>
          <p14:tracePt t="140034" x="5378450" y="4778375"/>
          <p14:tracePt t="140042" x="5360988" y="4797425"/>
          <p14:tracePt t="140048" x="5287963" y="4860925"/>
          <p14:tracePt t="140058" x="5268913" y="4887913"/>
          <p14:tracePt t="140066" x="5224463" y="4914900"/>
          <p14:tracePt t="140072" x="5178425" y="4951413"/>
          <p14:tracePt t="140080" x="5159375" y="4951413"/>
          <p14:tracePt t="140089" x="5141913" y="4960938"/>
          <p14:tracePt t="140210" x="5132388" y="4960938"/>
          <p14:tracePt t="140217" x="5132388" y="4943475"/>
          <p14:tracePt t="140224" x="5132388" y="4914900"/>
          <p14:tracePt t="140232" x="5132388" y="4906963"/>
          <p14:tracePt t="140240" x="5132388" y="4887913"/>
          <p14:tracePt t="140249" x="5132388" y="4860925"/>
          <p14:tracePt t="140256" x="5132388" y="4841875"/>
          <p14:tracePt t="140264" x="5141913" y="4814888"/>
          <p14:tracePt t="140272" x="5151438" y="4805363"/>
          <p14:tracePt t="140280" x="5159375" y="4797425"/>
          <p14:tracePt t="140288" x="5178425" y="4787900"/>
          <p14:tracePt t="140596" x="5187950" y="4760913"/>
          <p14:tracePt t="140609" x="5195888" y="4751388"/>
          <p14:tracePt t="140705" x="5178425" y="4751388"/>
          <p14:tracePt t="140713" x="5059363" y="4768850"/>
          <p14:tracePt t="140721" x="4968875" y="4778375"/>
          <p14:tracePt t="140728" x="4840288" y="4778375"/>
          <p14:tracePt t="140736" x="4759325" y="4787900"/>
          <p14:tracePt t="140744" x="4703763" y="4787900"/>
          <p14:tracePt t="140752" x="4649788" y="4787900"/>
          <p14:tracePt t="140760" x="4630738" y="4787900"/>
          <p14:tracePt t="140768" x="4613275" y="4787900"/>
          <p14:tracePt t="140872" x="4603750" y="4787900"/>
          <p14:tracePt t="140952" x="4576763" y="4787900"/>
          <p14:tracePt t="140962" x="4521200" y="4787900"/>
          <p14:tracePt t="140968" x="4476750" y="4787900"/>
          <p14:tracePt t="140976" x="4448175" y="4805363"/>
          <p14:tracePt t="140984" x="4403725" y="4805363"/>
          <p14:tracePt t="140992" x="4367213" y="4824413"/>
          <p14:tracePt t="141000" x="4284663" y="4833938"/>
          <p14:tracePt t="141008" x="4230688" y="4833938"/>
          <p14:tracePt t="141016" x="4157663" y="4851400"/>
          <p14:tracePt t="141026" x="4094163" y="4870450"/>
          <p14:tracePt t="141032" x="4065588" y="4887913"/>
          <p14:tracePt t="141042" x="4029075" y="4897438"/>
          <p14:tracePt t="141056" x="4021138" y="4897438"/>
          <p14:tracePt t="141112" x="4021138" y="4924425"/>
          <p14:tracePt t="141120" x="4011613" y="4933950"/>
          <p14:tracePt t="141128" x="3992563" y="4951413"/>
          <p14:tracePt t="141136" x="3965575" y="4987925"/>
          <p14:tracePt t="141152" x="3956050" y="4997450"/>
          <p14:tracePt t="141160" x="3956050" y="5016500"/>
          <p14:tracePt t="141322" x="3965575" y="5006975"/>
          <p14:tracePt t="141536" x="3975100" y="5016500"/>
          <p14:tracePt t="141544" x="4002088" y="5006975"/>
          <p14:tracePt t="141552" x="4011613" y="4987925"/>
          <p14:tracePt t="141560" x="4029075" y="4970463"/>
          <p14:tracePt t="141568" x="4057650" y="4924425"/>
          <p14:tracePt t="141576" x="4075113" y="4878388"/>
          <p14:tracePt t="141584" x="4129088" y="4833938"/>
          <p14:tracePt t="141594" x="4148138" y="4787900"/>
          <p14:tracePt t="141600" x="4184650" y="4724400"/>
          <p14:tracePt t="141609" x="4238625" y="4660900"/>
          <p14:tracePt t="141616" x="4267200" y="4614863"/>
          <p14:tracePt t="141626" x="4275138" y="4578350"/>
          <p14:tracePt t="141632" x="4303713" y="4532313"/>
          <p14:tracePt t="141641" x="4311650" y="4505325"/>
          <p14:tracePt t="141648" x="4367213" y="4432300"/>
          <p14:tracePt t="141656" x="4376738" y="4405313"/>
          <p14:tracePt t="141664" x="4413250" y="4332288"/>
          <p14:tracePt t="141672" x="4448175" y="4268788"/>
          <p14:tracePt t="141680" x="4448175" y="4222750"/>
          <p14:tracePt t="141688" x="4484688" y="4176713"/>
          <p14:tracePt t="141696" x="4494213" y="4103688"/>
          <p14:tracePt t="141704" x="4513263" y="4040188"/>
          <p14:tracePt t="141713" x="4530725" y="3976688"/>
          <p14:tracePt t="141720" x="4549775" y="3903663"/>
          <p14:tracePt t="141729" x="4576763" y="3821113"/>
          <p14:tracePt t="141736" x="4594225" y="3767138"/>
          <p14:tracePt t="141744" x="4613275" y="3702050"/>
          <p14:tracePt t="141753" x="4622800" y="3629025"/>
          <p14:tracePt t="141763" x="4659313" y="3548063"/>
          <p14:tracePt t="141771" x="4659313" y="3519488"/>
          <p14:tracePt t="141779" x="4659313" y="3465513"/>
          <p14:tracePt t="141786" x="4659313" y="3419475"/>
          <p14:tracePt t="141797" x="4659313" y="3382963"/>
          <p14:tracePt t="141800" x="4659313" y="3338513"/>
          <p14:tracePt t="141809" x="4659313" y="3328988"/>
          <p14:tracePt t="141816" x="4659313" y="3292475"/>
          <p14:tracePt t="141826" x="4659313" y="3282950"/>
          <p14:tracePt t="141832" x="4659313" y="3236913"/>
          <p14:tracePt t="141841" x="4659313" y="3219450"/>
          <p14:tracePt t="141848" x="4659313" y="3192463"/>
          <p14:tracePt t="141856" x="4649788" y="3173413"/>
          <p14:tracePt t="141864" x="4649788" y="3155950"/>
          <p14:tracePt t="141872" x="4640263" y="3146425"/>
          <p14:tracePt t="141888" x="4640263" y="3136900"/>
          <p14:tracePt t="141896" x="4630738" y="3119438"/>
          <p14:tracePt t="141905" x="4630738" y="3109913"/>
          <p14:tracePt t="141913" x="4622800" y="3082925"/>
          <p14:tracePt t="141920" x="4594225" y="3054350"/>
          <p14:tracePt t="141929" x="4586288" y="3036888"/>
          <p14:tracePt t="141936" x="4567238" y="3017838"/>
          <p14:tracePt t="141944" x="4549775" y="2973388"/>
          <p14:tracePt t="141952" x="4549775" y="2954338"/>
          <p14:tracePt t="141960" x="4513263" y="2927350"/>
          <p14:tracePt t="141968" x="4503738" y="2917825"/>
          <p14:tracePt t="141976" x="4494213" y="2890838"/>
          <p14:tracePt t="141984" x="4494213" y="2881313"/>
          <p14:tracePt t="142000" x="4484688" y="2873375"/>
          <p14:tracePt t="142016" x="4476750" y="2863850"/>
          <p14:tracePt t="142035" x="4467225" y="2863850"/>
          <p14:tracePt t="142042" x="4448175" y="2854325"/>
          <p14:tracePt t="142049" x="4421188" y="2836863"/>
          <p14:tracePt t="142057" x="4367213" y="2817813"/>
          <p14:tracePt t="142067" x="4330700" y="2800350"/>
          <p14:tracePt t="142073" x="4294188" y="2790825"/>
          <p14:tracePt t="142081" x="4238625" y="2735263"/>
          <p14:tracePt t="142089" x="4211638" y="2727325"/>
          <p14:tracePt t="142096" x="4175125" y="2708275"/>
          <p14:tracePt t="142105" x="4175125" y="2698750"/>
          <p14:tracePt t="142114" x="4148138" y="2690813"/>
          <p14:tracePt t="142171" x="4138613" y="2690813"/>
          <p14:tracePt t="147841" x="4165600" y="2654300"/>
          <p14:tracePt t="147848" x="4303713" y="2571750"/>
          <p14:tracePt t="147856" x="4421188" y="2517775"/>
          <p14:tracePt t="147864" x="4530725" y="2489200"/>
          <p14:tracePt t="147872" x="4613275" y="2471738"/>
          <p14:tracePt t="147880" x="4722813" y="2435225"/>
          <p14:tracePt t="147898" x="4949825" y="2362200"/>
          <p14:tracePt t="147905" x="5032375" y="2352675"/>
          <p14:tracePt t="147915" x="5086350" y="2335213"/>
          <p14:tracePt t="147920" x="5132388" y="2298700"/>
          <p14:tracePt t="147946" x="5141913" y="2298700"/>
          <p14:tracePt t="148346" x="5205413" y="2279650"/>
          <p14:tracePt t="148354" x="5268913" y="2243138"/>
          <p14:tracePt t="148364" x="5305425" y="2225675"/>
          <p14:tracePt t="148372" x="5360988" y="2170113"/>
          <p14:tracePt t="148378" x="5405438" y="2133600"/>
          <p14:tracePt t="148385" x="5461000" y="2089150"/>
          <p14:tracePt t="148393" x="5478463" y="2070100"/>
          <p14:tracePt t="148409" x="5487988" y="2060575"/>
          <p14:tracePt t="148490" x="5497513" y="2060575"/>
          <p14:tracePt t="148498" x="5497513" y="2052638"/>
          <p14:tracePt t="148506" x="5524500" y="2033588"/>
          <p14:tracePt t="148518" x="5561013" y="2024063"/>
          <p14:tracePt t="148521" x="5580063" y="2024063"/>
          <p14:tracePt t="148529" x="5634038" y="2006600"/>
          <p14:tracePt t="148540" x="5653088" y="2006600"/>
          <p14:tracePt t="148551" x="5680075" y="2006600"/>
          <p14:tracePt t="148553" x="5697538" y="1979613"/>
          <p14:tracePt t="148560" x="5716588" y="1979613"/>
          <p14:tracePt t="148584" x="5724525" y="1979613"/>
          <p14:tracePt t="148610" x="5753100" y="1979613"/>
          <p14:tracePt t="148619" x="5770563" y="1970088"/>
          <p14:tracePt t="148625" x="5816600" y="1951038"/>
          <p14:tracePt t="148633" x="5843588" y="1943100"/>
          <p14:tracePt t="148641" x="5870575" y="1933575"/>
          <p14:tracePt t="148651" x="5907088" y="1914525"/>
          <p14:tracePt t="148657" x="5926138" y="1914525"/>
          <p14:tracePt t="148667" x="5962650" y="1887538"/>
          <p14:tracePt t="148673" x="5972175" y="1878013"/>
          <p14:tracePt t="148684" x="5980113" y="1870075"/>
          <p14:tracePt t="148698" x="5999163" y="1870075"/>
          <p14:tracePt t="148705" x="6007100" y="1870075"/>
          <p14:tracePt t="148715" x="6016625" y="1870075"/>
          <p14:tracePt t="148722" x="6016625" y="1860550"/>
          <p14:tracePt t="148732" x="6026150" y="1851025"/>
          <p14:tracePt t="148738" x="6035675" y="1841500"/>
          <p14:tracePt t="148747" x="6043613" y="1833563"/>
          <p14:tracePt t="148780" x="6053138" y="1824038"/>
          <p14:tracePt t="148930" x="6062663" y="1814513"/>
          <p14:tracePt t="149056" x="6080125" y="1804988"/>
          <p14:tracePt t="149088" x="6099175" y="1797050"/>
          <p14:tracePt t="149096" x="6108700" y="1787525"/>
          <p14:tracePt t="149104" x="6108700" y="1778000"/>
          <p14:tracePt t="149424" x="6062663" y="1814513"/>
          <p14:tracePt t="149432" x="5989638" y="1887538"/>
          <p14:tracePt t="149440" x="5926138" y="1924050"/>
          <p14:tracePt t="149448" x="5843588" y="1987550"/>
          <p14:tracePt t="149456" x="5743575" y="2060575"/>
          <p14:tracePt t="149464" x="5661025" y="2116138"/>
          <p14:tracePt t="149472" x="5580063" y="2206625"/>
          <p14:tracePt t="149480" x="5461000" y="2306638"/>
          <p14:tracePt t="149488" x="5268913" y="2462213"/>
          <p14:tracePt t="149497" x="5132388" y="2571750"/>
          <p14:tracePt t="149504" x="4978400" y="2690813"/>
          <p14:tracePt t="149512" x="4786313" y="2836863"/>
          <p14:tracePt t="149520" x="4686300" y="2936875"/>
          <p14:tracePt t="149529" x="4530725" y="3027363"/>
          <p14:tracePt t="149536" x="4357688" y="3119438"/>
          <p14:tracePt t="149545" x="4221163" y="3200400"/>
          <p14:tracePt t="149553" x="4084638" y="3273425"/>
          <p14:tracePt t="149561" x="3975100" y="3328988"/>
          <p14:tracePt t="149569" x="3892550" y="3382963"/>
          <p14:tracePt t="149577" x="3846513" y="3411538"/>
          <p14:tracePt t="149585" x="3792538" y="3446463"/>
          <p14:tracePt t="150152" x="3783013" y="3438525"/>
          <p14:tracePt t="150162" x="3765550" y="3382963"/>
          <p14:tracePt t="150169" x="3765550" y="3319463"/>
          <p14:tracePt t="150178" x="3738563" y="3246438"/>
          <p14:tracePt t="150185" x="3738563" y="3200400"/>
          <p14:tracePt t="150196" x="3738563" y="3163888"/>
          <p14:tracePt t="150200" x="3738563" y="3119438"/>
          <p14:tracePt t="150210" x="3738563" y="3100388"/>
          <p14:tracePt t="150216" x="3746500" y="3073400"/>
          <p14:tracePt t="150225" x="3746500" y="3063875"/>
          <p14:tracePt t="150232" x="3765550" y="3036888"/>
          <p14:tracePt t="150240" x="3792538" y="3017838"/>
          <p14:tracePt t="150248" x="3810000" y="3000375"/>
          <p14:tracePt t="150257" x="3829050" y="2990850"/>
          <p14:tracePt t="150274" x="3838575" y="2990850"/>
          <p14:tracePt t="150283" x="3838575" y="2982913"/>
          <p14:tracePt t="150304" x="3846513" y="2973388"/>
          <p14:tracePt t="150474" x="3865563" y="2982913"/>
          <p14:tracePt t="150481" x="3911600" y="3027363"/>
          <p14:tracePt t="150490" x="3948113" y="3063875"/>
          <p14:tracePt t="150499" x="3975100" y="3090863"/>
          <p14:tracePt t="150506" x="3984625" y="3100388"/>
          <p14:tracePt t="150514" x="4002088" y="3109913"/>
          <p14:tracePt t="150522" x="4002088" y="3119438"/>
          <p14:tracePt t="150722" x="4002088" y="3173413"/>
          <p14:tracePt t="150730" x="4002088" y="3302000"/>
          <p14:tracePt t="150738" x="4002088" y="3429000"/>
          <p14:tracePt t="150747" x="4002088" y="3556000"/>
          <p14:tracePt t="150754" x="4002088" y="3684588"/>
          <p14:tracePt t="150764" x="4002088" y="3830638"/>
          <p14:tracePt t="150770" x="4002088" y="3957638"/>
          <p14:tracePt t="150778" x="4002088" y="4086225"/>
          <p14:tracePt t="150786" x="4002088" y="4213225"/>
          <p14:tracePt t="150798" x="4002088" y="4303713"/>
          <p14:tracePt t="150800" x="4002088" y="4413250"/>
          <p14:tracePt t="150808" x="4002088" y="4514850"/>
          <p14:tracePt t="150816" x="4002088" y="4587875"/>
          <p14:tracePt t="150824" x="4002088" y="4641850"/>
          <p14:tracePt t="150832" x="4002088" y="4697413"/>
          <p14:tracePt t="150841" x="4002088" y="4751388"/>
          <p14:tracePt t="150848" x="4002088" y="4805363"/>
          <p14:tracePt t="150856" x="4002088" y="4851400"/>
          <p14:tracePt t="150864" x="4002088" y="4878388"/>
          <p14:tracePt t="150874" x="4002088" y="4906963"/>
          <p14:tracePt t="150880" x="4002088" y="4933950"/>
          <p14:tracePt t="150888" x="4002088" y="4943475"/>
          <p14:tracePt t="150896" x="4002088" y="4970463"/>
          <p14:tracePt t="150904" x="4002088" y="4979988"/>
          <p14:tracePt t="150912" x="4002088" y="4987925"/>
          <p14:tracePt t="150921" x="4002088" y="4997450"/>
          <p14:tracePt t="150945" x="4002088" y="5016500"/>
          <p14:tracePt t="151002" x="4002088" y="5024438"/>
          <p14:tracePt t="151010" x="4002088" y="5053013"/>
          <p14:tracePt t="151018" x="4002088" y="5070475"/>
          <p14:tracePt t="151026" x="4002088" y="5097463"/>
          <p14:tracePt t="151034" x="4002088" y="5133975"/>
          <p14:tracePt t="151046" x="3975100" y="5170488"/>
          <p14:tracePt t="151049" x="3965575" y="5216525"/>
          <p14:tracePt t="151057" x="3956050" y="5243513"/>
          <p14:tracePt t="151065" x="3948113" y="5289550"/>
          <p14:tracePt t="151073" x="3938588" y="5335588"/>
          <p14:tracePt t="151082" x="3929063" y="5335588"/>
          <p14:tracePt t="151091" x="3919538" y="5362575"/>
          <p14:tracePt t="151096" x="3911600" y="5380038"/>
          <p14:tracePt t="151112" x="3911600" y="5399088"/>
          <p14:tracePt t="151145" x="3902075" y="5408613"/>
          <p14:tracePt t="151162" x="3892550" y="5426075"/>
          <p14:tracePt t="151169" x="3883025" y="5435600"/>
          <p14:tracePt t="151226" x="3856038" y="5453063"/>
          <p14:tracePt t="151234" x="3810000" y="5462588"/>
          <p14:tracePt t="151241" x="3802063" y="5462588"/>
          <p14:tracePt t="151250" x="3775075" y="5472113"/>
          <p14:tracePt t="151257" x="3756025" y="5472113"/>
          <p14:tracePt t="151265" x="3729038" y="5472113"/>
          <p14:tracePt t="151273" x="3702050" y="5472113"/>
          <p14:tracePt t="151281" x="3692525" y="5472113"/>
          <p14:tracePt t="151290" x="3665538" y="5472113"/>
          <p14:tracePt t="151296" x="3656013" y="5472113"/>
          <p14:tracePt t="151361" x="3646488" y="5472113"/>
          <p14:tracePt t="151393" x="3636963" y="5462588"/>
          <p14:tracePt t="151401" x="3609975" y="5435600"/>
          <p14:tracePt t="151409" x="3609975" y="5416550"/>
          <p14:tracePt t="151417" x="3609975" y="5399088"/>
          <p14:tracePt t="151425" x="3609975" y="5372100"/>
          <p14:tracePt t="151433" x="3609975" y="5326063"/>
          <p14:tracePt t="151441" x="3609975" y="5299075"/>
          <p14:tracePt t="151449" x="3609975" y="5270500"/>
          <p14:tracePt t="151457" x="3629025" y="5233988"/>
          <p14:tracePt t="151465" x="3673475" y="5207000"/>
          <p14:tracePt t="151473" x="3719513" y="5180013"/>
          <p14:tracePt t="151482" x="3756025" y="5160963"/>
          <p14:tracePt t="151489" x="3792538" y="5160963"/>
          <p14:tracePt t="151500" x="3829050" y="5160963"/>
          <p14:tracePt t="151506" x="3838575" y="5160963"/>
          <p14:tracePt t="151515" x="3875088" y="5160963"/>
          <p14:tracePt t="151522" x="3919538" y="5180013"/>
          <p14:tracePt t="151533" x="3948113" y="5216525"/>
          <p14:tracePt t="151538" x="4002088" y="5262563"/>
          <p14:tracePt t="151549" x="4021138" y="5289550"/>
          <p14:tracePt t="151553" x="4038600" y="5299075"/>
          <p14:tracePt t="151563" x="4048125" y="5299075"/>
          <p14:tracePt t="151569" x="4057650" y="5307013"/>
          <p14:tracePt t="151577" x="4065588" y="5307013"/>
          <p14:tracePt t="151633" x="4065588" y="5316538"/>
          <p14:tracePt t="151641" x="4065588" y="5343525"/>
          <p14:tracePt t="151649" x="4065588" y="5362575"/>
          <p14:tracePt t="151657" x="4065588" y="5389563"/>
          <p14:tracePt t="151664" x="4065588" y="5399088"/>
          <p14:tracePt t="151672" x="4065588" y="5416550"/>
          <p14:tracePt t="151680" x="4057650" y="5445125"/>
          <p14:tracePt t="151688" x="4048125" y="5462588"/>
          <p14:tracePt t="151697" x="4029075" y="5508625"/>
          <p14:tracePt t="151704" x="4021138" y="5518150"/>
          <p14:tracePt t="151713" x="4011613" y="5545138"/>
          <p14:tracePt t="151720" x="4011613" y="5554663"/>
          <p14:tracePt t="151729" x="4002088" y="5581650"/>
          <p14:tracePt t="151736" x="3992563" y="5599113"/>
          <p14:tracePt t="151745" x="3984625" y="5599113"/>
          <p14:tracePt t="151752" x="3975100" y="5608638"/>
          <p14:tracePt t="151882" x="3975100" y="5599113"/>
          <p14:tracePt t="151890" x="3975100" y="5562600"/>
          <p14:tracePt t="151899" x="3975100" y="5535613"/>
          <p14:tracePt t="151906" x="3975100" y="5518150"/>
          <p14:tracePt t="151915" x="3975100" y="5508625"/>
          <p14:tracePt t="151937" x="3975100" y="5499100"/>
          <p14:tracePt t="151969" x="3975100" y="5489575"/>
          <p14:tracePt t="151985" x="3984625" y="5489575"/>
          <p14:tracePt t="151995" x="3992563" y="5489575"/>
          <p14:tracePt t="152000" x="4011613" y="5489575"/>
          <p14:tracePt t="152008" x="4021138" y="5489575"/>
          <p14:tracePt t="152065" x="4038600" y="5489575"/>
          <p14:tracePt t="152073" x="4075113" y="5472113"/>
          <p14:tracePt t="152082" x="4084638" y="5453063"/>
          <p14:tracePt t="152091" x="4102100" y="5389563"/>
          <p14:tracePt t="152097" x="4121150" y="5372100"/>
          <p14:tracePt t="152106" x="4121150" y="5343525"/>
          <p14:tracePt t="152114" x="4129088" y="5316538"/>
          <p14:tracePt t="152121" x="4138613" y="5307013"/>
          <p14:tracePt t="152130" x="4148138" y="5289550"/>
          <p14:tracePt t="152202" x="4157663" y="5289550"/>
          <p14:tracePt t="152210" x="4165600" y="5289550"/>
          <p14:tracePt t="152218" x="4175125" y="5289550"/>
          <p14:tracePt t="152233" x="4194175" y="5289550"/>
          <p14:tracePt t="152243" x="4194175" y="5280025"/>
          <p14:tracePt t="152256" x="4194175" y="5270500"/>
          <p14:tracePt t="152265" x="4202113" y="5253038"/>
          <p14:tracePt t="152288" x="4202113" y="5243513"/>
          <p14:tracePt t="152296" x="4211638" y="5243513"/>
          <p14:tracePt t="152304" x="4211638" y="5233988"/>
          <p14:tracePt t="152312" x="4211638" y="5226050"/>
          <p14:tracePt t="152337" x="4211638" y="5216525"/>
          <p14:tracePt t="152533" x="4211638" y="5207000"/>
          <p14:tracePt t="152566" x="4221163" y="5197475"/>
          <p14:tracePt t="152586" x="4221163" y="5189538"/>
          <p14:tracePt t="152618" x="4230688" y="5189538"/>
          <p14:tracePt t="152650" x="4238625" y="5189538"/>
          <p14:tracePt t="152658" x="4257675" y="5189538"/>
          <p14:tracePt t="152665" x="4284663" y="5189538"/>
          <p14:tracePt t="152674" x="4303713" y="5189538"/>
          <p14:tracePt t="152683" x="4340225" y="5189538"/>
          <p14:tracePt t="152689" x="4348163" y="5189538"/>
          <p14:tracePt t="152697" x="4376738" y="5189538"/>
          <p14:tracePt t="152705" x="4384675" y="5189538"/>
          <p14:tracePt t="152712" x="4394200" y="5189538"/>
          <p14:tracePt t="152728" x="4403725" y="5189538"/>
          <p14:tracePt t="152889" x="4413250" y="5189538"/>
          <p14:tracePt t="152914" x="4421188" y="5216525"/>
          <p14:tracePt t="152922" x="4430713" y="5226050"/>
          <p14:tracePt t="152931" x="4448175" y="5226050"/>
          <p14:tracePt t="152936" x="4457700" y="5226050"/>
          <p14:tracePt t="152946" x="4467225" y="5233988"/>
          <p14:tracePt t="152963" x="4476750" y="5243513"/>
          <p14:tracePt t="155234" x="4484688" y="5153025"/>
          <p14:tracePt t="155240" x="4484688" y="5024438"/>
          <p14:tracePt t="155248" x="4484688" y="4951413"/>
          <p14:tracePt t="155256" x="4484688" y="4897438"/>
          <p14:tracePt t="155264" x="4484688" y="4814888"/>
          <p14:tracePt t="155272" x="4484688" y="4724400"/>
          <p14:tracePt t="155280" x="4484688" y="4651375"/>
          <p14:tracePt t="155288" x="4484688" y="4578350"/>
          <p14:tracePt t="155296" x="4484688" y="4505325"/>
          <p14:tracePt t="155306" x="4484688" y="4449763"/>
          <p14:tracePt t="155312" x="4484688" y="4395788"/>
          <p14:tracePt t="155320" x="4484688" y="4332288"/>
          <p14:tracePt t="155328" x="4484688" y="4276725"/>
          <p14:tracePt t="155336" x="4484688" y="4222750"/>
          <p14:tracePt t="155345" x="4484688" y="4149725"/>
          <p14:tracePt t="155353" x="4484688" y="4076700"/>
          <p14:tracePt t="155362" x="4484688" y="4021138"/>
          <p14:tracePt t="155368" x="4503738" y="3984625"/>
          <p14:tracePt t="155376" x="4503738" y="3948113"/>
          <p14:tracePt t="155384" x="4503738" y="3903663"/>
          <p14:tracePt t="155392" x="4503738" y="3867150"/>
          <p14:tracePt t="155400" x="4503738" y="3848100"/>
          <p14:tracePt t="155408" x="4503738" y="3821113"/>
          <p14:tracePt t="155416" x="4484688" y="3794125"/>
          <p14:tracePt t="155424" x="4476750" y="3775075"/>
          <p14:tracePt t="155432" x="4467225" y="3767138"/>
          <p14:tracePt t="155441" x="4457700" y="3757613"/>
          <p14:tracePt t="155450" x="4448175" y="3711575"/>
          <p14:tracePt t="155457" x="4448175" y="3694113"/>
          <p14:tracePt t="155469" x="4440238" y="3648075"/>
          <p14:tracePt t="155473" x="4440238" y="3611563"/>
          <p14:tracePt t="155483" x="4413250" y="3538538"/>
          <p14:tracePt t="155490" x="4413250" y="3511550"/>
          <p14:tracePt t="155497" x="4403725" y="3455988"/>
          <p14:tracePt t="155507" x="4376738" y="3411538"/>
          <p14:tracePt t="155512" x="4340225" y="3365500"/>
          <p14:tracePt t="155520" x="4330700" y="3319463"/>
          <p14:tracePt t="155528" x="4321175" y="3292475"/>
          <p14:tracePt t="155538" x="4303713" y="3265488"/>
          <p14:tracePt t="155547" x="4294188" y="3265488"/>
          <p14:tracePt t="155554" x="4294188" y="3246438"/>
          <p14:tracePt t="155690" x="4284663" y="3236913"/>
          <p14:tracePt t="155714" x="4175125" y="3236913"/>
          <p14:tracePt t="155724" x="3975100" y="3236913"/>
          <p14:tracePt t="155730" x="3792538" y="3236913"/>
          <p14:tracePt t="155739" x="3656013" y="3236913"/>
          <p14:tracePt t="155746" x="3527425" y="3236913"/>
          <p14:tracePt t="155753" x="3400425" y="3236913"/>
          <p14:tracePt t="155762" x="3317875" y="3236913"/>
          <p14:tracePt t="155769" x="3263900" y="3236913"/>
          <p14:tracePt t="155776" x="3254375" y="3236913"/>
          <p14:tracePt t="155866" x="3263900" y="3228975"/>
          <p14:tracePt t="155874" x="3273425" y="3219450"/>
          <p14:tracePt t="155882" x="3281363" y="3192463"/>
          <p14:tracePt t="155898" x="3309938" y="3155950"/>
          <p14:tracePt t="155909" x="3317875" y="3127375"/>
          <p14:tracePt t="155912" x="3327400" y="3090863"/>
          <p14:tracePt t="155921" x="3363913" y="3073400"/>
          <p14:tracePt t="155928" x="3373438" y="3063875"/>
          <p14:tracePt t="155937" x="3373438" y="3054350"/>
          <p14:tracePt t="155945" x="3382963" y="3036888"/>
          <p14:tracePt t="155953" x="3390900" y="3000375"/>
          <p14:tracePt t="155961" x="3409950" y="2954338"/>
          <p14:tracePt t="155968" x="3446463" y="2936875"/>
          <p14:tracePt t="155976" x="3463925" y="2890838"/>
          <p14:tracePt t="155984" x="3500438" y="2844800"/>
          <p14:tracePt t="155993" x="3519488" y="2817813"/>
          <p14:tracePt t="156000" x="3556000" y="2781300"/>
          <p14:tracePt t="156008" x="3592513" y="2763838"/>
          <p14:tracePt t="156016" x="3629025" y="2744788"/>
          <p14:tracePt t="156024" x="3656013" y="2708275"/>
          <p14:tracePt t="156032" x="3673475" y="2708275"/>
          <p14:tracePt t="156040" x="3692525" y="2690813"/>
          <p14:tracePt t="156048" x="3709988" y="2681288"/>
          <p14:tracePt t="156056" x="3729038" y="2681288"/>
          <p14:tracePt t="156064" x="3765550" y="2671763"/>
          <p14:tracePt t="156072" x="3792538" y="2671763"/>
          <p14:tracePt t="156081" x="3846513" y="2671763"/>
          <p14:tracePt t="156089" x="3902075" y="2671763"/>
          <p14:tracePt t="156096" x="3956050" y="2671763"/>
          <p14:tracePt t="156104" x="4038600" y="2671763"/>
          <p14:tracePt t="156112" x="4084638" y="2698750"/>
          <p14:tracePt t="156120" x="4148138" y="2735263"/>
          <p14:tracePt t="156128" x="4230688" y="2808288"/>
          <p14:tracePt t="156136" x="4257675" y="2836863"/>
          <p14:tracePt t="156144" x="4294188" y="2881313"/>
          <p14:tracePt t="156153" x="4321175" y="2927350"/>
          <p14:tracePt t="156162" x="4330700" y="2973388"/>
          <p14:tracePt t="156168" x="4330700" y="2990850"/>
          <p14:tracePt t="156177" x="4330700" y="3027363"/>
          <p14:tracePt t="156185" x="4311650" y="3090863"/>
          <p14:tracePt t="156193" x="4303713" y="3100388"/>
          <p14:tracePt t="156200" x="4284663" y="3136900"/>
          <p14:tracePt t="156208" x="4267200" y="3155950"/>
          <p14:tracePt t="156216" x="4248150" y="3173413"/>
          <p14:tracePt t="156224" x="4202113" y="3192463"/>
          <p14:tracePt t="156232" x="4157663" y="3219450"/>
          <p14:tracePt t="156240" x="4138613" y="3236913"/>
          <p14:tracePt t="156248" x="4094163" y="3255963"/>
          <p14:tracePt t="156256" x="4065588" y="3255963"/>
          <p14:tracePt t="156264" x="4038600" y="3282950"/>
          <p14:tracePt t="156272" x="4021138" y="3292475"/>
          <p14:tracePt t="156280" x="4002088" y="3292475"/>
          <p14:tracePt t="156288" x="3992563" y="3292475"/>
          <p14:tracePt t="156345" x="3975100" y="3292475"/>
          <p14:tracePt t="156482" x="3965575" y="3292475"/>
          <p14:tracePt t="156698" x="3965575" y="3309938"/>
          <p14:tracePt t="156706" x="3965575" y="3419475"/>
          <p14:tracePt t="156713" x="3965575" y="3565525"/>
          <p14:tracePt t="156722" x="3965575" y="3711575"/>
          <p14:tracePt t="156731" x="3965575" y="3840163"/>
          <p14:tracePt t="156737" x="3965575" y="4003675"/>
          <p14:tracePt t="156744" x="3965575" y="4130675"/>
          <p14:tracePt t="156752" x="3965575" y="4240213"/>
          <p14:tracePt t="156762" x="3965575" y="4386263"/>
          <p14:tracePt t="156768" x="3965575" y="4495800"/>
          <p14:tracePt t="156776" x="3965575" y="4624388"/>
          <p14:tracePt t="156784" x="3965575" y="4751388"/>
          <p14:tracePt t="156792" x="3965575" y="4841875"/>
          <p14:tracePt t="156800" x="3965575" y="4933950"/>
          <p14:tracePt t="156808" x="3965575" y="5024438"/>
          <p14:tracePt t="156816" x="3965575" y="5080000"/>
          <p14:tracePt t="156827" x="3965575" y="5153025"/>
          <p14:tracePt t="156832" x="3965575" y="5253038"/>
          <p14:tracePt t="156841" x="3965575" y="5326063"/>
          <p14:tracePt t="156848" x="3965575" y="5380038"/>
          <p14:tracePt t="156856" x="3965575" y="5435600"/>
          <p14:tracePt t="156864" x="3965575" y="5481638"/>
          <p14:tracePt t="156879" x="3965575" y="5508625"/>
          <p14:tracePt t="156880" x="3965575" y="5545138"/>
          <p14:tracePt t="156888" x="3965575" y="5589588"/>
          <p14:tracePt t="156896" x="3965575" y="5618163"/>
          <p14:tracePt t="156905" x="3965575" y="5635625"/>
          <p14:tracePt t="156912" x="3965575" y="5645150"/>
          <p14:tracePt t="156920" x="3956050" y="5662613"/>
          <p14:tracePt t="156936" x="3956050" y="5681663"/>
          <p14:tracePt t="156944" x="3956050" y="5691188"/>
          <p14:tracePt t="157106" x="3948113" y="5699125"/>
          <p14:tracePt t="157138" x="3919538" y="5699125"/>
          <p14:tracePt t="157146" x="3819525" y="5699125"/>
          <p14:tracePt t="157154" x="3709988" y="5699125"/>
          <p14:tracePt t="157163" x="3582988" y="5699125"/>
          <p14:tracePt t="157170" x="3509963" y="5699125"/>
          <p14:tracePt t="157178" x="3446463" y="5699125"/>
          <p14:tracePt t="157185" x="3336925" y="5691188"/>
          <p14:tracePt t="157193" x="3273425" y="5672138"/>
          <p14:tracePt t="157201" x="3181350" y="5645150"/>
          <p14:tracePt t="157210" x="3136900" y="5635625"/>
          <p14:tracePt t="157217" x="3090863" y="5599113"/>
          <p14:tracePt t="157227" x="3071813" y="5589588"/>
          <p14:tracePt t="157232" x="3063875" y="5581650"/>
          <p14:tracePt t="157240" x="3063875" y="5572125"/>
          <p14:tracePt t="157248" x="3054350" y="5554663"/>
          <p14:tracePt t="157257" x="3044825" y="5508625"/>
          <p14:tracePt t="157265" x="3044825" y="5472113"/>
          <p14:tracePt t="157273" x="3044825" y="5426075"/>
          <p14:tracePt t="157280" x="3044825" y="5389563"/>
          <p14:tracePt t="157288" x="3044825" y="5362575"/>
          <p14:tracePt t="157296" x="3044825" y="5316538"/>
          <p14:tracePt t="157305" x="3044825" y="5307013"/>
          <p14:tracePt t="157313" x="3044825" y="5299075"/>
          <p14:tracePt t="157321" x="3044825" y="5262563"/>
          <p14:tracePt t="157328" x="3044825" y="5243513"/>
          <p14:tracePt t="157337" x="3044825" y="5233988"/>
          <p14:tracePt t="157345" x="3044825" y="5226050"/>
          <p14:tracePt t="157353" x="3044825" y="5216525"/>
          <p14:tracePt t="157362" x="3044825" y="5189538"/>
          <p14:tracePt t="157369" x="3044825" y="5180013"/>
          <p14:tracePt t="157377" x="3044825" y="5170488"/>
          <p14:tracePt t="157385" x="3044825" y="5160963"/>
          <p14:tracePt t="157393" x="3044825" y="5133975"/>
          <p14:tracePt t="157401" x="3090863" y="5116513"/>
          <p14:tracePt t="157410" x="3108325" y="5106988"/>
          <p14:tracePt t="157416" x="3181350" y="5080000"/>
          <p14:tracePt t="157425" x="3254375" y="5080000"/>
          <p14:tracePt t="157432" x="3327400" y="5080000"/>
          <p14:tracePt t="157440" x="3382963" y="5080000"/>
          <p14:tracePt t="157448" x="3455988" y="5080000"/>
          <p14:tracePt t="157457" x="3536950" y="5116513"/>
          <p14:tracePt t="157464" x="3582988" y="5153025"/>
          <p14:tracePt t="157473" x="3646488" y="5170488"/>
          <p14:tracePt t="157480" x="3709988" y="5226050"/>
          <p14:tracePt t="157488" x="3765550" y="5280025"/>
          <p14:tracePt t="157496" x="3783013" y="5299075"/>
          <p14:tracePt t="157504" x="3829050" y="5343525"/>
          <p14:tracePt t="157512" x="3838575" y="5353050"/>
          <p14:tracePt t="157520" x="3846513" y="5380038"/>
          <p14:tracePt t="157528" x="3856038" y="5399088"/>
          <p14:tracePt t="157536" x="3875088" y="5416550"/>
          <p14:tracePt t="157544" x="3875088" y="5426075"/>
          <p14:tracePt t="157553" x="3883025" y="5435600"/>
          <p14:tracePt t="157561" x="3883025" y="5445125"/>
          <p14:tracePt t="157568" x="3883025" y="5453063"/>
          <p14:tracePt t="157576" x="3883025" y="5462588"/>
          <p14:tracePt t="157584" x="3883025" y="5489575"/>
          <p14:tracePt t="157593" x="3883025" y="5508625"/>
          <p14:tracePt t="157600" x="3883025" y="5535613"/>
          <p14:tracePt t="157609" x="3883025" y="5562600"/>
          <p14:tracePt t="157616" x="3883025" y="5589588"/>
          <p14:tracePt t="157625" x="3856038" y="5635625"/>
          <p14:tracePt t="157632" x="3838575" y="5662613"/>
          <p14:tracePt t="157641" x="3802063" y="5691188"/>
          <p14:tracePt t="157648" x="3775075" y="5718175"/>
          <p14:tracePt t="157657" x="3746500" y="5745163"/>
          <p14:tracePt t="157668" x="3709988" y="5764213"/>
          <p14:tracePt t="157676" x="3702050" y="5764213"/>
          <p14:tracePt t="157682" x="3665538" y="5772150"/>
          <p14:tracePt t="157690" x="3646488" y="5781675"/>
          <p14:tracePt t="157697" x="3609975" y="5800725"/>
          <p14:tracePt t="157712" x="3573463" y="5800725"/>
          <p14:tracePt t="157777" x="3563938" y="5800725"/>
          <p14:tracePt t="157794" x="3536950" y="5800725"/>
          <p14:tracePt t="157800" x="3500438" y="5781675"/>
          <p14:tracePt t="157808" x="3490913" y="5764213"/>
          <p14:tracePt t="157816" x="3490913" y="5754688"/>
          <p14:tracePt t="157824" x="3482975" y="5745163"/>
          <p14:tracePt t="157832" x="3482975" y="5727700"/>
          <p14:tracePt t="157841" x="3473450" y="5718175"/>
          <p14:tracePt t="158722" x="3446463" y="5718175"/>
          <p14:tracePt t="158728" x="3354388" y="5699125"/>
          <p14:tracePt t="158736" x="3273425" y="5626100"/>
          <p14:tracePt t="158744" x="3208338" y="5589588"/>
          <p14:tracePt t="158752" x="3144838" y="5562600"/>
          <p14:tracePt t="158761" x="3090863" y="5554663"/>
          <p14:tracePt t="158768" x="3044825" y="5518150"/>
          <p14:tracePt t="158776" x="3035300" y="5518150"/>
          <p14:tracePt t="158785" x="3017838" y="5518150"/>
          <p14:tracePt t="158793" x="3008313" y="5508625"/>
          <p14:tracePt t="158921" x="3008313" y="5489575"/>
          <p14:tracePt t="158928" x="3008313" y="5481638"/>
          <p14:tracePt t="158936" x="3008313" y="5472113"/>
          <p14:tracePt t="158952" x="3008313" y="5453063"/>
          <p14:tracePt t="159344" x="3008313" y="5445125"/>
          <p14:tracePt t="159352" x="3008313" y="5408613"/>
          <p14:tracePt t="159361" x="2981325" y="5372100"/>
          <p14:tracePt t="159369" x="2925763" y="5326063"/>
          <p14:tracePt t="159378" x="2889250" y="5262563"/>
          <p14:tracePt t="159385" x="2871788" y="5243513"/>
          <p14:tracePt t="159393" x="2862263" y="5216525"/>
          <p14:tracePt t="159401" x="2825750" y="5170488"/>
          <p14:tracePt t="159409" x="2808288" y="5153025"/>
          <p14:tracePt t="159416" x="2789238" y="5106988"/>
          <p14:tracePt t="159432" x="2771775" y="5070475"/>
          <p14:tracePt t="159451" x="2771775" y="5033963"/>
          <p14:tracePt t="159458" x="2771775" y="5016500"/>
          <p14:tracePt t="159465" x="2771775" y="5006975"/>
          <p14:tracePt t="159474" x="2771775" y="4979988"/>
          <p14:tracePt t="159481" x="2771775" y="4970463"/>
          <p14:tracePt t="159490" x="2771775" y="4960938"/>
          <p14:tracePt t="159498" x="2771775" y="4943475"/>
          <p14:tracePt t="159532" x="2771775" y="4924425"/>
          <p14:tracePt t="159536" x="2771775" y="4897438"/>
          <p14:tracePt t="159545" x="2789238" y="4851400"/>
          <p14:tracePt t="159552" x="2817813" y="4787900"/>
          <p14:tracePt t="159562" x="2871788" y="4705350"/>
          <p14:tracePt t="159568" x="2925763" y="4624388"/>
          <p14:tracePt t="159577" x="2990850" y="4559300"/>
          <p14:tracePt t="159584" x="3008313" y="4514850"/>
          <p14:tracePt t="159592" x="3044825" y="4459288"/>
          <p14:tracePt t="159600" x="3071813" y="4432300"/>
          <p14:tracePt t="159608" x="3100388" y="4405313"/>
          <p14:tracePt t="159616" x="3117850" y="4376738"/>
          <p14:tracePt t="159632" x="3127375" y="4376738"/>
          <p14:tracePt t="160034" x="3127375" y="4349750"/>
          <p14:tracePt t="160041" x="3154363" y="4249738"/>
          <p14:tracePt t="160050" x="3163888" y="4130675"/>
          <p14:tracePt t="160057" x="3181350" y="4021138"/>
          <p14:tracePt t="160065" x="3208338" y="3930650"/>
          <p14:tracePt t="160074" x="3208338" y="3803650"/>
          <p14:tracePt t="160080" x="3208338" y="3730625"/>
          <p14:tracePt t="160088" x="3208338" y="3621088"/>
          <p14:tracePt t="160096" x="3208338" y="3556000"/>
          <p14:tracePt t="160104" x="3208338" y="3502025"/>
          <p14:tracePt t="160112" x="3208338" y="3465513"/>
          <p14:tracePt t="160120" x="3208338" y="3446463"/>
          <p14:tracePt t="160136" x="3208338" y="3438525"/>
          <p14:tracePt t="160170" x="3200400" y="3429000"/>
          <p14:tracePt t="160245" x="3200400" y="3411538"/>
          <p14:tracePt t="160258" x="3200400" y="3402013"/>
          <p14:tracePt t="160266" x="3200400" y="3392488"/>
          <p14:tracePt t="160276" x="3200400" y="3365500"/>
          <p14:tracePt t="160291" x="3200400" y="3355975"/>
          <p14:tracePt t="160297" x="3200400" y="3328988"/>
          <p14:tracePt t="160305" x="3200400" y="3319463"/>
          <p14:tracePt t="160314" x="3200400" y="3309938"/>
          <p14:tracePt t="160322" x="3190875" y="3282950"/>
          <p14:tracePt t="160328" x="3181350" y="3273425"/>
          <p14:tracePt t="160353" x="3171825" y="3273425"/>
          <p14:tracePt t="162282" x="3163888" y="3273425"/>
          <p14:tracePt t="162297" x="3163888" y="3292475"/>
          <p14:tracePt t="162306" x="3154363" y="3319463"/>
          <p14:tracePt t="162313" x="3154363" y="3328988"/>
          <p14:tracePt t="162328" x="3144838" y="3346450"/>
          <p14:tracePt t="162336" x="3144838" y="3355975"/>
          <p14:tracePt t="165634" x="3171825" y="3355975"/>
          <p14:tracePt t="165642" x="3244850" y="3355975"/>
          <p14:tracePt t="165652" x="3281363" y="3355975"/>
          <p14:tracePt t="165656" x="3317875" y="3355975"/>
          <p14:tracePt t="166802" x="3327400" y="3355975"/>
          <p14:tracePt t="166811" x="3346450" y="3338513"/>
          <p14:tracePt t="166818" x="3354388" y="3319463"/>
          <p14:tracePt t="166826" x="3363913" y="3309938"/>
          <p14:tracePt t="166864" x="3373438" y="3309938"/>
          <p14:tracePt t="167977" x="3363913" y="3309938"/>
          <p14:tracePt t="167985" x="3336925" y="3328988"/>
          <p14:tracePt t="167994" x="3317875" y="3338513"/>
          <p14:tracePt t="168106" x="3309938" y="3338513"/>
          <p14:tracePt t="168122" x="3290888" y="3338513"/>
          <p14:tracePt t="168130" x="3281363" y="3338513"/>
          <p14:tracePt t="168138" x="3273425" y="3346450"/>
          <p14:tracePt t="168378" x="3273425" y="3338513"/>
          <p14:tracePt t="168388" x="3273425" y="3319463"/>
          <p14:tracePt t="168394" x="3281363" y="3319463"/>
          <p14:tracePt t="168403" x="3281363" y="3302000"/>
          <p14:tracePt t="168412" x="3290888" y="3282950"/>
          <p14:tracePt t="168419" x="3300413" y="3273425"/>
          <p14:tracePt t="168426" x="3300413" y="3255963"/>
          <p14:tracePt t="168433" x="3309938" y="3236913"/>
          <p14:tracePt t="168441" x="3317875" y="3228975"/>
          <p14:tracePt t="168456" x="3327400" y="3219450"/>
          <p14:tracePt t="168930" x="3327400" y="3236913"/>
          <p14:tracePt t="168941" x="3327400" y="3292475"/>
          <p14:tracePt t="168944" x="3327400" y="3365500"/>
          <p14:tracePt t="168953" x="3327400" y="3438525"/>
          <p14:tracePt t="168960" x="3327400" y="3565525"/>
          <p14:tracePt t="168969" x="3327400" y="3675063"/>
          <p14:tracePt t="168978" x="3327400" y="3767138"/>
          <p14:tracePt t="168984" x="3327400" y="3884613"/>
          <p14:tracePt t="168993" x="3327400" y="3976688"/>
          <p14:tracePt t="169000" x="3327400" y="4067175"/>
          <p14:tracePt t="169008" x="3327400" y="4122738"/>
          <p14:tracePt t="169016" x="3317875" y="4213225"/>
          <p14:tracePt t="169025" x="3309938" y="4259263"/>
          <p14:tracePt t="169033" x="3300413" y="4332288"/>
          <p14:tracePt t="169041" x="3300413" y="4386263"/>
          <p14:tracePt t="169049" x="3290888" y="4449763"/>
          <p14:tracePt t="169056" x="3290888" y="4522788"/>
          <p14:tracePt t="169066" x="3263900" y="4605338"/>
          <p14:tracePt t="169074" x="3244850" y="4660900"/>
          <p14:tracePt t="169084" x="3244850" y="4714875"/>
          <p14:tracePt t="169090" x="3236913" y="4778375"/>
          <p14:tracePt t="169099" x="3208338" y="4860925"/>
          <p14:tracePt t="169104" x="3200400" y="4897438"/>
          <p14:tracePt t="169112" x="3200400" y="4951413"/>
          <p14:tracePt t="169120" x="3190875" y="4987925"/>
          <p14:tracePt t="169128" x="3190875" y="4997450"/>
          <p14:tracePt t="169136" x="3190875" y="5016500"/>
          <p14:tracePt t="169145" x="3181350" y="5024438"/>
          <p14:tracePt t="169163" x="3181350" y="5033963"/>
          <p14:tracePt t="169457" x="3181350" y="5016500"/>
          <p14:tracePt t="169465" x="3200400" y="4960938"/>
          <p14:tracePt t="169473" x="3217863" y="4897438"/>
          <p14:tracePt t="169481" x="3236913" y="4805363"/>
          <p14:tracePt t="169489" x="3290888" y="4705350"/>
          <p14:tracePt t="169497" x="3317875" y="4605338"/>
          <p14:tracePt t="169505" x="3346450" y="4514850"/>
          <p14:tracePt t="169514" x="3373438" y="4432300"/>
          <p14:tracePt t="169520" x="3400425" y="4303713"/>
          <p14:tracePt t="169528" x="3419475" y="4222750"/>
          <p14:tracePt t="169536" x="3427413" y="4113213"/>
          <p14:tracePt t="169545" x="3446463" y="4021138"/>
          <p14:tracePt t="169552" x="3473450" y="3894138"/>
          <p14:tracePt t="169560" x="3482975" y="3775075"/>
          <p14:tracePt t="169568" x="3482975" y="3665538"/>
          <p14:tracePt t="169577" x="3482975" y="3538538"/>
          <p14:tracePt t="169585" x="3482975" y="3446463"/>
          <p14:tracePt t="169594" x="3482975" y="3338513"/>
          <p14:tracePt t="169602" x="3482975" y="3265488"/>
          <p14:tracePt t="169612" x="3482975" y="3228975"/>
          <p14:tracePt t="169618" x="3482975" y="3182938"/>
          <p14:tracePt t="169626" x="3482975" y="3155950"/>
          <p14:tracePt t="169634" x="3482975" y="3136900"/>
          <p14:tracePt t="169642" x="3482975" y="3119438"/>
          <p14:tracePt t="169896" x="3500438" y="3127375"/>
          <p14:tracePt t="169905" x="3536950" y="3192463"/>
          <p14:tracePt t="169913" x="3582988" y="3265488"/>
          <p14:tracePt t="169921" x="3619500" y="3365500"/>
          <p14:tracePt t="169929" x="3646488" y="3429000"/>
          <p14:tracePt t="169937" x="3673475" y="3492500"/>
          <p14:tracePt t="169946" x="3683000" y="3548063"/>
          <p14:tracePt t="169952" x="3692525" y="3592513"/>
          <p14:tracePt t="169960" x="3719513" y="3638550"/>
          <p14:tracePt t="169970" x="3729038" y="3711575"/>
          <p14:tracePt t="169980" x="3729038" y="3784600"/>
          <p14:tracePt t="169986" x="3729038" y="3848100"/>
          <p14:tracePt t="169998" x="3729038" y="3921125"/>
          <p14:tracePt t="170002" x="3729038" y="3976688"/>
          <p14:tracePt t="170013" x="3729038" y="4049713"/>
          <p14:tracePt t="170017" x="3729038" y="4122738"/>
          <p14:tracePt t="170025" x="3729038" y="4176713"/>
          <p14:tracePt t="170033" x="3729038" y="4286250"/>
          <p14:tracePt t="170041" x="3729038" y="4349750"/>
          <p14:tracePt t="170049" x="3729038" y="4405313"/>
          <p14:tracePt t="170057" x="3709988" y="4486275"/>
          <p14:tracePt t="170065" x="3709988" y="4522788"/>
          <p14:tracePt t="170073" x="3692525" y="4568825"/>
          <p14:tracePt t="170081" x="3683000" y="4595813"/>
          <p14:tracePt t="170089" x="3673475" y="4624388"/>
          <p14:tracePt t="170097" x="3665538" y="4641850"/>
          <p14:tracePt t="170226" x="3665538" y="4660900"/>
          <p14:tracePt t="170234" x="3656013" y="4668838"/>
          <p14:tracePt t="170242" x="3636963" y="4697413"/>
          <p14:tracePt t="170250" x="3619500" y="4714875"/>
          <p14:tracePt t="170258" x="3609975" y="4732338"/>
          <p14:tracePt t="170266" x="3600450" y="4741863"/>
          <p14:tracePt t="170274" x="3592513" y="4760913"/>
          <p14:tracePt t="170281" x="3582988" y="4768850"/>
          <p14:tracePt t="170289" x="3573463" y="4778375"/>
          <p14:tracePt t="175608" x="3573463" y="4787900"/>
          <p14:tracePt t="175616" x="3673475" y="4805363"/>
          <p14:tracePt t="175624" x="3783013" y="4824413"/>
          <p14:tracePt t="175632" x="3911600" y="4833938"/>
          <p14:tracePt t="175641" x="3992563" y="4851400"/>
          <p14:tracePt t="175650" x="4084638" y="4851400"/>
          <p14:tracePt t="175656" x="4148138" y="4870450"/>
          <p14:tracePt t="175666" x="4175125" y="4897438"/>
          <p14:tracePt t="175672" x="4202113" y="4906963"/>
          <p14:tracePt t="175680" x="4230688" y="4924425"/>
          <p14:tracePt t="175714" x="4230688" y="4933950"/>
          <p14:tracePt t="175753" x="4230688" y="4943475"/>
          <p14:tracePt t="175929" x="4230688" y="4960938"/>
          <p14:tracePt t="175938" x="4230688" y="4970463"/>
          <p14:tracePt t="175944" x="4230688" y="4979988"/>
          <p14:tracePt t="175952" x="4230688" y="4997450"/>
          <p14:tracePt t="175960" x="4230688" y="5016500"/>
          <p14:tracePt t="175993" x="4230688" y="5024438"/>
          <p14:tracePt t="176000" x="4221163" y="5033963"/>
          <p14:tracePt t="176066" x="4211638" y="5033963"/>
          <p14:tracePt t="176074" x="4194175" y="5060950"/>
          <p14:tracePt t="176090" x="4175125" y="5080000"/>
          <p14:tracePt t="176098" x="4175125" y="5089525"/>
          <p14:tracePt t="176114" x="4175125" y="5097463"/>
          <p14:tracePt t="176122" x="4165600" y="5106988"/>
          <p14:tracePt t="176130" x="4165600" y="5126038"/>
          <p14:tracePt t="176466" x="4165600" y="5133975"/>
          <p14:tracePt t="176472" x="4165600" y="5153025"/>
          <p14:tracePt t="176480" x="4175125" y="5160963"/>
          <p14:tracePt t="176496" x="4184650" y="5160963"/>
          <p14:tracePt t="176609" x="4184650" y="5170488"/>
          <p14:tracePt t="179226" x="4202113" y="5180013"/>
          <p14:tracePt t="179234" x="4238625" y="5180013"/>
          <p14:tracePt t="179245" x="4284663" y="5126038"/>
          <p14:tracePt t="179250" x="4340225" y="5053013"/>
          <p14:tracePt t="179257" x="4357688" y="4997450"/>
          <p14:tracePt t="179265" x="4403725" y="4933950"/>
          <p14:tracePt t="179273" x="4440238" y="4851400"/>
          <p14:tracePt t="179281" x="4476750" y="4797425"/>
          <p14:tracePt t="179289" x="4513263" y="4724400"/>
          <p14:tracePt t="179297" x="4540250" y="4687888"/>
          <p14:tracePt t="179305" x="4540250" y="4668838"/>
          <p14:tracePt t="179313" x="4549775" y="4632325"/>
          <p14:tracePt t="179322" x="4549775" y="4624388"/>
          <p14:tracePt t="179328" x="4549775" y="4595813"/>
          <p14:tracePt t="179344" x="4549775" y="4587875"/>
          <p14:tracePt t="179353" x="4549775" y="4578350"/>
          <p14:tracePt t="179360" x="4549775" y="4559300"/>
          <p14:tracePt t="179368" x="4549775" y="4541838"/>
          <p14:tracePt t="179376" x="4521200" y="4514850"/>
          <p14:tracePt t="179384" x="4513263" y="4495800"/>
          <p14:tracePt t="179393" x="4503738" y="4468813"/>
          <p14:tracePt t="179400" x="4494213" y="4432300"/>
          <p14:tracePt t="179409" x="4457700" y="4395788"/>
          <p14:tracePt t="179417" x="4457700" y="4386263"/>
          <p14:tracePt t="179426" x="4430713" y="4359275"/>
          <p14:tracePt t="179433" x="4403725" y="4332288"/>
          <p14:tracePt t="179441" x="4384675" y="4313238"/>
          <p14:tracePt t="179449" x="4340225" y="4268788"/>
          <p14:tracePt t="179457" x="4321175" y="4259263"/>
          <p14:tracePt t="179466" x="4294188" y="4232275"/>
          <p14:tracePt t="179474" x="4248150" y="4203700"/>
          <p14:tracePt t="179481" x="4211638" y="4176713"/>
          <p14:tracePt t="179490" x="4175125" y="4167188"/>
          <p14:tracePt t="179498" x="4121150" y="4130675"/>
          <p14:tracePt t="179506" x="4094163" y="4113213"/>
          <p14:tracePt t="179516" x="4084638" y="4103688"/>
          <p14:tracePt t="179521" x="4048125" y="4067175"/>
          <p14:tracePt t="179529" x="4021138" y="4057650"/>
          <p14:tracePt t="179537" x="4002088" y="4057650"/>
          <p14:tracePt t="179546" x="3965575" y="4049713"/>
          <p14:tracePt t="179553" x="3929063" y="4030663"/>
          <p14:tracePt t="179562" x="3883025" y="4003675"/>
          <p14:tracePt t="179568" x="3846513" y="3994150"/>
          <p14:tracePt t="179576" x="3819525" y="3967163"/>
          <p14:tracePt t="179584" x="3802063" y="3957638"/>
          <p14:tracePt t="179593" x="3792538" y="3948113"/>
          <p14:tracePt t="179690" x="3783013" y="3930650"/>
          <p14:tracePt t="179700" x="3783013" y="3921125"/>
          <p14:tracePt t="179707" x="3783013" y="3894138"/>
          <p14:tracePt t="179723" x="3783013" y="3875088"/>
          <p14:tracePt t="179730" x="3783013" y="3848100"/>
          <p14:tracePt t="179737" x="3783013" y="3830638"/>
          <p14:tracePt t="179745" x="3783013" y="3794125"/>
          <p14:tracePt t="179753" x="3756025" y="3721100"/>
          <p14:tracePt t="179761" x="3738563" y="3694113"/>
          <p14:tracePt t="179769" x="3729038" y="3629025"/>
          <p14:tracePt t="179776" x="3692525" y="3565525"/>
          <p14:tracePt t="179785" x="3683000" y="3538538"/>
          <p14:tracePt t="179793" x="3673475" y="3502025"/>
          <p14:tracePt t="179801" x="3673475" y="3455988"/>
          <p14:tracePt t="179810" x="3673475" y="3446463"/>
          <p14:tracePt t="179817" x="3673475" y="3419475"/>
          <p14:tracePt t="179826" x="3673475" y="3411538"/>
          <p14:tracePt t="180092" x="3665538" y="3419475"/>
          <p14:tracePt t="180098" x="3665538" y="3455988"/>
          <p14:tracePt t="180106" x="3665538" y="3465513"/>
          <p14:tracePt t="180114" x="3636963" y="3492500"/>
          <p14:tracePt t="180121" x="3636963" y="3502025"/>
          <p14:tracePt t="180202" x="3636963" y="3511550"/>
          <p14:tracePt t="180211" x="3636963" y="3548063"/>
          <p14:tracePt t="180218" x="3636963" y="3602038"/>
          <p14:tracePt t="180228" x="3636963" y="3657600"/>
          <p14:tracePt t="180233" x="3636963" y="3665538"/>
          <p14:tracePt t="180241" x="3636963" y="3738563"/>
          <p14:tracePt t="180249" x="3636963" y="3803650"/>
          <p14:tracePt t="180257" x="3646488" y="3875088"/>
          <p14:tracePt t="180265" x="3656013" y="3930650"/>
          <p14:tracePt t="180272" x="3656013" y="3994150"/>
          <p14:tracePt t="180280" x="3656013" y="4030663"/>
          <p14:tracePt t="180288" x="3665538" y="4057650"/>
          <p14:tracePt t="180296" x="3665538" y="4094163"/>
          <p14:tracePt t="180304" x="3692525" y="4122738"/>
          <p14:tracePt t="180312" x="3692525" y="4130675"/>
          <p14:tracePt t="180321" x="3692525" y="4140200"/>
          <p14:tracePt t="180424" x="3692525" y="4149725"/>
          <p14:tracePt t="180448" x="3692525" y="4167188"/>
          <p14:tracePt t="180465" x="3692525" y="4176713"/>
          <p14:tracePt t="180481" x="3692525" y="4186238"/>
          <p14:tracePt t="180506" x="3692525" y="4195763"/>
          <p14:tracePt t="180594" x="3692525" y="4213225"/>
          <p14:tracePt t="180621" x="3692525" y="4232275"/>
          <p14:tracePt t="180624" x="3692525" y="4259263"/>
          <p14:tracePt t="180632" x="3692525" y="4268788"/>
          <p14:tracePt t="180640" x="3692525" y="4276725"/>
          <p14:tracePt t="180648" x="3692525" y="4303713"/>
          <p14:tracePt t="180665" x="3692525" y="4313238"/>
          <p14:tracePt t="180680" x="3692525" y="4322763"/>
          <p14:tracePt t="180834" x="3692525" y="4303713"/>
          <p14:tracePt t="180842" x="3702050" y="4249738"/>
          <p14:tracePt t="180850" x="3709988" y="4186238"/>
          <p14:tracePt t="180858" x="3738563" y="4130675"/>
          <p14:tracePt t="180866" x="3765550" y="4067175"/>
          <p14:tracePt t="180874" x="3765550" y="4013200"/>
          <p14:tracePt t="180881" x="3775075" y="3948113"/>
          <p14:tracePt t="180889" x="3783013" y="3894138"/>
          <p14:tracePt t="180897" x="3783013" y="3830638"/>
          <p14:tracePt t="180905" x="3810000" y="3775075"/>
          <p14:tracePt t="180913" x="3810000" y="3711575"/>
          <p14:tracePt t="180920" x="3819525" y="3675063"/>
          <p14:tracePt t="180929" x="3819525" y="3621088"/>
          <p14:tracePt t="180936" x="3829050" y="3575050"/>
          <p14:tracePt t="180944" x="3829050" y="3556000"/>
          <p14:tracePt t="180952" x="3829050" y="3529013"/>
          <p14:tracePt t="180960" x="3829050" y="3519488"/>
          <p14:tracePt t="180969" x="3838575" y="3511550"/>
          <p14:tracePt t="181098" x="3838575" y="3502025"/>
          <p14:tracePt t="181122" x="3838575" y="3482975"/>
          <p14:tracePt t="181306" x="3838575" y="3519488"/>
          <p14:tracePt t="181314" x="3838575" y="3575050"/>
          <p14:tracePt t="181324" x="3838575" y="3648075"/>
          <p14:tracePt t="181332" x="3865563" y="3748088"/>
          <p14:tracePt t="181338" x="3865563" y="3821113"/>
          <p14:tracePt t="181344" x="3865563" y="3911600"/>
          <p14:tracePt t="181352" x="3865563" y="3984625"/>
          <p14:tracePt t="181360" x="3865563" y="4094163"/>
          <p14:tracePt t="181369" x="3865563" y="4167188"/>
          <p14:tracePt t="181376" x="3865563" y="4240213"/>
          <p14:tracePt t="181384" x="3865563" y="4295775"/>
          <p14:tracePt t="181393" x="3865563" y="4395788"/>
          <p14:tracePt t="181400" x="3865563" y="4422775"/>
          <p14:tracePt t="181409" x="3865563" y="4459288"/>
          <p14:tracePt t="181418" x="3865563" y="4486275"/>
          <p14:tracePt t="181426" x="3865563" y="4495800"/>
          <p14:tracePt t="181432" x="3865563" y="4514850"/>
          <p14:tracePt t="181729" x="3875088" y="4522788"/>
          <p14:tracePt t="181744" x="3919538" y="4478338"/>
          <p14:tracePt t="181752" x="3984625" y="4413250"/>
          <p14:tracePt t="181760" x="4029075" y="4376738"/>
          <p14:tracePt t="181768" x="4094163" y="4340225"/>
          <p14:tracePt t="181777" x="4148138" y="4286250"/>
          <p14:tracePt t="181784" x="4194175" y="4249738"/>
          <p14:tracePt t="181793" x="4202113" y="4232275"/>
          <p14:tracePt t="181800" x="4248150" y="4186238"/>
          <p14:tracePt t="181810" x="4257675" y="4159250"/>
          <p14:tracePt t="181817" x="4284663" y="4130675"/>
          <p14:tracePt t="181826" x="4284663" y="4113213"/>
          <p14:tracePt t="181833" x="4294188" y="4103688"/>
          <p14:tracePt t="181843" x="4294188" y="4094163"/>
          <p14:tracePt t="182186" x="4294188" y="4103688"/>
          <p14:tracePt t="182282" x="4294188" y="4122738"/>
          <p14:tracePt t="182292" x="4284663" y="4140200"/>
          <p14:tracePt t="182299" x="4284663" y="4149725"/>
          <p14:tracePt t="182306" x="4275138" y="4167188"/>
          <p14:tracePt t="182315" x="4267200" y="4176713"/>
          <p14:tracePt t="182324" x="4257675" y="4186238"/>
          <p14:tracePt t="182333" x="4248150" y="4195763"/>
          <p14:tracePt t="182516" x="4248150" y="4213225"/>
          <p14:tracePt t="182523" x="4221163" y="4240213"/>
          <p14:tracePt t="182531" x="4211638" y="4259263"/>
          <p14:tracePt t="182538" x="4211638" y="4268788"/>
          <p14:tracePt t="182545" x="4202113" y="4286250"/>
          <p14:tracePt t="182553" x="4202113" y="4295775"/>
          <p14:tracePt t="183184" x="4202113" y="4303713"/>
          <p14:tracePt t="183193" x="4184650" y="4322763"/>
          <p14:tracePt t="183208" x="4175125" y="4322763"/>
          <p14:tracePt t="183217" x="4165600" y="4332288"/>
          <p14:tracePt t="183225" x="4157663" y="4340225"/>
          <p14:tracePt t="183248" x="4157663" y="4349750"/>
          <p14:tracePt t="183530" x="4157663" y="4368800"/>
          <p14:tracePt t="183538" x="4121150" y="4422775"/>
          <p14:tracePt t="183546" x="4021138" y="4478338"/>
          <p14:tracePt t="183554" x="3938588" y="4522788"/>
          <p14:tracePt t="183561" x="3856038" y="4578350"/>
          <p14:tracePt t="183569" x="3792538" y="4614863"/>
          <p14:tracePt t="183578" x="3719513" y="4651375"/>
          <p14:tracePt t="183585" x="3665538" y="4687888"/>
          <p14:tracePt t="183593" x="3600450" y="4741863"/>
          <p14:tracePt t="183601" x="3556000" y="4797425"/>
          <p14:tracePt t="183610" x="3509963" y="4860925"/>
          <p14:tracePt t="183619" x="3463925" y="4906963"/>
          <p14:tracePt t="183627" x="3419475" y="4951413"/>
          <p14:tracePt t="183634" x="3390900" y="4997450"/>
          <p14:tracePt t="183641" x="3363913" y="5033963"/>
          <p14:tracePt t="183649" x="3336925" y="5060950"/>
          <p14:tracePt t="183657" x="3317875" y="5097463"/>
          <p14:tracePt t="183668" x="3300413" y="5126038"/>
          <p14:tracePt t="183672" x="3281363" y="5143500"/>
          <p14:tracePt t="183680" x="3273425" y="5153025"/>
          <p14:tracePt t="184122" x="3273425" y="5133975"/>
          <p14:tracePt t="184130" x="3273425" y="5106988"/>
          <p14:tracePt t="184138" x="3281363" y="5089525"/>
          <p14:tracePt t="184147" x="3290888" y="5070475"/>
          <p14:tracePt t="184162" x="3309938" y="5043488"/>
          <p14:tracePt t="184169" x="3336925" y="5016500"/>
          <p14:tracePt t="184185" x="3336925" y="5006975"/>
          <p14:tracePt t="184197" x="3346450" y="4987925"/>
          <p14:tracePt t="184200" x="3363913" y="4970463"/>
          <p14:tracePt t="184216" x="3363913" y="4960938"/>
          <p14:tracePt t="184225" x="3373438" y="4943475"/>
          <p14:tracePt t="184240" x="3373438" y="4924425"/>
          <p14:tracePt t="184256" x="3373438" y="4914900"/>
          <p14:tracePt t="184264" x="3373438" y="4906963"/>
          <p14:tracePt t="184272" x="3382963" y="4897438"/>
          <p14:tracePt t="184288" x="3382963" y="4887913"/>
          <p14:tracePt t="184296" x="3382963" y="4878388"/>
          <p14:tracePt t="184304" x="3390900" y="4870450"/>
          <p14:tracePt t="184312" x="3390900" y="4860925"/>
          <p14:tracePt t="184328" x="3400425" y="4833938"/>
          <p14:tracePt t="184698" x="3409950" y="4824413"/>
          <p14:tracePt t="184705" x="3419475" y="4814888"/>
          <p14:tracePt t="184712" x="3427413" y="4814888"/>
          <p14:tracePt t="184720" x="3446463" y="4797425"/>
          <p14:tracePt t="184728" x="3446463" y="4787900"/>
          <p14:tracePt t="184736" x="3455988" y="4778375"/>
          <p14:tracePt t="184744" x="3463925" y="4768850"/>
          <p14:tracePt t="184752" x="3473450" y="4751388"/>
          <p14:tracePt t="184760" x="3490913" y="4732338"/>
          <p14:tracePt t="184768" x="3500438" y="4724400"/>
          <p14:tracePt t="184777" x="3509963" y="4705350"/>
          <p14:tracePt t="184785" x="3519488" y="4687888"/>
          <p14:tracePt t="184794" x="3536950" y="4668838"/>
          <p14:tracePt t="184803" x="3546475" y="4660900"/>
          <p14:tracePt t="184811" x="3556000" y="4632325"/>
          <p14:tracePt t="184817" x="3556000" y="4614863"/>
          <p14:tracePt t="184827" x="3563938" y="4614863"/>
          <p14:tracePt t="184835" x="3563938" y="4605338"/>
          <p14:tracePt t="184850" x="3563938" y="4587875"/>
          <p14:tracePt t="185346" x="3582988" y="4568825"/>
          <p14:tracePt t="185361" x="3600450" y="4532313"/>
          <p14:tracePt t="185368" x="3636963" y="4505325"/>
          <p14:tracePt t="185376" x="3656013" y="4495800"/>
          <p14:tracePt t="185384" x="3673475" y="4478338"/>
          <p14:tracePt t="185392" x="3692525" y="4449763"/>
          <p14:tracePt t="185400" x="3709988" y="4413250"/>
          <p14:tracePt t="185408" x="3719513" y="4405313"/>
          <p14:tracePt t="185416" x="3746500" y="4386263"/>
          <p14:tracePt t="185425" x="3765550" y="4368800"/>
          <p14:tracePt t="185453" x="3775075" y="4368800"/>
          <p14:tracePt t="186076" x="3775075" y="4376738"/>
          <p14:tracePt t="186082" x="3756025" y="4386263"/>
          <p14:tracePt t="186090" x="3738563" y="4395788"/>
          <p14:tracePt t="186099" x="3719513" y="4413250"/>
          <p14:tracePt t="186107" x="3709988" y="4422775"/>
          <p14:tracePt t="186115" x="3683000" y="4432300"/>
          <p14:tracePt t="186145" x="3673475" y="4441825"/>
          <p14:tracePt t="186169" x="3656013" y="4459288"/>
          <p14:tracePt t="186177" x="3636963" y="4468813"/>
          <p14:tracePt t="186193" x="3629025" y="4478338"/>
          <p14:tracePt t="186201" x="3609975" y="4486275"/>
          <p14:tracePt t="186217" x="3573463" y="4505325"/>
          <p14:tracePt t="186227" x="3563938" y="4514850"/>
          <p14:tracePt t="186233" x="3556000" y="4522788"/>
          <p14:tracePt t="186243" x="3546475" y="4532313"/>
          <p14:tracePt t="186249" x="3519488" y="4551363"/>
          <p14:tracePt t="186257" x="3500438" y="4559300"/>
          <p14:tracePt t="186272" x="3500438" y="4568825"/>
          <p14:tracePt t="186601" x="3500438" y="4559300"/>
          <p14:tracePt t="186608" x="3500438" y="4551363"/>
          <p14:tracePt t="186616" x="3500438" y="4541838"/>
          <p14:tracePt t="186625" x="3509963" y="4532313"/>
          <p14:tracePt t="187706" x="3519488" y="4532313"/>
          <p14:tracePt t="187728" x="3536950" y="4514850"/>
          <p14:tracePt t="187736" x="3546475" y="4514850"/>
          <p14:tracePt t="187744" x="3556000" y="4505325"/>
          <p14:tracePt t="187784" x="3563938" y="4495800"/>
          <p14:tracePt t="187793" x="3563938" y="4486275"/>
          <p14:tracePt t="187811" x="3563938" y="4478338"/>
          <p14:tracePt t="187818" x="3582988" y="4459288"/>
          <p14:tracePt t="187842" x="3592513" y="4449763"/>
          <p14:tracePt t="188264" x="3592513" y="4486275"/>
          <p14:tracePt t="188272" x="3592513" y="4551363"/>
          <p14:tracePt t="188280" x="3592513" y="4605338"/>
          <p14:tracePt t="188289" x="3600450" y="4660900"/>
          <p14:tracePt t="188296" x="3600450" y="4724400"/>
          <p14:tracePt t="188304" x="3619500" y="4760913"/>
          <p14:tracePt t="188312" x="3619500" y="4805363"/>
          <p14:tracePt t="188320" x="3636963" y="4841875"/>
          <p14:tracePt t="188328" x="3636963" y="4878388"/>
          <p14:tracePt t="188337" x="3646488" y="4897438"/>
          <p14:tracePt t="188344" x="3646488" y="4906963"/>
          <p14:tracePt t="188368" x="3646488" y="4914900"/>
          <p14:tracePt t="188450" x="3646488" y="4933950"/>
          <p14:tracePt t="188490" x="3646488" y="4943475"/>
          <p14:tracePt t="188498" x="3646488" y="4951413"/>
          <p14:tracePt t="188520" x="3646488" y="4960938"/>
          <p14:tracePt t="188536" x="3646488" y="4970463"/>
          <p14:tracePt t="188779" x="3646488" y="4951413"/>
          <p14:tracePt t="188785" x="3646488" y="4943475"/>
          <p14:tracePt t="188794" x="3646488" y="4914900"/>
          <p14:tracePt t="188801" x="3646488" y="4906963"/>
          <p14:tracePt t="188811" x="3646488" y="4887913"/>
          <p14:tracePt t="188818" x="3646488" y="4870450"/>
          <p14:tracePt t="188952" x="3646488" y="4860925"/>
          <p14:tracePt t="188969" x="3646488" y="4824413"/>
          <p14:tracePt t="188978" x="3646488" y="4805363"/>
          <p14:tracePt t="188986" x="3646488" y="4760913"/>
          <p14:tracePt t="188993" x="3646488" y="4741863"/>
          <p14:tracePt t="189001" x="3646488" y="4714875"/>
          <p14:tracePt t="189011" x="3646488" y="4705350"/>
          <p14:tracePt t="189017" x="3646488" y="4678363"/>
          <p14:tracePt t="189034" x="3646488" y="4668838"/>
          <p14:tracePt t="189047" x="3646488" y="4651375"/>
          <p14:tracePt t="189728" x="3646488" y="4632325"/>
          <p14:tracePt t="189737" x="3646488" y="4624388"/>
          <p14:tracePt t="189864" x="3646488" y="4605338"/>
          <p14:tracePt t="189872" x="3646488" y="4595813"/>
          <p14:tracePt t="189880" x="3656013" y="4587875"/>
          <p14:tracePt t="189896" x="3665538" y="4559300"/>
          <p14:tracePt t="189920" x="3673475" y="4551363"/>
          <p14:tracePt t="190322" x="3683000" y="4541838"/>
          <p14:tracePt t="190410" x="3683000" y="4532313"/>
          <p14:tracePt t="190418" x="3702050" y="4505325"/>
          <p14:tracePt t="190427" x="3729038" y="4486275"/>
          <p14:tracePt t="190435" x="3746500" y="4459288"/>
          <p14:tracePt t="190445" x="3756025" y="4422775"/>
          <p14:tracePt t="190449" x="3775075" y="4405313"/>
          <p14:tracePt t="190457" x="3783013" y="4368800"/>
          <p14:tracePt t="190464" x="3792538" y="4349750"/>
          <p14:tracePt t="190472" x="3792538" y="4295775"/>
          <p14:tracePt t="190480" x="3802063" y="4259263"/>
          <p14:tracePt t="190488" x="3802063" y="4240213"/>
          <p14:tracePt t="190496" x="3838575" y="4186238"/>
          <p14:tracePt t="190504" x="3838575" y="4167188"/>
          <p14:tracePt t="190512" x="3838575" y="4140200"/>
          <p14:tracePt t="190520" x="3846513" y="4103688"/>
          <p14:tracePt t="190528" x="3856038" y="4086225"/>
          <p14:tracePt t="190536" x="3856038" y="4067175"/>
          <p14:tracePt t="190552" x="3856038" y="4057650"/>
          <p14:tracePt t="190562" x="3875088" y="4040188"/>
          <p14:tracePt t="190570" x="3875088" y="4030663"/>
          <p14:tracePt t="190578" x="3883025" y="4013200"/>
          <p14:tracePt t="190585" x="3883025" y="3994150"/>
          <p14:tracePt t="190599" x="3883025" y="3967163"/>
          <p14:tracePt t="190601" x="3883025" y="3930650"/>
          <p14:tracePt t="190610" x="3883025" y="3894138"/>
          <p14:tracePt t="190618" x="3883025" y="3857625"/>
          <p14:tracePt t="190628" x="3883025" y="3811588"/>
          <p14:tracePt t="190633" x="3883025" y="3775075"/>
          <p14:tracePt t="190644" x="3883025" y="3757613"/>
          <p14:tracePt t="190650" x="3883025" y="3711575"/>
          <p14:tracePt t="190660" x="3883025" y="3684588"/>
          <p14:tracePt t="190666" x="3883025" y="3665538"/>
          <p14:tracePt t="190674" x="3883025" y="3657600"/>
          <p14:tracePt t="190681" x="3883025" y="3648075"/>
          <p14:tracePt t="190689" x="3883025" y="3638550"/>
          <p14:tracePt t="190697" x="3883025" y="3629025"/>
          <p14:tracePt t="190705" x="3883025" y="3621088"/>
          <p14:tracePt t="190720" x="3883025" y="3602038"/>
          <p14:tracePt t="190736" x="3883025" y="3592513"/>
          <p14:tracePt t="190760" x="3883025" y="3584575"/>
          <p14:tracePt t="190768" x="3883025" y="3565525"/>
          <p14:tracePt t="190776" x="3883025" y="3556000"/>
          <p14:tracePt t="190785" x="3883025" y="3548063"/>
          <p14:tracePt t="190792" x="3883025" y="3511550"/>
          <p14:tracePt t="190801" x="3883025" y="3502025"/>
          <p14:tracePt t="190809" x="3883025" y="3465513"/>
          <p14:tracePt t="190827" x="3883025" y="3438525"/>
          <p14:tracePt t="190833" x="3883025" y="3429000"/>
          <p14:tracePt t="190843" x="3875088" y="3402013"/>
          <p14:tracePt t="190849" x="3875088" y="3382963"/>
          <p14:tracePt t="190857" x="3865563" y="3355975"/>
          <p14:tracePt t="190865" x="3865563" y="3346450"/>
          <p14:tracePt t="191338" x="3856038" y="3338513"/>
          <p14:tracePt t="191361" x="3783013" y="3338513"/>
          <p14:tracePt t="191369" x="3673475" y="3338513"/>
          <p14:tracePt t="191377" x="3573463" y="3338513"/>
          <p14:tracePt t="191385" x="3500438" y="3328988"/>
          <p14:tracePt t="191392" x="3446463" y="3309938"/>
          <p14:tracePt t="191400" x="3382963" y="3309938"/>
          <p14:tracePt t="191408" x="3346450" y="3302000"/>
          <p14:tracePt t="191425" x="3336925" y="3302000"/>
          <p14:tracePt t="192018" x="3327400" y="3273425"/>
          <p14:tracePt t="192027" x="3327400" y="3219450"/>
          <p14:tracePt t="192034" x="3327400" y="3182938"/>
          <p14:tracePt t="192047" x="3327400" y="3127375"/>
          <p14:tracePt t="192051" x="3327400" y="3063875"/>
          <p14:tracePt t="192058" x="3327400" y="3009900"/>
          <p14:tracePt t="192065" x="3354388" y="2927350"/>
          <p14:tracePt t="192073" x="3363913" y="2890838"/>
          <p14:tracePt t="192081" x="3363913" y="2836863"/>
          <p14:tracePt t="192090" x="3373438" y="2790825"/>
          <p14:tracePt t="192096" x="3382963" y="2763838"/>
          <p14:tracePt t="192104" x="3382963" y="2727325"/>
          <p14:tracePt t="192112" x="3382963" y="2717800"/>
          <p14:tracePt t="192120" x="3409950" y="2681288"/>
          <p14:tracePt t="192128" x="3409950" y="2662238"/>
          <p14:tracePt t="192136" x="3409950" y="2644775"/>
          <p14:tracePt t="192144" x="3409950" y="2625725"/>
          <p14:tracePt t="192152" x="3419475" y="2608263"/>
          <p14:tracePt t="192466" x="3419475" y="2598738"/>
          <p14:tracePt t="192474" x="3400425" y="2608263"/>
          <p14:tracePt t="192482" x="3390900" y="2608263"/>
          <p14:tracePt t="192490" x="3363913" y="2635250"/>
          <p14:tracePt t="192498" x="3354388" y="2644775"/>
          <p14:tracePt t="192506" x="3327400" y="2662238"/>
          <p14:tracePt t="192513" x="3317875" y="2671763"/>
          <p14:tracePt t="192521" x="3317875" y="2681288"/>
          <p14:tracePt t="192529" x="3309938" y="2690813"/>
          <p14:tracePt t="192538" x="3290888" y="2708275"/>
          <p14:tracePt t="192544" x="3281363" y="2717800"/>
          <p14:tracePt t="192553" x="3273425" y="2717800"/>
          <p14:tracePt t="192569" x="3263900" y="2727325"/>
          <p14:tracePt t="192584" x="3263900" y="2744788"/>
          <p14:tracePt t="192610" x="3263900" y="2754313"/>
          <p14:tracePt t="192760" x="3273425" y="2763838"/>
          <p14:tracePt t="192768" x="3290888" y="2763838"/>
          <p14:tracePt t="192776" x="3309938" y="2744788"/>
          <p14:tracePt t="192784" x="3327400" y="2735263"/>
          <p14:tracePt t="192792" x="3346450" y="2717800"/>
          <p14:tracePt t="192800" x="3373438" y="2690813"/>
          <p14:tracePt t="192808" x="3390900" y="2681288"/>
          <p14:tracePt t="192816" x="3400425" y="2681288"/>
          <p14:tracePt t="192824" x="3400425" y="2662238"/>
          <p14:tracePt t="192832" x="3436938" y="2635250"/>
          <p14:tracePt t="192841" x="3446463" y="2608263"/>
          <p14:tracePt t="192848" x="3455988" y="2598738"/>
          <p14:tracePt t="192856" x="3482975" y="2571750"/>
          <p14:tracePt t="192864" x="3500438" y="2554288"/>
          <p14:tracePt t="192872" x="3527425" y="2525713"/>
          <p14:tracePt t="192880" x="3536950" y="2517775"/>
          <p14:tracePt t="192893" x="3546475" y="2508250"/>
          <p14:tracePt t="192904" x="3546475" y="2489200"/>
          <p14:tracePt t="193139" x="3546475" y="2517775"/>
          <p14:tracePt t="193146" x="3546475" y="2525713"/>
          <p14:tracePt t="193154" x="3573463" y="2562225"/>
          <p14:tracePt t="193164" x="3573463" y="2571750"/>
          <p14:tracePt t="193170" x="3573463" y="2598738"/>
          <p14:tracePt t="193177" x="3573463" y="2608263"/>
          <p14:tracePt t="193185" x="3573463" y="2617788"/>
          <p14:tracePt t="193280" x="3582988" y="2625725"/>
          <p14:tracePt t="194977" x="3582988" y="2635250"/>
          <p14:tracePt t="194993" x="3582988" y="2644775"/>
          <p14:tracePt t="195000" x="3582988" y="2690813"/>
          <p14:tracePt t="195009" x="3582988" y="2763838"/>
          <p14:tracePt t="195016" x="3582988" y="2827338"/>
          <p14:tracePt t="195025" x="3582988" y="2900363"/>
          <p14:tracePt t="195032" x="3629025" y="2990850"/>
          <p14:tracePt t="195041" x="3629025" y="3054350"/>
          <p14:tracePt t="195048" x="3636963" y="3109913"/>
          <p14:tracePt t="195057" x="3665538" y="3192463"/>
          <p14:tracePt t="195064" x="3665538" y="3209925"/>
          <p14:tracePt t="195073" x="3683000" y="3246438"/>
          <p14:tracePt t="195081" x="3683000" y="3292475"/>
          <p14:tracePt t="195089" x="3683000" y="3309938"/>
          <p14:tracePt t="195097" x="3683000" y="3338513"/>
          <p14:tracePt t="195105" x="3683000" y="3346450"/>
          <p14:tracePt t="195112" x="3683000" y="3375025"/>
          <p14:tracePt t="195121" x="3683000" y="3392488"/>
          <p14:tracePt t="195128" x="3683000" y="3419475"/>
          <p14:tracePt t="195137" x="3683000" y="3438525"/>
          <p14:tracePt t="195144" x="3683000" y="3465513"/>
          <p14:tracePt t="195153" x="3683000" y="3538538"/>
          <p14:tracePt t="195161" x="3683000" y="3575050"/>
          <p14:tracePt t="195170" x="3673475" y="3629025"/>
          <p14:tracePt t="195177" x="3673475" y="3694113"/>
          <p14:tracePt t="195185" x="3673475" y="3730625"/>
          <p14:tracePt t="195192" x="3673475" y="3775075"/>
          <p14:tracePt t="195200" x="3673475" y="3811588"/>
          <p14:tracePt t="195208" x="3673475" y="3867150"/>
          <p14:tracePt t="195217" x="3673475" y="3911600"/>
          <p14:tracePt t="195225" x="3673475" y="3921125"/>
          <p14:tracePt t="195232" x="3673475" y="3967163"/>
          <p14:tracePt t="195243" x="3673475" y="3994150"/>
          <p14:tracePt t="195248" x="3673475" y="4013200"/>
          <p14:tracePt t="195410" x="3665538" y="4030663"/>
          <p14:tracePt t="195418" x="3656013" y="4049713"/>
          <p14:tracePt t="195429" x="3636963" y="4067175"/>
          <p14:tracePt t="195432" x="3629025" y="4076700"/>
          <p14:tracePt t="195441" x="3619500" y="4086225"/>
          <p14:tracePt t="195448" x="3600450" y="4113213"/>
          <p14:tracePt t="195464" x="3592513" y="4122738"/>
          <p14:tracePt t="195473" x="3582988" y="4130675"/>
          <p14:tracePt t="195513" x="3573463" y="4140200"/>
          <p14:tracePt t="195521" x="3563938" y="4149725"/>
          <p14:tracePt t="195545" x="3556000" y="4159250"/>
          <p14:tracePt t="195553" x="3546475" y="4176713"/>
          <p14:tracePt t="195561" x="3536950" y="4186238"/>
          <p14:tracePt t="195569" x="3536950" y="4195763"/>
          <p14:tracePt t="195578" x="3519488" y="4222750"/>
          <p14:tracePt t="195585" x="3509963" y="4232275"/>
          <p14:tracePt t="195592" x="3509963" y="4240213"/>
          <p14:tracePt t="195601" x="3500438" y="4259263"/>
          <p14:tracePt t="195617" x="3500438" y="4268788"/>
          <p14:tracePt t="195626" x="3500438" y="4276725"/>
          <p14:tracePt t="195633" x="3500438" y="4295775"/>
          <p14:tracePt t="195841" x="3500438" y="4303713"/>
          <p14:tracePt t="195848" x="3490913" y="4313238"/>
          <p14:tracePt t="195874" x="3490913" y="4322763"/>
          <p14:tracePt t="195880" x="3490913" y="4332288"/>
          <p14:tracePt t="195889" x="3473450" y="4349750"/>
          <p14:tracePt t="195897" x="3463925" y="4359275"/>
          <p14:tracePt t="195905" x="3455988" y="4386263"/>
          <p14:tracePt t="195912" x="3446463" y="4405313"/>
          <p14:tracePt t="195920" x="3427413" y="4441825"/>
          <p14:tracePt t="195928" x="3419475" y="4459288"/>
          <p14:tracePt t="195936" x="3419475" y="4495800"/>
          <p14:tracePt t="195944" x="3419475" y="4522788"/>
          <p14:tracePt t="195952" x="3419475" y="4541838"/>
          <p14:tracePt t="195961" x="3419475" y="4551363"/>
          <p14:tracePt t="195968" x="3419475" y="4568825"/>
          <p14:tracePt t="195976" x="3419475" y="4578350"/>
          <p14:tracePt t="195984" x="3419475" y="4587875"/>
          <p14:tracePt t="196008" x="3419475" y="4595813"/>
          <p14:tracePt t="196457" x="3427413" y="4595813"/>
          <p14:tracePt t="196466" x="3436938" y="4587875"/>
          <p14:tracePt t="196475" x="3446463" y="4578350"/>
          <p14:tracePt t="196490" x="3455988" y="4568825"/>
          <p14:tracePt t="196504" x="3455988" y="4559300"/>
          <p14:tracePt t="197586" x="3482975" y="4532313"/>
          <p14:tracePt t="197597" x="3509963" y="4486275"/>
          <p14:tracePt t="197603" x="3519488" y="4422775"/>
          <p14:tracePt t="197610" x="3527425" y="4386263"/>
          <p14:tracePt t="197616" x="3546475" y="4340225"/>
          <p14:tracePt t="197624" x="3563938" y="4276725"/>
          <p14:tracePt t="197634" x="3563938" y="4268788"/>
          <p14:tracePt t="197644" x="3573463" y="4240213"/>
          <p14:tracePt t="197649" x="3573463" y="4213225"/>
          <p14:tracePt t="197659" x="3573463" y="4195763"/>
          <p14:tracePt t="197665" x="3582988" y="4176713"/>
          <p14:tracePt t="197673" x="3582988" y="4167188"/>
          <p14:tracePt t="197690" x="3582988" y="4159250"/>
          <p14:tracePt t="197698" x="3582988" y="4130675"/>
          <p14:tracePt t="197706" x="3582988" y="4122738"/>
          <p14:tracePt t="197714" x="3582988" y="4094163"/>
          <p14:tracePt t="197722" x="3592513" y="4076700"/>
          <p14:tracePt t="197731" x="3592513" y="4067175"/>
          <p14:tracePt t="197738" x="3600450" y="4040188"/>
          <p14:tracePt t="197747" x="3609975" y="4030663"/>
          <p14:tracePt t="197763" x="3609975" y="4003675"/>
          <p14:tracePt t="197769" x="3619500" y="3994150"/>
          <p14:tracePt t="197780" x="3619500" y="3984625"/>
          <p14:tracePt t="197786" x="3619500" y="3967163"/>
          <p14:tracePt t="197794" x="3619500" y="3957638"/>
          <p14:tracePt t="197802" x="3619500" y="3948113"/>
          <p14:tracePt t="197865" x="3619500" y="3930650"/>
          <p14:tracePt t="197874" x="3619500" y="3921125"/>
          <p14:tracePt t="197884" x="3619500" y="3903663"/>
          <p14:tracePt t="197890" x="3619500" y="3884613"/>
          <p14:tracePt t="197897" x="3619500" y="3867150"/>
          <p14:tracePt t="197905" x="3619500" y="3830638"/>
          <p14:tracePt t="197914" x="3619500" y="3803650"/>
          <p14:tracePt t="197922" x="3619500" y="3767138"/>
          <p14:tracePt t="197930" x="3619500" y="3730625"/>
          <p14:tracePt t="197937" x="3619500" y="3711575"/>
          <p14:tracePt t="197946" x="3619500" y="3694113"/>
          <p14:tracePt t="197952" x="3619500" y="3665538"/>
          <p14:tracePt t="197962" x="3619500" y="3648075"/>
          <p14:tracePt t="197969" x="3619500" y="3629025"/>
          <p14:tracePt t="197978" x="3619500" y="3621088"/>
          <p14:tracePt t="197986" x="3619500" y="3602038"/>
          <p14:tracePt t="197994" x="3619500" y="3592513"/>
          <p14:tracePt t="198011" x="3619500" y="3584575"/>
          <p14:tracePt t="198290" x="3619500" y="3565525"/>
          <p14:tracePt t="198306" x="3619500" y="3556000"/>
          <p14:tracePt t="198314" x="3619500" y="3548063"/>
          <p14:tracePt t="198322" x="3619500" y="3519488"/>
          <p14:tracePt t="198330" x="3619500" y="3502025"/>
          <p14:tracePt t="198336" x="3619500" y="3475038"/>
          <p14:tracePt t="198346" x="3619500" y="3465513"/>
          <p14:tracePt t="198354" x="3619500" y="3455988"/>
          <p14:tracePt t="198912" x="3629025" y="3455988"/>
          <p14:tracePt t="198921" x="3673475" y="3502025"/>
          <p14:tracePt t="198928" x="3746500" y="3584575"/>
          <p14:tracePt t="198936" x="3765550" y="3621088"/>
          <p14:tracePt t="198944" x="3829050" y="3721100"/>
          <p14:tracePt t="198952" x="3865563" y="3784600"/>
          <p14:tracePt t="198960" x="3892550" y="3867150"/>
          <p14:tracePt t="198968" x="3929063" y="3930650"/>
          <p14:tracePt t="198976" x="3948113" y="3984625"/>
          <p14:tracePt t="198984" x="3948113" y="4030663"/>
          <p14:tracePt t="198993" x="3948113" y="4067175"/>
          <p14:tracePt t="199000" x="3948113" y="4094163"/>
          <p14:tracePt t="199008" x="3948113" y="4130675"/>
          <p14:tracePt t="199024" x="3948113" y="4140200"/>
          <p14:tracePt t="199033" x="3948113" y="4159250"/>
          <p14:tracePt t="199049" x="3929063" y="4176713"/>
          <p14:tracePt t="199066" x="3911600" y="4186238"/>
          <p14:tracePt t="199077" x="3892550" y="4195763"/>
          <p14:tracePt t="199082" x="3865563" y="4222750"/>
          <p14:tracePt t="199092" x="3838575" y="4240213"/>
          <p14:tracePt t="199099" x="3819525" y="4249738"/>
          <p14:tracePt t="199105" x="3775075" y="4268788"/>
          <p14:tracePt t="199112" x="3756025" y="4276725"/>
          <p14:tracePt t="199120" x="3738563" y="4276725"/>
          <p14:tracePt t="199128" x="3709988" y="4286250"/>
          <p14:tracePt t="199136" x="3702050" y="4286250"/>
          <p14:tracePt t="199145" x="3683000" y="4286250"/>
          <p14:tracePt t="199153" x="3673475" y="4286250"/>
          <p14:tracePt t="199161" x="3656013" y="4295775"/>
          <p14:tracePt t="199177" x="3646488" y="4295775"/>
          <p14:tracePt t="199192" x="3636963" y="4295775"/>
          <p14:tracePt t="199273" x="3629025" y="4195763"/>
          <p14:tracePt t="199280" x="3629025" y="4103688"/>
          <p14:tracePt t="199288" x="3629025" y="4030663"/>
          <p14:tracePt t="199296" x="3629025" y="3957638"/>
          <p14:tracePt t="199304" x="3629025" y="3903663"/>
          <p14:tracePt t="199312" x="3646488" y="3857625"/>
          <p14:tracePt t="199321" x="3656013" y="3811588"/>
          <p14:tracePt t="199328" x="3673475" y="3784600"/>
          <p14:tracePt t="199336" x="3683000" y="3775075"/>
          <p14:tracePt t="199344" x="3702050" y="3757613"/>
          <p14:tracePt t="199352" x="3729038" y="3738563"/>
          <p14:tracePt t="199360" x="3756025" y="3730625"/>
          <p14:tracePt t="199377" x="3775075" y="3730625"/>
          <p14:tracePt t="199393" x="3783013" y="3730625"/>
          <p14:tracePt t="199409" x="3792538" y="3730625"/>
          <p14:tracePt t="199424" x="3802063" y="3730625"/>
          <p14:tracePt t="199432" x="3829050" y="3730625"/>
          <p14:tracePt t="199441" x="3846513" y="3730625"/>
          <p14:tracePt t="199448" x="3856038" y="3730625"/>
          <p14:tracePt t="199457" x="3892550" y="3738563"/>
          <p14:tracePt t="199464" x="3919538" y="3767138"/>
          <p14:tracePt t="199473" x="3965575" y="3794125"/>
          <p14:tracePt t="199481" x="3975100" y="3811588"/>
          <p14:tracePt t="199489" x="3975100" y="3848100"/>
          <p14:tracePt t="199498" x="3984625" y="3867150"/>
          <p14:tracePt t="199504" x="3992563" y="3884613"/>
          <p14:tracePt t="199514" x="3992563" y="3894138"/>
          <p14:tracePt t="199520" x="3992563" y="3911600"/>
          <p14:tracePt t="199528" x="3992563" y="3930650"/>
          <p14:tracePt t="199536" x="3992563" y="3948113"/>
          <p14:tracePt t="199544" x="3992563" y="3957638"/>
          <p14:tracePt t="199552" x="3992563" y="3984625"/>
          <p14:tracePt t="199568" x="3992563" y="4013200"/>
          <p14:tracePt t="199577" x="3992563" y="4067175"/>
          <p14:tracePt t="199584" x="3984625" y="4086225"/>
          <p14:tracePt t="199593" x="3975100" y="4094163"/>
          <p14:tracePt t="199602" x="3965575" y="4094163"/>
          <p14:tracePt t="199611" x="3938588" y="4113213"/>
          <p14:tracePt t="199618" x="3938588" y="4122738"/>
          <p14:tracePt t="199634" x="3929063" y="4140200"/>
          <p14:tracePt t="199644" x="3911600" y="4140200"/>
          <p14:tracePt t="199650" x="3892550" y="4159250"/>
          <p14:tracePt t="199660" x="3883025" y="4167188"/>
          <p14:tracePt t="199665" x="3875088" y="4176713"/>
          <p14:tracePt t="199672" x="3865563" y="4186238"/>
          <p14:tracePt t="199688" x="3856038" y="4186238"/>
          <p14:tracePt t="199866" x="3856038" y="4167188"/>
          <p14:tracePt t="199880" x="3856038" y="4159250"/>
          <p14:tracePt t="199888" x="3865563" y="4140200"/>
          <p14:tracePt t="199906" x="3865563" y="4122738"/>
          <p14:tracePt t="199917" x="3875088" y="4113213"/>
          <p14:tracePt t="199928" x="3875088" y="4103688"/>
          <p14:tracePt t="199937" x="3892550" y="4086225"/>
          <p14:tracePt t="199960" x="3892550" y="4076700"/>
          <p14:tracePt t="199968" x="3892550" y="4057650"/>
          <p14:tracePt t="199976" x="3892550" y="4049713"/>
          <p14:tracePt t="199984" x="3892550" y="4040188"/>
          <p14:tracePt t="200009" x="3892550" y="4021138"/>
          <p14:tracePt t="200016" x="3892550" y="4013200"/>
          <p14:tracePt t="200026" x="3865563" y="4003675"/>
          <p14:tracePt t="200033" x="3838575" y="3994150"/>
          <p14:tracePt t="200042" x="3783013" y="3994150"/>
          <p14:tracePt t="200049" x="3719513" y="3984625"/>
          <p14:tracePt t="200058" x="3629025" y="3957638"/>
          <p14:tracePt t="200065" x="3573463" y="3957638"/>
          <p14:tracePt t="200073" x="3473450" y="3940175"/>
          <p14:tracePt t="200081" x="3419475" y="3940175"/>
          <p14:tracePt t="200091" x="3309938" y="3940175"/>
          <p14:tracePt t="200098" x="3236913" y="3940175"/>
          <p14:tracePt t="200106" x="3163888" y="3940175"/>
          <p14:tracePt t="200114" x="3090863" y="3940175"/>
          <p14:tracePt t="200122" x="3027363" y="3940175"/>
          <p14:tracePt t="200130" x="2990850" y="3930650"/>
          <p14:tracePt t="200146" x="2981325" y="3930650"/>
          <p14:tracePt t="200210" x="2962275" y="3930650"/>
          <p14:tracePt t="200217" x="2944813" y="3921125"/>
          <p14:tracePt t="200225" x="2917825" y="3921125"/>
          <p14:tracePt t="200234" x="2889250" y="3903663"/>
          <p14:tracePt t="200246" x="2852738" y="3903663"/>
          <p14:tracePt t="200250" x="2817813" y="3894138"/>
          <p14:tracePt t="200260" x="2744788" y="3894138"/>
          <p14:tracePt t="200266" x="2679700" y="3894138"/>
          <p14:tracePt t="200276" x="2589213" y="3894138"/>
          <p14:tracePt t="200281" x="2516188" y="3894138"/>
          <p14:tracePt t="200289" x="2425700" y="3894138"/>
          <p14:tracePt t="200297" x="2389188" y="3894138"/>
          <p14:tracePt t="200306" x="2333625" y="3894138"/>
          <p14:tracePt t="200313" x="2297113" y="3894138"/>
          <p14:tracePt t="200325" x="2270125" y="3894138"/>
          <p14:tracePt t="200328" x="2251075" y="3894138"/>
          <p14:tracePt t="200344" x="2233613" y="3894138"/>
          <p14:tracePt t="200490" x="2233613" y="3884613"/>
          <p14:tracePt t="200498" x="2260600" y="3875088"/>
          <p14:tracePt t="200506" x="2324100" y="3840163"/>
          <p14:tracePt t="200513" x="2343150" y="3840163"/>
          <p14:tracePt t="200522" x="2343150" y="3830638"/>
          <p14:tracePt t="200608" x="2352675" y="3830638"/>
          <p14:tracePt t="200618" x="2443163" y="3830638"/>
          <p14:tracePt t="200628" x="2533650" y="3830638"/>
          <p14:tracePt t="200634" x="2752725" y="3830638"/>
          <p14:tracePt t="200643" x="3054350" y="3830638"/>
          <p14:tracePt t="200650" x="3354388" y="3830638"/>
          <p14:tracePt t="200660" x="3683000" y="3830638"/>
          <p14:tracePt t="200666" x="4021138" y="3830638"/>
          <p14:tracePt t="200676" x="4221163" y="3830638"/>
          <p14:tracePt t="200681" x="4421188" y="3830638"/>
          <p14:tracePt t="200689" x="4513263" y="3830638"/>
          <p14:tracePt t="200697" x="4549775" y="3830638"/>
          <p14:tracePt t="201018" x="4494213" y="3830638"/>
          <p14:tracePt t="201027" x="4384675" y="3830638"/>
          <p14:tracePt t="201033" x="4294188" y="3830638"/>
          <p14:tracePt t="201043" x="4175125" y="3848100"/>
          <p14:tracePt t="201050" x="4065588" y="3867150"/>
          <p14:tracePt t="201060" x="3919538" y="3867150"/>
          <p14:tracePt t="201066" x="3792538" y="3867150"/>
          <p14:tracePt t="201076" x="3665538" y="3867150"/>
          <p14:tracePt t="201082" x="3609975" y="3867150"/>
          <p14:tracePt t="201092" x="3556000" y="3867150"/>
          <p14:tracePt t="201097" x="3536950" y="3867150"/>
          <p14:tracePt t="201105" x="3519488" y="3867150"/>
          <p14:tracePt t="201418" x="3500438" y="3848100"/>
          <p14:tracePt t="201427" x="3473450" y="3794125"/>
          <p14:tracePt t="201434" x="3436938" y="3711575"/>
          <p14:tracePt t="201443" x="3436938" y="3675063"/>
          <p14:tracePt t="201450" x="3409950" y="3584575"/>
          <p14:tracePt t="201459" x="3409950" y="3492500"/>
          <p14:tracePt t="201466" x="3382963" y="3419475"/>
          <p14:tracePt t="201476" x="3382963" y="3338513"/>
          <p14:tracePt t="201482" x="3382963" y="3282950"/>
          <p14:tracePt t="201490" x="3382963" y="3192463"/>
          <p14:tracePt t="201498" x="3400425" y="3146425"/>
          <p14:tracePt t="201506" x="3409950" y="3119438"/>
          <p14:tracePt t="201513" x="3446463" y="3054350"/>
          <p14:tracePt t="201521" x="3455988" y="3017838"/>
          <p14:tracePt t="201529" x="3473450" y="2982913"/>
          <p14:tracePt t="201537" x="3509963" y="2946400"/>
          <p14:tracePt t="201545" x="3527425" y="2909888"/>
          <p14:tracePt t="201553" x="3546475" y="2890838"/>
          <p14:tracePt t="201561" x="3592513" y="2881313"/>
          <p14:tracePt t="201569" x="3619500" y="2844800"/>
          <p14:tracePt t="201577" x="3656013" y="2827338"/>
          <p14:tracePt t="201585" x="3729038" y="2808288"/>
          <p14:tracePt t="201593" x="3756025" y="2808288"/>
          <p14:tracePt t="201602" x="3819525" y="2808288"/>
          <p14:tracePt t="201608" x="3883025" y="2808288"/>
          <p14:tracePt t="201618" x="3956050" y="2808288"/>
          <p14:tracePt t="201624" x="3992563" y="2808288"/>
          <p14:tracePt t="201632" x="4048125" y="2808288"/>
          <p14:tracePt t="201640" x="4065588" y="2808288"/>
          <p14:tracePt t="201648" x="4084638" y="2808288"/>
          <p14:tracePt t="201665" x="4094163" y="2808288"/>
          <p14:tracePt t="201921" x="4048125" y="2881313"/>
          <p14:tracePt t="201928" x="3948113" y="2936875"/>
          <p14:tracePt t="201936" x="3829050" y="3009900"/>
          <p14:tracePt t="201944" x="3765550" y="3046413"/>
          <p14:tracePt t="201952" x="3683000" y="3082925"/>
          <p14:tracePt t="201960" x="3600450" y="3155950"/>
          <p14:tracePt t="201968" x="3519488" y="3209925"/>
          <p14:tracePt t="201976" x="3455988" y="3265488"/>
          <p14:tracePt t="201984" x="3390900" y="3328988"/>
          <p14:tracePt t="201992" x="3354388" y="3375025"/>
          <p14:tracePt t="202000" x="3327400" y="3438525"/>
          <p14:tracePt t="202008" x="3300413" y="3502025"/>
          <p14:tracePt t="202016" x="3290888" y="3548063"/>
          <p14:tracePt t="202030" x="3281363" y="3565525"/>
          <p14:tracePt t="202034" x="3281363" y="3592513"/>
          <p14:tracePt t="202044" x="3273425" y="3611563"/>
          <p14:tracePt t="202050" x="3273425" y="3638550"/>
          <p14:tracePt t="202060" x="3273425" y="3648075"/>
          <p14:tracePt t="202065" x="3273425" y="3657600"/>
          <p14:tracePt t="202075" x="3273425" y="3684588"/>
          <p14:tracePt t="202081" x="3273425" y="3702050"/>
          <p14:tracePt t="202089" x="3273425" y="3730625"/>
          <p14:tracePt t="202097" x="3273425" y="3757613"/>
          <p14:tracePt t="202105" x="3273425" y="3784600"/>
          <p14:tracePt t="202113" x="3273425" y="3840163"/>
          <p14:tracePt t="202121" x="3273425" y="3884613"/>
          <p14:tracePt t="202129" x="3273425" y="3948113"/>
          <p14:tracePt t="202137" x="3273425" y="4013200"/>
          <p14:tracePt t="202145" x="3273425" y="4067175"/>
          <p14:tracePt t="202153" x="3290888" y="4140200"/>
          <p14:tracePt t="202161" x="3300413" y="4186238"/>
          <p14:tracePt t="202169" x="3309938" y="4213225"/>
          <p14:tracePt t="202177" x="3363913" y="4276725"/>
          <p14:tracePt t="202185" x="3363913" y="4286250"/>
          <p14:tracePt t="202194" x="3390900" y="4322763"/>
          <p14:tracePt t="202201" x="3409950" y="4340225"/>
          <p14:tracePt t="202208" x="3436938" y="4340225"/>
          <p14:tracePt t="202222" x="3455988" y="4349750"/>
          <p14:tracePt t="202257" x="3463925" y="4349750"/>
          <p14:tracePt t="202272" x="3482975" y="4349750"/>
          <p14:tracePt t="202297" x="3490913" y="4349750"/>
          <p14:tracePt t="202305" x="3500438" y="4349750"/>
          <p14:tracePt t="202313" x="3519488" y="4349750"/>
          <p14:tracePt t="202554" x="3527425" y="4349750"/>
          <p14:tracePt t="203017" x="3546475" y="4349750"/>
          <p14:tracePt t="203029" x="3619500" y="4332288"/>
          <p14:tracePt t="203034" x="3646488" y="4313238"/>
          <p14:tracePt t="203044" x="3673475" y="4313238"/>
          <p14:tracePt t="203050" x="3692525" y="4295775"/>
          <p14:tracePt t="203066" x="3702050" y="4286250"/>
          <p14:tracePt t="203082" x="3719513" y="4286250"/>
          <p14:tracePt t="203098" x="3738563" y="4268788"/>
          <p14:tracePt t="203114" x="3746500" y="4259263"/>
          <p14:tracePt t="203122" x="3756025" y="4249738"/>
          <p14:tracePt t="203131" x="3783013" y="4222750"/>
          <p14:tracePt t="203138" x="3792538" y="4203700"/>
          <p14:tracePt t="203148" x="3810000" y="4159250"/>
          <p14:tracePt t="203154" x="3819525" y="4149725"/>
          <p14:tracePt t="203161" x="3838575" y="4122738"/>
          <p14:tracePt t="203169" x="3846513" y="4103688"/>
          <p14:tracePt t="203177" x="3865563" y="4076700"/>
          <p14:tracePt t="203185" x="3865563" y="4057650"/>
          <p14:tracePt t="203193" x="3875088" y="4013200"/>
          <p14:tracePt t="203201" x="3883025" y="4003675"/>
          <p14:tracePt t="203210" x="3892550" y="3984625"/>
          <p14:tracePt t="203218" x="3911600" y="3957638"/>
          <p14:tracePt t="203226" x="3929063" y="3940175"/>
          <p14:tracePt t="203233" x="3929063" y="3930650"/>
          <p14:tracePt t="203244" x="3938588" y="3930650"/>
          <p14:tracePt t="203354" x="3902075" y="3911600"/>
          <p14:tracePt t="203362" x="3765550" y="3948113"/>
          <p14:tracePt t="203369" x="3636963" y="3967163"/>
          <p14:tracePt t="203379" x="3473450" y="3994150"/>
          <p14:tracePt t="203386" x="3363913" y="3994150"/>
          <p14:tracePt t="203394" x="3254375" y="3994150"/>
          <p14:tracePt t="203401" x="3163888" y="3994150"/>
          <p14:tracePt t="203409" x="3071813" y="3994150"/>
          <p14:tracePt t="203417" x="2998788" y="3994150"/>
          <p14:tracePt t="203424" x="2954338" y="3994150"/>
          <p14:tracePt t="203432" x="2925763" y="3994150"/>
          <p14:tracePt t="203441" x="2917825" y="3994150"/>
          <p14:tracePt t="203554" x="2908300" y="3994150"/>
          <p14:tracePt t="203562" x="2881313" y="3994150"/>
          <p14:tracePt t="203577" x="2871788" y="3994150"/>
          <p14:tracePt t="203586" x="2862263" y="3994150"/>
          <p14:tracePt t="203698" x="2844800" y="3994150"/>
          <p14:tracePt t="203708" x="2825750" y="3994150"/>
          <p14:tracePt t="203714" x="2771775" y="3994150"/>
          <p14:tracePt t="203725" x="2643188" y="3994150"/>
          <p14:tracePt t="203731" x="2516188" y="3994150"/>
          <p14:tracePt t="203737" x="2406650" y="3994150"/>
          <p14:tracePt t="203746" x="2316163" y="3994150"/>
          <p14:tracePt t="203752" x="2243138" y="3994150"/>
          <p14:tracePt t="203760" x="2197100" y="3994150"/>
          <p14:tracePt t="203768" x="2179638" y="3984625"/>
          <p14:tracePt t="203776" x="2170113" y="3984625"/>
          <p14:tracePt t="204082" x="2160588" y="3976688"/>
          <p14:tracePt t="204105" x="2160588" y="3967163"/>
          <p14:tracePt t="204112" x="2160588" y="3957638"/>
          <p14:tracePt t="204120" x="2160588" y="3948113"/>
          <p14:tracePt t="204128" x="2179638" y="3940175"/>
          <p14:tracePt t="204136" x="2187575" y="3940175"/>
          <p14:tracePt t="204144" x="2197100" y="3930650"/>
          <p14:tracePt t="204152" x="2206625" y="3921125"/>
          <p14:tracePt t="204160" x="2214563" y="3921125"/>
          <p14:tracePt t="204168" x="2214563" y="3911600"/>
          <p14:tracePt t="204185" x="2224088" y="3903663"/>
          <p14:tracePt t="204442" x="2233613" y="3903663"/>
          <p14:tracePt t="204450" x="2333625" y="3903663"/>
          <p14:tracePt t="204459" x="2562225" y="3930650"/>
          <p14:tracePt t="204464" x="2744788" y="3940175"/>
          <p14:tracePt t="204473" x="2954338" y="3976688"/>
          <p14:tracePt t="204480" x="3117850" y="4003675"/>
          <p14:tracePt t="204488" x="3281363" y="4021138"/>
          <p14:tracePt t="204496" x="3427413" y="4030663"/>
          <p14:tracePt t="204504" x="3536950" y="4049713"/>
          <p14:tracePt t="204512" x="3636963" y="4049713"/>
          <p14:tracePt t="204520" x="3692525" y="4049713"/>
          <p14:tracePt t="204529" x="3729038" y="4049713"/>
          <p14:tracePt t="204536" x="3756025" y="4049713"/>
          <p14:tracePt t="204552" x="3765550" y="4049713"/>
          <p14:tracePt t="204568" x="3775075" y="4049713"/>
          <p14:tracePt t="204593" x="3783013" y="4049713"/>
          <p14:tracePt t="204610" x="3802063" y="4049713"/>
          <p14:tracePt t="204618" x="3810000" y="4049713"/>
          <p14:tracePt t="204632" x="3838575" y="4049713"/>
          <p14:tracePt t="204640" x="3875088" y="4049713"/>
          <p14:tracePt t="204648" x="3911600" y="4049713"/>
          <p14:tracePt t="204657" x="4011613" y="4049713"/>
          <p14:tracePt t="204664" x="4084638" y="4049713"/>
          <p14:tracePt t="204673" x="4138613" y="4049713"/>
          <p14:tracePt t="204680" x="4230688" y="4049713"/>
          <p14:tracePt t="204688" x="4303713" y="4049713"/>
          <p14:tracePt t="204696" x="4384675" y="4049713"/>
          <p14:tracePt t="204704" x="4440238" y="4049713"/>
          <p14:tracePt t="204712" x="4494213" y="4049713"/>
          <p14:tracePt t="204720" x="4521200" y="4067175"/>
          <p14:tracePt t="204728" x="4557713" y="4076700"/>
          <p14:tracePt t="204736" x="4576763" y="4076700"/>
          <p14:tracePt t="204745" x="4586288" y="4076700"/>
          <p14:tracePt t="204760" x="4594225" y="4076700"/>
          <p14:tracePt t="204776" x="4603750" y="4076700"/>
          <p14:tracePt t="205610" x="4613275" y="4076700"/>
          <p14:tracePt t="205625" x="4613275" y="4040188"/>
          <p14:tracePt t="205635" x="4649788" y="3994150"/>
          <p14:tracePt t="205642" x="4667250" y="3976688"/>
          <p14:tracePt t="205650" x="4676775" y="3967163"/>
          <p14:tracePt t="205656" x="4695825" y="3940175"/>
          <p14:tracePt t="205664" x="4703763" y="3921125"/>
          <p14:tracePt t="205673" x="4713288" y="3911600"/>
          <p14:tracePt t="205696" x="4722813" y="3894138"/>
          <p14:tracePt t="205713" x="4730750" y="3884613"/>
          <p14:tracePt t="205721" x="4740275" y="3884613"/>
          <p14:tracePt t="205729" x="4749800" y="3875088"/>
          <p14:tracePt t="205736" x="4767263" y="3867150"/>
          <p14:tracePt t="205744" x="4776788" y="3857625"/>
          <p14:tracePt t="205753" x="4795838" y="3848100"/>
          <p14:tracePt t="205776" x="4822825" y="3830638"/>
          <p14:tracePt t="206723" x="4786313" y="3857625"/>
          <p14:tracePt t="206730" x="4686300" y="3948113"/>
          <p14:tracePt t="206740" x="4603750" y="4003675"/>
          <p14:tracePt t="206747" x="4540250" y="4057650"/>
          <p14:tracePt t="206755" x="4476750" y="4076700"/>
          <p14:tracePt t="206761" x="4376738" y="4122738"/>
          <p14:tracePt t="206768" x="4321175" y="4130675"/>
          <p14:tracePt t="206776" x="4303713" y="4140200"/>
          <p14:tracePt t="206785" x="4294188" y="4149725"/>
          <p14:tracePt t="206953" x="4267200" y="4149725"/>
          <p14:tracePt t="206961" x="4248150" y="4149725"/>
          <p14:tracePt t="206969" x="4194175" y="4149725"/>
          <p14:tracePt t="206977" x="4165600" y="4149725"/>
          <p14:tracePt t="206984" x="4111625" y="4149725"/>
          <p14:tracePt t="206992" x="4057650" y="4149725"/>
          <p14:tracePt t="207000" x="4011613" y="4149725"/>
          <p14:tracePt t="207008" x="3984625" y="4149725"/>
          <p14:tracePt t="207016" x="3938588" y="4149725"/>
          <p14:tracePt t="207026" x="3883025" y="4122738"/>
          <p14:tracePt t="207032" x="3875088" y="4122738"/>
          <p14:tracePt t="207040" x="3846513" y="4113213"/>
          <p14:tracePt t="207048" x="3838575" y="4113213"/>
          <p14:tracePt t="207056" x="3802063" y="4113213"/>
          <p14:tracePt t="207064" x="3746500" y="4103688"/>
          <p14:tracePt t="207073" x="3702050" y="4103688"/>
          <p14:tracePt t="207081" x="3673475" y="4103688"/>
          <p14:tracePt t="207089" x="3619500" y="4094163"/>
          <p14:tracePt t="207096" x="3536950" y="4067175"/>
          <p14:tracePt t="207105" x="3500438" y="4067175"/>
          <p14:tracePt t="207112" x="3446463" y="4057650"/>
          <p14:tracePt t="207120" x="3382963" y="4057650"/>
          <p14:tracePt t="207128" x="3354388" y="4040188"/>
          <p14:tracePt t="207136" x="3336925" y="4040188"/>
          <p14:tracePt t="207144" x="3309938" y="4040188"/>
          <p14:tracePt t="207237" x="3300413" y="4040188"/>
          <p14:tracePt t="207246" x="3300413" y="4030663"/>
          <p14:tracePt t="207251" x="3300413" y="4013200"/>
          <p14:tracePt t="207260" x="3300413" y="4003675"/>
          <p14:tracePt t="207265" x="3309938" y="3984625"/>
          <p14:tracePt t="207275" x="3309938" y="3976688"/>
          <p14:tracePt t="207281" x="3317875" y="3976688"/>
          <p14:tracePt t="207289" x="3317875" y="3967163"/>
          <p14:tracePt t="207297" x="3327400" y="3948113"/>
          <p14:tracePt t="207305" x="3346450" y="3930650"/>
          <p14:tracePt t="207321" x="3363913" y="3894138"/>
          <p14:tracePt t="207329" x="3400425" y="3867150"/>
          <p14:tracePt t="207338" x="3409950" y="3840163"/>
          <p14:tracePt t="207344" x="3427413" y="3803650"/>
          <p14:tracePt t="207352" x="3455988" y="3784600"/>
          <p14:tracePt t="207360" x="3500438" y="3738563"/>
          <p14:tracePt t="207368" x="3500438" y="3721100"/>
          <p14:tracePt t="207376" x="3519488" y="3702050"/>
          <p14:tracePt t="207384" x="3527425" y="3684588"/>
          <p14:tracePt t="207392" x="3556000" y="3665538"/>
          <p14:tracePt t="207400" x="3556000" y="3657600"/>
          <p14:tracePt t="207408" x="3556000" y="3648075"/>
          <p14:tracePt t="207637" x="3556000" y="3675063"/>
          <p14:tracePt t="207642" x="3556000" y="3730625"/>
          <p14:tracePt t="207650" x="3556000" y="3784600"/>
          <p14:tracePt t="207662" x="3556000" y="3857625"/>
          <p14:tracePt t="207666" x="3546475" y="3921125"/>
          <p14:tracePt t="207681" x="3536950" y="4021138"/>
          <p14:tracePt t="207691" x="3536950" y="4076700"/>
          <p14:tracePt t="207697" x="3536950" y="4094163"/>
          <p14:tracePt t="207705" x="3527425" y="4122738"/>
          <p14:tracePt t="207713" x="3527425" y="4140200"/>
          <p14:tracePt t="208298" x="3527425" y="4130675"/>
          <p14:tracePt t="208314" x="3527425" y="4122738"/>
          <p14:tracePt t="208338" x="3527425" y="4113213"/>
          <p14:tracePt t="208466" x="3536950" y="4103688"/>
          <p14:tracePt t="209088" x="3546475" y="4094163"/>
          <p14:tracePt t="209802" x="3556000" y="4076700"/>
          <p14:tracePt t="209809" x="3563938" y="4067175"/>
          <p14:tracePt t="209816" x="3582988" y="4057650"/>
          <p14:tracePt t="209840" x="3592513" y="4049713"/>
          <p14:tracePt t="209856" x="3600450" y="4040188"/>
          <p14:tracePt t="210050" x="3592513" y="4030663"/>
          <p14:tracePt t="210058" x="3509963" y="4021138"/>
          <p14:tracePt t="210066" x="3427413" y="3976688"/>
          <p14:tracePt t="210075" x="3309938" y="3930650"/>
          <p14:tracePt t="210081" x="3217863" y="3894138"/>
          <p14:tracePt t="210090" x="3181350" y="3857625"/>
          <p14:tracePt t="210097" x="3117850" y="3840163"/>
          <p14:tracePt t="210105" x="3081338" y="3811588"/>
          <p14:tracePt t="210113" x="3063875" y="3811588"/>
          <p14:tracePt t="210121" x="3054350" y="3803650"/>
          <p14:tracePt t="210370" x="3035300" y="3803650"/>
          <p14:tracePt t="210378" x="3027363" y="3803650"/>
          <p14:tracePt t="210386" x="3008313" y="3794125"/>
          <p14:tracePt t="210394" x="2981325" y="3794125"/>
          <p14:tracePt t="210402" x="2962275" y="3794125"/>
          <p14:tracePt t="210411" x="2935288" y="3794125"/>
          <p14:tracePt t="210418" x="2925763" y="3794125"/>
          <p14:tracePt t="210425" x="2917825" y="3794125"/>
          <p14:tracePt t="210433" x="2898775" y="3794125"/>
          <p14:tracePt t="210825" x="2898775" y="3757613"/>
          <p14:tracePt t="210833" x="2990850" y="3748088"/>
          <p14:tracePt t="210843" x="3063875" y="3738563"/>
          <p14:tracePt t="210848" x="3117850" y="3738563"/>
          <p14:tracePt t="210856" x="3200400" y="3738563"/>
          <p14:tracePt t="210864" x="3254375" y="3738563"/>
          <p14:tracePt t="210873" x="3309938" y="3738563"/>
          <p14:tracePt t="210891" x="3390900" y="3738563"/>
          <p14:tracePt t="210896" x="3409950" y="3738563"/>
          <p14:tracePt t="210905" x="3436938" y="3738563"/>
          <p14:tracePt t="210912" x="3446463" y="3738563"/>
          <p14:tracePt t="210921" x="3463925" y="3738563"/>
          <p14:tracePt t="210929" x="3482975" y="3738563"/>
          <p14:tracePt t="210937" x="3500438" y="3730625"/>
          <p14:tracePt t="210944" x="3509963" y="3721100"/>
          <p14:tracePt t="210961" x="3519488" y="3721100"/>
          <p14:tracePt t="211596" x="3527425" y="3721100"/>
          <p14:tracePt t="212174" x="3536950" y="3721100"/>
          <p14:tracePt t="212482" x="3582988" y="3721100"/>
          <p14:tracePt t="212491" x="3636963" y="3721100"/>
          <p14:tracePt t="212499" x="3683000" y="3721100"/>
          <p14:tracePt t="212507" x="3702050" y="3721100"/>
          <p14:tracePt t="212514" x="3738563" y="3721100"/>
          <p14:tracePt t="212522" x="3746500" y="3721100"/>
          <p14:tracePt t="212738" x="3792538" y="3721100"/>
          <p14:tracePt t="212748" x="3856038" y="3721100"/>
          <p14:tracePt t="212754" x="3883025" y="3721100"/>
          <p14:tracePt t="212762" x="3929063" y="3730625"/>
          <p14:tracePt t="212769" x="3948113" y="3730625"/>
          <p14:tracePt t="212777" x="3984625" y="3738563"/>
          <p14:tracePt t="212785" x="4021138" y="3748088"/>
          <p14:tracePt t="212792" x="4048125" y="3757613"/>
          <p14:tracePt t="212800" x="4057650" y="3767138"/>
          <p14:tracePt t="212808" x="4075113" y="3767138"/>
          <p14:tracePt t="212848" x="4084638" y="3767138"/>
          <p14:tracePt t="212865" x="4102100" y="3775075"/>
          <p14:tracePt t="212897" x="4111625" y="3775075"/>
          <p14:tracePt t="213242" x="4065588" y="3811588"/>
          <p14:tracePt t="213251" x="4057650" y="3811588"/>
          <p14:tracePt t="213257" x="4038600" y="3821113"/>
          <p14:tracePt t="213267" x="4029075" y="3821113"/>
          <p14:tracePt t="213276" x="4021138" y="3830638"/>
          <p14:tracePt t="213284" x="4002088" y="3830638"/>
          <p14:tracePt t="213514" x="3975100" y="3830638"/>
          <p14:tracePt t="213522" x="3846513" y="3830638"/>
          <p14:tracePt t="213532" x="3702050" y="3830638"/>
          <p14:tracePt t="213538" x="3556000" y="3830638"/>
          <p14:tracePt t="213547" x="3427413" y="3830638"/>
          <p14:tracePt t="213552" x="3317875" y="3830638"/>
          <p14:tracePt t="213560" x="3254375" y="3803650"/>
          <p14:tracePt t="213568" x="3227388" y="3794125"/>
          <p14:tracePt t="213632" x="3217863" y="3784600"/>
          <p14:tracePt t="213640" x="3208338" y="3784600"/>
          <p14:tracePt t="213816" x="3208338" y="3775075"/>
          <p14:tracePt t="213824" x="3217863" y="3767138"/>
          <p14:tracePt t="213856" x="3227388" y="3748088"/>
          <p14:tracePt t="213920" x="3236913" y="3748088"/>
          <p14:tracePt t="213929" x="3254375" y="3738563"/>
          <p14:tracePt t="213936" x="3281363" y="3711575"/>
          <p14:tracePt t="213944" x="3290888" y="3711575"/>
          <p14:tracePt t="213952" x="3327400" y="3711575"/>
          <p14:tracePt t="213960" x="3373438" y="3702050"/>
          <p14:tracePt t="213968" x="3409950" y="3702050"/>
          <p14:tracePt t="213976" x="3446463" y="3702050"/>
          <p14:tracePt t="213984" x="3482975" y="3702050"/>
          <p14:tracePt t="213994" x="3509963" y="3702050"/>
          <p14:tracePt t="214000" x="3527425" y="3702050"/>
          <p14:tracePt t="214008" x="3556000" y="3702050"/>
          <p14:tracePt t="214016" x="3563938" y="3702050"/>
          <p14:tracePt t="214024" x="3573463" y="3702050"/>
          <p14:tracePt t="214049" x="3582988" y="3702050"/>
          <p14:tracePt t="214160" x="3592513" y="3702050"/>
          <p14:tracePt t="214169" x="3619500" y="3702050"/>
          <p14:tracePt t="214176" x="3629025" y="3702050"/>
          <p14:tracePt t="214184" x="3636963" y="3702050"/>
          <p14:tracePt t="214192" x="3656013" y="3702050"/>
          <p14:tracePt t="214200" x="3665538" y="3702050"/>
          <p14:tracePt t="214208" x="3683000" y="3702050"/>
          <p14:tracePt t="214498" x="3692525" y="3702050"/>
          <p14:tracePt t="214575" x="3702050" y="3702050"/>
          <p14:tracePt t="214577" x="3692525" y="3721100"/>
          <p14:tracePt t="214584" x="3683000" y="3748088"/>
          <p14:tracePt t="214592" x="3673475" y="3767138"/>
          <p14:tracePt t="214600" x="3636963" y="3803650"/>
          <p14:tracePt t="214608" x="3629025" y="3821113"/>
          <p14:tracePt t="214617" x="3619500" y="3867150"/>
          <p14:tracePt t="214625" x="3600450" y="3884613"/>
          <p14:tracePt t="214633" x="3600450" y="3894138"/>
          <p14:tracePt t="214641" x="3592513" y="3894138"/>
          <p14:tracePt t="214656" x="3582988" y="3903663"/>
          <p14:tracePt t="214672" x="3582988" y="3911600"/>
          <p14:tracePt t="214692" x="3582988" y="3921125"/>
          <p14:tracePt t="214698" x="3582988" y="3930650"/>
          <p14:tracePt t="214714" x="3573463" y="3940175"/>
          <p14:tracePt t="214723" x="3573463" y="3948113"/>
          <p14:tracePt t="214730" x="3556000" y="3984625"/>
          <p14:tracePt t="214746" x="3556000" y="4003675"/>
          <p14:tracePt t="214754" x="3546475" y="4030663"/>
          <p14:tracePt t="214761" x="3546475" y="4040188"/>
          <p14:tracePt t="214769" x="3536950" y="4049713"/>
          <p14:tracePt t="214777" x="3536950" y="4086225"/>
          <p14:tracePt t="214788" x="3527425" y="4103688"/>
          <p14:tracePt t="214793" x="3527425" y="4122738"/>
          <p14:tracePt t="214802" x="3527425" y="4130675"/>
          <p14:tracePt t="214808" x="3519488" y="4130675"/>
          <p14:tracePt t="214816" x="3509963" y="4140200"/>
          <p14:tracePt t="215098" x="3509963" y="4149725"/>
          <p14:tracePt t="215112" x="3509963" y="4159250"/>
          <p14:tracePt t="215120" x="3509963" y="4176713"/>
          <p14:tracePt t="215128" x="3546475" y="4203700"/>
          <p14:tracePt t="215136" x="3592513" y="4259263"/>
          <p14:tracePt t="215144" x="3636963" y="4276725"/>
          <p14:tracePt t="215152" x="3719513" y="4322763"/>
          <p14:tracePt t="215160" x="3765550" y="4340225"/>
          <p14:tracePt t="215169" x="3802063" y="4340225"/>
          <p14:tracePt t="215176" x="3846513" y="4349750"/>
          <p14:tracePt t="215184" x="3875088" y="4349750"/>
          <p14:tracePt t="215192" x="3902075" y="4349750"/>
          <p14:tracePt t="215200" x="3911600" y="4349750"/>
          <p14:tracePt t="215208" x="3929063" y="4359275"/>
          <p14:tracePt t="216072" x="3938588" y="4359275"/>
          <p14:tracePt t="216080" x="3965575" y="4340225"/>
          <p14:tracePt t="216089" x="3984625" y="4332288"/>
          <p14:tracePt t="216096" x="3992563" y="4322763"/>
          <p14:tracePt t="216121" x="4002088" y="4322763"/>
          <p14:tracePt t="216242" x="4021138" y="4322763"/>
          <p14:tracePt t="216258" x="4038600" y="4303713"/>
          <p14:tracePt t="216266" x="4048125" y="4295775"/>
          <p14:tracePt t="216274" x="4057650" y="4295775"/>
          <p14:tracePt t="216281" x="4075113" y="4286250"/>
          <p14:tracePt t="216298" x="4084638" y="4276725"/>
          <p14:tracePt t="216306" x="4102100" y="4259263"/>
          <p14:tracePt t="216313" x="4111625" y="4249738"/>
          <p14:tracePt t="216320" x="4121150" y="4240213"/>
          <p14:tracePt t="216328" x="4138613" y="4232275"/>
          <p14:tracePt t="216336" x="4165600" y="4222750"/>
          <p14:tracePt t="216344" x="4184650" y="4203700"/>
          <p14:tracePt t="216352" x="4194175" y="4203700"/>
          <p14:tracePt t="216360" x="4194175" y="4195763"/>
          <p14:tracePt t="216368" x="4202113" y="4195763"/>
          <p14:tracePt t="216377" x="4211638" y="4186238"/>
          <p14:tracePt t="216392" x="4230688" y="4186238"/>
          <p14:tracePt t="216400" x="4248150" y="4167188"/>
          <p14:tracePt t="216417" x="4257675" y="4159250"/>
          <p14:tracePt t="216433" x="4267200" y="4159250"/>
          <p14:tracePt t="217324" x="4267200" y="4103688"/>
          <p14:tracePt t="217330" x="4129088" y="3994150"/>
          <p14:tracePt t="217339" x="3992563" y="3894138"/>
          <p14:tracePt t="217346" x="3856038" y="3821113"/>
          <p14:tracePt t="217353" x="3702050" y="3738563"/>
          <p14:tracePt t="217361" x="3556000" y="3648075"/>
          <p14:tracePt t="217369" x="3419475" y="3575050"/>
          <p14:tracePt t="217377" x="3363913" y="3511550"/>
          <p14:tracePt t="217385" x="3300413" y="3455988"/>
          <p14:tracePt t="217393" x="3263900" y="3438525"/>
          <p14:tracePt t="217401" x="3217863" y="3392488"/>
          <p14:tracePt t="217409" x="3217863" y="3382963"/>
          <p14:tracePt t="217417" x="3181350" y="3355975"/>
          <p14:tracePt t="217426" x="3154363" y="3319463"/>
          <p14:tracePt t="217434" x="3108325" y="3282950"/>
          <p14:tracePt t="217442" x="3027363" y="3246438"/>
          <p14:tracePt t="217449" x="2981325" y="3209925"/>
          <p14:tracePt t="217457" x="2898775" y="3155950"/>
          <p14:tracePt t="217465" x="2798763" y="3100388"/>
          <p14:tracePt t="217473" x="2679700" y="3027363"/>
          <p14:tracePt t="217481" x="2543175" y="2954338"/>
          <p14:tracePt t="217490" x="2425700" y="2890838"/>
          <p14:tracePt t="217497" x="2352675" y="2854325"/>
          <p14:tracePt t="217506" x="2260600" y="2781300"/>
          <p14:tracePt t="217513" x="2197100" y="2727325"/>
          <p14:tracePt t="217521" x="2179638" y="2698750"/>
          <p14:tracePt t="217529" x="2160588" y="2690813"/>
          <p14:tracePt t="217537" x="2151063" y="2681288"/>
          <p14:tracePt t="217545" x="2143125" y="2671763"/>
          <p14:tracePt t="217577" x="2124075" y="2671763"/>
          <p14:tracePt t="217585" x="2097088" y="2671763"/>
          <p14:tracePt t="217593" x="2060575" y="2671763"/>
          <p14:tracePt t="217601" x="2005013" y="2671763"/>
          <p14:tracePt t="217609" x="1931988" y="2671763"/>
          <p14:tracePt t="217617" x="1831975" y="2671763"/>
          <p14:tracePt t="217626" x="1758950" y="2671763"/>
          <p14:tracePt t="217633" x="1685925" y="2671763"/>
          <p14:tracePt t="217640" x="1631950" y="2671763"/>
          <p14:tracePt t="217649" x="1595438" y="2671763"/>
          <p14:tracePt t="217660" x="1549400" y="2671763"/>
          <p14:tracePt t="217665" x="1541463" y="2671763"/>
          <p14:tracePt t="217674" x="1531938" y="2671763"/>
          <p14:tracePt t="217683" x="1522413" y="2671763"/>
          <p14:tracePt t="217706" x="1512888" y="2671763"/>
          <p14:tracePt t="217713" x="1504950" y="2671763"/>
          <p14:tracePt t="217722" x="1485900" y="2671763"/>
          <p14:tracePt t="217729" x="1449388" y="2671763"/>
          <p14:tracePt t="217738" x="1403350" y="2671763"/>
          <p14:tracePt t="217746" x="1349375" y="2671763"/>
          <p14:tracePt t="217754" x="1312863" y="2671763"/>
          <p14:tracePt t="217761" x="1293813" y="2671763"/>
          <p14:tracePt t="217769" x="1249363" y="2671763"/>
          <p14:tracePt t="217777" x="1230313" y="2671763"/>
          <p14:tracePt t="217785" x="1212850" y="2671763"/>
          <p14:tracePt t="217986" x="1230313" y="2671763"/>
          <p14:tracePt t="217997" x="1303338" y="2654300"/>
          <p14:tracePt t="218002" x="1366838" y="2654300"/>
          <p14:tracePt t="218010" x="1458913" y="2654300"/>
          <p14:tracePt t="218017" x="1585913" y="2654300"/>
          <p14:tracePt t="218026" x="1731963" y="2654300"/>
          <p14:tracePt t="218033" x="1878013" y="2654300"/>
          <p14:tracePt t="218043" x="2033588" y="2654300"/>
          <p14:tracePt t="218049" x="2160588" y="2654300"/>
          <p14:tracePt t="218057" x="2306638" y="2654300"/>
          <p14:tracePt t="218067" x="2433638" y="2654300"/>
          <p14:tracePt t="218074" x="2562225" y="2654300"/>
          <p14:tracePt t="218081" x="2643188" y="2635250"/>
          <p14:tracePt t="218090" x="2716213" y="2625725"/>
          <p14:tracePt t="218097" x="2789238" y="2625725"/>
          <p14:tracePt t="218107" x="2835275" y="2617788"/>
          <p14:tracePt t="218113" x="2889250" y="2617788"/>
          <p14:tracePt t="218121" x="2971800" y="2589213"/>
          <p14:tracePt t="218129" x="3027363" y="2581275"/>
          <p14:tracePt t="218137" x="3054350" y="2581275"/>
          <p14:tracePt t="218145" x="3063875" y="2581275"/>
          <p14:tracePt t="218362" x="3044825" y="2598738"/>
          <p14:tracePt t="218369" x="2981325" y="2662238"/>
          <p14:tracePt t="218377" x="2925763" y="2763838"/>
          <p14:tracePt t="218385" x="2852738" y="2844800"/>
          <p14:tracePt t="218393" x="2781300" y="2946400"/>
          <p14:tracePt t="218401" x="2725738" y="3046413"/>
          <p14:tracePt t="218411" x="2689225" y="3127375"/>
          <p14:tracePt t="218417" x="2662238" y="3173413"/>
          <p14:tracePt t="218426" x="2652713" y="3200400"/>
          <p14:tracePt t="218433" x="2652713" y="3228975"/>
          <p14:tracePt t="218440" x="2652713" y="3246438"/>
          <p14:tracePt t="218449" x="2652713" y="3265488"/>
          <p14:tracePt t="218548" x="2643188" y="3273425"/>
          <p14:tracePt t="218564" x="2635250" y="3292475"/>
          <p14:tracePt t="218571" x="2616200" y="3302000"/>
          <p14:tracePt t="218578" x="2598738" y="3328988"/>
          <p14:tracePt t="218592" x="2589213" y="3346450"/>
          <p14:tracePt t="218600" x="2570163" y="3382963"/>
          <p14:tracePt t="218763" x="2570163" y="3392488"/>
          <p14:tracePt t="218770" x="2589213" y="3392488"/>
          <p14:tracePt t="218778" x="2606675" y="3382963"/>
          <p14:tracePt t="218790" x="2616200" y="3375025"/>
          <p14:tracePt t="218794" x="2635250" y="3365500"/>
          <p14:tracePt t="218800" x="2643188" y="3365500"/>
          <p14:tracePt t="218809" x="2662238" y="3365500"/>
          <p14:tracePt t="218817" x="2698750" y="3365500"/>
          <p14:tracePt t="218824" x="2744788" y="3365500"/>
          <p14:tracePt t="218832" x="2798763" y="3365500"/>
          <p14:tracePt t="218840" x="2844800" y="3375025"/>
          <p14:tracePt t="218848" x="2871788" y="3375025"/>
          <p14:tracePt t="218856" x="2925763" y="3382963"/>
          <p14:tracePt t="218864" x="2954338" y="3382963"/>
          <p14:tracePt t="218873" x="2998788" y="3382963"/>
          <p14:tracePt t="218880" x="3017838" y="3382963"/>
          <p14:tracePt t="218890" x="3054350" y="3382963"/>
          <p14:tracePt t="218896" x="3100388" y="3382963"/>
          <p14:tracePt t="218905" x="3117850" y="3382963"/>
          <p14:tracePt t="218912" x="3154363" y="3382963"/>
          <p14:tracePt t="218920" x="3171825" y="3382963"/>
          <p14:tracePt t="218928" x="3200400" y="3382963"/>
          <p14:tracePt t="218936" x="3208338" y="3382963"/>
          <p14:tracePt t="218944" x="3236913" y="3382963"/>
          <p14:tracePt t="218952" x="3254375" y="3382963"/>
          <p14:tracePt t="218961" x="3273425" y="3382963"/>
          <p14:tracePt t="218968" x="3290888" y="3382963"/>
          <p14:tracePt t="218985" x="3300413" y="3382963"/>
          <p14:tracePt t="218992" x="3309938" y="3382963"/>
          <p14:tracePt t="219160" x="3254375" y="3382963"/>
          <p14:tracePt t="219169" x="3163888" y="3382963"/>
          <p14:tracePt t="219177" x="3017838" y="3382963"/>
          <p14:tracePt t="219185" x="2889250" y="3382963"/>
          <p14:tracePt t="219193" x="2798763" y="3382963"/>
          <p14:tracePt t="219200" x="2689225" y="3382963"/>
          <p14:tracePt t="219209" x="2635250" y="3382963"/>
          <p14:tracePt t="219216" x="2589213" y="3375025"/>
          <p14:tracePt t="219225" x="2579688" y="3365500"/>
          <p14:tracePt t="219233" x="2562225" y="3355975"/>
          <p14:tracePt t="219292" x="2543175" y="3355975"/>
          <p14:tracePt t="219340" x="2533650" y="3338513"/>
          <p14:tracePt t="219344" x="2533650" y="3309938"/>
          <p14:tracePt t="219354" x="2533650" y="3282950"/>
          <p14:tracePt t="219362" x="2516188" y="3255963"/>
          <p14:tracePt t="219369" x="2516188" y="3236913"/>
          <p14:tracePt t="219376" x="2506663" y="3200400"/>
          <p14:tracePt t="219385" x="2506663" y="3192463"/>
          <p14:tracePt t="219393" x="2506663" y="3182938"/>
          <p14:tracePt t="219408" x="2506663" y="3163888"/>
          <p14:tracePt t="219417" x="2489200" y="3146425"/>
          <p14:tracePt t="219433" x="2489200" y="3136900"/>
          <p14:tracePt t="219441" x="2489200" y="3119438"/>
          <p14:tracePt t="219448" x="2489200" y="3109913"/>
          <p14:tracePt t="219456" x="2489200" y="3090863"/>
          <p14:tracePt t="219464" x="2489200" y="3063875"/>
          <p14:tracePt t="219472" x="2489200" y="3046413"/>
          <p14:tracePt t="219480" x="2489200" y="3009900"/>
          <p14:tracePt t="219489" x="2489200" y="2963863"/>
          <p14:tracePt t="219496" x="2489200" y="2946400"/>
          <p14:tracePt t="219505" x="2516188" y="2900363"/>
          <p14:tracePt t="219512" x="2552700" y="2854325"/>
          <p14:tracePt t="219521" x="2570163" y="2836863"/>
          <p14:tracePt t="219528" x="2598738" y="2808288"/>
          <p14:tracePt t="219537" x="2643188" y="2781300"/>
          <p14:tracePt t="219544" x="2662238" y="2771775"/>
          <p14:tracePt t="219552" x="2708275" y="2754313"/>
          <p14:tracePt t="219560" x="2716213" y="2754313"/>
          <p14:tracePt t="219568" x="2744788" y="2744788"/>
          <p14:tracePt t="219576" x="2762250" y="2744788"/>
          <p14:tracePt t="219584" x="2781300" y="2735263"/>
          <p14:tracePt t="219592" x="2798763" y="2735263"/>
          <p14:tracePt t="219608" x="2808288" y="2735263"/>
          <p14:tracePt t="219633" x="2825750" y="2735263"/>
          <p14:tracePt t="219640" x="2852738" y="2744788"/>
          <p14:tracePt t="219649" x="2862263" y="2763838"/>
          <p14:tracePt t="219657" x="2908300" y="2808288"/>
          <p14:tracePt t="219667" x="2917825" y="2836863"/>
          <p14:tracePt t="219672" x="2954338" y="2881313"/>
          <p14:tracePt t="219680" x="2981325" y="2917825"/>
          <p14:tracePt t="219689" x="2998788" y="2936875"/>
          <p14:tracePt t="219696" x="3008313" y="2946400"/>
          <p14:tracePt t="219705" x="3017838" y="2954338"/>
          <p14:tracePt t="219736" x="3017838" y="2963863"/>
          <p14:tracePt t="219762" x="3017838" y="2990850"/>
          <p14:tracePt t="219770" x="3017838" y="3009900"/>
          <p14:tracePt t="219778" x="2998788" y="3046413"/>
          <p14:tracePt t="219786" x="2981325" y="3063875"/>
          <p14:tracePt t="219794" x="2954338" y="3109913"/>
          <p14:tracePt t="219802" x="2935288" y="3127375"/>
          <p14:tracePt t="219811" x="2908300" y="3155950"/>
          <p14:tracePt t="219817" x="2898775" y="3163888"/>
          <p14:tracePt t="219827" x="2881313" y="3173413"/>
          <p14:tracePt t="219833" x="2862263" y="3192463"/>
          <p14:tracePt t="219842" x="2852738" y="3200400"/>
          <p14:tracePt t="219849" x="2844800" y="3209925"/>
          <p14:tracePt t="219856" x="2825750" y="3219450"/>
          <p14:tracePt t="219866" x="2808288" y="3219450"/>
          <p14:tracePt t="219873" x="2789238" y="3236913"/>
          <p14:tracePt t="219881" x="2771775" y="3246438"/>
          <p14:tracePt t="219895" x="2752725" y="3255963"/>
          <p14:tracePt t="219898" x="2725738" y="3255963"/>
          <p14:tracePt t="219906" x="2708275" y="3265488"/>
          <p14:tracePt t="219913" x="2679700" y="3282950"/>
          <p14:tracePt t="219922" x="2652713" y="3292475"/>
          <p14:tracePt t="219929" x="2625725" y="3292475"/>
          <p14:tracePt t="219945" x="2616200" y="3292475"/>
          <p14:tracePt t="219953" x="2616200" y="3302000"/>
          <p14:tracePt t="220042" x="2606675" y="3302000"/>
          <p14:tracePt t="220050" x="2589213" y="3292475"/>
          <p14:tracePt t="220057" x="2570163" y="3273425"/>
          <p14:tracePt t="220079" x="2570163" y="3246438"/>
          <p14:tracePt t="220081" x="2570163" y="3228975"/>
          <p14:tracePt t="220089" x="2570163" y="3209925"/>
          <p14:tracePt t="220097" x="2570163" y="3200400"/>
          <p14:tracePt t="220226" x="2570163" y="3236913"/>
          <p14:tracePt t="220234" x="2570163" y="3302000"/>
          <p14:tracePt t="220242" x="2570163" y="3392488"/>
          <p14:tracePt t="220250" x="2616200" y="3519488"/>
          <p14:tracePt t="220258" x="2662238" y="3657600"/>
          <p14:tracePt t="220266" x="2689225" y="3803650"/>
          <p14:tracePt t="220272" x="2735263" y="3948113"/>
          <p14:tracePt t="220280" x="2798763" y="4086225"/>
          <p14:tracePt t="220289" x="2825750" y="4195763"/>
          <p14:tracePt t="220298" x="2835275" y="4332288"/>
          <p14:tracePt t="220308" x="2881313" y="4395788"/>
          <p14:tracePt t="220314" x="2889250" y="4449763"/>
          <p14:tracePt t="220325" x="2898775" y="4514850"/>
          <p14:tracePt t="220329" x="2925763" y="4568825"/>
          <p14:tracePt t="220342" x="2925763" y="4587875"/>
          <p14:tracePt t="220345" x="2925763" y="4624388"/>
          <p14:tracePt t="220353" x="2925763" y="4660900"/>
          <p14:tracePt t="220361" x="2925763" y="4668838"/>
          <p14:tracePt t="220370" x="2935288" y="4705350"/>
          <p14:tracePt t="220377" x="2935288" y="4741863"/>
          <p14:tracePt t="220385" x="2944813" y="4778375"/>
          <p14:tracePt t="220393" x="2944813" y="4814888"/>
          <p14:tracePt t="220401" x="2944813" y="4870450"/>
          <p14:tracePt t="220409" x="2944813" y="4943475"/>
          <p14:tracePt t="220417" x="2944813" y="4987925"/>
          <p14:tracePt t="220425" x="2944813" y="5043488"/>
          <p14:tracePt t="220433" x="2944813" y="5097463"/>
          <p14:tracePt t="220441" x="2944813" y="5133975"/>
          <p14:tracePt t="220449" x="2944813" y="5153025"/>
          <p14:tracePt t="220457" x="2944813" y="5197475"/>
          <p14:tracePt t="220465" x="2944813" y="5207000"/>
          <p14:tracePt t="220474" x="2935288" y="5226050"/>
          <p14:tracePt t="220529" x="2935288" y="5233988"/>
          <p14:tracePt t="220581" x="2925763" y="5233988"/>
          <p14:tracePt t="220592" x="2898775" y="5253038"/>
          <p14:tracePt t="220600" x="2871788" y="5280025"/>
          <p14:tracePt t="220608" x="2852738" y="5289550"/>
          <p14:tracePt t="220616" x="2844800" y="5289550"/>
          <p14:tracePt t="220624" x="2825750" y="5299075"/>
          <p14:tracePt t="220632" x="2808288" y="5299075"/>
          <p14:tracePt t="220641" x="2781300" y="5326063"/>
          <p14:tracePt t="220648" x="2762250" y="5326063"/>
          <p14:tracePt t="220657" x="2744788" y="5326063"/>
          <p14:tracePt t="220665" x="2735263" y="5335588"/>
          <p14:tracePt t="220721" x="2725738" y="5335588"/>
          <p14:tracePt t="220730" x="2708275" y="5270500"/>
          <p14:tracePt t="220738" x="2698750" y="5207000"/>
          <p14:tracePt t="220747" x="2689225" y="5180013"/>
          <p14:tracePt t="220754" x="2671763" y="5126038"/>
          <p14:tracePt t="220762" x="2652713" y="5089525"/>
          <p14:tracePt t="220770" x="2643188" y="5053013"/>
          <p14:tracePt t="220779" x="2635250" y="5006975"/>
          <p14:tracePt t="220786" x="2635250" y="4987925"/>
          <p14:tracePt t="220794" x="2635250" y="4970463"/>
          <p14:tracePt t="220800" x="2635250" y="4943475"/>
          <p14:tracePt t="220808" x="2635250" y="4924425"/>
          <p14:tracePt t="220816" x="2635250" y="4897438"/>
          <p14:tracePt t="220824" x="2635250" y="4870450"/>
          <p14:tracePt t="220832" x="2635250" y="4841875"/>
          <p14:tracePt t="220840" x="2635250" y="4805363"/>
          <p14:tracePt t="220848" x="2635250" y="4751388"/>
          <p14:tracePt t="220857" x="2652713" y="4724400"/>
          <p14:tracePt t="220864" x="2689225" y="4651375"/>
          <p14:tracePt t="220874" x="2735263" y="4568825"/>
          <p14:tracePt t="220880" x="2752725" y="4522788"/>
          <p14:tracePt t="220889" x="2808288" y="4459288"/>
          <p14:tracePt t="220906" x="2835275" y="4432300"/>
          <p14:tracePt t="220912" x="2844800" y="4413250"/>
          <p14:tracePt t="221050" x="2889250" y="4422775"/>
          <p14:tracePt t="221058" x="2908300" y="4468813"/>
          <p14:tracePt t="221067" x="2935288" y="4532313"/>
          <p14:tracePt t="221078" x="2962275" y="4595813"/>
          <p14:tracePt t="221083" x="2998788" y="4678363"/>
          <p14:tracePt t="221092" x="3027363" y="4741863"/>
          <p14:tracePt t="221097" x="3035300" y="4778375"/>
          <p14:tracePt t="221106" x="3035300" y="4824413"/>
          <p14:tracePt t="221113" x="3035300" y="4841875"/>
          <p14:tracePt t="221122" x="3044825" y="4870450"/>
          <p14:tracePt t="221129" x="3054350" y="4878388"/>
          <p14:tracePt t="221137" x="3054350" y="4887913"/>
          <p14:tracePt t="221145" x="3054350" y="4897438"/>
          <p14:tracePt t="221153" x="3054350" y="4906963"/>
          <p14:tracePt t="221161" x="3054350" y="4914900"/>
          <p14:tracePt t="221171" x="3054350" y="4951413"/>
          <p14:tracePt t="221176" x="3054350" y="4970463"/>
          <p14:tracePt t="221184" x="3044825" y="4987925"/>
          <p14:tracePt t="221192" x="3035300" y="5006975"/>
          <p14:tracePt t="221200" x="2998788" y="5043488"/>
          <p14:tracePt t="221208" x="2990850" y="5060950"/>
          <p14:tracePt t="221216" x="2981325" y="5070475"/>
          <p14:tracePt t="221224" x="2962275" y="5080000"/>
          <p14:tracePt t="221232" x="2962275" y="5089525"/>
          <p14:tracePt t="221240" x="2954338" y="5106988"/>
          <p14:tracePt t="221248" x="2925763" y="5143500"/>
          <p14:tracePt t="221257" x="2908300" y="5160963"/>
          <p14:tracePt t="221265" x="2898775" y="5170488"/>
          <p14:tracePt t="221272" x="2881313" y="5170488"/>
          <p14:tracePt t="221282" x="2852738" y="5189538"/>
          <p14:tracePt t="221292" x="2835275" y="5197475"/>
          <p14:tracePt t="221297" x="2835275" y="5207000"/>
          <p14:tracePt t="221307" x="2817813" y="5216525"/>
          <p14:tracePt t="221458" x="2808288" y="5216525"/>
          <p14:tracePt t="221464" x="2808288" y="5197475"/>
          <p14:tracePt t="221472" x="2808288" y="5189538"/>
          <p14:tracePt t="221480" x="2808288" y="5180013"/>
          <p14:tracePt t="221489" x="2808288" y="5153025"/>
          <p14:tracePt t="221496" x="2825750" y="5133975"/>
          <p14:tracePt t="221505" x="2835275" y="5089525"/>
          <p14:tracePt t="221512" x="2852738" y="5060950"/>
          <p14:tracePt t="221520" x="2889250" y="5033963"/>
          <p14:tracePt t="221528" x="2917825" y="5024438"/>
          <p14:tracePt t="221537" x="2962275" y="4987925"/>
          <p14:tracePt t="221545" x="3008313" y="4933950"/>
          <p14:tracePt t="221553" x="3081338" y="4887913"/>
          <p14:tracePt t="221561" x="3127375" y="4833938"/>
          <p14:tracePt t="221569" x="3190875" y="4778375"/>
          <p14:tracePt t="221576" x="3244850" y="4732338"/>
          <p14:tracePt t="221584" x="3290888" y="4687888"/>
          <p14:tracePt t="221595" x="3346450" y="4614863"/>
          <p14:tracePt t="221600" x="3373438" y="4587875"/>
          <p14:tracePt t="221608" x="3382963" y="4568825"/>
          <p14:tracePt t="221616" x="3419475" y="4522788"/>
          <p14:tracePt t="221624" x="3427413" y="4505325"/>
          <p14:tracePt t="221632" x="3446463" y="4486275"/>
          <p14:tracePt t="221640" x="3455988" y="4449763"/>
          <p14:tracePt t="221649" x="3463925" y="4449763"/>
          <p14:tracePt t="221665" x="3463925" y="4432300"/>
          <p14:tracePt t="221675" x="3473450" y="4422775"/>
          <p14:tracePt t="221768" x="3473450" y="4413250"/>
          <p14:tracePt t="222483" x="3482975" y="4405313"/>
          <p14:tracePt t="222490" x="3509963" y="4405313"/>
          <p14:tracePt t="222497" x="3556000" y="4376738"/>
          <p14:tracePt t="222509" x="3573463" y="4349750"/>
          <p14:tracePt t="222514" x="3592513" y="4332288"/>
          <p14:tracePt t="222525" x="3619500" y="4303713"/>
          <p14:tracePt t="222529" x="3646488" y="4286250"/>
          <p14:tracePt t="222537" x="3665538" y="4268788"/>
          <p14:tracePt t="222545" x="3683000" y="4232275"/>
          <p14:tracePt t="222553" x="3692525" y="4213225"/>
          <p14:tracePt t="222561" x="3709988" y="4195763"/>
          <p14:tracePt t="222569" x="3729038" y="4176713"/>
          <p14:tracePt t="222576" x="3729038" y="4167188"/>
          <p14:tracePt t="222584" x="3756025" y="4149725"/>
          <p14:tracePt t="222592" x="3756025" y="4140200"/>
          <p14:tracePt t="222600" x="3775075" y="4122738"/>
          <p14:tracePt t="222963" x="3756025" y="4122738"/>
          <p14:tracePt t="222968" x="3629025" y="4122738"/>
          <p14:tracePt t="222977" x="3463925" y="4122738"/>
          <p14:tracePt t="222984" x="3281363" y="4113213"/>
          <p14:tracePt t="222993" x="3117850" y="4094163"/>
          <p14:tracePt t="223000" x="2954338" y="4094163"/>
          <p14:tracePt t="223008" x="2808288" y="4094163"/>
          <p14:tracePt t="223016" x="2679700" y="4094163"/>
          <p14:tracePt t="223024" x="2606675" y="4094163"/>
          <p14:tracePt t="223032" x="2552700" y="4094163"/>
          <p14:tracePt t="223040" x="2525713" y="4094163"/>
          <p14:tracePt t="223048" x="2516188" y="4094163"/>
          <p14:tracePt t="223112" x="2498725" y="4094163"/>
          <p14:tracePt t="223121" x="2470150" y="4094163"/>
          <p14:tracePt t="223129" x="2425700" y="4094163"/>
          <p14:tracePt t="223137" x="2397125" y="4094163"/>
          <p14:tracePt t="223145" x="2360613" y="4094163"/>
          <p14:tracePt t="223153" x="2324100" y="4094163"/>
          <p14:tracePt t="223161" x="2306638" y="4094163"/>
          <p14:tracePt t="223426" x="2279650" y="4094163"/>
          <p14:tracePt t="223434" x="2260600" y="4094163"/>
          <p14:tracePt t="223440" x="2233613" y="4094163"/>
          <p14:tracePt t="223448" x="2214563" y="4094163"/>
          <p14:tracePt t="223456" x="2197100" y="4094163"/>
          <p14:tracePt t="223464" x="2179638" y="4094163"/>
          <p14:tracePt t="223472" x="2170113" y="4094163"/>
          <p14:tracePt t="223480" x="2143125" y="4094163"/>
          <p14:tracePt t="223488" x="2124075" y="4094163"/>
          <p14:tracePt t="223496" x="2106613" y="4094163"/>
          <p14:tracePt t="223508" x="2087563" y="4094163"/>
          <p14:tracePt t="223514" x="2078038" y="4094163"/>
          <p14:tracePt t="223523" x="2070100" y="4094163"/>
          <p14:tracePt t="223532" x="2060575" y="4094163"/>
          <p14:tracePt t="223873" x="2060575" y="4067175"/>
          <p14:tracePt t="223890" x="2070100" y="4057650"/>
          <p14:tracePt t="223898" x="2078038" y="4057650"/>
          <p14:tracePt t="223905" x="2087563" y="4049713"/>
          <p14:tracePt t="223912" x="2106613" y="4049713"/>
          <p14:tracePt t="223921" x="2133600" y="4049713"/>
          <p14:tracePt t="223928" x="2151063" y="4049713"/>
          <p14:tracePt t="223936" x="2197100" y="4049713"/>
          <p14:tracePt t="223944" x="2260600" y="4049713"/>
          <p14:tracePt t="223952" x="2333625" y="4049713"/>
          <p14:tracePt t="223960" x="2379663" y="4049713"/>
          <p14:tracePt t="223968" x="2462213" y="4049713"/>
          <p14:tracePt t="223976" x="2552700" y="4057650"/>
          <p14:tracePt t="223984" x="2679700" y="4057650"/>
          <p14:tracePt t="223992" x="2781300" y="4057650"/>
          <p14:tracePt t="224000" x="2889250" y="4057650"/>
          <p14:tracePt t="224008" x="2998788" y="4057650"/>
          <p14:tracePt t="224016" x="3108325" y="4057650"/>
          <p14:tracePt t="224024" x="3236913" y="4057650"/>
          <p14:tracePt t="224032" x="3327400" y="4057650"/>
          <p14:tracePt t="224040" x="3455988" y="4057650"/>
          <p14:tracePt t="224049" x="3582988" y="4057650"/>
          <p14:tracePt t="224057" x="3692525" y="4049713"/>
          <p14:tracePt t="224066" x="3783013" y="4021138"/>
          <p14:tracePt t="224077" x="3865563" y="4021138"/>
          <p14:tracePt t="224080" x="3919538" y="4013200"/>
          <p14:tracePt t="224089" x="3948113" y="4013200"/>
          <p14:tracePt t="224096" x="3965575" y="4003675"/>
          <p14:tracePt t="224105" x="3975100" y="4003675"/>
          <p14:tracePt t="224112" x="3992563" y="4003675"/>
          <p14:tracePt t="224121" x="4002088" y="4003675"/>
          <p14:tracePt t="224145" x="4011613" y="4003675"/>
          <p14:tracePt t="224161" x="4021138" y="4003675"/>
          <p14:tracePt t="224176" x="4048125" y="4003675"/>
          <p14:tracePt t="224185" x="4057650" y="4003675"/>
          <p14:tracePt t="224192" x="4075113" y="4003675"/>
          <p14:tracePt t="224200" x="4084638" y="4003675"/>
          <p14:tracePt t="224208" x="4094163" y="4003675"/>
          <p14:tracePt t="224216" x="4102100" y="4003675"/>
          <p14:tracePt t="224673" x="4111625" y="3994150"/>
          <p14:tracePt t="225082" x="4111625" y="4013200"/>
          <p14:tracePt t="225090" x="4075113" y="4030663"/>
          <p14:tracePt t="225098" x="4038600" y="4040188"/>
          <p14:tracePt t="225106" x="4002088" y="4076700"/>
          <p14:tracePt t="225113" x="3984625" y="4086225"/>
          <p14:tracePt t="225122" x="3965575" y="4113213"/>
          <p14:tracePt t="225129" x="3948113" y="4113213"/>
          <p14:tracePt t="225136" x="3938588" y="4122738"/>
          <p14:tracePt t="225144" x="3929063" y="4130675"/>
          <p14:tracePt t="225152" x="3919538" y="4140200"/>
          <p14:tracePt t="225160" x="3919538" y="4149725"/>
          <p14:tracePt t="225177" x="3902075" y="4167188"/>
          <p14:tracePt t="225193" x="3883025" y="4167188"/>
          <p14:tracePt t="225200" x="3875088" y="4176713"/>
          <p14:tracePt t="225209" x="3856038" y="4176713"/>
          <p14:tracePt t="225217" x="3846513" y="4186238"/>
          <p14:tracePt t="225225" x="3838575" y="4195763"/>
          <p14:tracePt t="225233" x="3829050" y="4203700"/>
          <p14:tracePt t="225241" x="3829050" y="4213225"/>
          <p14:tracePt t="225249" x="3829050" y="4240213"/>
          <p14:tracePt t="225257" x="3810000" y="4286250"/>
          <p14:tracePt t="225265" x="3802063" y="4313238"/>
          <p14:tracePt t="225272" x="3792538" y="4340225"/>
          <p14:tracePt t="225282" x="3783013" y="4359275"/>
          <p14:tracePt t="225293" x="3775075" y="4405313"/>
          <p14:tracePt t="225298" x="3765550" y="4413250"/>
          <p14:tracePt t="225308" x="3765550" y="4441825"/>
          <p14:tracePt t="225314" x="3756025" y="4459288"/>
          <p14:tracePt t="225326" x="3756025" y="4478338"/>
          <p14:tracePt t="225330" x="3746500" y="4478338"/>
          <p14:tracePt t="227834" x="3709988" y="4422775"/>
          <p14:tracePt t="227842" x="3629025" y="4322763"/>
          <p14:tracePt t="227850" x="3556000" y="4222750"/>
          <p14:tracePt t="227857" x="3473450" y="4140200"/>
          <p14:tracePt t="227866" x="3373438" y="4049713"/>
          <p14:tracePt t="227875" x="3244850" y="3911600"/>
          <p14:tracePt t="227880" x="3108325" y="3775075"/>
          <p14:tracePt t="227888" x="2944813" y="3629025"/>
          <p14:tracePt t="227896" x="2781300" y="3475038"/>
          <p14:tracePt t="227905" x="2562225" y="3265488"/>
          <p14:tracePt t="227922" x="2333625" y="2982913"/>
          <p14:tracePt t="227928" x="2260600" y="2836863"/>
          <p14:tracePt t="227936" x="2160588" y="2681288"/>
          <p14:tracePt t="227944" x="2106613" y="2544763"/>
          <p14:tracePt t="227952" x="2060575" y="2416175"/>
          <p14:tracePt t="227960" x="2033588" y="2289175"/>
          <p14:tracePt t="227968" x="2014538" y="2189163"/>
          <p14:tracePt t="227976" x="1978025" y="2079625"/>
          <p14:tracePt t="227984" x="1960563" y="1997075"/>
          <p14:tracePt t="227992" x="1951038" y="1960563"/>
          <p14:tracePt t="228000" x="1914525" y="1878013"/>
          <p14:tracePt t="228008" x="1887538" y="1778000"/>
          <p14:tracePt t="228016" x="1831975" y="1714500"/>
          <p14:tracePt t="228024" x="1795463" y="1651000"/>
          <p14:tracePt t="228032" x="1758950" y="1587500"/>
          <p14:tracePt t="228040" x="1731963" y="1541463"/>
          <p14:tracePt t="228048" x="1714500" y="1522413"/>
          <p14:tracePt t="228056" x="1714500" y="1504950"/>
          <p14:tracePt t="228064" x="1704975" y="1485900"/>
          <p14:tracePt t="228146" x="1704975" y="1477963"/>
          <p14:tracePt t="228153" x="1704975" y="1458913"/>
          <p14:tracePt t="228162" x="1704975" y="1441450"/>
          <p14:tracePt t="228170" x="1704975" y="1422400"/>
          <p14:tracePt t="228186" x="1704975" y="1412875"/>
          <p14:tracePt t="228194" x="1704975" y="1385888"/>
          <p14:tracePt t="228202" x="1704975" y="1368425"/>
          <p14:tracePt t="228210" x="1704975" y="1358900"/>
          <p14:tracePt t="228218" x="1722438" y="1331913"/>
          <p14:tracePt t="228234" x="1731963" y="1312863"/>
          <p14:tracePt t="228243" x="1731963" y="1285875"/>
          <p14:tracePt t="228250" x="1751013" y="1268413"/>
          <p14:tracePt t="228266" x="1758950" y="1258888"/>
          <p14:tracePt t="228418" x="1768475" y="1249363"/>
          <p14:tracePt t="228474" x="1778000" y="1239838"/>
          <p14:tracePt t="228634" x="1778000" y="1231900"/>
          <p14:tracePt t="228640" x="1778000" y="1195388"/>
          <p14:tracePt t="228648" x="1778000" y="1176338"/>
          <p14:tracePt t="228656" x="1758950" y="1139825"/>
          <p14:tracePt t="228664" x="1714500" y="1085850"/>
          <p14:tracePt t="228680" x="1704975" y="1076325"/>
          <p14:tracePt t="228688" x="1695450" y="1076325"/>
          <p14:tracePt t="228712" x="1685925" y="1057275"/>
          <p14:tracePt t="228963" x="1695450" y="1057275"/>
          <p14:tracePt t="228968" x="1768475" y="1057275"/>
          <p14:tracePt t="228976" x="1895475" y="1076325"/>
          <p14:tracePt t="228984" x="2041525" y="1122363"/>
          <p14:tracePt t="228993" x="2087563" y="1130300"/>
          <p14:tracePt t="229000" x="2179638" y="1130300"/>
          <p14:tracePt t="229008" x="2251075" y="1139825"/>
          <p14:tracePt t="229016" x="2316163" y="1139825"/>
          <p14:tracePt t="229024" x="2352675" y="1139825"/>
          <p14:tracePt t="229032" x="2370138" y="1139825"/>
          <p14:tracePt t="229041" x="2397125" y="1139825"/>
          <p14:tracePt t="229049" x="2406650" y="1139825"/>
          <p14:tracePt t="229057" x="2433638" y="1139825"/>
          <p14:tracePt t="229065" x="2443163" y="1139825"/>
          <p14:tracePt t="229074" x="2452688" y="1139825"/>
          <p14:tracePt t="229080" x="2470150" y="1130300"/>
          <p14:tracePt t="229186" x="2470150" y="1122363"/>
          <p14:tracePt t="229194" x="2489200" y="1122363"/>
          <p14:tracePt t="229200" x="2516188" y="1122363"/>
          <p14:tracePt t="229208" x="2552700" y="1122363"/>
          <p14:tracePt t="229217" x="2589213" y="1122363"/>
          <p14:tracePt t="229224" x="2643188" y="1122363"/>
          <p14:tracePt t="229232" x="2689225" y="1112838"/>
          <p14:tracePt t="229241" x="2725738" y="1112838"/>
          <p14:tracePt t="229248" x="2744788" y="1112838"/>
          <p14:tracePt t="229256" x="2762250" y="1093788"/>
          <p14:tracePt t="229264" x="2781300" y="1093788"/>
          <p14:tracePt t="229650" x="2789238" y="1093788"/>
          <p14:tracePt t="232202" x="2808288" y="1066800"/>
          <p14:tracePt t="232210" x="2835275" y="1066800"/>
          <p14:tracePt t="232216" x="2862263" y="1066800"/>
          <p14:tracePt t="232226" x="2881313" y="1066800"/>
          <p14:tracePt t="232232" x="2889250" y="1066800"/>
          <p14:tracePt t="232264" x="2908300" y="1066800"/>
          <p14:tracePt t="232272" x="2917825" y="1057275"/>
          <p14:tracePt t="232770" x="2935288" y="1057275"/>
          <p14:tracePt t="232779" x="2962275" y="1057275"/>
          <p14:tracePt t="232786" x="2990850" y="1057275"/>
          <p14:tracePt t="232794" x="3008313" y="1057275"/>
          <p14:tracePt t="232802" x="3017838" y="1057275"/>
          <p14:tracePt t="232824" x="3027363" y="1057275"/>
          <p14:tracePt t="232856" x="3035300" y="1057275"/>
          <p14:tracePt t="232864" x="3044825" y="1057275"/>
          <p14:tracePt t="232896" x="3054350" y="1057275"/>
          <p14:tracePt t="232904" x="3063875" y="1057275"/>
          <p14:tracePt t="232914" x="3081338" y="1057275"/>
          <p14:tracePt t="232920" x="3090863" y="1057275"/>
          <p14:tracePt t="232929" x="3108325" y="1076325"/>
          <p14:tracePt t="232961" x="3127375" y="1076325"/>
          <p14:tracePt t="233066" x="3136900" y="1076325"/>
          <p14:tracePt t="233077" x="3144838" y="1076325"/>
          <p14:tracePt t="233106" x="3163888" y="1076325"/>
          <p14:tracePt t="233258" x="3181350" y="1076325"/>
          <p14:tracePt t="233266" x="3208338" y="1085850"/>
          <p14:tracePt t="233274" x="3254375" y="1093788"/>
          <p14:tracePt t="233281" x="3290888" y="1103313"/>
          <p14:tracePt t="233288" x="3336925" y="1112838"/>
          <p14:tracePt t="233297" x="3363913" y="1122363"/>
          <p14:tracePt t="233305" x="3400425" y="1139825"/>
          <p14:tracePt t="233313" x="3427413" y="1139825"/>
          <p14:tracePt t="233322" x="3455988" y="1158875"/>
          <p14:tracePt t="233329" x="3463925" y="1158875"/>
          <p14:tracePt t="233338" x="3473450" y="1158875"/>
          <p14:tracePt t="233346" x="3490913" y="1176338"/>
          <p14:tracePt t="233360" x="3509963" y="1176338"/>
          <p14:tracePt t="233368" x="3519488" y="1176338"/>
          <p14:tracePt t="234077" x="3519488" y="1185863"/>
          <p14:tracePt t="234082" x="3519488" y="1212850"/>
          <p14:tracePt t="234089" x="3519488" y="1231900"/>
          <p14:tracePt t="234098" x="3519488" y="1258888"/>
          <p14:tracePt t="234106" x="3519488" y="1268413"/>
          <p14:tracePt t="234113" x="3519488" y="1295400"/>
          <p14:tracePt t="234128" x="3519488" y="1303338"/>
          <p14:tracePt t="234168" x="3519488" y="1312863"/>
          <p14:tracePt t="234203" x="3519488" y="1349375"/>
          <p14:tracePt t="234209" x="3500438" y="1368425"/>
          <p14:tracePt t="234217" x="3463925" y="1422400"/>
          <p14:tracePt t="234225" x="3427413" y="1477963"/>
          <p14:tracePt t="234233" x="3382963" y="1541463"/>
          <p14:tracePt t="234242" x="3327400" y="1604963"/>
          <p14:tracePt t="234249" x="3290888" y="1668463"/>
          <p14:tracePt t="234259" x="3244850" y="1751013"/>
          <p14:tracePt t="234265" x="3190875" y="1833563"/>
          <p14:tracePt t="234273" x="3136900" y="1914525"/>
          <p14:tracePt t="234281" x="3117850" y="1979613"/>
          <p14:tracePt t="234288" x="3071813" y="2052638"/>
          <p14:tracePt t="234297" x="3044825" y="2116138"/>
          <p14:tracePt t="234305" x="3017838" y="2160588"/>
          <p14:tracePt t="234313" x="3017838" y="2179638"/>
          <p14:tracePt t="234322" x="2998788" y="2216150"/>
          <p14:tracePt t="234329" x="2990850" y="2233613"/>
          <p14:tracePt t="234401" x="2990850" y="2243138"/>
          <p14:tracePt t="234410" x="2962275" y="2270125"/>
          <p14:tracePt t="234417" x="2935288" y="2289175"/>
          <p14:tracePt t="234424" x="2917825" y="2298700"/>
          <p14:tracePt t="234432" x="2889250" y="2325688"/>
          <p14:tracePt t="234440" x="2871788" y="2335213"/>
          <p14:tracePt t="234448" x="2862263" y="2343150"/>
          <p14:tracePt t="234456" x="2852738" y="2352675"/>
          <p14:tracePt t="234464" x="2825750" y="2371725"/>
          <p14:tracePt t="234472" x="2808288" y="2389188"/>
          <p14:tracePt t="234480" x="2798763" y="2408238"/>
          <p14:tracePt t="234488" x="2771775" y="2444750"/>
          <p14:tracePt t="234496" x="2744788" y="2462213"/>
          <p14:tracePt t="234504" x="2725738" y="2481263"/>
          <p14:tracePt t="234512" x="2698750" y="2498725"/>
          <p14:tracePt t="234521" x="2679700" y="2525713"/>
          <p14:tracePt t="234528" x="2643188" y="2562225"/>
          <p14:tracePt t="234539" x="2616200" y="2581275"/>
          <p14:tracePt t="234547" x="2598738" y="2598738"/>
          <p14:tracePt t="234555" x="2562225" y="2617788"/>
          <p14:tracePt t="234562" x="2562225" y="2625725"/>
          <p14:tracePt t="234569" x="2543175" y="2625725"/>
          <p14:tracePt t="234580" x="2516188" y="2662238"/>
          <p14:tracePt t="234585" x="2516188" y="2671763"/>
          <p14:tracePt t="234594" x="2489200" y="2690813"/>
          <p14:tracePt t="234600" x="2452688" y="2717800"/>
          <p14:tracePt t="234608" x="2389188" y="2754313"/>
          <p14:tracePt t="234616" x="2343150" y="2808288"/>
          <p14:tracePt t="234624" x="2279650" y="2854325"/>
          <p14:tracePt t="234632" x="2206625" y="2909888"/>
          <p14:tracePt t="234644" x="2106613" y="2963863"/>
          <p14:tracePt t="234650" x="2060575" y="3000375"/>
          <p14:tracePt t="234659" x="2014538" y="3027363"/>
          <p14:tracePt t="234666" x="1968500" y="3046413"/>
          <p14:tracePt t="234673" x="1968500" y="3054350"/>
          <p14:tracePt t="234681" x="1951038" y="3054350"/>
          <p14:tracePt t="234689" x="1941513" y="3063875"/>
          <p14:tracePt t="234963" x="1978025" y="3073400"/>
          <p14:tracePt t="234970" x="2070100" y="3073400"/>
          <p14:tracePt t="234978" x="2214563" y="3073400"/>
          <p14:tracePt t="234986" x="2333625" y="3100388"/>
          <p14:tracePt t="234994" x="2479675" y="3119438"/>
          <p14:tracePt t="235001" x="2662238" y="3119438"/>
          <p14:tracePt t="235009" x="2862263" y="3146425"/>
          <p14:tracePt t="235017" x="3008313" y="3173413"/>
          <p14:tracePt t="235025" x="3090863" y="3173413"/>
          <p14:tracePt t="235032" x="3144838" y="3192463"/>
          <p14:tracePt t="235040" x="3200400" y="3192463"/>
          <p14:tracePt t="235048" x="3217863" y="3209925"/>
          <p14:tracePt t="235056" x="3227388" y="3209925"/>
          <p14:tracePt t="235252" x="3217863" y="3255963"/>
          <p14:tracePt t="235259" x="3117850" y="3346450"/>
          <p14:tracePt t="235266" x="3017838" y="3438525"/>
          <p14:tracePt t="235273" x="2935288" y="3502025"/>
          <p14:tracePt t="235283" x="2798763" y="3611563"/>
          <p14:tracePt t="235290" x="2671763" y="3730625"/>
          <p14:tracePt t="235297" x="2570163" y="3830638"/>
          <p14:tracePt t="235304" x="2479675" y="3930650"/>
          <p14:tracePt t="235314" x="2397125" y="4040188"/>
          <p14:tracePt t="235324" x="2324100" y="4140200"/>
          <p14:tracePt t="235330" x="2287588" y="4222750"/>
          <p14:tracePt t="235340" x="2243138" y="4286250"/>
          <p14:tracePt t="235346" x="2224088" y="4340225"/>
          <p14:tracePt t="235355" x="2187575" y="4405313"/>
          <p14:tracePt t="235361" x="2143125" y="4505325"/>
          <p14:tracePt t="235369" x="2097088" y="4605338"/>
          <p14:tracePt t="235377" x="2041525" y="4732338"/>
          <p14:tracePt t="235384" x="1997075" y="4833938"/>
          <p14:tracePt t="235392" x="1924050" y="4951413"/>
          <p14:tracePt t="235400" x="1851025" y="5070475"/>
          <p14:tracePt t="235408" x="1741488" y="5226050"/>
          <p14:tracePt t="235416" x="1704975" y="5289550"/>
          <p14:tracePt t="235424" x="1641475" y="5353050"/>
          <p14:tracePt t="235432" x="1585913" y="5435600"/>
          <p14:tracePt t="235440" x="1576388" y="5481638"/>
          <p14:tracePt t="235448" x="1541463" y="5526088"/>
          <p14:tracePt t="235456" x="1531938" y="5554663"/>
          <p14:tracePt t="235465" x="1522413" y="5572125"/>
          <p14:tracePt t="235473" x="1485900" y="5618163"/>
          <p14:tracePt t="235483" x="1476375" y="5635625"/>
          <p14:tracePt t="235490" x="1431925" y="5699125"/>
          <p14:tracePt t="235500" x="1403350" y="5727700"/>
          <p14:tracePt t="235507" x="1385888" y="5772150"/>
          <p14:tracePt t="235513" x="1366838" y="5800725"/>
          <p14:tracePt t="235522" x="1358900" y="5837238"/>
          <p14:tracePt t="235529" x="1358900" y="5854700"/>
          <p14:tracePt t="235538" x="1349375" y="5854700"/>
          <p14:tracePt t="235723" x="1376363" y="5854700"/>
          <p14:tracePt t="235730" x="1439863" y="5818188"/>
          <p14:tracePt t="235740" x="1541463" y="5764213"/>
          <p14:tracePt t="235746" x="1631950" y="5718175"/>
          <p14:tracePt t="235753" x="1751013" y="5662613"/>
          <p14:tracePt t="235761" x="1887538" y="5608638"/>
          <p14:tracePt t="235769" x="2014538" y="5545138"/>
          <p14:tracePt t="235777" x="2170113" y="5499100"/>
          <p14:tracePt t="235785" x="2316163" y="5445125"/>
          <p14:tracePt t="235793" x="2470150" y="5380038"/>
          <p14:tracePt t="235801" x="2598738" y="5353050"/>
          <p14:tracePt t="235809" x="2716213" y="5307013"/>
          <p14:tracePt t="235817" x="2862263" y="5280025"/>
          <p14:tracePt t="235825" x="2981325" y="5233988"/>
          <p14:tracePt t="235833" x="3127375" y="5216525"/>
          <p14:tracePt t="235840" x="3200400" y="5216525"/>
          <p14:tracePt t="235848" x="3273425" y="5207000"/>
          <p14:tracePt t="235856" x="3354388" y="5197475"/>
          <p14:tracePt t="235864" x="3382963" y="5189538"/>
          <p14:tracePt t="235872" x="3427413" y="5170488"/>
          <p14:tracePt t="236408" x="3473450" y="5070475"/>
          <p14:tracePt t="236417" x="3500438" y="4979988"/>
          <p14:tracePt t="236425" x="3536950" y="4841875"/>
          <p14:tracePt t="236433" x="3556000" y="4768850"/>
          <p14:tracePt t="236441" x="3600450" y="4614863"/>
          <p14:tracePt t="236449" x="3629025" y="4522788"/>
          <p14:tracePt t="236457" x="3656013" y="4422775"/>
          <p14:tracePt t="236465" x="3683000" y="4349750"/>
          <p14:tracePt t="236475" x="3709988" y="4249738"/>
          <p14:tracePt t="236481" x="3729038" y="4195763"/>
          <p14:tracePt t="236490" x="3746500" y="4159250"/>
          <p14:tracePt t="236497" x="3756025" y="4122738"/>
          <p14:tracePt t="236505" x="3756025" y="4113213"/>
          <p14:tracePt t="236714" x="3756025" y="4103688"/>
          <p14:tracePt t="236720" x="3702050" y="4130675"/>
          <p14:tracePt t="236728" x="3629025" y="4159250"/>
          <p14:tracePt t="236737" x="3546475" y="4213225"/>
          <p14:tracePt t="236746" x="3500438" y="4249738"/>
          <p14:tracePt t="236758" x="3446463" y="4286250"/>
          <p14:tracePt t="236762" x="3400425" y="4313238"/>
          <p14:tracePt t="236772" x="3382963" y="4313238"/>
          <p14:tracePt t="236778" x="3354388" y="4322763"/>
          <p14:tracePt t="236866" x="3346450" y="4295775"/>
          <p14:tracePt t="236874" x="3346450" y="4240213"/>
          <p14:tracePt t="236883" x="3346450" y="4186238"/>
          <p14:tracePt t="236892" x="3346450" y="4149725"/>
          <p14:tracePt t="236897" x="3346450" y="4094163"/>
          <p14:tracePt t="236904" x="3346450" y="4030663"/>
          <p14:tracePt t="236914" x="3363913" y="3976688"/>
          <p14:tracePt t="236926" x="3373438" y="3894138"/>
          <p14:tracePt t="236929" x="3400425" y="3848100"/>
          <p14:tracePt t="236938" x="3409950" y="3821113"/>
          <p14:tracePt t="236944" x="3409950" y="3811588"/>
          <p14:tracePt t="236952" x="3419475" y="3803650"/>
          <p14:tracePt t="236961" x="3427413" y="3794125"/>
          <p14:tracePt t="237162" x="3436938" y="3794125"/>
          <p14:tracePt t="237170" x="3455988" y="3811588"/>
          <p14:tracePt t="237178" x="3463925" y="3830638"/>
          <p14:tracePt t="237186" x="3473450" y="3884613"/>
          <p14:tracePt t="237194" x="3500438" y="3903663"/>
          <p14:tracePt t="237202" x="3509963" y="3921125"/>
          <p14:tracePt t="237209" x="3519488" y="3948113"/>
          <p14:tracePt t="237218" x="3546475" y="3984625"/>
          <p14:tracePt t="237224" x="3556000" y="4003675"/>
          <p14:tracePt t="237232" x="3563938" y="4013200"/>
          <p14:tracePt t="237240" x="3582988" y="4040188"/>
          <p14:tracePt t="237248" x="3592513" y="4057650"/>
          <p14:tracePt t="237306" x="3592513" y="4067175"/>
          <p14:tracePt t="237312" x="3592513" y="4113213"/>
          <p14:tracePt t="237323" x="3582988" y="4159250"/>
          <p14:tracePt t="237328" x="3546475" y="4186238"/>
          <p14:tracePt t="237338" x="3500438" y="4222750"/>
          <p14:tracePt t="237344" x="3436938" y="4249738"/>
          <p14:tracePt t="237352" x="3419475" y="4249738"/>
          <p14:tracePt t="237360" x="3390900" y="4259263"/>
          <p14:tracePt t="237369" x="3363913" y="4268788"/>
          <p14:tracePt t="237376" x="3354388" y="4276725"/>
          <p14:tracePt t="237384" x="3336925" y="4276725"/>
          <p14:tracePt t="237450" x="3327400" y="4276725"/>
          <p14:tracePt t="237458" x="3317875" y="4276725"/>
          <p14:tracePt t="237466" x="3317875" y="4232275"/>
          <p14:tracePt t="237473" x="3346450" y="4167188"/>
          <p14:tracePt t="237481" x="3390900" y="4103688"/>
          <p14:tracePt t="237488" x="3409950" y="4057650"/>
          <p14:tracePt t="237497" x="3446463" y="4013200"/>
          <p14:tracePt t="237506" x="3463925" y="3976688"/>
          <p14:tracePt t="237513" x="3519488" y="3921125"/>
          <p14:tracePt t="237522" x="3536950" y="3903663"/>
          <p14:tracePt t="237529" x="3556000" y="3867150"/>
          <p14:tracePt t="237540" x="3609975" y="3848100"/>
          <p14:tracePt t="237545" x="3656013" y="3821113"/>
          <p14:tracePt t="237555" x="3692525" y="3803650"/>
          <p14:tracePt t="237561" x="3746500" y="3803650"/>
          <p14:tracePt t="237569" x="3802063" y="3794125"/>
          <p14:tracePt t="237577" x="3856038" y="3794125"/>
          <p14:tracePt t="237586" x="3948113" y="3794125"/>
          <p14:tracePt t="237594" x="4021138" y="3794125"/>
          <p14:tracePt t="237602" x="4084638" y="3794125"/>
          <p14:tracePt t="237610" x="4148138" y="3848100"/>
          <p14:tracePt t="237618" x="4184650" y="3875088"/>
          <p14:tracePt t="237626" x="4248150" y="3948113"/>
          <p14:tracePt t="237633" x="4275138" y="3967163"/>
          <p14:tracePt t="237641" x="4321175" y="4013200"/>
          <p14:tracePt t="237650" x="4348163" y="4030663"/>
          <p14:tracePt t="237659" x="4357688" y="4049713"/>
          <p14:tracePt t="237666" x="4376738" y="4076700"/>
          <p14:tracePt t="237677" x="4376738" y="4086225"/>
          <p14:tracePt t="237680" x="4384675" y="4103688"/>
          <p14:tracePt t="237689" x="4394200" y="4130675"/>
          <p14:tracePt t="237696" x="4394200" y="4167188"/>
          <p14:tracePt t="237706" x="4394200" y="4195763"/>
          <p14:tracePt t="237712" x="4394200" y="4232275"/>
          <p14:tracePt t="237720" x="4394200" y="4249738"/>
          <p14:tracePt t="237728" x="4394200" y="4295775"/>
          <p14:tracePt t="237737" x="4357688" y="4349750"/>
          <p14:tracePt t="237744" x="4303713" y="4405313"/>
          <p14:tracePt t="237753" x="4257675" y="4449763"/>
          <p14:tracePt t="237760" x="4194175" y="4505325"/>
          <p14:tracePt t="237768" x="4138613" y="4551363"/>
          <p14:tracePt t="237776" x="4084638" y="4568825"/>
          <p14:tracePt t="237784" x="4065588" y="4578350"/>
          <p14:tracePt t="237792" x="4021138" y="4587875"/>
          <p14:tracePt t="237800" x="4002088" y="4595813"/>
          <p14:tracePt t="237808" x="3975100" y="4605338"/>
          <p14:tracePt t="237817" x="3965575" y="4605338"/>
          <p14:tracePt t="237824" x="3956050" y="4605338"/>
          <p14:tracePt t="237832" x="3938588" y="4605338"/>
          <p14:tracePt t="237872" x="3929063" y="4605338"/>
          <p14:tracePt t="237881" x="3911600" y="4605338"/>
          <p14:tracePt t="237888" x="3875088" y="4595813"/>
          <p14:tracePt t="237907" x="3775075" y="4449763"/>
          <p14:tracePt t="237912" x="3738563" y="4386263"/>
          <p14:tracePt t="237921" x="3719513" y="4349750"/>
          <p14:tracePt t="237929" x="3673475" y="4295775"/>
          <p14:tracePt t="237938" x="3665538" y="4276725"/>
          <p14:tracePt t="237945" x="3629025" y="4232275"/>
          <p14:tracePt t="237952" x="3619500" y="4222750"/>
          <p14:tracePt t="237960" x="3609975" y="4195763"/>
          <p14:tracePt t="237968" x="3600450" y="4176713"/>
          <p14:tracePt t="237976" x="3592513" y="4159250"/>
          <p14:tracePt t="237984" x="3592513" y="4140200"/>
          <p14:tracePt t="237992" x="3592513" y="4113213"/>
          <p14:tracePt t="238000" x="3592513" y="4094163"/>
          <p14:tracePt t="238008" x="3592513" y="4076700"/>
          <p14:tracePt t="238016" x="3592513" y="4049713"/>
          <p14:tracePt t="238024" x="3592513" y="4040188"/>
          <p14:tracePt t="238032" x="3592513" y="4003675"/>
          <p14:tracePt t="238040" x="3629025" y="3948113"/>
          <p14:tracePt t="238049" x="3709988" y="3911600"/>
          <p14:tracePt t="238056" x="3775075" y="3875088"/>
          <p14:tracePt t="238064" x="3865563" y="3848100"/>
          <p14:tracePt t="238072" x="3948113" y="3848100"/>
          <p14:tracePt t="238080" x="4021138" y="3821113"/>
          <p14:tracePt t="238088" x="4111625" y="3821113"/>
          <p14:tracePt t="238096" x="4165600" y="3821113"/>
          <p14:tracePt t="238105" x="4248150" y="3821113"/>
          <p14:tracePt t="238112" x="4284663" y="3821113"/>
          <p14:tracePt t="238121" x="4311650" y="3821113"/>
          <p14:tracePt t="238129" x="4330700" y="3821113"/>
          <p14:tracePt t="238140" x="4340225" y="3830638"/>
          <p14:tracePt t="238147" x="4357688" y="3840163"/>
          <p14:tracePt t="238156" x="4367213" y="3848100"/>
          <p14:tracePt t="238162" x="4376738" y="3848100"/>
          <p14:tracePt t="238170" x="4376738" y="3857625"/>
          <p14:tracePt t="238201" x="4376738" y="3884613"/>
          <p14:tracePt t="238219" x="4376738" y="3903663"/>
          <p14:tracePt t="238225" x="4376738" y="3911600"/>
          <p14:tracePt t="238233" x="4376738" y="3940175"/>
          <p14:tracePt t="238241" x="4376738" y="3948113"/>
          <p14:tracePt t="238249" x="4376738" y="3967163"/>
          <p14:tracePt t="238257" x="4376738" y="3976688"/>
          <p14:tracePt t="238265" x="4376738" y="3984625"/>
          <p14:tracePt t="239734" x="4376738" y="4013200"/>
          <p14:tracePt t="239755" x="4376738" y="4021138"/>
          <p14:tracePt t="239770" x="4357688" y="4040188"/>
          <p14:tracePt t="239786" x="4348163" y="4049713"/>
          <p14:tracePt t="240570" x="4367213" y="4049713"/>
          <p14:tracePt t="240578" x="4421188" y="4049713"/>
          <p14:tracePt t="240586" x="4484688" y="4049713"/>
          <p14:tracePt t="240593" x="4557713" y="4003675"/>
          <p14:tracePt t="240600" x="4622800" y="3994150"/>
          <p14:tracePt t="240608" x="4676775" y="3976688"/>
          <p14:tracePt t="240616" x="4740275" y="3967163"/>
          <p14:tracePt t="240625" x="4767263" y="3957638"/>
          <p14:tracePt t="240632" x="4776788" y="3957638"/>
          <p14:tracePt t="240640" x="4795838" y="3957638"/>
          <p14:tracePt t="240858" x="4813300" y="3957638"/>
          <p14:tracePt t="240870" x="4840288" y="3948113"/>
          <p14:tracePt t="240875" x="4968875" y="3948113"/>
          <p14:tracePt t="240883" x="5168900" y="3948113"/>
          <p14:tracePt t="240889" x="5441950" y="3948113"/>
          <p14:tracePt t="240896" x="5743575" y="3948113"/>
          <p14:tracePt t="240904" x="6080125" y="3948113"/>
          <p14:tracePt t="240912" x="6564313" y="3948113"/>
          <p14:tracePt t="240920" x="6946900" y="3930650"/>
          <p14:tracePt t="240928" x="7466013" y="3930650"/>
          <p14:tracePt t="240937" x="7904163" y="3930650"/>
          <p14:tracePt t="240944" x="8277225" y="3930650"/>
          <p14:tracePt t="240954" x="8624888" y="3903663"/>
          <p14:tracePt t="240960" x="8915400" y="384810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ja-JP" altLang="en-US" dirty="0"/>
              <a:t>演習</a:t>
            </a:r>
            <a:r>
              <a:rPr lang="en-US" altLang="ja-JP" dirty="0"/>
              <a:t>4-1</a:t>
            </a:r>
          </a:p>
        </p:txBody>
      </p:sp>
      <p:sp>
        <p:nvSpPr>
          <p:cNvPr id="34819" name="Rectangle 3"/>
          <p:cNvSpPr>
            <a:spLocks noGrp="1" noChangeArrowheads="1"/>
          </p:cNvSpPr>
          <p:nvPr>
            <p:ph type="body" idx="1"/>
          </p:nvPr>
        </p:nvSpPr>
        <p:spPr/>
        <p:txBody>
          <a:bodyPr/>
          <a:lstStyle/>
          <a:p>
            <a:r>
              <a:rPr lang="ja-JP" altLang="en-US" dirty="0"/>
              <a:t>ダウンロードした</a:t>
            </a:r>
            <a:r>
              <a:rPr lang="en-US" altLang="ja-JP" dirty="0"/>
              <a:t>74AC00</a:t>
            </a:r>
            <a:r>
              <a:rPr lang="ja-JP" altLang="en-US" dirty="0"/>
              <a:t>の規格表で電源電圧が</a:t>
            </a:r>
            <a:r>
              <a:rPr lang="en-US" altLang="ja-JP" dirty="0"/>
              <a:t>2.0V</a:t>
            </a:r>
            <a:r>
              <a:rPr lang="ja-JP" altLang="en-US" dirty="0"/>
              <a:t>の時のノイズマージンを計算せよ</a:t>
            </a:r>
          </a:p>
          <a:p>
            <a:pPr lvl="1"/>
            <a:r>
              <a:rPr lang="en-US" altLang="ja-JP" dirty="0"/>
              <a:t>CMOS</a:t>
            </a:r>
            <a:r>
              <a:rPr lang="ja-JP" altLang="en-US" dirty="0"/>
              <a:t>同士の接続では入力電流は小さい</a:t>
            </a:r>
          </a:p>
          <a:p>
            <a:pPr lvl="1"/>
            <a:r>
              <a:rPr lang="ja-JP" altLang="en-US" dirty="0"/>
              <a:t>ワーストケースデザイン（最悪の場合を考えた設計）をせよ</a:t>
            </a:r>
          </a:p>
        </p:txBody>
      </p:sp>
      <p:pic>
        <p:nvPicPr>
          <p:cNvPr id="2" name="オーディオ 1">
            <a:hlinkClick r:id="" action="ppaction://media"/>
            <a:extLst>
              <a:ext uri="{FF2B5EF4-FFF2-40B4-BE49-F238E27FC236}">
                <a16:creationId xmlns:a16="http://schemas.microsoft.com/office/drawing/2014/main" id="{C3AA14E2-9902-4E1A-A4A8-17D5ACAB0F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336"/>
    </mc:Choice>
    <mc:Fallback>
      <p:transition spd="slow" advTm="8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407" x="8934450" y="3355975"/>
          <p14:tracePt t="1415" x="8807450" y="3355975"/>
          <p14:tracePt t="1423" x="8697913" y="3355975"/>
          <p14:tracePt t="1432" x="8588375" y="3346450"/>
          <p14:tracePt t="1440" x="8523288" y="3319463"/>
          <p14:tracePt t="1448" x="8496300" y="3319463"/>
          <p14:tracePt t="1456" x="8469313" y="3309938"/>
          <p14:tracePt t="1609" x="8459788" y="3309938"/>
          <p14:tracePt t="7080" x="8451850" y="3302000"/>
          <p14:tracePt t="7665" x="8451850" y="3273425"/>
          <p14:tracePt t="7673" x="8451850" y="3192463"/>
          <p14:tracePt t="7681" x="8451850" y="3136900"/>
          <p14:tracePt t="7690" x="8451850" y="3063875"/>
          <p14:tracePt t="7697" x="8451850" y="2990850"/>
          <p14:tracePt t="7705" x="8451850" y="2909888"/>
          <p14:tracePt t="7712" x="8451850" y="2854325"/>
          <p14:tracePt t="7721" x="8451850" y="2817813"/>
          <p14:tracePt t="7729" x="8451850" y="2800350"/>
          <p14:tracePt t="7737" x="8451850" y="2771775"/>
          <p14:tracePt t="7746" x="8451850" y="2763838"/>
          <p14:tracePt t="7753" x="8442325" y="2754313"/>
          <p14:tracePt t="8003" x="8442325" y="2744788"/>
          <p14:tracePt t="8010" x="8442325" y="2717800"/>
          <p14:tracePt t="8020" x="8442325" y="2698750"/>
          <p14:tracePt t="8025" x="8442325" y="2681288"/>
          <p14:tracePt t="8033" x="8442325" y="2662238"/>
          <p14:tracePt t="8041" x="8442325" y="2635250"/>
          <p14:tracePt t="8048" x="8442325" y="2617788"/>
          <p14:tracePt t="8057" x="8442325" y="2589213"/>
          <p14:tracePt t="8063" x="8442325" y="2571750"/>
          <p14:tracePt t="8071" x="8442325" y="2544763"/>
          <p14:tracePt t="8079" x="8442325" y="2525713"/>
          <p14:tracePt t="8087" x="8442325" y="2489200"/>
          <p14:tracePt t="8095" x="8442325" y="2481263"/>
          <p14:tracePt t="8103" x="8442325" y="2452688"/>
          <p14:tracePt t="8111" x="8442325" y="2435225"/>
          <p14:tracePt t="8119" x="8442325" y="2425700"/>
          <p14:tracePt t="8127" x="8423275" y="2398713"/>
          <p14:tracePt t="8145" x="8423275" y="2389188"/>
          <p14:tracePt t="8162" x="8423275" y="2379663"/>
          <p14:tracePt t="8240" x="8423275" y="2371725"/>
          <p14:tracePt t="8248" x="8415338" y="2362200"/>
          <p14:tracePt t="8265" x="8396288" y="2343150"/>
          <p14:tracePt t="8275" x="8378825" y="2325688"/>
          <p14:tracePt t="8282" x="8359775" y="2298700"/>
          <p14:tracePt t="8288" x="8350250" y="2298700"/>
          <p14:tracePt t="8296" x="8313738" y="2252663"/>
          <p14:tracePt t="8303" x="8277225" y="2233613"/>
          <p14:tracePt t="8311" x="8259763" y="2216150"/>
          <p14:tracePt t="8319" x="8240713" y="2197100"/>
          <p14:tracePt t="8328" x="8223250" y="2189163"/>
          <p14:tracePt t="8335" x="8204200" y="2179638"/>
          <p14:tracePt t="8344" x="8186738" y="2160588"/>
          <p14:tracePt t="8362" x="8177213" y="2152650"/>
          <p14:tracePt t="8379" x="8169275" y="2143125"/>
          <p14:tracePt t="16919" x="8169275" y="2160588"/>
          <p14:tracePt t="16927" x="8186738" y="2179638"/>
          <p14:tracePt t="16935" x="8196263" y="2189163"/>
          <p14:tracePt t="16943" x="8232775" y="2206625"/>
          <p14:tracePt t="16951" x="8250238" y="2225675"/>
          <p14:tracePt t="16959" x="8286750" y="2252663"/>
          <p14:tracePt t="16967" x="8296275" y="2262188"/>
          <p14:tracePt t="16976" x="8323263" y="2270125"/>
          <p14:tracePt t="16992" x="8332788" y="2279650"/>
          <p14:tracePt t="17457" x="8332788" y="2289175"/>
          <p14:tracePt t="17465" x="8342313" y="2298700"/>
          <p14:tracePt t="17489" x="8350250" y="2306638"/>
          <p14:tracePt t="17778" x="8359775" y="2306638"/>
          <p14:tracePt t="17785" x="8369300" y="2306638"/>
          <p14:tracePt t="19727" x="8378825" y="2306638"/>
          <p14:tracePt t="19737" x="8405813" y="2316163"/>
          <p14:tracePt t="19759" x="8415338" y="2316163"/>
          <p14:tracePt t="23659" x="8423275" y="2316163"/>
          <p14:tracePt t="23775" x="8405813" y="2362200"/>
          <p14:tracePt t="23783" x="8269288" y="2452688"/>
          <p14:tracePt t="23792" x="8169275" y="2508250"/>
          <p14:tracePt t="23799" x="8067675" y="2554288"/>
          <p14:tracePt t="23807" x="7994650" y="2571750"/>
          <p14:tracePt t="23815" x="7931150" y="2617788"/>
          <p14:tracePt t="23824" x="7885113" y="2635250"/>
          <p14:tracePt t="23832" x="7821613" y="2662238"/>
          <p14:tracePt t="23840" x="7777163" y="2698750"/>
          <p14:tracePt t="23848" x="7731125" y="2708275"/>
          <p14:tracePt t="23856" x="7685088" y="2744788"/>
          <p14:tracePt t="23863" x="7667625" y="2754313"/>
          <p14:tracePt t="23877" x="7639050" y="2763838"/>
          <p14:tracePt t="23879" x="7612063" y="2781300"/>
          <p14:tracePt t="23887" x="7594600" y="2790825"/>
          <p14:tracePt t="23895" x="7575550" y="2800350"/>
          <p14:tracePt t="23903" x="7575550" y="2808288"/>
          <p14:tracePt t="23911" x="7531100" y="2827338"/>
          <p14:tracePt t="23927" x="7485063" y="2844800"/>
          <p14:tracePt t="23937" x="7458075" y="2863850"/>
          <p14:tracePt t="23944" x="7421563" y="2863850"/>
          <p14:tracePt t="23952" x="7375525" y="2881313"/>
          <p14:tracePt t="23961" x="7312025" y="2909888"/>
          <p14:tracePt t="23967" x="7256463" y="2917825"/>
          <p14:tracePt t="23975" x="7192963" y="2946400"/>
          <p14:tracePt t="23983" x="7146925" y="2954338"/>
          <p14:tracePt t="23992" x="7110413" y="2954338"/>
          <p14:tracePt t="23999" x="7065963" y="2963863"/>
          <p14:tracePt t="24009" x="7046913" y="2963863"/>
          <p14:tracePt t="24016" x="7010400" y="2963863"/>
          <p14:tracePt t="24024" x="6992938" y="2973388"/>
          <p14:tracePt t="24032" x="6946900" y="2973388"/>
          <p14:tracePt t="24040" x="6919913" y="2982913"/>
          <p14:tracePt t="24047" x="6873875" y="2990850"/>
          <p14:tracePt t="24055" x="6837363" y="2990850"/>
          <p14:tracePt t="24063" x="6810375" y="2990850"/>
          <p14:tracePt t="24071" x="6791325" y="2990850"/>
          <p14:tracePt t="24079" x="6746875" y="3000375"/>
          <p14:tracePt t="24087" x="6737350" y="3000375"/>
          <p14:tracePt t="24095" x="6718300" y="3000375"/>
          <p14:tracePt t="24104" x="6710363" y="3000375"/>
          <p14:tracePt t="24111" x="6700838" y="3009900"/>
          <p14:tracePt t="34664" x="6700838" y="3017838"/>
          <p14:tracePt t="34672" x="6573838" y="3127375"/>
          <p14:tracePt t="34680" x="6472238" y="3200400"/>
          <p14:tracePt t="34688" x="6408738" y="3255963"/>
          <p14:tracePt t="34695" x="6345238" y="3309938"/>
          <p14:tracePt t="34703" x="6272213" y="3375025"/>
          <p14:tracePt t="34711" x="6245225" y="3411538"/>
          <p14:tracePt t="34719" x="6181725" y="3455988"/>
          <p14:tracePt t="34727" x="6126163" y="3492500"/>
          <p14:tracePt t="34736" x="6108700" y="3511550"/>
          <p14:tracePt t="34747" x="6062663" y="3548063"/>
          <p14:tracePt t="34753" x="6007100" y="3575050"/>
          <p14:tracePt t="34764" x="5953125" y="3621088"/>
          <p14:tracePt t="34768" x="5889625" y="3648075"/>
          <p14:tracePt t="34776" x="5843588" y="3684588"/>
          <p14:tracePt t="34785" x="5780088" y="3738563"/>
          <p14:tracePt t="34794" x="5716588" y="3757613"/>
          <p14:tracePt t="34799" x="5653088" y="3811588"/>
          <p14:tracePt t="34808" x="5570538" y="3840163"/>
          <p14:tracePt t="34815" x="5487988" y="3894138"/>
          <p14:tracePt t="34824" x="5405438" y="3930650"/>
          <p14:tracePt t="34831" x="5341938" y="3976688"/>
          <p14:tracePt t="34840" x="5251450" y="4013200"/>
          <p14:tracePt t="34847" x="5168900" y="4067175"/>
          <p14:tracePt t="34855" x="5105400" y="4094163"/>
          <p14:tracePt t="34863" x="5059363" y="4130675"/>
          <p14:tracePt t="34871" x="5014913" y="4149725"/>
          <p14:tracePt t="34893" x="4932363" y="4195763"/>
          <p14:tracePt t="34896" x="4932363" y="4203700"/>
          <p14:tracePt t="34904" x="4905375" y="4213225"/>
          <p14:tracePt t="34912" x="4868863" y="4232275"/>
          <p14:tracePt t="34920" x="4832350" y="4240213"/>
          <p14:tracePt t="34928" x="4795838" y="4249738"/>
          <p14:tracePt t="34936" x="4767263" y="4286250"/>
          <p14:tracePt t="34944" x="4740275" y="4286250"/>
          <p14:tracePt t="34952" x="4722813" y="4295775"/>
          <p14:tracePt t="34960" x="4703763" y="4295775"/>
          <p14:tracePt t="34968" x="4686300" y="4295775"/>
          <p14:tracePt t="34977" x="4659313" y="4303713"/>
          <p14:tracePt t="34983" x="4649788" y="4303713"/>
          <p14:tracePt t="34993" x="4640263" y="4303713"/>
          <p14:tracePt t="35024" x="4630738" y="4303713"/>
          <p14:tracePt t="35032" x="4613275" y="4303713"/>
          <p14:tracePt t="35040" x="4594225" y="4303713"/>
          <p14:tracePt t="35048" x="4530725" y="4303713"/>
          <p14:tracePt t="35057" x="4457700" y="4303713"/>
          <p14:tracePt t="35065" x="4376738" y="4303713"/>
          <p14:tracePt t="35073" x="4321175" y="4303713"/>
          <p14:tracePt t="35081" x="4230688" y="4286250"/>
          <p14:tracePt t="35089" x="4111625" y="4259263"/>
          <p14:tracePt t="35096" x="4002088" y="4213225"/>
          <p14:tracePt t="35105" x="3902075" y="4186238"/>
          <p14:tracePt t="35114" x="3810000" y="4176713"/>
          <p14:tracePt t="35121" x="3692525" y="4130675"/>
          <p14:tracePt t="35128" x="3600450" y="4103688"/>
          <p14:tracePt t="35138" x="3482975" y="4057650"/>
          <p14:tracePt t="35143" x="3390900" y="4049713"/>
          <p14:tracePt t="35151" x="3290888" y="4003675"/>
          <p14:tracePt t="35159" x="3200400" y="3994150"/>
          <p14:tracePt t="35168" x="3063875" y="3967163"/>
          <p14:tracePt t="35178" x="2954338" y="3921125"/>
          <p14:tracePt t="35185" x="2817813" y="3894138"/>
          <p14:tracePt t="35195" x="2689225" y="3848100"/>
          <p14:tracePt t="35199" x="2533650" y="3784600"/>
          <p14:tracePt t="35208" x="2389188" y="3757613"/>
          <p14:tracePt t="35215" x="2260600" y="3711575"/>
          <p14:tracePt t="35224" x="2124075" y="3684588"/>
          <p14:tracePt t="35231" x="2014538" y="3638550"/>
          <p14:tracePt t="35239" x="1878013" y="3611563"/>
          <p14:tracePt t="35247" x="1787525" y="3556000"/>
          <p14:tracePt t="35255" x="1704975" y="3529013"/>
          <p14:tracePt t="35263" x="1622425" y="3482975"/>
          <p14:tracePt t="35271" x="1558925" y="3465513"/>
          <p14:tracePt t="35280" x="1531938" y="3446463"/>
          <p14:tracePt t="35288" x="1504950" y="3429000"/>
          <p14:tracePt t="35295" x="1495425" y="3429000"/>
          <p14:tracePt t="35303" x="1458913" y="3419475"/>
          <p14:tracePt t="35319" x="1449388" y="3419475"/>
          <p14:tracePt t="35335" x="1439863" y="3419475"/>
          <p14:tracePt t="35939" x="1449388" y="3419475"/>
          <p14:tracePt t="35945" x="1476375" y="3429000"/>
          <p14:tracePt t="35953" x="1504950" y="3438525"/>
          <p14:tracePt t="35966" x="1549400" y="3455988"/>
          <p14:tracePt t="35967" x="1595438" y="3465513"/>
          <p14:tracePt t="35975" x="1622425" y="3465513"/>
          <p14:tracePt t="35983" x="1649413" y="3465513"/>
          <p14:tracePt t="35992" x="1668463" y="3465513"/>
          <p14:tracePt t="35999" x="1704975" y="3482975"/>
          <p14:tracePt t="36009" x="1714500" y="3482975"/>
          <p14:tracePt t="36015" x="1731963" y="3482975"/>
          <p14:tracePt t="36025" x="1751013" y="3482975"/>
          <p14:tracePt t="36032" x="1778000" y="3482975"/>
          <p14:tracePt t="36043" x="1787525" y="3482975"/>
          <p14:tracePt t="36048" x="1795463" y="3482975"/>
          <p14:tracePt t="36064" x="1804988" y="3482975"/>
          <p14:tracePt t="36072" x="1824038" y="3482975"/>
          <p14:tracePt t="36080" x="1831975" y="3482975"/>
          <p14:tracePt t="36088" x="1851025" y="3482975"/>
          <p14:tracePt t="36096" x="1860550" y="3482975"/>
          <p14:tracePt t="36104" x="1878013" y="3482975"/>
          <p14:tracePt t="36112" x="1914525" y="3482975"/>
          <p14:tracePt t="36120" x="1931988" y="3475038"/>
          <p14:tracePt t="36128" x="1968500" y="3475038"/>
          <p14:tracePt t="36136" x="1987550" y="3475038"/>
          <p14:tracePt t="36144" x="2014538" y="3475038"/>
          <p14:tracePt t="36152" x="2060575" y="3475038"/>
          <p14:tracePt t="36160" x="2087563" y="3475038"/>
          <p14:tracePt t="36168" x="2114550" y="3475038"/>
          <p14:tracePt t="36177" x="2160588" y="3475038"/>
          <p14:tracePt t="36183" x="2179638" y="3475038"/>
          <p14:tracePt t="36193" x="2206625" y="3475038"/>
          <p14:tracePt t="36199" x="2224088" y="3475038"/>
          <p14:tracePt t="36208" x="2233613" y="3475038"/>
          <p14:tracePt t="36215" x="2251075" y="3465513"/>
          <p14:tracePt t="36231" x="2260600" y="3465513"/>
          <p14:tracePt t="36239" x="2270125" y="3465513"/>
          <p14:tracePt t="36248" x="2287588" y="3465513"/>
          <p14:tracePt t="36266" x="2297113" y="3465513"/>
          <p14:tracePt t="36272" x="2306638" y="3465513"/>
          <p14:tracePt t="36279" x="2316163" y="3465513"/>
          <p14:tracePt t="36287" x="2324100" y="3465513"/>
          <p14:tracePt t="36295" x="2343150" y="3465513"/>
          <p14:tracePt t="36303" x="2379663" y="3465513"/>
          <p14:tracePt t="36319" x="2397125" y="3465513"/>
          <p14:tracePt t="36327" x="2425700" y="3465513"/>
          <p14:tracePt t="36335" x="2433638" y="3465513"/>
          <p14:tracePt t="36343" x="2462213" y="3465513"/>
          <p14:tracePt t="36351" x="2470150" y="3465513"/>
          <p14:tracePt t="36359" x="2479675" y="3465513"/>
          <p14:tracePt t="36563" x="2506663" y="3465513"/>
          <p14:tracePt t="36569" x="2533650" y="3465513"/>
          <p14:tracePt t="36576" x="2589213" y="3465513"/>
          <p14:tracePt t="36583" x="2625725" y="3465513"/>
          <p14:tracePt t="36592" x="2671763" y="3465513"/>
          <p14:tracePt t="36599" x="2689225" y="3465513"/>
          <p14:tracePt t="36609" x="2716213" y="3465513"/>
          <p14:tracePt t="36615" x="2735263" y="3465513"/>
          <p14:tracePt t="36624" x="2762250" y="3465513"/>
          <p14:tracePt t="36631" x="2781300" y="3465513"/>
          <p14:tracePt t="36639" x="2808288" y="3465513"/>
          <p14:tracePt t="36647" x="2852738" y="3465513"/>
          <p14:tracePt t="36655" x="2871788" y="3465513"/>
          <p14:tracePt t="36664" x="2908300" y="3465513"/>
          <p14:tracePt t="36672" x="2954338" y="3465513"/>
          <p14:tracePt t="36680" x="2971800" y="3465513"/>
          <p14:tracePt t="36688" x="3008313" y="3465513"/>
          <p14:tracePt t="36696" x="3027363" y="3465513"/>
          <p14:tracePt t="36704" x="3044825" y="3465513"/>
          <p14:tracePt t="36712" x="3054350" y="3465513"/>
          <p14:tracePt t="36720" x="3063875" y="3465513"/>
          <p14:tracePt t="37195" x="3081338" y="3465513"/>
          <p14:tracePt t="37295" x="3090863" y="3465513"/>
          <p14:tracePt t="37303" x="3108325" y="3465513"/>
          <p14:tracePt t="37311" x="3127375" y="3465513"/>
          <p14:tracePt t="37319" x="3136900" y="3465513"/>
          <p14:tracePt t="37335" x="3144838" y="3465513"/>
          <p14:tracePt t="38185" x="3163888" y="3465513"/>
          <p14:tracePt t="38201" x="3171825" y="3465513"/>
          <p14:tracePt t="38211" x="3181350" y="3465513"/>
          <p14:tracePt t="38215" x="3190875" y="3465513"/>
          <p14:tracePt t="38231" x="3208338" y="3465513"/>
          <p14:tracePt t="38255" x="3217863" y="3465513"/>
          <p14:tracePt t="38271" x="3227388" y="3465513"/>
          <p14:tracePt t="38288" x="3244850" y="3465513"/>
          <p14:tracePt t="38312" x="3254375" y="3465513"/>
          <p14:tracePt t="38319" x="3263900" y="3465513"/>
          <p14:tracePt t="38935" x="3281363" y="3465513"/>
          <p14:tracePt t="38960" x="3290888" y="3465513"/>
          <p14:tracePt t="38968" x="3309938" y="3465513"/>
          <p14:tracePt t="38976" x="3336925" y="3465513"/>
          <p14:tracePt t="38984" x="3354388" y="3465513"/>
          <p14:tracePt t="38992" x="3382963" y="3465513"/>
          <p14:tracePt t="39000" x="3390900" y="3465513"/>
          <p14:tracePt t="39012" x="3400425" y="3465513"/>
          <p14:tracePt t="39015" x="3419475" y="3465513"/>
          <p14:tracePt t="39027" x="3427413" y="3465513"/>
          <p14:tracePt t="39043" x="3436938" y="3465513"/>
          <p14:tracePt t="39103" x="3455988" y="3465513"/>
          <p14:tracePt t="39111" x="3463925" y="3465513"/>
          <p14:tracePt t="39119" x="3473450" y="3465513"/>
          <p14:tracePt t="39127" x="3482975" y="3465513"/>
          <p14:tracePt t="39135" x="3500438" y="3465513"/>
          <p14:tracePt t="39152" x="3519488" y="3465513"/>
          <p14:tracePt t="39160" x="3536950" y="3465513"/>
          <p14:tracePt t="39177" x="3546475" y="3465513"/>
          <p14:tracePt t="39184" x="3556000" y="3465513"/>
          <p14:tracePt t="39192" x="3563938" y="3465513"/>
          <p14:tracePt t="39211" x="3582988" y="3465513"/>
          <p14:tracePt t="39297" x="3592513" y="3465513"/>
          <p14:tracePt t="39377" x="3600450" y="3465513"/>
          <p14:tracePt t="39393" x="3619500" y="3465513"/>
          <p14:tracePt t="39401" x="3636963" y="3465513"/>
          <p14:tracePt t="39409" x="3646488" y="3465513"/>
          <p14:tracePt t="39418" x="3673475" y="3465513"/>
          <p14:tracePt t="39427" x="3683000" y="3465513"/>
          <p14:tracePt t="39434" x="3719513" y="3465513"/>
          <p14:tracePt t="39443" x="3729038" y="3465513"/>
          <p14:tracePt t="39459" x="3756025" y="3465513"/>
          <p14:tracePt t="39466" x="3765550" y="3465513"/>
          <p14:tracePt t="39483" x="3775075" y="3465513"/>
          <p14:tracePt t="39490" x="3792538" y="3465513"/>
          <p14:tracePt t="39495" x="3802063" y="3465513"/>
          <p14:tracePt t="39527" x="3810000" y="3465513"/>
          <p14:tracePt t="39543" x="3829050" y="3465513"/>
          <p14:tracePt t="39551" x="3838575" y="3465513"/>
          <p14:tracePt t="39575" x="3846513" y="3465513"/>
          <p14:tracePt t="39592" x="3856038" y="3465513"/>
          <p14:tracePt t="39961" x="3875088" y="3465513"/>
          <p14:tracePt t="39969" x="3883025" y="3465513"/>
          <p14:tracePt t="39977" x="3919538" y="3465513"/>
          <p14:tracePt t="39985" x="3929063" y="3465513"/>
          <p14:tracePt t="39993" x="3938588" y="3465513"/>
          <p14:tracePt t="40000" x="3956050" y="3465513"/>
          <p14:tracePt t="40009" x="3965575" y="3465513"/>
          <p14:tracePt t="40015" x="3975100" y="3465513"/>
          <p14:tracePt t="40024" x="3984625" y="3465513"/>
          <p14:tracePt t="40319" x="4002088" y="3465513"/>
          <p14:tracePt t="40335" x="4021138" y="3465513"/>
          <p14:tracePt t="40343" x="4065588" y="3465513"/>
          <p14:tracePt t="40352" x="4102100" y="3465513"/>
          <p14:tracePt t="40360" x="4148138" y="3465513"/>
          <p14:tracePt t="40367" x="4175125" y="3465513"/>
          <p14:tracePt t="40376" x="4211638" y="3465513"/>
          <p14:tracePt t="40384" x="4257675" y="3465513"/>
          <p14:tracePt t="40392" x="4275138" y="3465513"/>
          <p14:tracePt t="40400" x="4294188" y="3465513"/>
          <p14:tracePt t="40408" x="4311650" y="3465513"/>
          <p14:tracePt t="40426" x="4321175" y="3465513"/>
          <p14:tracePt t="40431" x="4330700" y="3465513"/>
          <p14:tracePt t="40440" x="4340225" y="3465513"/>
          <p14:tracePt t="40455" x="4348163" y="3465513"/>
          <p14:tracePt t="40487" x="4357688" y="3465513"/>
          <p14:tracePt t="40535" x="4376738" y="3465513"/>
          <p14:tracePt t="40543" x="4384675" y="3465513"/>
          <p14:tracePt t="40559" x="4394200" y="3465513"/>
          <p14:tracePt t="40567" x="4413250" y="3475038"/>
          <p14:tracePt t="40575" x="4421188" y="3482975"/>
          <p14:tracePt t="40583" x="4440238" y="3482975"/>
          <p14:tracePt t="40591" x="4467225" y="3482975"/>
          <p14:tracePt t="40600" x="4476750" y="3482975"/>
          <p14:tracePt t="40607" x="4484688" y="3482975"/>
          <p14:tracePt t="40616" x="4513263" y="3492500"/>
          <p14:tracePt t="40624" x="4521200" y="3492500"/>
          <p14:tracePt t="40631" x="4530725" y="3492500"/>
          <p14:tracePt t="40640" x="4540250" y="3492500"/>
          <p14:tracePt t="40656" x="4549775" y="3492500"/>
          <p14:tracePt t="40664" x="4557713" y="3492500"/>
          <p14:tracePt t="40681" x="4567238" y="3492500"/>
          <p14:tracePt t="40696" x="4594225" y="3502025"/>
          <p14:tracePt t="40712" x="4603750" y="3502025"/>
          <p14:tracePt t="40720" x="4613275" y="3502025"/>
          <p14:tracePt t="40728" x="4622800" y="3502025"/>
          <p14:tracePt t="40735" x="4630738" y="3502025"/>
          <p14:tracePt t="40743" x="4640263" y="3502025"/>
          <p14:tracePt t="40751" x="4649788" y="3502025"/>
          <p14:tracePt t="40759" x="4667250" y="3502025"/>
          <p14:tracePt t="40767" x="4676775" y="3502025"/>
          <p14:tracePt t="40775" x="4686300" y="3511550"/>
          <p14:tracePt t="40801" x="4703763" y="3511550"/>
          <p14:tracePt t="40808" x="4713288" y="3511550"/>
          <p14:tracePt t="40816" x="4730750" y="3519488"/>
          <p14:tracePt t="40826" x="4749800" y="3529013"/>
          <p14:tracePt t="40834" x="4759325" y="3529013"/>
          <p14:tracePt t="40842" x="4776788" y="3529013"/>
          <p14:tracePt t="40848" x="4795838" y="3529013"/>
          <p14:tracePt t="40876" x="4832350" y="3529013"/>
          <p14:tracePt t="40887" x="4849813" y="3538538"/>
          <p14:tracePt t="40911" x="4859338" y="3548063"/>
          <p14:tracePt t="40927" x="4876800" y="3548063"/>
          <p14:tracePt t="40959" x="4886325" y="3548063"/>
          <p14:tracePt t="40983" x="4895850" y="3548063"/>
          <p14:tracePt t="41296" x="4905375" y="3556000"/>
          <p14:tracePt t="43545" x="4905375" y="3592513"/>
          <p14:tracePt t="43553" x="4859338" y="3638550"/>
          <p14:tracePt t="43561" x="4822825" y="3675063"/>
          <p14:tracePt t="43569" x="4776788" y="3711575"/>
          <p14:tracePt t="43576" x="4749800" y="3738563"/>
          <p14:tracePt t="43584" x="4713288" y="3757613"/>
          <p14:tracePt t="43593" x="4703763" y="3767138"/>
          <p14:tracePt t="43600" x="4695825" y="3784600"/>
          <p14:tracePt t="43615" x="4686300" y="3784600"/>
          <p14:tracePt t="43626" x="4676775" y="3794125"/>
          <p14:tracePt t="46177" x="4667250" y="3794125"/>
          <p14:tracePt t="46187" x="4557713" y="3794125"/>
          <p14:tracePt t="46192" x="4430713" y="3794125"/>
          <p14:tracePt t="46201" x="4340225" y="3794125"/>
          <p14:tracePt t="46210" x="4211638" y="3794125"/>
          <p14:tracePt t="46216" x="4102100" y="3794125"/>
          <p14:tracePt t="46225" x="3992563" y="3794125"/>
          <p14:tracePt t="46232" x="3902075" y="3794125"/>
          <p14:tracePt t="46240" x="3838575" y="3794125"/>
          <p14:tracePt t="46247" x="3810000" y="3794125"/>
          <p14:tracePt t="46256" x="3775075" y="3794125"/>
          <p14:tracePt t="46263" x="3738563" y="3794125"/>
          <p14:tracePt t="46271" x="3729038" y="3794125"/>
          <p14:tracePt t="46279" x="3719513" y="3794125"/>
          <p14:tracePt t="46287" x="3683000" y="3794125"/>
          <p14:tracePt t="46295" x="3656013" y="3794125"/>
          <p14:tracePt t="46303" x="3636963" y="3794125"/>
          <p14:tracePt t="46311" x="3592513" y="3794125"/>
          <p14:tracePt t="46319" x="3573463" y="3794125"/>
          <p14:tracePt t="46327" x="3536950" y="3794125"/>
          <p14:tracePt t="46335" x="3490913" y="3794125"/>
          <p14:tracePt t="46343" x="3455988" y="3794125"/>
          <p14:tracePt t="46351" x="3427413" y="3794125"/>
          <p14:tracePt t="46360" x="3373438" y="3794125"/>
          <p14:tracePt t="46367" x="3309938" y="3794125"/>
          <p14:tracePt t="46375" x="3254375" y="3794125"/>
          <p14:tracePt t="46384" x="3200400" y="3794125"/>
          <p14:tracePt t="46391" x="3108325" y="3794125"/>
          <p14:tracePt t="46400" x="3081338" y="3794125"/>
          <p14:tracePt t="46407" x="3027363" y="3794125"/>
          <p14:tracePt t="46416" x="2971800" y="3794125"/>
          <p14:tracePt t="46423" x="2925763" y="3794125"/>
          <p14:tracePt t="46431" x="2889250" y="3794125"/>
          <p14:tracePt t="46443" x="2844800" y="3794125"/>
          <p14:tracePt t="46449" x="2825750" y="3794125"/>
          <p14:tracePt t="46459" x="2798763" y="3794125"/>
          <p14:tracePt t="46464" x="2781300" y="3794125"/>
          <p14:tracePt t="46472" x="2752725" y="3794125"/>
          <p14:tracePt t="46480" x="2744788" y="3794125"/>
          <p14:tracePt t="46488" x="2735263" y="3794125"/>
          <p14:tracePt t="46496" x="2716213" y="3794125"/>
          <p14:tracePt t="46504" x="2689225" y="3794125"/>
          <p14:tracePt t="46512" x="2652713" y="3794125"/>
          <p14:tracePt t="46520" x="2606675" y="3794125"/>
          <p14:tracePt t="46528" x="2552700" y="3794125"/>
          <p14:tracePt t="46536" x="2489200" y="3803650"/>
          <p14:tracePt t="46544" x="2433638" y="3803650"/>
          <p14:tracePt t="46552" x="2360613" y="3803650"/>
          <p14:tracePt t="46560" x="2306638" y="3821113"/>
          <p14:tracePt t="46568" x="2243138" y="3821113"/>
          <p14:tracePt t="46576" x="2170113" y="3830638"/>
          <p14:tracePt t="46584" x="2124075" y="3840163"/>
          <p14:tracePt t="46593" x="2078038" y="3867150"/>
          <p14:tracePt t="46600" x="2060575" y="3867150"/>
          <p14:tracePt t="46609" x="2033588" y="3867150"/>
          <p14:tracePt t="46616" x="2014538" y="3867150"/>
          <p14:tracePt t="46625" x="1987550" y="3867150"/>
          <p14:tracePt t="46632" x="1978025" y="3867150"/>
          <p14:tracePt t="46641" x="1960563" y="3867150"/>
          <p14:tracePt t="46648" x="1941513" y="3867150"/>
          <p14:tracePt t="46657" x="1931988" y="3867150"/>
          <p14:tracePt t="46664" x="1924050" y="3867150"/>
          <p14:tracePt t="46672" x="1905000" y="3867150"/>
          <p14:tracePt t="46688" x="1895475" y="3867150"/>
          <p14:tracePt t="46704" x="1887538" y="3867150"/>
          <p14:tracePt t="46720" x="1878013" y="3867150"/>
          <p14:tracePt t="46737" x="1868488" y="3867150"/>
          <p14:tracePt t="46745" x="1860550" y="3867150"/>
          <p14:tracePt t="46752" x="1851025" y="3867150"/>
          <p14:tracePt t="46760" x="1841500" y="3867150"/>
          <p14:tracePt t="46768" x="1824038" y="3867150"/>
          <p14:tracePt t="46776" x="1814513" y="3867150"/>
          <p14:tracePt t="46792" x="1804988" y="3867150"/>
          <p14:tracePt t="51335" x="1951038" y="3867150"/>
          <p14:tracePt t="51344" x="2170113" y="3867150"/>
          <p14:tracePt t="51351" x="2433638" y="3867150"/>
          <p14:tracePt t="51359" x="2698750" y="3867150"/>
          <p14:tracePt t="51367" x="2954338" y="3867150"/>
          <p14:tracePt t="51375" x="3254375" y="3867150"/>
          <p14:tracePt t="51383" x="3455988" y="3867150"/>
          <p14:tracePt t="51391" x="3619500" y="3867150"/>
          <p14:tracePt t="51399" x="3765550" y="3867150"/>
          <p14:tracePt t="51407" x="3838575" y="3867150"/>
          <p14:tracePt t="51416" x="3883025" y="3867150"/>
          <p14:tracePt t="51424" x="3911600" y="3867150"/>
          <p14:tracePt t="51440" x="3919538" y="3867150"/>
          <p14:tracePt t="51713" x="3975100" y="3857625"/>
          <p14:tracePt t="51720" x="4021138" y="3830638"/>
          <p14:tracePt t="51729" x="4048125" y="3811588"/>
          <p14:tracePt t="51736" x="4084638" y="3794125"/>
          <p14:tracePt t="51745" x="4094163" y="3794125"/>
          <p14:tracePt t="51753" x="4111625" y="3784600"/>
          <p14:tracePt t="51761" x="4121150" y="3784600"/>
          <p14:tracePt t="51793" x="4129088" y="3784600"/>
          <p14:tracePt t="51933" x="4138613" y="3775075"/>
          <p14:tracePt t="51937" x="4138613" y="3767138"/>
          <p14:tracePt t="51945" x="4138613" y="3757613"/>
          <p14:tracePt t="51953" x="4157663" y="3748088"/>
          <p14:tracePt t="51961" x="4175125" y="3748088"/>
          <p14:tracePt t="51969" x="4202113" y="3748088"/>
          <p14:tracePt t="51976" x="4221163" y="3748088"/>
          <p14:tracePt t="51984" x="4238625" y="3748088"/>
          <p14:tracePt t="51992" x="4257675" y="3748088"/>
          <p14:tracePt t="52000" x="4267200" y="3748088"/>
          <p14:tracePt t="52008" x="4275138" y="3738563"/>
          <p14:tracePt t="52024" x="4284663" y="3738563"/>
          <p14:tracePt t="52041" x="4294188" y="3738563"/>
          <p14:tracePt t="53872" x="4330700" y="3738563"/>
          <p14:tracePt t="53879" x="4413250" y="3738563"/>
          <p14:tracePt t="53887" x="4557713" y="3738563"/>
          <p14:tracePt t="53895" x="4730750" y="3775075"/>
          <p14:tracePt t="53903" x="4859338" y="3794125"/>
          <p14:tracePt t="53912" x="4986338" y="3840163"/>
          <p14:tracePt t="53920" x="5086350" y="3848100"/>
          <p14:tracePt t="53928" x="5159375" y="3867150"/>
          <p14:tracePt t="53936" x="5178425" y="3875088"/>
          <p14:tracePt t="53944" x="5187950" y="3875088"/>
          <p14:tracePt t="55311" x="5224463" y="3875088"/>
          <p14:tracePt t="55319" x="5368925" y="3875088"/>
          <p14:tracePt t="55328" x="5524500" y="3875088"/>
          <p14:tracePt t="55336" x="5653088" y="3875088"/>
          <p14:tracePt t="55343" x="5780088" y="3875088"/>
          <p14:tracePt t="55351" x="5862638" y="3875088"/>
          <p14:tracePt t="55359" x="5916613" y="3875088"/>
          <p14:tracePt t="55367" x="5953125" y="3875088"/>
          <p14:tracePt t="55375" x="5962650" y="3875088"/>
          <p14:tracePt t="55661" x="5980113" y="3875088"/>
          <p14:tracePt t="55675" x="5999163" y="3875088"/>
          <p14:tracePt t="55681" x="6026150" y="3875088"/>
          <p14:tracePt t="55690" x="6053138" y="3875088"/>
          <p14:tracePt t="55697" x="6099175" y="3875088"/>
          <p14:tracePt t="55704" x="6153150" y="3875088"/>
          <p14:tracePt t="55714" x="6181725" y="3875088"/>
          <p14:tracePt t="55721" x="6208713" y="3875088"/>
          <p14:tracePt t="55730" x="6254750" y="3875088"/>
          <p14:tracePt t="55736" x="6291263" y="3875088"/>
          <p14:tracePt t="55744" x="6318250" y="3875088"/>
          <p14:tracePt t="55752" x="6345238" y="3875088"/>
          <p14:tracePt t="55761" x="6381750" y="3875088"/>
          <p14:tracePt t="55768" x="6399213" y="3875088"/>
          <p14:tracePt t="55776" x="6435725" y="3875088"/>
          <p14:tracePt t="55784" x="6481763" y="3875088"/>
          <p14:tracePt t="55792" x="6491288" y="3875088"/>
          <p14:tracePt t="55800" x="6537325" y="3875088"/>
          <p14:tracePt t="55808" x="6554788" y="3875088"/>
          <p14:tracePt t="55816" x="6591300" y="3875088"/>
          <p14:tracePt t="55823" x="6627813" y="3875088"/>
          <p14:tracePt t="55832" x="6645275" y="3875088"/>
          <p14:tracePt t="55856" x="6664325" y="3875088"/>
          <p14:tracePt t="60201" x="6673850" y="3875088"/>
          <p14:tracePt t="60233" x="6691313" y="3875088"/>
          <p14:tracePt t="60241" x="6737350" y="3840163"/>
          <p14:tracePt t="60249" x="6783388" y="3811588"/>
          <p14:tracePt t="60257" x="6827838" y="3794125"/>
          <p14:tracePt t="60266" x="6837363" y="3784600"/>
          <p14:tracePt t="60275" x="6846888" y="3775075"/>
          <p14:tracePt t="60292" x="6873875" y="3767138"/>
          <p14:tracePt t="60425" x="6892925" y="3748088"/>
          <p14:tracePt t="65233" x="6900863" y="3738563"/>
          <p14:tracePt t="65239" x="6900863" y="3730625"/>
          <p14:tracePt t="65247" x="6929438" y="3721100"/>
          <p14:tracePt t="65255" x="6937375" y="3721100"/>
          <p14:tracePt t="65263" x="6956425" y="3702050"/>
          <p14:tracePt t="65279" x="6964363" y="3702050"/>
          <p14:tracePt t="65288" x="6973888" y="3702050"/>
          <p14:tracePt t="65304" x="6983413" y="3702050"/>
          <p14:tracePt t="66209" x="6992938" y="3702050"/>
          <p14:tracePt t="74145" x="7029450" y="3684588"/>
          <p14:tracePt t="74153" x="7065963" y="3684588"/>
          <p14:tracePt t="74161" x="7110413" y="3684588"/>
          <p14:tracePt t="74169" x="7129463" y="3684588"/>
          <p14:tracePt t="74176" x="7146925" y="3684588"/>
          <p14:tracePt t="75783" x="7156450" y="3694113"/>
          <p14:tracePt t="75791" x="7138988" y="3757613"/>
          <p14:tracePt t="75800" x="7056438" y="3840163"/>
          <p14:tracePt t="75808" x="6973888" y="3894138"/>
          <p14:tracePt t="75817" x="6892925" y="3940175"/>
          <p14:tracePt t="75825" x="6791325" y="3994150"/>
          <p14:tracePt t="75831" x="6691313" y="4049713"/>
          <p14:tracePt t="75839" x="6591300" y="4094163"/>
          <p14:tracePt t="75847" x="6537325" y="4113213"/>
          <p14:tracePt t="75855" x="6418263" y="4176713"/>
          <p14:tracePt t="75863" x="6354763" y="4186238"/>
          <p14:tracePt t="75872" x="6299200" y="4213225"/>
          <p14:tracePt t="75879" x="6262688" y="4232275"/>
          <p14:tracePt t="75895" x="6245225" y="4232275"/>
          <p14:tracePt t="75905" x="6235700" y="4232275"/>
          <p14:tracePt t="75977" x="6199188" y="4240213"/>
          <p14:tracePt t="75986" x="6035675" y="4240213"/>
          <p14:tracePt t="75993" x="5870575" y="4268788"/>
          <p14:tracePt t="76001" x="5707063" y="4303713"/>
          <p14:tracePt t="76011" x="5524500" y="4313238"/>
          <p14:tracePt t="76017" x="5397500" y="4332288"/>
          <p14:tracePt t="76026" x="5268913" y="4332288"/>
          <p14:tracePt t="76031" x="5159375" y="4332288"/>
          <p14:tracePt t="76039" x="5105400" y="4332288"/>
          <p14:tracePt t="76047" x="5059363" y="4332288"/>
          <p14:tracePt t="76055" x="5041900" y="4332288"/>
          <p14:tracePt t="76208" x="5005388" y="4332288"/>
          <p14:tracePt t="76217" x="4968875" y="4332288"/>
          <p14:tracePt t="76225" x="4949825" y="4332288"/>
          <p14:tracePt t="76232" x="4922838" y="4332288"/>
          <p14:tracePt t="76240" x="4913313" y="4332288"/>
          <p14:tracePt t="76248" x="4905375" y="4332288"/>
          <p14:tracePt t="76257" x="4868863" y="4332288"/>
          <p14:tracePt t="76264" x="4840288" y="4322763"/>
          <p14:tracePt t="76271" x="4832350" y="4322763"/>
          <p14:tracePt t="76280" x="4822825" y="4313238"/>
          <p14:tracePt t="77761" x="4822825" y="4303713"/>
          <p14:tracePt t="77785" x="4859338" y="4276725"/>
          <p14:tracePt t="77793" x="4922838" y="4249738"/>
          <p14:tracePt t="77802" x="4941888" y="4240213"/>
          <p14:tracePt t="77809" x="4959350" y="4240213"/>
          <p14:tracePt t="77819" x="4968875" y="4232275"/>
          <p14:tracePt t="77823" x="4978400" y="4222750"/>
          <p14:tracePt t="79017" x="4986338" y="4213225"/>
          <p14:tracePt t="79169" x="5049838" y="4159250"/>
          <p14:tracePt t="79177" x="5141913" y="4149725"/>
          <p14:tracePt t="79188" x="5205413" y="4140200"/>
          <p14:tracePt t="79194" x="5278438" y="4113213"/>
          <p14:tracePt t="79200" x="5324475" y="4113213"/>
          <p14:tracePt t="79208" x="5378450" y="4094163"/>
          <p14:tracePt t="79216" x="5424488" y="4094163"/>
          <p14:tracePt t="79224" x="5434013" y="4094163"/>
          <p14:tracePt t="79232" x="5441950" y="4094163"/>
          <p14:tracePt t="79240" x="5461000" y="4094163"/>
          <p14:tracePt t="79248" x="5470525" y="4094163"/>
          <p14:tracePt t="79538" x="5478463" y="4094163"/>
          <p14:tracePt t="79547" x="5524500" y="4094163"/>
          <p14:tracePt t="79553" x="5580063" y="4094163"/>
          <p14:tracePt t="79561" x="5634038" y="4094163"/>
          <p14:tracePt t="79569" x="5697538" y="4094163"/>
          <p14:tracePt t="79577" x="5734050" y="4094163"/>
          <p14:tracePt t="79585" x="5789613" y="4094163"/>
          <p14:tracePt t="79593" x="5834063" y="4094163"/>
          <p14:tracePt t="79600" x="5889625" y="4094163"/>
          <p14:tracePt t="79608" x="5899150" y="4094163"/>
          <p14:tracePt t="79616" x="5943600" y="4094163"/>
          <p14:tracePt t="79624" x="5980113" y="4094163"/>
          <p14:tracePt t="79632" x="5999163" y="4094163"/>
          <p14:tracePt t="79640" x="6053138" y="4094163"/>
          <p14:tracePt t="79650" x="6116638" y="4094163"/>
          <p14:tracePt t="79655" x="6172200" y="4094163"/>
          <p14:tracePt t="79663" x="6226175" y="4094163"/>
          <p14:tracePt t="79671" x="6299200" y="4094163"/>
          <p14:tracePt t="79679" x="6408738" y="4094163"/>
          <p14:tracePt t="79687" x="6573838" y="4094163"/>
          <p14:tracePt t="79695" x="6700838" y="4094163"/>
          <p14:tracePt t="79703" x="6846888" y="4094163"/>
          <p14:tracePt t="79711" x="6973888" y="4094163"/>
          <p14:tracePt t="79722" x="7083425" y="4094163"/>
          <p14:tracePt t="79728" x="7229475" y="4094163"/>
          <p14:tracePt t="79738" x="7356475" y="4094163"/>
          <p14:tracePt t="79745" x="7466013" y="4094163"/>
          <p14:tracePt t="79752" x="7575550" y="4094163"/>
          <p14:tracePt t="79760" x="7667625" y="4094163"/>
          <p14:tracePt t="79768" x="7740650" y="4094163"/>
          <p14:tracePt t="79776" x="7813675" y="4094163"/>
          <p14:tracePt t="79784" x="7885113" y="4094163"/>
          <p14:tracePt t="79792" x="7950200" y="4094163"/>
          <p14:tracePt t="79800" x="8023225" y="4094163"/>
          <p14:tracePt t="79808" x="8096250" y="4094163"/>
          <p14:tracePt t="79816" x="8150225" y="4094163"/>
          <p14:tracePt t="79824" x="8223250" y="4094163"/>
          <p14:tracePt t="79832" x="8296275" y="4094163"/>
          <p14:tracePt t="79840" x="8369300" y="4094163"/>
          <p14:tracePt t="79848" x="8469313" y="4094163"/>
          <p14:tracePt t="79856" x="8523288" y="4094163"/>
          <p14:tracePt t="79875" x="8669338" y="4076700"/>
          <p14:tracePt t="79880" x="8742363" y="4076700"/>
          <p14:tracePt t="79888" x="8842375" y="4076700"/>
          <p14:tracePt t="79897" x="8915400" y="4076700"/>
          <p14:tracePt t="79906" x="8970963" y="4057650"/>
          <p14:tracePt t="79913" x="9053513" y="4040188"/>
          <p14:tracePt t="79925" x="9107488" y="404018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50825" y="44450"/>
            <a:ext cx="8229600" cy="1143000"/>
          </a:xfrm>
        </p:spPr>
        <p:txBody>
          <a:bodyPr/>
          <a:lstStyle/>
          <a:p>
            <a:r>
              <a:rPr lang="ja-JP" altLang="en-US"/>
              <a:t>駆動能力</a:t>
            </a:r>
          </a:p>
        </p:txBody>
      </p:sp>
      <p:grpSp>
        <p:nvGrpSpPr>
          <p:cNvPr id="24580" name="Group 4"/>
          <p:cNvGrpSpPr>
            <a:grpSpLocks/>
          </p:cNvGrpSpPr>
          <p:nvPr/>
        </p:nvGrpSpPr>
        <p:grpSpPr bwMode="auto">
          <a:xfrm>
            <a:off x="1474788" y="1844675"/>
            <a:ext cx="793750" cy="323850"/>
            <a:chOff x="1247" y="3385"/>
            <a:chExt cx="500" cy="204"/>
          </a:xfrm>
        </p:grpSpPr>
        <p:sp>
          <p:nvSpPr>
            <p:cNvPr id="24581" name="AutoShape 5"/>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582" name="Line 6"/>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3" name="Line 7"/>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4" name="Oval 8"/>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4586" name="Line 10"/>
          <p:cNvSpPr>
            <a:spLocks noChangeShapeType="1"/>
          </p:cNvSpPr>
          <p:nvPr/>
        </p:nvSpPr>
        <p:spPr bwMode="auto">
          <a:xfrm>
            <a:off x="1425575" y="4797425"/>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7" name="Line 11"/>
          <p:cNvSpPr>
            <a:spLocks noChangeShapeType="1"/>
          </p:cNvSpPr>
          <p:nvPr/>
        </p:nvSpPr>
        <p:spPr bwMode="auto">
          <a:xfrm>
            <a:off x="1425575" y="501332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8" name="Line 12"/>
          <p:cNvSpPr>
            <a:spLocks noChangeShapeType="1"/>
          </p:cNvSpPr>
          <p:nvPr/>
        </p:nvSpPr>
        <p:spPr bwMode="auto">
          <a:xfrm flipV="1">
            <a:off x="1714500" y="3860800"/>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89" name="Line 13"/>
          <p:cNvSpPr>
            <a:spLocks noChangeShapeType="1"/>
          </p:cNvSpPr>
          <p:nvPr/>
        </p:nvSpPr>
        <p:spPr bwMode="auto">
          <a:xfrm>
            <a:off x="1425575" y="54467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0" name="Line 14"/>
          <p:cNvSpPr>
            <a:spLocks noChangeShapeType="1"/>
          </p:cNvSpPr>
          <p:nvPr/>
        </p:nvSpPr>
        <p:spPr bwMode="auto">
          <a:xfrm flipV="1">
            <a:off x="1714500" y="5446713"/>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1" name="Line 15"/>
          <p:cNvSpPr>
            <a:spLocks noChangeShapeType="1"/>
          </p:cNvSpPr>
          <p:nvPr/>
        </p:nvSpPr>
        <p:spPr bwMode="auto">
          <a:xfrm>
            <a:off x="995363" y="5229225"/>
            <a:ext cx="430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2" name="Line 16"/>
          <p:cNvSpPr>
            <a:spLocks noChangeShapeType="1"/>
          </p:cNvSpPr>
          <p:nvPr/>
        </p:nvSpPr>
        <p:spPr bwMode="auto">
          <a:xfrm>
            <a:off x="1397000" y="3211513"/>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3" name="Line 17"/>
          <p:cNvSpPr>
            <a:spLocks noChangeShapeType="1"/>
          </p:cNvSpPr>
          <p:nvPr/>
        </p:nvSpPr>
        <p:spPr bwMode="auto">
          <a:xfrm>
            <a:off x="1397000" y="342741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4" name="Line 18"/>
          <p:cNvSpPr>
            <a:spLocks noChangeShapeType="1"/>
          </p:cNvSpPr>
          <p:nvPr/>
        </p:nvSpPr>
        <p:spPr bwMode="auto">
          <a:xfrm flipV="1">
            <a:off x="1685925" y="2852738"/>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5" name="Line 19"/>
          <p:cNvSpPr>
            <a:spLocks noChangeShapeType="1"/>
          </p:cNvSpPr>
          <p:nvPr/>
        </p:nvSpPr>
        <p:spPr bwMode="auto">
          <a:xfrm>
            <a:off x="1397000" y="3860800"/>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6" name="Line 20"/>
          <p:cNvSpPr>
            <a:spLocks noChangeShapeType="1"/>
          </p:cNvSpPr>
          <p:nvPr/>
        </p:nvSpPr>
        <p:spPr bwMode="auto">
          <a:xfrm>
            <a:off x="995363" y="364331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7" name="Oval 21"/>
          <p:cNvSpPr>
            <a:spLocks noChangeArrowheads="1"/>
          </p:cNvSpPr>
          <p:nvPr/>
        </p:nvSpPr>
        <p:spPr bwMode="auto">
          <a:xfrm flipH="1">
            <a:off x="1282700" y="3573463"/>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598" name="Line 22"/>
          <p:cNvSpPr>
            <a:spLocks noChangeShapeType="1"/>
          </p:cNvSpPr>
          <p:nvPr/>
        </p:nvSpPr>
        <p:spPr bwMode="auto">
          <a:xfrm>
            <a:off x="995363" y="3644900"/>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599" name="Line 23"/>
          <p:cNvSpPr>
            <a:spLocks noChangeShapeType="1"/>
          </p:cNvSpPr>
          <p:nvPr/>
        </p:nvSpPr>
        <p:spPr bwMode="auto">
          <a:xfrm>
            <a:off x="635000" y="451008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0" name="Line 24"/>
          <p:cNvSpPr>
            <a:spLocks noChangeShapeType="1"/>
          </p:cNvSpPr>
          <p:nvPr/>
        </p:nvSpPr>
        <p:spPr bwMode="auto">
          <a:xfrm>
            <a:off x="1714500" y="451008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1" name="Line 25"/>
          <p:cNvSpPr>
            <a:spLocks noChangeShapeType="1"/>
          </p:cNvSpPr>
          <p:nvPr/>
        </p:nvSpPr>
        <p:spPr bwMode="auto">
          <a:xfrm>
            <a:off x="1498600" y="602138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2" name="Line 26"/>
          <p:cNvSpPr>
            <a:spLocks noChangeShapeType="1"/>
          </p:cNvSpPr>
          <p:nvPr/>
        </p:nvSpPr>
        <p:spPr bwMode="auto">
          <a:xfrm flipH="1">
            <a:off x="1498600" y="6021388"/>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3" name="Line 27"/>
          <p:cNvSpPr>
            <a:spLocks noChangeShapeType="1"/>
          </p:cNvSpPr>
          <p:nvPr/>
        </p:nvSpPr>
        <p:spPr bwMode="auto">
          <a:xfrm flipH="1">
            <a:off x="1570038" y="6021388"/>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4" name="Line 28"/>
          <p:cNvSpPr>
            <a:spLocks noChangeShapeType="1"/>
          </p:cNvSpPr>
          <p:nvPr/>
        </p:nvSpPr>
        <p:spPr bwMode="auto">
          <a:xfrm flipH="1">
            <a:off x="1641475" y="6021388"/>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5" name="Line 29"/>
          <p:cNvSpPr>
            <a:spLocks noChangeShapeType="1"/>
          </p:cNvSpPr>
          <p:nvPr/>
        </p:nvSpPr>
        <p:spPr bwMode="auto">
          <a:xfrm flipH="1">
            <a:off x="1712913" y="6021388"/>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6" name="Line 30"/>
          <p:cNvSpPr>
            <a:spLocks noChangeShapeType="1"/>
          </p:cNvSpPr>
          <p:nvPr/>
        </p:nvSpPr>
        <p:spPr bwMode="auto">
          <a:xfrm flipH="1">
            <a:off x="1784350" y="6021388"/>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7" name="Line 31"/>
          <p:cNvSpPr>
            <a:spLocks noChangeShapeType="1"/>
          </p:cNvSpPr>
          <p:nvPr/>
        </p:nvSpPr>
        <p:spPr bwMode="auto">
          <a:xfrm>
            <a:off x="1498600" y="2852738"/>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09" name="Text Box 33"/>
          <p:cNvSpPr txBox="1">
            <a:spLocks noChangeArrowheads="1"/>
          </p:cNvSpPr>
          <p:nvPr/>
        </p:nvSpPr>
        <p:spPr bwMode="auto">
          <a:xfrm>
            <a:off x="519113" y="4529138"/>
            <a:ext cx="336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24610" name="Text Box 34"/>
          <p:cNvSpPr txBox="1">
            <a:spLocks noChangeArrowheads="1"/>
          </p:cNvSpPr>
          <p:nvPr/>
        </p:nvSpPr>
        <p:spPr bwMode="auto">
          <a:xfrm>
            <a:off x="1692275" y="45100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grpSp>
        <p:nvGrpSpPr>
          <p:cNvPr id="24612" name="Group 36"/>
          <p:cNvGrpSpPr>
            <a:grpSpLocks/>
          </p:cNvGrpSpPr>
          <p:nvPr/>
        </p:nvGrpSpPr>
        <p:grpSpPr bwMode="auto">
          <a:xfrm>
            <a:off x="5003800" y="1196975"/>
            <a:ext cx="793750" cy="323850"/>
            <a:chOff x="1247" y="3385"/>
            <a:chExt cx="500" cy="204"/>
          </a:xfrm>
        </p:grpSpPr>
        <p:sp>
          <p:nvSpPr>
            <p:cNvPr id="24613" name="AutoShape 37"/>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614" name="Line 38"/>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5" name="Line 39"/>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16" name="Oval 40"/>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4617" name="Group 41"/>
          <p:cNvGrpSpPr>
            <a:grpSpLocks/>
          </p:cNvGrpSpPr>
          <p:nvPr/>
        </p:nvGrpSpPr>
        <p:grpSpPr bwMode="auto">
          <a:xfrm>
            <a:off x="5006975" y="1520825"/>
            <a:ext cx="793750" cy="323850"/>
            <a:chOff x="1247" y="3385"/>
            <a:chExt cx="500" cy="204"/>
          </a:xfrm>
        </p:grpSpPr>
        <p:sp>
          <p:nvSpPr>
            <p:cNvPr id="24618" name="AutoShape 42"/>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619" name="Line 43"/>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0" name="Line 44"/>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1" name="Oval 45"/>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4622" name="Group 46"/>
          <p:cNvGrpSpPr>
            <a:grpSpLocks/>
          </p:cNvGrpSpPr>
          <p:nvPr/>
        </p:nvGrpSpPr>
        <p:grpSpPr bwMode="auto">
          <a:xfrm>
            <a:off x="5010150" y="1844675"/>
            <a:ext cx="793750" cy="323850"/>
            <a:chOff x="1247" y="3385"/>
            <a:chExt cx="500" cy="204"/>
          </a:xfrm>
        </p:grpSpPr>
        <p:sp>
          <p:nvSpPr>
            <p:cNvPr id="24623" name="AutoShape 47"/>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624" name="Line 48"/>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5" name="Line 49"/>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26" name="Oval 50"/>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24627" name="Group 51"/>
          <p:cNvGrpSpPr>
            <a:grpSpLocks/>
          </p:cNvGrpSpPr>
          <p:nvPr/>
        </p:nvGrpSpPr>
        <p:grpSpPr bwMode="auto">
          <a:xfrm>
            <a:off x="5013325" y="2312988"/>
            <a:ext cx="793750" cy="323850"/>
            <a:chOff x="1247" y="3385"/>
            <a:chExt cx="500" cy="204"/>
          </a:xfrm>
        </p:grpSpPr>
        <p:sp>
          <p:nvSpPr>
            <p:cNvPr id="24628" name="AutoShape 52"/>
            <p:cNvSpPr>
              <a:spLocks noChangeArrowheads="1"/>
            </p:cNvSpPr>
            <p:nvPr/>
          </p:nvSpPr>
          <p:spPr bwMode="auto">
            <a:xfrm rot="5400000">
              <a:off x="1407" y="3339"/>
              <a:ext cx="204" cy="29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629" name="Line 53"/>
            <p:cNvSpPr>
              <a:spLocks noChangeShapeType="1"/>
            </p:cNvSpPr>
            <p:nvPr/>
          </p:nvSpPr>
          <p:spPr bwMode="auto">
            <a:xfrm>
              <a:off x="1247"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0" name="Line 54"/>
            <p:cNvSpPr>
              <a:spLocks noChangeShapeType="1"/>
            </p:cNvSpPr>
            <p:nvPr/>
          </p:nvSpPr>
          <p:spPr bwMode="auto">
            <a:xfrm>
              <a:off x="1656" y="3476"/>
              <a:ext cx="9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1" name="Oval 55"/>
            <p:cNvSpPr>
              <a:spLocks noChangeArrowheads="1"/>
            </p:cNvSpPr>
            <p:nvPr/>
          </p:nvSpPr>
          <p:spPr bwMode="auto">
            <a:xfrm flipH="1">
              <a:off x="1610" y="3431"/>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sp>
        <p:nvSpPr>
          <p:cNvPr id="24632" name="Line 56"/>
          <p:cNvSpPr>
            <a:spLocks noChangeShapeType="1"/>
          </p:cNvSpPr>
          <p:nvPr/>
        </p:nvSpPr>
        <p:spPr bwMode="auto">
          <a:xfrm>
            <a:off x="2268538" y="1989138"/>
            <a:ext cx="280828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3" name="Line 57"/>
          <p:cNvSpPr>
            <a:spLocks noChangeShapeType="1"/>
          </p:cNvSpPr>
          <p:nvPr/>
        </p:nvSpPr>
        <p:spPr bwMode="auto">
          <a:xfrm>
            <a:off x="5003800" y="1341438"/>
            <a:ext cx="0" cy="11509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4" name="Text Box 58"/>
          <p:cNvSpPr txBox="1">
            <a:spLocks noChangeArrowheads="1"/>
          </p:cNvSpPr>
          <p:nvPr/>
        </p:nvSpPr>
        <p:spPr bwMode="auto">
          <a:xfrm>
            <a:off x="5487988" y="208121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t>
            </a:r>
          </a:p>
        </p:txBody>
      </p:sp>
      <p:sp>
        <p:nvSpPr>
          <p:cNvPr id="24635" name="Text Box 59"/>
          <p:cNvSpPr txBox="1">
            <a:spLocks noChangeArrowheads="1"/>
          </p:cNvSpPr>
          <p:nvPr/>
        </p:nvSpPr>
        <p:spPr bwMode="auto">
          <a:xfrm>
            <a:off x="6280150" y="1628775"/>
            <a:ext cx="210026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t>一つの出力にいくつ</a:t>
            </a:r>
          </a:p>
          <a:p>
            <a:r>
              <a:rPr lang="ja-JP" altLang="en-US" b="1"/>
              <a:t>入力を繋げるか？</a:t>
            </a:r>
          </a:p>
          <a:p>
            <a:r>
              <a:rPr lang="ja-JP" altLang="en-US" b="1"/>
              <a:t>＝ファンアウト</a:t>
            </a:r>
          </a:p>
        </p:txBody>
      </p:sp>
      <p:sp>
        <p:nvSpPr>
          <p:cNvPr id="24636" name="Line 60"/>
          <p:cNvSpPr>
            <a:spLocks noChangeShapeType="1"/>
          </p:cNvSpPr>
          <p:nvPr/>
        </p:nvSpPr>
        <p:spPr bwMode="auto">
          <a:xfrm>
            <a:off x="2051050" y="4508500"/>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7" name="Line 61"/>
          <p:cNvSpPr>
            <a:spLocks noChangeShapeType="1"/>
          </p:cNvSpPr>
          <p:nvPr/>
        </p:nvSpPr>
        <p:spPr bwMode="auto">
          <a:xfrm>
            <a:off x="6054725" y="4725988"/>
            <a:ext cx="0" cy="865187"/>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8" name="Line 62"/>
          <p:cNvSpPr>
            <a:spLocks noChangeShapeType="1"/>
          </p:cNvSpPr>
          <p:nvPr/>
        </p:nvSpPr>
        <p:spPr bwMode="auto">
          <a:xfrm>
            <a:off x="6054725" y="4941888"/>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39" name="Line 63"/>
          <p:cNvSpPr>
            <a:spLocks noChangeShapeType="1"/>
          </p:cNvSpPr>
          <p:nvPr/>
        </p:nvSpPr>
        <p:spPr bwMode="auto">
          <a:xfrm flipV="1">
            <a:off x="6343650" y="3789363"/>
            <a:ext cx="0"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0" name="Line 64"/>
          <p:cNvSpPr>
            <a:spLocks noChangeShapeType="1"/>
          </p:cNvSpPr>
          <p:nvPr/>
        </p:nvSpPr>
        <p:spPr bwMode="auto">
          <a:xfrm>
            <a:off x="6054725" y="53752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1" name="Line 65"/>
          <p:cNvSpPr>
            <a:spLocks noChangeShapeType="1"/>
          </p:cNvSpPr>
          <p:nvPr/>
        </p:nvSpPr>
        <p:spPr bwMode="auto">
          <a:xfrm flipV="1">
            <a:off x="6343650" y="5375275"/>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2" name="Line 66"/>
          <p:cNvSpPr>
            <a:spLocks noChangeShapeType="1"/>
          </p:cNvSpPr>
          <p:nvPr/>
        </p:nvSpPr>
        <p:spPr bwMode="auto">
          <a:xfrm>
            <a:off x="5624513" y="5157788"/>
            <a:ext cx="4302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3" name="Line 67"/>
          <p:cNvSpPr>
            <a:spLocks noChangeShapeType="1"/>
          </p:cNvSpPr>
          <p:nvPr/>
        </p:nvSpPr>
        <p:spPr bwMode="auto">
          <a:xfrm>
            <a:off x="6026150" y="3140075"/>
            <a:ext cx="0" cy="8651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4" name="Line 68"/>
          <p:cNvSpPr>
            <a:spLocks noChangeShapeType="1"/>
          </p:cNvSpPr>
          <p:nvPr/>
        </p:nvSpPr>
        <p:spPr bwMode="auto">
          <a:xfrm>
            <a:off x="6026150" y="3355975"/>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5" name="Line 69"/>
          <p:cNvSpPr>
            <a:spLocks noChangeShapeType="1"/>
          </p:cNvSpPr>
          <p:nvPr/>
        </p:nvSpPr>
        <p:spPr bwMode="auto">
          <a:xfrm flipV="1">
            <a:off x="6315075" y="2781300"/>
            <a:ext cx="0" cy="5746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6" name="Line 70"/>
          <p:cNvSpPr>
            <a:spLocks noChangeShapeType="1"/>
          </p:cNvSpPr>
          <p:nvPr/>
        </p:nvSpPr>
        <p:spPr bwMode="auto">
          <a:xfrm>
            <a:off x="6026150" y="3789363"/>
            <a:ext cx="2889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7" name="Line 71"/>
          <p:cNvSpPr>
            <a:spLocks noChangeShapeType="1"/>
          </p:cNvSpPr>
          <p:nvPr/>
        </p:nvSpPr>
        <p:spPr bwMode="auto">
          <a:xfrm>
            <a:off x="5624513" y="3571875"/>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48" name="Oval 72"/>
          <p:cNvSpPr>
            <a:spLocks noChangeArrowheads="1"/>
          </p:cNvSpPr>
          <p:nvPr/>
        </p:nvSpPr>
        <p:spPr bwMode="auto">
          <a:xfrm flipH="1">
            <a:off x="5911850" y="3502025"/>
            <a:ext cx="144463" cy="1428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4649" name="Line 73"/>
          <p:cNvSpPr>
            <a:spLocks noChangeShapeType="1"/>
          </p:cNvSpPr>
          <p:nvPr/>
        </p:nvSpPr>
        <p:spPr bwMode="auto">
          <a:xfrm>
            <a:off x="5624513" y="3573463"/>
            <a:ext cx="0" cy="158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0" name="Line 74"/>
          <p:cNvSpPr>
            <a:spLocks noChangeShapeType="1"/>
          </p:cNvSpPr>
          <p:nvPr/>
        </p:nvSpPr>
        <p:spPr bwMode="auto">
          <a:xfrm>
            <a:off x="5264150" y="443865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1" name="Line 75"/>
          <p:cNvSpPr>
            <a:spLocks noChangeShapeType="1"/>
          </p:cNvSpPr>
          <p:nvPr/>
        </p:nvSpPr>
        <p:spPr bwMode="auto">
          <a:xfrm>
            <a:off x="6343650" y="443865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2" name="Line 76"/>
          <p:cNvSpPr>
            <a:spLocks noChangeShapeType="1"/>
          </p:cNvSpPr>
          <p:nvPr/>
        </p:nvSpPr>
        <p:spPr bwMode="auto">
          <a:xfrm>
            <a:off x="6127750" y="5949950"/>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3" name="Line 77"/>
          <p:cNvSpPr>
            <a:spLocks noChangeShapeType="1"/>
          </p:cNvSpPr>
          <p:nvPr/>
        </p:nvSpPr>
        <p:spPr bwMode="auto">
          <a:xfrm flipH="1">
            <a:off x="6127750" y="5949950"/>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4" name="Line 78"/>
          <p:cNvSpPr>
            <a:spLocks noChangeShapeType="1"/>
          </p:cNvSpPr>
          <p:nvPr/>
        </p:nvSpPr>
        <p:spPr bwMode="auto">
          <a:xfrm flipH="1">
            <a:off x="6199188" y="5949950"/>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5" name="Line 79"/>
          <p:cNvSpPr>
            <a:spLocks noChangeShapeType="1"/>
          </p:cNvSpPr>
          <p:nvPr/>
        </p:nvSpPr>
        <p:spPr bwMode="auto">
          <a:xfrm flipH="1">
            <a:off x="6270625" y="5949950"/>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6" name="Line 80"/>
          <p:cNvSpPr>
            <a:spLocks noChangeShapeType="1"/>
          </p:cNvSpPr>
          <p:nvPr/>
        </p:nvSpPr>
        <p:spPr bwMode="auto">
          <a:xfrm flipH="1">
            <a:off x="6342063" y="5949950"/>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7" name="Line 81"/>
          <p:cNvSpPr>
            <a:spLocks noChangeShapeType="1"/>
          </p:cNvSpPr>
          <p:nvPr/>
        </p:nvSpPr>
        <p:spPr bwMode="auto">
          <a:xfrm flipH="1">
            <a:off x="6413500" y="5949950"/>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8" name="Line 82"/>
          <p:cNvSpPr>
            <a:spLocks noChangeShapeType="1"/>
          </p:cNvSpPr>
          <p:nvPr/>
        </p:nvSpPr>
        <p:spPr bwMode="auto">
          <a:xfrm>
            <a:off x="6127750" y="2781300"/>
            <a:ext cx="360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59" name="Text Box 83"/>
          <p:cNvSpPr txBox="1">
            <a:spLocks noChangeArrowheads="1"/>
          </p:cNvSpPr>
          <p:nvPr/>
        </p:nvSpPr>
        <p:spPr bwMode="auto">
          <a:xfrm>
            <a:off x="5148263" y="4457700"/>
            <a:ext cx="336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A</a:t>
            </a:r>
          </a:p>
        </p:txBody>
      </p:sp>
      <p:sp>
        <p:nvSpPr>
          <p:cNvPr id="24660" name="Text Box 84"/>
          <p:cNvSpPr txBox="1">
            <a:spLocks noChangeArrowheads="1"/>
          </p:cNvSpPr>
          <p:nvPr/>
        </p:nvSpPr>
        <p:spPr bwMode="auto">
          <a:xfrm>
            <a:off x="6321425" y="443865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a:t>Z</a:t>
            </a:r>
          </a:p>
        </p:txBody>
      </p:sp>
      <p:sp>
        <p:nvSpPr>
          <p:cNvPr id="24661" name="Line 85"/>
          <p:cNvSpPr>
            <a:spLocks noChangeShapeType="1"/>
          </p:cNvSpPr>
          <p:nvPr/>
        </p:nvSpPr>
        <p:spPr bwMode="auto">
          <a:xfrm>
            <a:off x="6680200" y="4437063"/>
            <a:ext cx="10080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2" name="Text Box 86"/>
          <p:cNvSpPr txBox="1">
            <a:spLocks noChangeArrowheads="1"/>
          </p:cNvSpPr>
          <p:nvPr/>
        </p:nvSpPr>
        <p:spPr bwMode="auto">
          <a:xfrm>
            <a:off x="1743075" y="5032375"/>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24663" name="Text Box 87"/>
          <p:cNvSpPr txBox="1">
            <a:spLocks noChangeArrowheads="1"/>
          </p:cNvSpPr>
          <p:nvPr/>
        </p:nvSpPr>
        <p:spPr bwMode="auto">
          <a:xfrm>
            <a:off x="2892425" y="4508500"/>
            <a:ext cx="32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p>
        </p:txBody>
      </p:sp>
      <p:sp>
        <p:nvSpPr>
          <p:cNvPr id="24664" name="Text Box 88"/>
          <p:cNvSpPr txBox="1">
            <a:spLocks noChangeArrowheads="1"/>
          </p:cNvSpPr>
          <p:nvPr/>
        </p:nvSpPr>
        <p:spPr bwMode="auto">
          <a:xfrm>
            <a:off x="7561263" y="4437063"/>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p>
        </p:txBody>
      </p:sp>
      <p:sp>
        <p:nvSpPr>
          <p:cNvPr id="24665" name="Text Box 89"/>
          <p:cNvSpPr txBox="1">
            <a:spLocks noChangeArrowheads="1"/>
          </p:cNvSpPr>
          <p:nvPr/>
        </p:nvSpPr>
        <p:spPr bwMode="auto">
          <a:xfrm>
            <a:off x="6516688" y="3349625"/>
            <a:ext cx="527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ON</a:t>
            </a:r>
          </a:p>
        </p:txBody>
      </p:sp>
      <p:sp>
        <p:nvSpPr>
          <p:cNvPr id="24666" name="Freeform 90"/>
          <p:cNvSpPr>
            <a:spLocks/>
          </p:cNvSpPr>
          <p:nvPr/>
        </p:nvSpPr>
        <p:spPr bwMode="auto">
          <a:xfrm>
            <a:off x="2268538" y="4832350"/>
            <a:ext cx="719137" cy="1117600"/>
          </a:xfrm>
          <a:custGeom>
            <a:avLst/>
            <a:gdLst>
              <a:gd name="T0" fmla="*/ 453 w 453"/>
              <a:gd name="T1" fmla="*/ 23 h 704"/>
              <a:gd name="T2" fmla="*/ 226 w 453"/>
              <a:gd name="T3" fmla="*/ 23 h 704"/>
              <a:gd name="T4" fmla="*/ 45 w 453"/>
              <a:gd name="T5" fmla="*/ 159 h 704"/>
              <a:gd name="T6" fmla="*/ 0 w 453"/>
              <a:gd name="T7" fmla="*/ 704 h 704"/>
            </a:gdLst>
            <a:ahLst/>
            <a:cxnLst>
              <a:cxn ang="0">
                <a:pos x="T0" y="T1"/>
              </a:cxn>
              <a:cxn ang="0">
                <a:pos x="T2" y="T3"/>
              </a:cxn>
              <a:cxn ang="0">
                <a:pos x="T4" y="T5"/>
              </a:cxn>
              <a:cxn ang="0">
                <a:pos x="T6" y="T7"/>
              </a:cxn>
            </a:cxnLst>
            <a:rect l="0" t="0" r="r" b="b"/>
            <a:pathLst>
              <a:path w="453" h="704">
                <a:moveTo>
                  <a:pt x="453" y="23"/>
                </a:moveTo>
                <a:cubicBezTo>
                  <a:pt x="373" y="11"/>
                  <a:pt x="294" y="0"/>
                  <a:pt x="226" y="23"/>
                </a:cubicBezTo>
                <a:cubicBezTo>
                  <a:pt x="158" y="46"/>
                  <a:pt x="83" y="46"/>
                  <a:pt x="45" y="159"/>
                </a:cubicBezTo>
                <a:cubicBezTo>
                  <a:pt x="7" y="272"/>
                  <a:pt x="7" y="613"/>
                  <a:pt x="0" y="704"/>
                </a:cubicBezTo>
              </a:path>
            </a:pathLst>
          </a:custGeom>
          <a:noFill/>
          <a:ln w="38100" cmpd="sng">
            <a:solidFill>
              <a:srgbClr val="0066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7" name="Freeform 91"/>
          <p:cNvSpPr>
            <a:spLocks/>
          </p:cNvSpPr>
          <p:nvPr/>
        </p:nvSpPr>
        <p:spPr bwMode="auto">
          <a:xfrm>
            <a:off x="6983413" y="2924175"/>
            <a:ext cx="684212" cy="1368425"/>
          </a:xfrm>
          <a:custGeom>
            <a:avLst/>
            <a:gdLst>
              <a:gd name="T0" fmla="*/ 23 w 431"/>
              <a:gd name="T1" fmla="*/ 0 h 862"/>
              <a:gd name="T2" fmla="*/ 23 w 431"/>
              <a:gd name="T3" fmla="*/ 409 h 862"/>
              <a:gd name="T4" fmla="*/ 159 w 431"/>
              <a:gd name="T5" fmla="*/ 681 h 862"/>
              <a:gd name="T6" fmla="*/ 431 w 431"/>
              <a:gd name="T7" fmla="*/ 862 h 862"/>
            </a:gdLst>
            <a:ahLst/>
            <a:cxnLst>
              <a:cxn ang="0">
                <a:pos x="T0" y="T1"/>
              </a:cxn>
              <a:cxn ang="0">
                <a:pos x="T2" y="T3"/>
              </a:cxn>
              <a:cxn ang="0">
                <a:pos x="T4" y="T5"/>
              </a:cxn>
              <a:cxn ang="0">
                <a:pos x="T6" y="T7"/>
              </a:cxn>
            </a:cxnLst>
            <a:rect l="0" t="0" r="r" b="b"/>
            <a:pathLst>
              <a:path w="431" h="862">
                <a:moveTo>
                  <a:pt x="23" y="0"/>
                </a:moveTo>
                <a:cubicBezTo>
                  <a:pt x="11" y="148"/>
                  <a:pt x="0" y="296"/>
                  <a:pt x="23" y="409"/>
                </a:cubicBezTo>
                <a:cubicBezTo>
                  <a:pt x="46" y="522"/>
                  <a:pt x="91" y="606"/>
                  <a:pt x="159" y="681"/>
                </a:cubicBezTo>
                <a:cubicBezTo>
                  <a:pt x="227" y="756"/>
                  <a:pt x="329" y="809"/>
                  <a:pt x="431" y="862"/>
                </a:cubicBezTo>
              </a:path>
            </a:pathLst>
          </a:custGeom>
          <a:noFill/>
          <a:ln w="38100" cmpd="sng">
            <a:solidFill>
              <a:srgbClr val="FF66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668" name="Text Box 92"/>
          <p:cNvSpPr txBox="1">
            <a:spLocks noChangeArrowheads="1"/>
          </p:cNvSpPr>
          <p:nvPr/>
        </p:nvSpPr>
        <p:spPr bwMode="auto">
          <a:xfrm>
            <a:off x="2771775" y="5027613"/>
            <a:ext cx="56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IOL</a:t>
            </a:r>
          </a:p>
        </p:txBody>
      </p:sp>
      <p:sp>
        <p:nvSpPr>
          <p:cNvPr id="24669" name="Text Box 93"/>
          <p:cNvSpPr txBox="1">
            <a:spLocks noChangeArrowheads="1"/>
          </p:cNvSpPr>
          <p:nvPr/>
        </p:nvSpPr>
        <p:spPr bwMode="auto">
          <a:xfrm>
            <a:off x="7308850" y="3500438"/>
            <a:ext cx="590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IOH</a:t>
            </a:r>
          </a:p>
        </p:txBody>
      </p:sp>
      <p:sp>
        <p:nvSpPr>
          <p:cNvPr id="24670" name="Text Box 94"/>
          <p:cNvSpPr txBox="1">
            <a:spLocks noChangeArrowheads="1"/>
          </p:cNvSpPr>
          <p:nvPr/>
        </p:nvSpPr>
        <p:spPr bwMode="auto">
          <a:xfrm>
            <a:off x="2608263" y="6040438"/>
            <a:ext cx="208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L</a:t>
            </a:r>
            <a:r>
              <a:rPr lang="ja-JP" altLang="en-US" b="1"/>
              <a:t>レベルファンアウト</a:t>
            </a:r>
          </a:p>
          <a:p>
            <a:r>
              <a:rPr lang="ja-JP" altLang="en-US" b="1"/>
              <a:t>＝</a:t>
            </a:r>
            <a:r>
              <a:rPr lang="en-US" altLang="ja-JP" b="1"/>
              <a:t>IOL/Iin</a:t>
            </a:r>
          </a:p>
        </p:txBody>
      </p:sp>
      <p:sp>
        <p:nvSpPr>
          <p:cNvPr id="24671" name="Text Box 95"/>
          <p:cNvSpPr txBox="1">
            <a:spLocks noChangeArrowheads="1"/>
          </p:cNvSpPr>
          <p:nvPr/>
        </p:nvSpPr>
        <p:spPr bwMode="auto">
          <a:xfrm>
            <a:off x="6372225" y="6092825"/>
            <a:ext cx="211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t>H</a:t>
            </a:r>
            <a:r>
              <a:rPr lang="ja-JP" altLang="en-US" b="1"/>
              <a:t>レベルファンアウト</a:t>
            </a:r>
          </a:p>
          <a:p>
            <a:r>
              <a:rPr lang="ja-JP" altLang="en-US" b="1"/>
              <a:t>＝</a:t>
            </a:r>
            <a:r>
              <a:rPr lang="en-US" altLang="ja-JP" b="1"/>
              <a:t>IOH/Iin</a:t>
            </a:r>
          </a:p>
        </p:txBody>
      </p:sp>
      <p:pic>
        <p:nvPicPr>
          <p:cNvPr id="2" name="オーディオ 1">
            <a:hlinkClick r:id="" action="ppaction://media"/>
            <a:extLst>
              <a:ext uri="{FF2B5EF4-FFF2-40B4-BE49-F238E27FC236}">
                <a16:creationId xmlns:a16="http://schemas.microsoft.com/office/drawing/2014/main" id="{66076A08-3482-43C0-9EA1-74817EBD52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895"/>
    </mc:Choice>
    <mc:Fallback>
      <p:transition spd="slow" advTm="22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675" x="8596313" y="3948113"/>
          <p14:tracePt t="1683" x="8369300" y="3948113"/>
          <p14:tracePt t="1690" x="8169275" y="3948113"/>
          <p14:tracePt t="1699" x="7986713" y="3948113"/>
          <p14:tracePt t="1707" x="7831138" y="3948113"/>
          <p14:tracePt t="1714" x="7704138" y="3948113"/>
          <p14:tracePt t="1723" x="7602538" y="3948113"/>
          <p14:tracePt t="1730" x="7512050" y="3948113"/>
          <p14:tracePt t="1740" x="7439025" y="3948113"/>
          <p14:tracePt t="1747" x="7385050" y="3948113"/>
          <p14:tracePt t="1755" x="7329488" y="3948113"/>
          <p14:tracePt t="1762" x="7275513" y="3948113"/>
          <p14:tracePt t="1771" x="7256463" y="3948113"/>
          <p14:tracePt t="1779" x="7212013" y="3948113"/>
          <p14:tracePt t="1787" x="7175500" y="3948113"/>
          <p14:tracePt t="1795" x="7156450" y="3948113"/>
          <p14:tracePt t="1803" x="7110413" y="3948113"/>
          <p14:tracePt t="1811" x="7083425" y="3948113"/>
          <p14:tracePt t="1819" x="7065963" y="3948113"/>
          <p14:tracePt t="1827" x="7037388" y="3948113"/>
          <p14:tracePt t="1835" x="7019925" y="3948113"/>
          <p14:tracePt t="1843" x="6992938" y="3948113"/>
          <p14:tracePt t="1851" x="6973888" y="3948113"/>
          <p14:tracePt t="1859" x="6946900" y="3948113"/>
          <p14:tracePt t="1867" x="6929438" y="3948113"/>
          <p14:tracePt t="1875" x="6919913" y="3948113"/>
          <p14:tracePt t="1884" x="6892925" y="3948113"/>
          <p14:tracePt t="1897" x="6883400" y="3948113"/>
          <p14:tracePt t="1900" x="6873875" y="3948113"/>
          <p14:tracePt t="1909" x="6856413" y="3948113"/>
          <p14:tracePt t="1915" x="6837363" y="3948113"/>
          <p14:tracePt t="1925" x="6819900" y="3948113"/>
          <p14:tracePt t="1931" x="6810375" y="3948113"/>
          <p14:tracePt t="1947" x="6800850" y="3948113"/>
          <p14:tracePt t="6963" x="6754813" y="3848100"/>
          <p14:tracePt t="6971" x="6637338" y="3621088"/>
          <p14:tracePt t="6979" x="6508750" y="3309938"/>
          <p14:tracePt t="6987" x="6381750" y="3090863"/>
          <p14:tracePt t="6995" x="6308725" y="2954338"/>
          <p14:tracePt t="7003" x="6235700" y="2844800"/>
          <p14:tracePt t="7010" x="6145213" y="2735263"/>
          <p14:tracePt t="7018" x="6026150" y="2662238"/>
          <p14:tracePt t="7026" x="5880100" y="2562225"/>
          <p14:tracePt t="7034" x="5743575" y="2481263"/>
          <p14:tracePt t="7042" x="5624513" y="2408238"/>
          <p14:tracePt t="7050" x="5607050" y="2389188"/>
          <p14:tracePt t="7059" x="5561013" y="2352675"/>
          <p14:tracePt t="7067" x="5543550" y="2335213"/>
          <p14:tracePt t="7074" x="5534025" y="2335213"/>
          <p14:tracePt t="7082" x="5514975" y="2316163"/>
          <p14:tracePt t="7093" x="5514975" y="2306638"/>
          <p14:tracePt t="7100" x="5514975" y="2298700"/>
          <p14:tracePt t="7109" x="5514975" y="2262188"/>
          <p14:tracePt t="7116" x="5514975" y="2216150"/>
          <p14:tracePt t="7126" x="5478463" y="2179638"/>
          <p14:tracePt t="7132" x="5470525" y="2143125"/>
          <p14:tracePt t="7143" x="5451475" y="2097088"/>
          <p14:tracePt t="7147" x="5397500" y="2052638"/>
          <p14:tracePt t="7159" x="5368925" y="2024063"/>
          <p14:tracePt t="7164" x="5351463" y="1997075"/>
          <p14:tracePt t="7170" x="5334000" y="1979613"/>
          <p14:tracePt t="7179" x="5305425" y="1960563"/>
          <p14:tracePt t="7186" x="5305425" y="1951038"/>
          <p14:tracePt t="7253" x="5305425" y="1943100"/>
          <p14:tracePt t="7261" x="5305425" y="1924050"/>
          <p14:tracePt t="7270" x="5305425" y="1906588"/>
          <p14:tracePt t="7278" x="5305425" y="1870075"/>
          <p14:tracePt t="7282" x="5305425" y="1841500"/>
          <p14:tracePt t="7290" x="5305425" y="1804988"/>
          <p14:tracePt t="7298" x="5305425" y="1751013"/>
          <p14:tracePt t="7306" x="5305425" y="1697038"/>
          <p14:tracePt t="7314" x="5305425" y="1631950"/>
          <p14:tracePt t="7323" x="5305425" y="1595438"/>
          <p14:tracePt t="7331" x="5324475" y="1531938"/>
          <p14:tracePt t="7339" x="5324475" y="1477963"/>
          <p14:tracePt t="7347" x="5351463" y="1431925"/>
          <p14:tracePt t="7356" x="5368925" y="1385888"/>
          <p14:tracePt t="7363" x="5378450" y="1358900"/>
          <p14:tracePt t="7370" x="5397500" y="1303338"/>
          <p14:tracePt t="7378" x="5405438" y="1239838"/>
          <p14:tracePt t="7386" x="5424488" y="1195388"/>
          <p14:tracePt t="7394" x="5441950" y="1139825"/>
          <p14:tracePt t="7402" x="5451475" y="1093788"/>
          <p14:tracePt t="7410" x="5461000" y="1076325"/>
          <p14:tracePt t="7418" x="5461000" y="1049338"/>
          <p14:tracePt t="7426" x="5461000" y="1039813"/>
          <p14:tracePt t="7434" x="5470525" y="1020763"/>
          <p14:tracePt t="7442" x="5478463" y="1012825"/>
          <p14:tracePt t="7458" x="5478463" y="1003300"/>
          <p14:tracePt t="8653" x="5487988" y="993775"/>
          <p14:tracePt t="8658" x="5478463" y="1003300"/>
          <p14:tracePt t="8666" x="5414963" y="1049338"/>
          <p14:tracePt t="8675" x="5351463" y="1085850"/>
          <p14:tracePt t="8682" x="5305425" y="1139825"/>
          <p14:tracePt t="8692" x="5232400" y="1185863"/>
          <p14:tracePt t="8698" x="5205413" y="1222375"/>
          <p14:tracePt t="8707" x="5159375" y="1258888"/>
          <p14:tracePt t="8716" x="5122863" y="1303338"/>
          <p14:tracePt t="8726" x="5095875" y="1312863"/>
          <p14:tracePt t="8732" x="5049838" y="1358900"/>
          <p14:tracePt t="8743" x="5014913" y="1368425"/>
          <p14:tracePt t="8747" x="4995863" y="1404938"/>
          <p14:tracePt t="8756" x="4949825" y="1422400"/>
          <p14:tracePt t="8762" x="4886325" y="1458913"/>
          <p14:tracePt t="8773" x="4822825" y="1495425"/>
          <p14:tracePt t="8778" x="4722813" y="1558925"/>
          <p14:tracePt t="8789" x="4640263" y="1614488"/>
          <p14:tracePt t="8794" x="4594225" y="1631950"/>
          <p14:tracePt t="8803" x="4503738" y="1677988"/>
          <p14:tracePt t="8810" x="4440238" y="1697038"/>
          <p14:tracePt t="8818" x="4357688" y="1741488"/>
          <p14:tracePt t="8826" x="4257675" y="1778000"/>
          <p14:tracePt t="8834" x="4165600" y="1824038"/>
          <p14:tracePt t="8843" x="4048125" y="1878013"/>
          <p14:tracePt t="8851" x="3929063" y="1914525"/>
          <p14:tracePt t="8859" x="3802063" y="1970088"/>
          <p14:tracePt t="8866" x="3646488" y="2043113"/>
          <p14:tracePt t="8874" x="3490913" y="2125663"/>
          <p14:tracePt t="8882" x="3363913" y="2170113"/>
          <p14:tracePt t="8890" x="3200400" y="2216150"/>
          <p14:tracePt t="8900" x="3063875" y="2252663"/>
          <p14:tracePt t="8909" x="2944813" y="2316163"/>
          <p14:tracePt t="8914" x="2817813" y="2343150"/>
          <p14:tracePt t="8923" x="2716213" y="2371725"/>
          <p14:tracePt t="8930" x="2643188" y="2398713"/>
          <p14:tracePt t="8941" x="2562225" y="2408238"/>
          <p14:tracePt t="8946" x="2489200" y="2408238"/>
          <p14:tracePt t="8956" x="2379663" y="2425700"/>
          <p14:tracePt t="8963" x="2287588" y="2452688"/>
          <p14:tracePt t="8970" x="2206625" y="2452688"/>
          <p14:tracePt t="8978" x="2097088" y="2462213"/>
          <p14:tracePt t="8987" x="1951038" y="2462213"/>
          <p14:tracePt t="8994" x="1804988" y="2462213"/>
          <p14:tracePt t="9002" x="1658938" y="2462213"/>
          <p14:tracePt t="9010" x="1512888" y="2462213"/>
          <p14:tracePt t="9019" x="1422400" y="2444750"/>
          <p14:tracePt t="9026" x="1312863" y="2435225"/>
          <p14:tracePt t="9034" x="1266825" y="2425700"/>
          <p14:tracePt t="9042" x="1239838" y="2398713"/>
          <p14:tracePt t="9050" x="1222375" y="2398713"/>
          <p14:tracePt t="9058" x="1212850" y="2398713"/>
          <p14:tracePt t="9090" x="1212850" y="2389188"/>
          <p14:tracePt t="9099" x="1212850" y="2371725"/>
          <p14:tracePt t="9107" x="1212850" y="2362200"/>
          <p14:tracePt t="9124" x="1212850" y="2352675"/>
          <p14:tracePt t="9131" x="1212850" y="2343150"/>
          <p14:tracePt t="9453" x="1212850" y="2325688"/>
          <p14:tracePt t="9458" x="1212850" y="2298700"/>
          <p14:tracePt t="9466" x="1212850" y="2262188"/>
          <p14:tracePt t="9474" x="1193800" y="2225675"/>
          <p14:tracePt t="9482" x="1193800" y="2206625"/>
          <p14:tracePt t="9490" x="1185863" y="2170113"/>
          <p14:tracePt t="9498" x="1185863" y="2152650"/>
          <p14:tracePt t="9507" x="1185863" y="2106613"/>
          <p14:tracePt t="9514" x="1185863" y="2079625"/>
          <p14:tracePt t="9523" x="1185863" y="2060575"/>
          <p14:tracePt t="9539" x="1185863" y="2033588"/>
          <p14:tracePt t="9546" x="1185863" y="2016125"/>
          <p14:tracePt t="9556" x="1185863" y="1987550"/>
          <p14:tracePt t="9562" x="1185863" y="1979613"/>
          <p14:tracePt t="9570" x="1185863" y="1970088"/>
          <p14:tracePt t="9578" x="1185863" y="1943100"/>
          <p14:tracePt t="9586" x="1185863" y="1924050"/>
          <p14:tracePt t="9594" x="1185863" y="1906588"/>
          <p14:tracePt t="9603" x="1185863" y="1887538"/>
          <p14:tracePt t="9610" x="1185863" y="1870075"/>
          <p14:tracePt t="9619" x="1203325" y="1860550"/>
          <p14:tracePt t="9627" x="1203325" y="1851025"/>
          <p14:tracePt t="9635" x="1212850" y="1841500"/>
          <p14:tracePt t="9651" x="1222375" y="1833563"/>
          <p14:tracePt t="9660" x="1222375" y="1824038"/>
          <p14:tracePt t="9667" x="1230313" y="1814513"/>
          <p14:tracePt t="9683" x="1239838" y="1804988"/>
          <p14:tracePt t="9691" x="1258888" y="1797050"/>
          <p14:tracePt t="9699" x="1293813" y="1787525"/>
          <p14:tracePt t="9708" x="1312863" y="1768475"/>
          <p14:tracePt t="9716" x="1349375" y="1760538"/>
          <p14:tracePt t="9727" x="1376363" y="1760538"/>
          <p14:tracePt t="9733" x="1403350" y="1751013"/>
          <p14:tracePt t="9744" x="1431925" y="1741488"/>
          <p14:tracePt t="9748" x="1485900" y="1741488"/>
          <p14:tracePt t="9760" x="1549400" y="1724025"/>
          <p14:tracePt t="9763" x="1568450" y="1714500"/>
          <p14:tracePt t="9770" x="1612900" y="1704975"/>
          <p14:tracePt t="9778" x="1668463" y="1704975"/>
          <p14:tracePt t="9786" x="1722438" y="1704975"/>
          <p14:tracePt t="9794" x="1778000" y="1704975"/>
          <p14:tracePt t="9802" x="1824038" y="1704975"/>
          <p14:tracePt t="9811" x="1887538" y="1704975"/>
          <p14:tracePt t="9818" x="1941513" y="1704975"/>
          <p14:tracePt t="9826" x="2005013" y="1704975"/>
          <p14:tracePt t="9834" x="2060575" y="1704975"/>
          <p14:tracePt t="9842" x="2097088" y="1704975"/>
          <p14:tracePt t="9851" x="2143125" y="1704975"/>
          <p14:tracePt t="9859" x="2160588" y="1704975"/>
          <p14:tracePt t="9874" x="2179638" y="1704975"/>
          <p14:tracePt t="9875" x="2197100" y="1704975"/>
          <p14:tracePt t="9882" x="2206625" y="1714500"/>
          <p14:tracePt t="9890" x="2214563" y="1724025"/>
          <p14:tracePt t="9942" x="2224088" y="1724025"/>
          <p14:tracePt t="9946" x="2233613" y="1731963"/>
          <p14:tracePt t="9957" x="2260600" y="1768475"/>
          <p14:tracePt t="9962" x="2260600" y="1778000"/>
          <p14:tracePt t="9970" x="2260600" y="1814513"/>
          <p14:tracePt t="9979" x="2297113" y="1841500"/>
          <p14:tracePt t="9989" x="2316163" y="1878013"/>
          <p14:tracePt t="9995" x="2333625" y="1914525"/>
          <p14:tracePt t="10002" x="2343150" y="1943100"/>
          <p14:tracePt t="10010" x="2370138" y="1960563"/>
          <p14:tracePt t="10018" x="2389188" y="1987550"/>
          <p14:tracePt t="10026" x="2389188" y="1997075"/>
          <p14:tracePt t="10035" x="2397125" y="2006600"/>
          <p14:tracePt t="10042" x="2406650" y="2033588"/>
          <p14:tracePt t="10058" x="2416175" y="2043113"/>
          <p14:tracePt t="10066" x="2416175" y="2052638"/>
          <p14:tracePt t="10075" x="2416175" y="2070100"/>
          <p14:tracePt t="10084" x="2425700" y="2089150"/>
          <p14:tracePt t="10090" x="2425700" y="2097088"/>
          <p14:tracePt t="10098" x="2425700" y="2116138"/>
          <p14:tracePt t="10107" x="2425700" y="2133600"/>
          <p14:tracePt t="10114" x="2425700" y="2160588"/>
          <p14:tracePt t="10122" x="2425700" y="2179638"/>
          <p14:tracePt t="10131" x="2425700" y="2189163"/>
          <p14:tracePt t="10139" x="2425700" y="2216150"/>
          <p14:tracePt t="10147" x="2425700" y="2225675"/>
          <p14:tracePt t="10156" x="2425700" y="2243138"/>
          <p14:tracePt t="10163" x="2425700" y="2252663"/>
          <p14:tracePt t="10171" x="2425700" y="2262188"/>
          <p14:tracePt t="10179" x="2425700" y="2289175"/>
          <p14:tracePt t="10187" x="2425700" y="2298700"/>
          <p14:tracePt t="10195" x="2425700" y="2306638"/>
          <p14:tracePt t="10203" x="2425700" y="2316163"/>
          <p14:tracePt t="10218" x="2416175" y="2335213"/>
          <p14:tracePt t="10251" x="2416175" y="2343150"/>
          <p14:tracePt t="10259" x="2397125" y="2362200"/>
          <p14:tracePt t="10267" x="2379663" y="2371725"/>
          <p14:tracePt t="10275" x="2343150" y="2389188"/>
          <p14:tracePt t="10291" x="2306638" y="2398713"/>
          <p14:tracePt t="10299" x="2279650" y="2408238"/>
          <p14:tracePt t="10306" x="2270125" y="2408238"/>
          <p14:tracePt t="10316" x="2251075" y="2408238"/>
          <p14:tracePt t="10323" x="2243138" y="2408238"/>
          <p14:tracePt t="10330" x="2224088" y="2425700"/>
          <p14:tracePt t="10339" x="2214563" y="2425700"/>
          <p14:tracePt t="10346" x="2206625" y="2425700"/>
          <p14:tracePt t="10362" x="2197100" y="2425700"/>
          <p14:tracePt t="10371" x="2187575" y="2425700"/>
          <p14:tracePt t="10387" x="2170113" y="2425700"/>
          <p14:tracePt t="10395" x="2160588" y="2425700"/>
          <p14:tracePt t="10403" x="2106613" y="2408238"/>
          <p14:tracePt t="10411" x="2060575" y="2389188"/>
          <p14:tracePt t="10419" x="2024063" y="2379663"/>
          <p14:tracePt t="10427" x="1978025" y="2352675"/>
          <p14:tracePt t="10435" x="1960563" y="2335213"/>
          <p14:tracePt t="10443" x="1914525" y="2316163"/>
          <p14:tracePt t="10451" x="1905000" y="2306638"/>
          <p14:tracePt t="10571" x="1895475" y="2298700"/>
          <p14:tracePt t="10602" x="1895475" y="2289175"/>
          <p14:tracePt t="10611" x="1895475" y="2279650"/>
          <p14:tracePt t="10619" x="1895475" y="2270125"/>
          <p14:tracePt t="10627" x="1895475" y="2252663"/>
          <p14:tracePt t="10635" x="1905000" y="2233613"/>
          <p14:tracePt t="10644" x="1914525" y="2233613"/>
          <p14:tracePt t="10650" x="1931988" y="2206625"/>
          <p14:tracePt t="10658" x="1951038" y="2197100"/>
          <p14:tracePt t="10666" x="1960563" y="2189163"/>
          <p14:tracePt t="10675" x="1968500" y="2179638"/>
          <p14:tracePt t="10682" x="1997075" y="2160588"/>
          <p14:tracePt t="10691" x="1997075" y="2152650"/>
          <p14:tracePt t="10700" x="2014538" y="2143125"/>
          <p14:tracePt t="10710" x="2024063" y="2143125"/>
          <p14:tracePt t="10716" x="2033588" y="2133600"/>
          <p14:tracePt t="10726" x="2041525" y="2125663"/>
          <p14:tracePt t="10730" x="2051050" y="2125663"/>
          <p14:tracePt t="10739" x="2060575" y="2116138"/>
          <p14:tracePt t="10746" x="2070100" y="2116138"/>
          <p14:tracePt t="10756" x="2078038" y="2106613"/>
          <p14:tracePt t="10762" x="2097088" y="2097088"/>
          <p14:tracePt t="10780" x="2106613" y="2097088"/>
          <p14:tracePt t="10794" x="2114550" y="2089150"/>
          <p14:tracePt t="10804" x="2124075" y="2079625"/>
          <p14:tracePt t="11171" x="2179638" y="2079625"/>
          <p14:tracePt t="11178" x="2287588" y="2079625"/>
          <p14:tracePt t="11186" x="2443163" y="2106613"/>
          <p14:tracePt t="11196" x="2570163" y="2106613"/>
          <p14:tracePt t="11202" x="2698750" y="2106613"/>
          <p14:tracePt t="11211" x="2862263" y="2106613"/>
          <p14:tracePt t="11218" x="2971800" y="2106613"/>
          <p14:tracePt t="11226" x="3100388" y="2106613"/>
          <p14:tracePt t="11234" x="3227388" y="2106613"/>
          <p14:tracePt t="11242" x="3354388" y="2106613"/>
          <p14:tracePt t="11250" x="3427413" y="2106613"/>
          <p14:tracePt t="11258" x="3556000" y="2106613"/>
          <p14:tracePt t="11267" x="3702050" y="2106613"/>
          <p14:tracePt t="11274" x="3810000" y="2106613"/>
          <p14:tracePt t="11282" x="3938588" y="2106613"/>
          <p14:tracePt t="11290" x="4065588" y="2106613"/>
          <p14:tracePt t="11298" x="4194175" y="2106613"/>
          <p14:tracePt t="11306" x="4284663" y="2106613"/>
          <p14:tracePt t="11314" x="4413250" y="2106613"/>
          <p14:tracePt t="11322" x="4503738" y="2106613"/>
          <p14:tracePt t="11330" x="4594225" y="2106613"/>
          <p14:tracePt t="11339" x="4686300" y="2106613"/>
          <p14:tracePt t="11346" x="4740275" y="2106613"/>
          <p14:tracePt t="11356" x="4795838" y="2106613"/>
          <p14:tracePt t="11363" x="4849813" y="2106613"/>
          <p14:tracePt t="11373" x="4895850" y="2106613"/>
          <p14:tracePt t="11378" x="4913313" y="2106613"/>
          <p14:tracePt t="11386" x="4932363" y="2106613"/>
          <p14:tracePt t="11396" x="4941888" y="2106613"/>
          <p14:tracePt t="11555" x="4949825" y="2106613"/>
          <p14:tracePt t="11892" x="4986338" y="2089150"/>
          <p14:tracePt t="11901" x="4995863" y="2089150"/>
          <p14:tracePt t="11908" x="5014913" y="2043113"/>
          <p14:tracePt t="11915" x="5049838" y="1979613"/>
          <p14:tracePt t="11923" x="5059363" y="1943100"/>
          <p14:tracePt t="11931" x="5078413" y="1897063"/>
          <p14:tracePt t="11940" x="5105400" y="1860550"/>
          <p14:tracePt t="11947" x="5122863" y="1824038"/>
          <p14:tracePt t="11956" x="5141913" y="1787525"/>
          <p14:tracePt t="11962" x="5178425" y="1741488"/>
          <p14:tracePt t="11978" x="5195888" y="1724025"/>
          <p14:tracePt t="11981" x="5205413" y="1704975"/>
          <p14:tracePt t="11993" x="5214938" y="1697038"/>
          <p14:tracePt t="11995" x="5232400" y="1660525"/>
          <p14:tracePt t="12003" x="5241925" y="1651000"/>
          <p14:tracePt t="12011" x="5251450" y="1641475"/>
          <p14:tracePt t="12020" x="5260975" y="1641475"/>
          <p14:tracePt t="12051" x="5268913" y="1624013"/>
          <p14:tracePt t="12066" x="5278438" y="1614488"/>
          <p14:tracePt t="12090" x="5278438" y="1604963"/>
          <p14:tracePt t="12098" x="5297488" y="1595438"/>
          <p14:tracePt t="12115" x="5305425" y="1568450"/>
          <p14:tracePt t="12132" x="5314950" y="1558925"/>
          <p14:tracePt t="12140" x="5324475" y="1550988"/>
          <p14:tracePt t="12163" x="5324475" y="1541463"/>
          <p14:tracePt t="12172" x="5324475" y="1531938"/>
          <p14:tracePt t="12188" x="5324475" y="1522413"/>
          <p14:tracePt t="12195" x="5324475" y="1514475"/>
          <p14:tracePt t="12203" x="5324475" y="1504950"/>
          <p14:tracePt t="12211" x="5324475" y="1495425"/>
          <p14:tracePt t="12219" x="5324475" y="1468438"/>
          <p14:tracePt t="12227" x="5324475" y="1458913"/>
          <p14:tracePt t="12243" x="5324475" y="1449388"/>
          <p14:tracePt t="12270" x="5324475" y="1431925"/>
          <p14:tracePt t="12299" x="5324475" y="1422400"/>
          <p14:tracePt t="12563" x="5368925" y="1412875"/>
          <p14:tracePt t="12570" x="5451475" y="1412875"/>
          <p14:tracePt t="12578" x="5561013" y="1412875"/>
          <p14:tracePt t="12586" x="5653088" y="1412875"/>
          <p14:tracePt t="12594" x="5707063" y="1412875"/>
          <p14:tracePt t="12602" x="5743575" y="1412875"/>
          <p14:tracePt t="12610" x="5761038" y="1412875"/>
          <p14:tracePt t="12740" x="5770563" y="1412875"/>
          <p14:tracePt t="12764" x="5770563" y="1431925"/>
          <p14:tracePt t="12772" x="5724525" y="1468438"/>
          <p14:tracePt t="12781" x="5670550" y="1477963"/>
          <p14:tracePt t="12788" x="5607050" y="1495425"/>
          <p14:tracePt t="12795" x="5524500" y="1531938"/>
          <p14:tracePt t="12803" x="5451475" y="1541463"/>
          <p14:tracePt t="12811" x="5387975" y="1558925"/>
          <p14:tracePt t="12819" x="5351463" y="1568450"/>
          <p14:tracePt t="12827" x="5324475" y="1577975"/>
          <p14:tracePt t="12836" x="5305425" y="1587500"/>
          <p14:tracePt t="12842" x="5297488" y="1587500"/>
          <p14:tracePt t="12851" x="5287963" y="1587500"/>
          <p14:tracePt t="12996" x="5278438" y="1595438"/>
          <p14:tracePt t="13060" x="5287963" y="1595438"/>
          <p14:tracePt t="13071" x="5351463" y="1595438"/>
          <p14:tracePt t="13077" x="5434013" y="1595438"/>
          <p14:tracePt t="13084" x="5524500" y="1595438"/>
          <p14:tracePt t="13091" x="5580063" y="1604963"/>
          <p14:tracePt t="13099" x="5634038" y="1604963"/>
          <p14:tracePt t="13107" x="5653088" y="1624013"/>
          <p14:tracePt t="13115" x="5670550" y="1624013"/>
          <p14:tracePt t="13252" x="5680075" y="1631950"/>
          <p14:tracePt t="13276" x="5680075" y="1641475"/>
          <p14:tracePt t="13286" x="5670550" y="1660525"/>
          <p14:tracePt t="13290" x="5643563" y="1677988"/>
          <p14:tracePt t="13300" x="5616575" y="1697038"/>
          <p14:tracePt t="13309" x="5580063" y="1724025"/>
          <p14:tracePt t="13318" x="5561013" y="1741488"/>
          <p14:tracePt t="13326" x="5514975" y="1760538"/>
          <p14:tracePt t="13331" x="5487988" y="1787525"/>
          <p14:tracePt t="13341" x="5478463" y="1787525"/>
          <p14:tracePt t="13348" x="5461000" y="1787525"/>
          <p14:tracePt t="13358" x="5441950" y="1787525"/>
          <p14:tracePt t="13364" x="5434013" y="1797050"/>
          <p14:tracePt t="13379" x="5405438" y="1814513"/>
          <p14:tracePt t="13659" x="5387975" y="1833563"/>
          <p14:tracePt t="13667" x="5378450" y="1851025"/>
          <p14:tracePt t="13674" x="5368925" y="1887538"/>
          <p14:tracePt t="13682" x="5351463" y="1914525"/>
          <p14:tracePt t="13691" x="5341938" y="1960563"/>
          <p14:tracePt t="13699" x="5334000" y="1987550"/>
          <p14:tracePt t="13706" x="5324475" y="2016125"/>
          <p14:tracePt t="13714" x="5297488" y="2033588"/>
          <p14:tracePt t="13730" x="5287963" y="2052638"/>
          <p14:tracePt t="13739" x="5287963" y="2060575"/>
          <p14:tracePt t="13747" x="5287963" y="2070100"/>
          <p14:tracePt t="13798" x="5278438" y="2079625"/>
          <p14:tracePt t="13803" x="5278438" y="2097088"/>
          <p14:tracePt t="13810" x="5278438" y="2106613"/>
          <p14:tracePt t="13818" x="5278438" y="2125663"/>
          <p14:tracePt t="13826" x="5278438" y="2133600"/>
          <p14:tracePt t="13834" x="5251450" y="2179638"/>
          <p14:tracePt t="13842" x="5251450" y="2197100"/>
          <p14:tracePt t="13850" x="5241925" y="2225675"/>
          <p14:tracePt t="13866" x="5232400" y="2262188"/>
          <p14:tracePt t="13874" x="5232400" y="2270125"/>
          <p14:tracePt t="13891" x="5232400" y="2306638"/>
          <p14:tracePt t="13898" x="5232400" y="2325688"/>
          <p14:tracePt t="13906" x="5232400" y="2335213"/>
          <p14:tracePt t="14106" x="5232400" y="2343150"/>
          <p14:tracePt t="14114" x="5214938" y="2379663"/>
          <p14:tracePt t="14123" x="5205413" y="2389188"/>
          <p14:tracePt t="14131" x="5195888" y="2425700"/>
          <p14:tracePt t="14140" x="5187950" y="2435225"/>
          <p14:tracePt t="14147" x="5187950" y="2462213"/>
          <p14:tracePt t="14156" x="5178425" y="2471738"/>
          <p14:tracePt t="14172" x="5178425" y="2481263"/>
          <p14:tracePt t="14507" x="5168900" y="2489200"/>
          <p14:tracePt t="14531" x="5168900" y="2498725"/>
          <p14:tracePt t="14908" x="5105400" y="2508250"/>
          <p14:tracePt t="14916" x="4886325" y="2508250"/>
          <p14:tracePt t="14925" x="4622800" y="2508250"/>
          <p14:tracePt t="14931" x="4357688" y="2508250"/>
          <p14:tracePt t="14940" x="4057650" y="2508250"/>
          <p14:tracePt t="14947" x="3756025" y="2508250"/>
          <p14:tracePt t="14955" x="3536950" y="2508250"/>
          <p14:tracePt t="14963" x="3327400" y="2489200"/>
          <p14:tracePt t="14972" x="3144838" y="2471738"/>
          <p14:tracePt t="14979" x="3027363" y="2444750"/>
          <p14:tracePt t="14986" x="2971800" y="2435225"/>
          <p14:tracePt t="14994" x="2954338" y="2435225"/>
          <p14:tracePt t="15002" x="2908300" y="2425700"/>
          <p14:tracePt t="15018" x="2889250" y="2425700"/>
          <p14:tracePt t="15026" x="2871788" y="2425700"/>
          <p14:tracePt t="15034" x="2844800" y="2425700"/>
          <p14:tracePt t="15042" x="2808288" y="2425700"/>
          <p14:tracePt t="15051" x="2762250" y="2425700"/>
          <p14:tracePt t="15058" x="2708275" y="2425700"/>
          <p14:tracePt t="15067" x="2671763" y="2416175"/>
          <p14:tracePt t="15074" x="2635250" y="2416175"/>
          <p14:tracePt t="15082" x="2598738" y="2398713"/>
          <p14:tracePt t="15090" x="2589213" y="2398713"/>
          <p14:tracePt t="15098" x="2579688" y="2389188"/>
          <p14:tracePt t="15731" x="2570163" y="2389188"/>
          <p14:tracePt t="15900" x="2562225" y="2379663"/>
          <p14:tracePt t="15915" x="2562225" y="2352675"/>
          <p14:tracePt t="15923" x="2552700" y="2325688"/>
          <p14:tracePt t="15930" x="2525713" y="2289175"/>
          <p14:tracePt t="15939" x="2489200" y="2270125"/>
          <p14:tracePt t="15946" x="2470150" y="2252663"/>
          <p14:tracePt t="15955" x="2443163" y="2233613"/>
          <p14:tracePt t="15962" x="2443163" y="2216150"/>
          <p14:tracePt t="15973" x="2425700" y="2189163"/>
          <p14:tracePt t="15978" x="2416175" y="2189163"/>
          <p14:tracePt t="16087" x="2406650" y="2170113"/>
          <p14:tracePt t="16095" x="2397125" y="2152650"/>
          <p14:tracePt t="16101" x="2389188" y="2133600"/>
          <p14:tracePt t="16107" x="2379663" y="2097088"/>
          <p14:tracePt t="16115" x="2360613" y="2079625"/>
          <p14:tracePt t="16123" x="2352675" y="2060575"/>
          <p14:tracePt t="16131" x="2343150" y="2052638"/>
          <p14:tracePt t="16139" x="2343150" y="2043113"/>
          <p14:tracePt t="16147" x="2333625" y="2043113"/>
          <p14:tracePt t="16156" x="2324100" y="2033588"/>
          <p14:tracePt t="16163" x="2324100" y="2024063"/>
          <p14:tracePt t="16179" x="2324100" y="2016125"/>
          <p14:tracePt t="16195" x="2324100" y="2006600"/>
          <p14:tracePt t="16202" x="2324100" y="1987550"/>
          <p14:tracePt t="16211" x="2324100" y="1970088"/>
          <p14:tracePt t="16218" x="2316163" y="1970088"/>
          <p14:tracePt t="16226" x="2316163" y="1951038"/>
          <p14:tracePt t="16234" x="2316163" y="1943100"/>
          <p14:tracePt t="16243" x="2316163" y="1933575"/>
          <p14:tracePt t="16250" x="2316163" y="1906588"/>
          <p14:tracePt t="16259" x="2333625" y="1887538"/>
          <p14:tracePt t="16270" x="2343150" y="1878013"/>
          <p14:tracePt t="16274" x="2370138" y="1851025"/>
          <p14:tracePt t="16282" x="2389188" y="1824038"/>
          <p14:tracePt t="16290" x="2425700" y="1804988"/>
          <p14:tracePt t="16299" x="2443163" y="1778000"/>
          <p14:tracePt t="16307" x="2462213" y="1768475"/>
          <p14:tracePt t="16315" x="2489200" y="1760538"/>
          <p14:tracePt t="16324" x="2506663" y="1751013"/>
          <p14:tracePt t="16330" x="2543175" y="1741488"/>
          <p14:tracePt t="16339" x="2562225" y="1741488"/>
          <p14:tracePt t="16346" x="2570163" y="1741488"/>
          <p14:tracePt t="16355" x="2606675" y="1731963"/>
          <p14:tracePt t="16362" x="2625725" y="1731963"/>
          <p14:tracePt t="16372" x="2652713" y="1731963"/>
          <p14:tracePt t="16378" x="2671763" y="1731963"/>
          <p14:tracePt t="16386" x="2689225" y="1731963"/>
          <p14:tracePt t="16394" x="2708275" y="1731963"/>
          <p14:tracePt t="16402" x="2744788" y="1731963"/>
          <p14:tracePt t="16410" x="2752725" y="1731963"/>
          <p14:tracePt t="16419" x="2789238" y="1731963"/>
          <p14:tracePt t="16427" x="2798763" y="1731963"/>
          <p14:tracePt t="16435" x="2825750" y="1731963"/>
          <p14:tracePt t="16443" x="2844800" y="1731963"/>
          <p14:tracePt t="16459" x="2852738" y="1760538"/>
          <p14:tracePt t="16475" x="2852738" y="1797050"/>
          <p14:tracePt t="16490" x="2852738" y="1814513"/>
          <p14:tracePt t="16499" x="2852738" y="1824038"/>
          <p14:tracePt t="16507" x="2852738" y="1833563"/>
          <p14:tracePt t="16515" x="2852738" y="1841500"/>
          <p14:tracePt t="16522" x="2852738" y="1860550"/>
          <p14:tracePt t="16531" x="2852738" y="1878013"/>
          <p14:tracePt t="16539" x="2852738" y="1897063"/>
          <p14:tracePt t="16546" x="2852738" y="1924050"/>
          <p14:tracePt t="16555" x="2844800" y="1943100"/>
          <p14:tracePt t="16563" x="2825750" y="1960563"/>
          <p14:tracePt t="16572" x="2789238" y="1997075"/>
          <p14:tracePt t="16579" x="2762250" y="2024063"/>
          <p14:tracePt t="16587" x="2725738" y="2043113"/>
          <p14:tracePt t="16595" x="2671763" y="2079625"/>
          <p14:tracePt t="16603" x="2652713" y="2097088"/>
          <p14:tracePt t="16612" x="2616200" y="2116138"/>
          <p14:tracePt t="16620" x="2579688" y="2133600"/>
          <p14:tracePt t="16628" x="2562225" y="2143125"/>
          <p14:tracePt t="16634" x="2516188" y="2152650"/>
          <p14:tracePt t="16643" x="2498725" y="2160588"/>
          <p14:tracePt t="16659" x="2489200" y="2160588"/>
          <p14:tracePt t="16828" x="2516188" y="2152650"/>
          <p14:tracePt t="16838" x="2525713" y="2143125"/>
          <p14:tracePt t="16853" x="2533650" y="2133600"/>
          <p14:tracePt t="16868" x="2543175" y="2125663"/>
          <p14:tracePt t="16908" x="2570163" y="2125663"/>
          <p14:tracePt t="16915" x="2625725" y="2125663"/>
          <p14:tracePt t="16925" x="2735263" y="2125663"/>
          <p14:tracePt t="16931" x="2862263" y="2125663"/>
          <p14:tracePt t="16941" x="3044825" y="2125663"/>
          <p14:tracePt t="16947" x="3217863" y="2125663"/>
          <p14:tracePt t="16959" x="3473450" y="2125663"/>
          <p14:tracePt t="16963" x="3729038" y="2125663"/>
          <p14:tracePt t="16974" x="4029075" y="2125663"/>
          <p14:tracePt t="16979" x="4367213" y="2125663"/>
          <p14:tracePt t="16990" x="4667250" y="2125663"/>
          <p14:tracePt t="16995" x="4895850" y="2125663"/>
          <p14:tracePt t="17003" x="5068888" y="2125663"/>
          <p14:tracePt t="17011" x="5214938" y="2125663"/>
          <p14:tracePt t="17019" x="5305425" y="2125663"/>
          <p14:tracePt t="17027" x="5368925" y="2125663"/>
          <p14:tracePt t="17035" x="5387975" y="2125663"/>
          <p14:tracePt t="17468" x="5397500" y="2106613"/>
          <p14:tracePt t="17474" x="5397500" y="2070100"/>
          <p14:tracePt t="17482" x="5397500" y="2024063"/>
          <p14:tracePt t="17490" x="5397500" y="1997075"/>
          <p14:tracePt t="17500" x="5397500" y="1960563"/>
          <p14:tracePt t="17511" x="5397500" y="1906588"/>
          <p14:tracePt t="17517" x="5397500" y="1878013"/>
          <p14:tracePt t="17527" x="5397500" y="1824038"/>
          <p14:tracePt t="17531" x="5397500" y="1778000"/>
          <p14:tracePt t="17541" x="5397500" y="1741488"/>
          <p14:tracePt t="17546" x="5397500" y="1724025"/>
          <p14:tracePt t="17556" x="5397500" y="1697038"/>
          <p14:tracePt t="17562" x="5397500" y="1651000"/>
          <p14:tracePt t="17572" x="5397500" y="1631950"/>
          <p14:tracePt t="17578" x="5397500" y="1604963"/>
          <p14:tracePt t="17589" x="5397500" y="1587500"/>
          <p14:tracePt t="17594" x="5397500" y="1577975"/>
          <p14:tracePt t="17602" x="5397500" y="1550988"/>
          <p14:tracePt t="17611" x="5397500" y="1541463"/>
          <p14:tracePt t="17618" x="5397500" y="1522413"/>
          <p14:tracePt t="17626" x="5397500" y="1514475"/>
          <p14:tracePt t="17634" x="5405438" y="1495425"/>
          <p14:tracePt t="17642" x="5424488" y="1449388"/>
          <p14:tracePt t="17658" x="5434013" y="1441450"/>
          <p14:tracePt t="17666" x="5441950" y="1404938"/>
          <p14:tracePt t="17691" x="5451475" y="1385888"/>
          <p14:tracePt t="17707" x="5461000" y="1385888"/>
          <p14:tracePt t="17776" x="5470525" y="1376363"/>
          <p14:tracePt t="17780" x="5470525" y="1368425"/>
          <p14:tracePt t="17892" x="5478463" y="1385888"/>
          <p14:tracePt t="17898" x="5487988" y="1404938"/>
          <p14:tracePt t="17906" x="5497513" y="1412875"/>
          <p14:tracePt t="17914" x="5534025" y="1422400"/>
          <p14:tracePt t="17923" x="5580063" y="1422400"/>
          <p14:tracePt t="17930" x="5616575" y="1422400"/>
          <p14:tracePt t="17941" x="5661025" y="1431925"/>
          <p14:tracePt t="17946" x="5680075" y="1431925"/>
          <p14:tracePt t="17955" x="5697538" y="1431925"/>
          <p14:tracePt t="18077" x="5707063" y="1441450"/>
          <p14:tracePt t="18085" x="5707063" y="1458913"/>
          <p14:tracePt t="18093" x="5643563" y="1495425"/>
          <p14:tracePt t="18100" x="5616575" y="1514475"/>
          <p14:tracePt t="18107" x="5580063" y="1531938"/>
          <p14:tracePt t="18115" x="5497513" y="1558925"/>
          <p14:tracePt t="18123" x="5414963" y="1587500"/>
          <p14:tracePt t="18131" x="5341938" y="1595438"/>
          <p14:tracePt t="18139" x="5260975" y="1641475"/>
          <p14:tracePt t="18147" x="5168900" y="1651000"/>
          <p14:tracePt t="18155" x="5105400" y="1668463"/>
          <p14:tracePt t="18163" x="5041900" y="1687513"/>
          <p14:tracePt t="18172" x="5022850" y="1697038"/>
          <p14:tracePt t="18179" x="4986338" y="1714500"/>
          <p14:tracePt t="18443" x="4995863" y="1714500"/>
          <p14:tracePt t="18451" x="5032375" y="1697038"/>
          <p14:tracePt t="18459" x="5114925" y="1687513"/>
          <p14:tracePt t="18467" x="5205413" y="1668463"/>
          <p14:tracePt t="18475" x="5278438" y="1668463"/>
          <p14:tracePt t="18483" x="5351463" y="1668463"/>
          <p14:tracePt t="18491" x="5434013" y="1668463"/>
          <p14:tracePt t="18499" x="5487988" y="1668463"/>
          <p14:tracePt t="18507" x="5580063" y="1668463"/>
          <p14:tracePt t="18515" x="5616575" y="1668463"/>
          <p14:tracePt t="18522" x="5653088" y="1668463"/>
          <p14:tracePt t="18531" x="5680075" y="1668463"/>
          <p14:tracePt t="18539" x="5688013" y="1668463"/>
          <p14:tracePt t="18684" x="5670550" y="1687513"/>
          <p14:tracePt t="18691" x="5653088" y="1697038"/>
          <p14:tracePt t="18698" x="5624513" y="1704975"/>
          <p14:tracePt t="18706" x="5570538" y="1760538"/>
          <p14:tracePt t="18714" x="5561013" y="1768475"/>
          <p14:tracePt t="18723" x="5478463" y="1804988"/>
          <p14:tracePt t="18731" x="5405438" y="1833563"/>
          <p14:tracePt t="18739" x="5324475" y="1878013"/>
          <p14:tracePt t="18747" x="5241925" y="1914525"/>
          <p14:tracePt t="18756" x="5195888" y="1924050"/>
          <p14:tracePt t="18763" x="5151438" y="1951038"/>
          <p14:tracePt t="18772" x="5095875" y="1970088"/>
          <p14:tracePt t="18779" x="5086350" y="1979613"/>
          <p14:tracePt t="19076" x="5141913" y="1979613"/>
          <p14:tracePt t="19085" x="5187950" y="1979613"/>
          <p14:tracePt t="19093" x="5214938" y="1979613"/>
          <p14:tracePt t="19101" x="5241925" y="1979613"/>
          <p14:tracePt t="19107" x="5251450" y="1979613"/>
          <p14:tracePt t="19115" x="5260975" y="1979613"/>
          <p14:tracePt t="19292" x="5268913" y="1987550"/>
          <p14:tracePt t="19304" x="5268913" y="1997075"/>
          <p14:tracePt t="19310" x="5251450" y="2006600"/>
          <p14:tracePt t="19323" x="5241925" y="2016125"/>
          <p14:tracePt t="19347" x="5232400" y="2024063"/>
          <p14:tracePt t="19517" x="5232400" y="2052638"/>
          <p14:tracePt t="19526" x="5232400" y="2070100"/>
          <p14:tracePt t="19533" x="5232400" y="2116138"/>
          <p14:tracePt t="19544" x="5224463" y="2152650"/>
          <p14:tracePt t="19548" x="5205413" y="2179638"/>
          <p14:tracePt t="19559" x="5187950" y="2233613"/>
          <p14:tracePt t="19563" x="5178425" y="2262188"/>
          <p14:tracePt t="19573" x="5178425" y="2306638"/>
          <p14:tracePt t="19579" x="5151438" y="2343150"/>
          <p14:tracePt t="19586" x="5141913" y="2362200"/>
          <p14:tracePt t="19594" x="5141913" y="2371725"/>
          <p14:tracePt t="19642" x="5141913" y="2379663"/>
          <p14:tracePt t="20204" x="5141913" y="2389188"/>
          <p14:tracePt t="20210" x="5224463" y="2389188"/>
          <p14:tracePt t="20218" x="5351463" y="2389188"/>
          <p14:tracePt t="20226" x="5451475" y="2389188"/>
          <p14:tracePt t="20235" x="5507038" y="2389188"/>
          <p14:tracePt t="20242" x="5561013" y="2389188"/>
          <p14:tracePt t="20250" x="5588000" y="2389188"/>
          <p14:tracePt t="20258" x="5607050" y="2389188"/>
          <p14:tracePt t="21260" x="5616575" y="2389188"/>
          <p14:tracePt t="21267" x="5624513" y="2379663"/>
          <p14:tracePt t="21276" x="5624513" y="2371725"/>
          <p14:tracePt t="21284" x="5634038" y="2371725"/>
          <p14:tracePt t="21428" x="5616575" y="2371725"/>
          <p14:tracePt t="21435" x="5607050" y="2371725"/>
          <p14:tracePt t="21442" x="5570538" y="2379663"/>
          <p14:tracePt t="21450" x="5561013" y="2389188"/>
          <p14:tracePt t="21458" x="5534025" y="2398713"/>
          <p14:tracePt t="21466" x="5507038" y="2416175"/>
          <p14:tracePt t="21474" x="5470525" y="2435225"/>
          <p14:tracePt t="21484" x="5461000" y="2444750"/>
          <p14:tracePt t="21492" x="5434013" y="2444750"/>
          <p14:tracePt t="21498" x="5414963" y="2462213"/>
          <p14:tracePt t="21507" x="5405438" y="2471738"/>
          <p14:tracePt t="21522" x="5397500" y="2481263"/>
          <p14:tracePt t="23505" x="5514975" y="2489200"/>
          <p14:tracePt t="23509" x="5697538" y="2517775"/>
          <p14:tracePt t="23515" x="5907088" y="2554288"/>
          <p14:tracePt t="23522" x="6072188" y="2562225"/>
          <p14:tracePt t="23530" x="6272213" y="2598738"/>
          <p14:tracePt t="23540" x="6381750" y="2598738"/>
          <p14:tracePt t="23546" x="6500813" y="2625725"/>
          <p14:tracePt t="23555" x="6610350" y="2625725"/>
          <p14:tracePt t="23562" x="6664325" y="2625725"/>
          <p14:tracePt t="23571" x="6673850" y="2625725"/>
          <p14:tracePt t="24084" x="6681788" y="2625725"/>
          <p14:tracePt t="24090" x="6764338" y="2625725"/>
          <p14:tracePt t="24098" x="6856413" y="2625725"/>
          <p14:tracePt t="24107" x="7000875" y="2625725"/>
          <p14:tracePt t="24115" x="7183438" y="2608263"/>
          <p14:tracePt t="24125" x="7348538" y="2589213"/>
          <p14:tracePt t="24132" x="7494588" y="2571750"/>
          <p14:tracePt t="24141" x="7639050" y="2571750"/>
          <p14:tracePt t="24148" x="7731125" y="2571750"/>
          <p14:tracePt t="24158" x="7831138" y="2571750"/>
          <p14:tracePt t="24162" x="7885113" y="2571750"/>
          <p14:tracePt t="24172" x="7913688" y="2571750"/>
          <p14:tracePt t="24179" x="7931150" y="2571750"/>
          <p14:tracePt t="24591" x="7867650" y="2571750"/>
          <p14:tracePt t="24599" x="7777163" y="2571750"/>
          <p14:tracePt t="24602" x="7712075" y="2589213"/>
          <p14:tracePt t="24610" x="7639050" y="2589213"/>
          <p14:tracePt t="24618" x="7548563" y="2589213"/>
          <p14:tracePt t="24626" x="7458075" y="2589213"/>
          <p14:tracePt t="24635" x="7385050" y="2589213"/>
          <p14:tracePt t="24643" x="7329488" y="2589213"/>
          <p14:tracePt t="24653" x="7275513" y="2589213"/>
          <p14:tracePt t="24660" x="7229475" y="2589213"/>
          <p14:tracePt t="24669" x="7202488" y="2589213"/>
          <p14:tracePt t="24677" x="7175500" y="2589213"/>
          <p14:tracePt t="24683" x="7165975" y="2589213"/>
          <p14:tracePt t="24692" x="7156450" y="2589213"/>
          <p14:tracePt t="24699" x="7138988" y="2589213"/>
          <p14:tracePt t="24844" x="7129463" y="2589213"/>
          <p14:tracePt t="24850" x="7092950" y="2589213"/>
          <p14:tracePt t="24858" x="7073900" y="2589213"/>
          <p14:tracePt t="24866" x="7046913" y="2589213"/>
          <p14:tracePt t="24874" x="7019925" y="2589213"/>
          <p14:tracePt t="24882" x="6992938" y="2589213"/>
          <p14:tracePt t="24890" x="6973888" y="2589213"/>
          <p14:tracePt t="24899" x="6956425" y="2589213"/>
          <p14:tracePt t="24906" x="6937375" y="2589213"/>
          <p14:tracePt t="24915" x="6929438" y="2589213"/>
          <p14:tracePt t="24923" x="6910388" y="2598738"/>
          <p14:tracePt t="24939" x="6900863" y="2598738"/>
          <p14:tracePt t="26755" x="6883400" y="2598738"/>
          <p14:tracePt t="26763" x="6873875" y="2598738"/>
          <p14:tracePt t="26771" x="6864350" y="2598738"/>
          <p14:tracePt t="26972" x="6856413" y="2598738"/>
          <p14:tracePt t="26980" x="6827838" y="2598738"/>
          <p14:tracePt t="26988" x="6810375" y="2598738"/>
          <p14:tracePt t="26996" x="6773863" y="2598738"/>
          <p14:tracePt t="27006" x="6754813" y="2598738"/>
          <p14:tracePt t="27020" x="6737350" y="2598738"/>
          <p14:tracePt t="27042" x="6727825" y="2598738"/>
          <p14:tracePt t="27324" x="6737350" y="2589213"/>
          <p14:tracePt t="27331" x="6754813" y="2589213"/>
          <p14:tracePt t="27338" x="6764338" y="2589213"/>
          <p14:tracePt t="27346" x="6800850" y="2581275"/>
          <p14:tracePt t="27355" x="6837363" y="2562225"/>
          <p14:tracePt t="27362" x="6864350" y="2554288"/>
          <p14:tracePt t="27370" x="6910388" y="2544763"/>
          <p14:tracePt t="27379" x="6919913" y="2544763"/>
          <p14:tracePt t="27388" x="6956425" y="2544763"/>
          <p14:tracePt t="27395" x="6964363" y="2535238"/>
          <p14:tracePt t="28851" x="6973888" y="2508250"/>
          <p14:tracePt t="28859" x="6827838" y="2471738"/>
          <p14:tracePt t="28867" x="6645275" y="2444750"/>
          <p14:tracePt t="28889" x="6254750" y="2398713"/>
          <p14:tracePt t="28891" x="6026150" y="2362200"/>
          <p14:tracePt t="28899" x="5780088" y="2325688"/>
          <p14:tracePt t="28906" x="5597525" y="2325688"/>
          <p14:tracePt t="28914" x="5434013" y="2306638"/>
          <p14:tracePt t="28922" x="5287963" y="2279650"/>
          <p14:tracePt t="28930" x="5178425" y="2270125"/>
          <p14:tracePt t="28940" x="5095875" y="2252663"/>
          <p14:tracePt t="28946" x="5022850" y="2252663"/>
          <p14:tracePt t="28957" x="4978400" y="2216150"/>
          <p14:tracePt t="28965" x="4913313" y="2206625"/>
          <p14:tracePt t="28976" x="4876800" y="2206625"/>
          <p14:tracePt t="28980" x="4832350" y="2206625"/>
          <p14:tracePt t="28993" x="4803775" y="2206625"/>
          <p14:tracePt t="28997" x="4759325" y="2197100"/>
          <p14:tracePt t="29010" x="4686300" y="2197100"/>
          <p14:tracePt t="29012" x="4613275" y="2179638"/>
          <p14:tracePt t="29021" x="4530725" y="2160588"/>
          <p14:tracePt t="29027" x="4457700" y="2143125"/>
          <p14:tracePt t="29035" x="4367213" y="2133600"/>
          <p14:tracePt t="29043" x="4267200" y="2116138"/>
          <p14:tracePt t="29052" x="4194175" y="2116138"/>
          <p14:tracePt t="29059" x="4111625" y="2079625"/>
          <p14:tracePt t="29068" x="4057650" y="2079625"/>
          <p14:tracePt t="29075" x="4021138" y="2079625"/>
          <p14:tracePt t="29084" x="3975100" y="2079625"/>
          <p14:tracePt t="29093" x="3956050" y="2079625"/>
          <p14:tracePt t="29100" x="3919538" y="2079625"/>
          <p14:tracePt t="29108" x="3875088" y="2079625"/>
          <p14:tracePt t="29115" x="3846513" y="2079625"/>
          <p14:tracePt t="29123" x="3792538" y="2079625"/>
          <p14:tracePt t="29131" x="3756025" y="2079625"/>
          <p14:tracePt t="29139" x="3702050" y="2079625"/>
          <p14:tracePt t="29147" x="3656013" y="2079625"/>
          <p14:tracePt t="29156" x="3582988" y="2079625"/>
          <p14:tracePt t="29164" x="3546475" y="2079625"/>
          <p14:tracePt t="29172" x="3500438" y="2079625"/>
          <p14:tracePt t="29179" x="3419475" y="2079625"/>
          <p14:tracePt t="29190" x="3309938" y="2060575"/>
          <p14:tracePt t="29195" x="3200400" y="2052638"/>
          <p14:tracePt t="29208" x="3054350" y="2052638"/>
          <p14:tracePt t="29210" x="2917825" y="2024063"/>
          <p14:tracePt t="29218" x="2752725" y="1987550"/>
          <p14:tracePt t="29226" x="2662238" y="1979613"/>
          <p14:tracePt t="29234" x="2552700" y="1951038"/>
          <p14:tracePt t="29242" x="2452688" y="1951038"/>
          <p14:tracePt t="29250" x="2379663" y="1951038"/>
          <p14:tracePt t="29258" x="2360613" y="1951038"/>
          <p14:tracePt t="29266" x="2343150" y="1951038"/>
          <p14:tracePt t="29274" x="2333625" y="1951038"/>
          <p14:tracePt t="29532" x="2324100" y="1943100"/>
          <p14:tracePt t="29539" x="2333625" y="1933575"/>
          <p14:tracePt t="29554" x="2360613" y="1933575"/>
          <p14:tracePt t="29562" x="2406650" y="1924050"/>
          <p14:tracePt t="29571" x="2479675" y="1924050"/>
          <p14:tracePt t="29579" x="2562225" y="1897063"/>
          <p14:tracePt t="29587" x="2616200" y="1887538"/>
          <p14:tracePt t="29594" x="2744788" y="1887538"/>
          <p14:tracePt t="29605" x="2862263" y="1851025"/>
          <p14:tracePt t="29610" x="2971800" y="1851025"/>
          <p14:tracePt t="29618" x="3117850" y="1814513"/>
          <p14:tracePt t="29626" x="3281363" y="1797050"/>
          <p14:tracePt t="29635" x="3446463" y="1751013"/>
          <p14:tracePt t="29643" x="3600450" y="1731963"/>
          <p14:tracePt t="29651" x="3802063" y="1704975"/>
          <p14:tracePt t="29660" x="3992563" y="1641475"/>
          <p14:tracePt t="29667" x="4221163" y="1568450"/>
          <p14:tracePt t="29679" x="4413250" y="1504950"/>
          <p14:tracePt t="29684" x="4603750" y="1458913"/>
          <p14:tracePt t="29692" x="4786313" y="1412875"/>
          <p14:tracePt t="29700" x="4932363" y="1349375"/>
          <p14:tracePt t="29710" x="5032375" y="1312863"/>
          <p14:tracePt t="29714" x="5114925" y="1268413"/>
          <p14:tracePt t="29724" x="5214938" y="1239838"/>
          <p14:tracePt t="29730" x="5268913" y="1222375"/>
          <p14:tracePt t="29740" x="5278438" y="1212850"/>
          <p14:tracePt t="29746" x="5305425" y="1212850"/>
          <p14:tracePt t="29754" x="5314950" y="1203325"/>
          <p14:tracePt t="29762" x="5324475" y="1195388"/>
          <p14:tracePt t="29771" x="5351463" y="1195388"/>
          <p14:tracePt t="29787" x="5378450" y="1176338"/>
          <p14:tracePt t="29795" x="5405438" y="1166813"/>
          <p14:tracePt t="29804" x="5434013" y="1166813"/>
          <p14:tracePt t="29811" x="5441950" y="1158875"/>
          <p14:tracePt t="29819" x="5451475" y="1149350"/>
          <p14:tracePt t="29827" x="5487988" y="1139825"/>
          <p14:tracePt t="29835" x="5497513" y="1130300"/>
          <p14:tracePt t="29842" x="5507038" y="1122363"/>
          <p14:tracePt t="29858" x="5514975" y="1122363"/>
          <p14:tracePt t="29940" x="5497513" y="1122363"/>
          <p14:tracePt t="29947" x="5470525" y="1122363"/>
          <p14:tracePt t="29955" x="5414963" y="1139825"/>
          <p14:tracePt t="29963" x="5387975" y="1158875"/>
          <p14:tracePt t="29971" x="5324475" y="1176338"/>
          <p14:tracePt t="29978" x="5305425" y="1203325"/>
          <p14:tracePt t="29990" x="5251450" y="1212850"/>
          <p14:tracePt t="29994" x="5151438" y="1268413"/>
          <p14:tracePt t="30005" x="5059363" y="1276350"/>
          <p14:tracePt t="30011" x="4905375" y="1322388"/>
          <p14:tracePt t="30018" x="4759325" y="1358900"/>
          <p14:tracePt t="30026" x="4613275" y="1412875"/>
          <p14:tracePt t="30037" x="4440238" y="1458913"/>
          <p14:tracePt t="30043" x="4238625" y="1477963"/>
          <p14:tracePt t="30050" x="4011613" y="1514475"/>
          <p14:tracePt t="30058" x="3765550" y="1541463"/>
          <p14:tracePt t="30066" x="3519488" y="1577975"/>
          <p14:tracePt t="30075" x="3281363" y="1595438"/>
          <p14:tracePt t="30082" x="3071813" y="1631950"/>
          <p14:tracePt t="30090" x="2908300" y="1631950"/>
          <p14:tracePt t="30098" x="2771775" y="1631950"/>
          <p14:tracePt t="30106" x="2652713" y="1641475"/>
          <p14:tracePt t="30114" x="2579688" y="1641475"/>
          <p14:tracePt t="30122" x="2525713" y="1641475"/>
          <p14:tracePt t="30131" x="2498725" y="1641475"/>
          <p14:tracePt t="30139" x="2462213" y="1651000"/>
          <p14:tracePt t="30325" x="2470150" y="1651000"/>
          <p14:tracePt t="30332" x="2543175" y="1687513"/>
          <p14:tracePt t="30342" x="2708275" y="1687513"/>
          <p14:tracePt t="30346" x="2908300" y="1704975"/>
          <p14:tracePt t="30354" x="3154363" y="1704975"/>
          <p14:tracePt t="30362" x="3490913" y="1704975"/>
          <p14:tracePt t="30371" x="3975100" y="1704975"/>
          <p14:tracePt t="30378" x="4348163" y="1704975"/>
          <p14:tracePt t="30387" x="4759325" y="1704975"/>
          <p14:tracePt t="30394" x="5041900" y="1677988"/>
          <p14:tracePt t="30403" x="5351463" y="1631950"/>
          <p14:tracePt t="30411" x="5543550" y="1604963"/>
          <p14:tracePt t="30419" x="5616575" y="1577975"/>
          <p14:tracePt t="30427" x="5661025" y="1568450"/>
          <p14:tracePt t="30435" x="5670550" y="1568450"/>
          <p14:tracePt t="30459" x="5670550" y="1550988"/>
          <p14:tracePt t="30516" x="5688013" y="1550988"/>
          <p14:tracePt t="30525" x="5697538" y="1550988"/>
          <p14:tracePt t="30530" x="5716588" y="1550988"/>
          <p14:tracePt t="30541" x="5734050" y="1550988"/>
          <p14:tracePt t="30546" x="5753100" y="1550988"/>
          <p14:tracePt t="30555" x="5761038" y="1550988"/>
          <p14:tracePt t="30562" x="5780088" y="1550988"/>
          <p14:tracePt t="30659" x="5761038" y="1550988"/>
          <p14:tracePt t="30668" x="5670550" y="1577975"/>
          <p14:tracePt t="30677" x="5543550" y="1624013"/>
          <p14:tracePt t="30682" x="5387975" y="1687513"/>
          <p14:tracePt t="30691" x="5205413" y="1714500"/>
          <p14:tracePt t="30698" x="4968875" y="1768475"/>
          <p14:tracePt t="30706" x="4803775" y="1778000"/>
          <p14:tracePt t="30714" x="4576763" y="1814513"/>
          <p14:tracePt t="30723" x="4248150" y="1870075"/>
          <p14:tracePt t="30730" x="3902075" y="1914525"/>
          <p14:tracePt t="30740" x="3390900" y="1987550"/>
          <p14:tracePt t="30746" x="3017838" y="2006600"/>
          <p14:tracePt t="30755" x="2606675" y="2006600"/>
          <p14:tracePt t="30762" x="2343150" y="2006600"/>
          <p14:tracePt t="30771" x="2114550" y="2006600"/>
          <p14:tracePt t="30778" x="1931988" y="2006600"/>
          <p14:tracePt t="30787" x="1824038" y="2006600"/>
          <p14:tracePt t="30795" x="1751013" y="2006600"/>
          <p14:tracePt t="30804" x="1731963" y="2006600"/>
          <p14:tracePt t="30923" x="1731963" y="1997075"/>
          <p14:tracePt t="30930" x="1751013" y="1987550"/>
          <p14:tracePt t="30939" x="1768475" y="1979613"/>
          <p14:tracePt t="30946" x="1804988" y="1979613"/>
          <p14:tracePt t="30954" x="1831975" y="1951038"/>
          <p14:tracePt t="30962" x="1860550" y="1951038"/>
          <p14:tracePt t="30971" x="1905000" y="1951038"/>
          <p14:tracePt t="30979" x="1968500" y="1951038"/>
          <p14:tracePt t="30987" x="2033588" y="1951038"/>
          <p14:tracePt t="30995" x="2106613" y="1951038"/>
          <p14:tracePt t="31004" x="2160588" y="1951038"/>
          <p14:tracePt t="31011" x="2233613" y="1951038"/>
          <p14:tracePt t="31019" x="2279650" y="1951038"/>
          <p14:tracePt t="31027" x="2333625" y="1951038"/>
          <p14:tracePt t="31035" x="2370138" y="1951038"/>
          <p14:tracePt t="31043" x="2425700" y="1951038"/>
          <p14:tracePt t="31051" x="2479675" y="1951038"/>
          <p14:tracePt t="31059" x="2533650" y="1951038"/>
          <p14:tracePt t="31067" x="2625725" y="1951038"/>
          <p14:tracePt t="31075" x="2744788" y="1933575"/>
          <p14:tracePt t="31083" x="2871788" y="1933575"/>
          <p14:tracePt t="31091" x="2998788" y="1933575"/>
          <p14:tracePt t="31100" x="3144838" y="1933575"/>
          <p14:tracePt t="31106" x="3290888" y="1933575"/>
          <p14:tracePt t="31116" x="3446463" y="1933575"/>
          <p14:tracePt t="31125" x="3592513" y="1933575"/>
          <p14:tracePt t="31132" x="3756025" y="1933575"/>
          <p14:tracePt t="31141" x="3902075" y="1933575"/>
          <p14:tracePt t="31147" x="4011613" y="1933575"/>
          <p14:tracePt t="31156" x="4138613" y="1933575"/>
          <p14:tracePt t="31163" x="4248150" y="1933575"/>
          <p14:tracePt t="31173" x="4321175" y="1933575"/>
          <p14:tracePt t="31179" x="4384675" y="1933575"/>
          <p14:tracePt t="31189" x="4440238" y="1933575"/>
          <p14:tracePt t="31195" x="4467225" y="1933575"/>
          <p14:tracePt t="31208" x="4484688" y="1933575"/>
          <p14:tracePt t="31210" x="4494213" y="1933575"/>
          <p14:tracePt t="31219" x="4513263" y="1933575"/>
          <p14:tracePt t="31234" x="4521200" y="1933575"/>
          <p14:tracePt t="31242" x="4549775" y="1933575"/>
          <p14:tracePt t="31250" x="4576763" y="1933575"/>
          <p14:tracePt t="31258" x="4613275" y="1933575"/>
          <p14:tracePt t="31266" x="4667250" y="1933575"/>
          <p14:tracePt t="31275" x="4703763" y="1933575"/>
          <p14:tracePt t="31282" x="4740275" y="1943100"/>
          <p14:tracePt t="31291" x="4776788" y="1943100"/>
          <p14:tracePt t="31299" x="4822825" y="1960563"/>
          <p14:tracePt t="31306" x="4859338" y="1960563"/>
          <p14:tracePt t="31315" x="4876800" y="1960563"/>
          <p14:tracePt t="31322" x="4905375" y="1960563"/>
          <p14:tracePt t="31331" x="4922838" y="1960563"/>
          <p14:tracePt t="31338" x="4932363" y="1960563"/>
          <p14:tracePt t="31482" x="4949825" y="1960563"/>
          <p14:tracePt t="31490" x="4968875" y="1960563"/>
          <p14:tracePt t="31498" x="5005388" y="1960563"/>
          <p14:tracePt t="31506" x="5068888" y="1943100"/>
          <p14:tracePt t="31514" x="5159375" y="1943100"/>
          <p14:tracePt t="31522" x="5214938" y="1933575"/>
          <p14:tracePt t="31530" x="5268913" y="1933575"/>
          <p14:tracePt t="31538" x="5314950" y="1924050"/>
          <p14:tracePt t="31546" x="5341938" y="1924050"/>
          <p14:tracePt t="31555" x="5351463" y="1924050"/>
          <p14:tracePt t="31562" x="5360988" y="1924050"/>
          <p14:tracePt t="31587" x="5368925" y="1914525"/>
          <p14:tracePt t="31692" x="5360988" y="1933575"/>
          <p14:tracePt t="31698" x="5287963" y="1943100"/>
          <p14:tracePt t="31706" x="5159375" y="1960563"/>
          <p14:tracePt t="31714" x="5014913" y="1970088"/>
          <p14:tracePt t="31723" x="4822825" y="2016125"/>
          <p14:tracePt t="31730" x="4667250" y="2016125"/>
          <p14:tracePt t="31739" x="4467225" y="2033588"/>
          <p14:tracePt t="31747" x="4238625" y="2052638"/>
          <p14:tracePt t="31755" x="3992563" y="2089150"/>
          <p14:tracePt t="31763" x="3792538" y="2089150"/>
          <p14:tracePt t="31771" x="3592513" y="2089150"/>
          <p14:tracePt t="31779" x="3427413" y="2089150"/>
          <p14:tracePt t="31787" x="3300413" y="2089150"/>
          <p14:tracePt t="31795" x="3181350" y="2089150"/>
          <p14:tracePt t="31804" x="3100388" y="2089150"/>
          <p14:tracePt t="31811" x="3044825" y="2089150"/>
          <p14:tracePt t="31819" x="2990850" y="2089150"/>
          <p14:tracePt t="31827" x="2954338" y="2089150"/>
          <p14:tracePt t="31836" x="2917825" y="2089150"/>
          <p14:tracePt t="31844" x="2881313" y="2089150"/>
          <p14:tracePt t="31850" x="2825750" y="2097088"/>
          <p14:tracePt t="31858" x="2781300" y="2097088"/>
          <p14:tracePt t="31868" x="2725738" y="2097088"/>
          <p14:tracePt t="31874" x="2689225" y="2097088"/>
          <p14:tracePt t="31882" x="2652713" y="2097088"/>
          <p14:tracePt t="31890" x="2606675" y="2097088"/>
          <p14:tracePt t="31898" x="2570163" y="2097088"/>
          <p14:tracePt t="31906" x="2533650" y="2097088"/>
          <p14:tracePt t="31914" x="2525713" y="2097088"/>
          <p14:tracePt t="31922" x="2516188" y="2097088"/>
          <p14:tracePt t="31931" x="2506663" y="2097088"/>
          <p14:tracePt t="31939" x="2489200" y="2097088"/>
          <p14:tracePt t="31963" x="2470150" y="2097088"/>
          <p14:tracePt t="31971" x="2452688" y="2097088"/>
          <p14:tracePt t="31979" x="2425700" y="2106613"/>
          <p14:tracePt t="31995" x="2406650" y="2106613"/>
          <p14:tracePt t="32012" x="2397125" y="2106613"/>
          <p14:tracePt t="32172" x="2416175" y="2106613"/>
          <p14:tracePt t="32187" x="2425700" y="2106613"/>
          <p14:tracePt t="32194" x="2443163" y="2097088"/>
          <p14:tracePt t="32218" x="2462213" y="2097088"/>
          <p14:tracePt t="32234" x="2489200" y="2097088"/>
          <p14:tracePt t="32243" x="2533650" y="2097088"/>
          <p14:tracePt t="32251" x="2589213" y="2097088"/>
          <p14:tracePt t="32259" x="2662238" y="2097088"/>
          <p14:tracePt t="32267" x="2752725" y="2097088"/>
          <p14:tracePt t="32275" x="2862263" y="2133600"/>
          <p14:tracePt t="32283" x="2990850" y="2133600"/>
          <p14:tracePt t="32291" x="3144838" y="2189163"/>
          <p14:tracePt t="32299" x="3254375" y="2189163"/>
          <p14:tracePt t="32307" x="3363913" y="2206625"/>
          <p14:tracePt t="32317" x="3482975" y="2233613"/>
          <p14:tracePt t="32323" x="3573463" y="2243138"/>
          <p14:tracePt t="32332" x="3683000" y="2243138"/>
          <p14:tracePt t="32338" x="3775075" y="2243138"/>
          <p14:tracePt t="32347" x="3883025" y="2243138"/>
          <p14:tracePt t="32354" x="3975100" y="2243138"/>
          <p14:tracePt t="32362" x="4084638" y="2243138"/>
          <p14:tracePt t="32370" x="4175125" y="2243138"/>
          <p14:tracePt t="32378" x="4275138" y="2243138"/>
          <p14:tracePt t="32387" x="4348163" y="2243138"/>
          <p14:tracePt t="32394" x="4421188" y="2243138"/>
          <p14:tracePt t="32404" x="4494213" y="2243138"/>
          <p14:tracePt t="32410" x="4557713" y="2233613"/>
          <p14:tracePt t="32418" x="4613275" y="2233613"/>
          <p14:tracePt t="32426" x="4649788" y="2233613"/>
          <p14:tracePt t="32434" x="4703763" y="2233613"/>
          <p14:tracePt t="32443" x="4749800" y="2233613"/>
          <p14:tracePt t="32451" x="4803775" y="2233613"/>
          <p14:tracePt t="32459" x="4840288" y="2233613"/>
          <p14:tracePt t="32467" x="4913313" y="2233613"/>
          <p14:tracePt t="32475" x="4949825" y="2233613"/>
          <p14:tracePt t="32483" x="5005388" y="2233613"/>
          <p14:tracePt t="32491" x="5068888" y="2233613"/>
          <p14:tracePt t="32500" x="5095875" y="2233613"/>
          <p14:tracePt t="32507" x="5122863" y="2233613"/>
          <p14:tracePt t="32516" x="5141913" y="2233613"/>
          <p14:tracePt t="32716" x="4995863" y="2233613"/>
          <p14:tracePt t="32724" x="4813300" y="2233613"/>
          <p14:tracePt t="32734" x="4594225" y="2233613"/>
          <p14:tracePt t="32740" x="4413250" y="2233613"/>
          <p14:tracePt t="32748" x="4230688" y="2233613"/>
          <p14:tracePt t="32755" x="4084638" y="2216150"/>
          <p14:tracePt t="32763" x="3965575" y="2170113"/>
          <p14:tracePt t="32771" x="3892550" y="2160588"/>
          <p14:tracePt t="32779" x="3856038" y="2143125"/>
          <p14:tracePt t="32787" x="3829050" y="2125663"/>
          <p14:tracePt t="32795" x="3810000" y="2097088"/>
          <p14:tracePt t="32804" x="3783013" y="2089150"/>
          <p14:tracePt t="32819" x="3746500" y="2070100"/>
          <p14:tracePt t="32826" x="3729038" y="2070100"/>
          <p14:tracePt t="32834" x="3692525" y="2070100"/>
          <p14:tracePt t="32842" x="3665538" y="2070100"/>
          <p14:tracePt t="32850" x="3609975" y="2070100"/>
          <p14:tracePt t="32858" x="3546475" y="2070100"/>
          <p14:tracePt t="32866" x="3473450" y="2060575"/>
          <p14:tracePt t="32874" x="3382963" y="2060575"/>
          <p14:tracePt t="32882" x="3309938" y="2043113"/>
          <p14:tracePt t="32890" x="3273425" y="2033588"/>
          <p14:tracePt t="32899" x="3208338" y="2033588"/>
          <p14:tracePt t="32906" x="3171825" y="2024063"/>
          <p14:tracePt t="32916" x="3154363" y="2016125"/>
          <p14:tracePt t="32923" x="3136900" y="2016125"/>
          <p14:tracePt t="32931" x="3117850" y="2016125"/>
          <p14:tracePt t="32955" x="3108325" y="2016125"/>
          <p14:tracePt t="32963" x="3090863" y="2016125"/>
          <p14:tracePt t="32971" x="3071813" y="2016125"/>
          <p14:tracePt t="32979" x="3035300" y="2016125"/>
          <p14:tracePt t="32989" x="3017838" y="2016125"/>
          <p14:tracePt t="32994" x="2981325" y="2016125"/>
          <p14:tracePt t="33004" x="2962275" y="2016125"/>
          <p14:tracePt t="33010" x="2925763" y="2016125"/>
          <p14:tracePt t="33020" x="2881313" y="2016125"/>
          <p14:tracePt t="33026" x="2871788" y="2016125"/>
          <p14:tracePt t="33037" x="2835275" y="2016125"/>
          <p14:tracePt t="33042" x="2817813" y="2016125"/>
          <p14:tracePt t="33051" x="2789238" y="2016125"/>
          <p14:tracePt t="33058" x="2771775" y="2016125"/>
          <p14:tracePt t="33066" x="2762250" y="2024063"/>
          <p14:tracePt t="33074" x="2725738" y="2024063"/>
          <p14:tracePt t="33091" x="2698750" y="2024063"/>
          <p14:tracePt t="33099" x="2679700" y="2024063"/>
          <p14:tracePt t="33107" x="2652713" y="2024063"/>
          <p14:tracePt t="33116" x="2635250" y="2024063"/>
          <p14:tracePt t="33122" x="2589213" y="2033588"/>
          <p14:tracePt t="33138" x="2562225" y="2033588"/>
          <p14:tracePt t="33147" x="2543175" y="2033588"/>
          <p14:tracePt t="33154" x="2533650" y="2033588"/>
          <p14:tracePt t="33162" x="2525713" y="2043113"/>
          <p14:tracePt t="33170" x="2516188" y="2052638"/>
          <p14:tracePt t="33179" x="2506663" y="2052638"/>
          <p14:tracePt t="33428" x="2516188" y="2052638"/>
          <p14:tracePt t="33436" x="2606675" y="2070100"/>
          <p14:tracePt t="33444" x="2635250" y="2106613"/>
          <p14:tracePt t="33452" x="2698750" y="2143125"/>
          <p14:tracePt t="33459" x="2762250" y="2179638"/>
          <p14:tracePt t="33467" x="2798763" y="2206625"/>
          <p14:tracePt t="33474" x="2835275" y="2225675"/>
          <p14:tracePt t="33484" x="2898775" y="2233613"/>
          <p14:tracePt t="33492" x="2954338" y="2252663"/>
          <p14:tracePt t="33502" x="2971800" y="2262188"/>
          <p14:tracePt t="33508" x="3017838" y="2279650"/>
          <p14:tracePt t="33515" x="3035300" y="2279650"/>
          <p14:tracePt t="33523" x="3063875" y="2289175"/>
          <p14:tracePt t="33533" x="3108325" y="2298700"/>
          <p14:tracePt t="33541" x="3127375" y="2306638"/>
          <p14:tracePt t="33551" x="3181350" y="2335213"/>
          <p14:tracePt t="33556" x="3227388" y="2343150"/>
          <p14:tracePt t="33564" x="3290888" y="2352675"/>
          <p14:tracePt t="33574" x="3363913" y="2371725"/>
          <p14:tracePt t="33580" x="3482975" y="2408238"/>
          <p14:tracePt t="33590" x="3573463" y="2425700"/>
          <p14:tracePt t="33596" x="3702050" y="2435225"/>
          <p14:tracePt t="33606" x="3829050" y="2471738"/>
          <p14:tracePt t="33612" x="3938588" y="2471738"/>
          <p14:tracePt t="33622" x="4075113" y="2481263"/>
          <p14:tracePt t="33627" x="4202113" y="2498725"/>
          <p14:tracePt t="33635" x="4330700" y="2498725"/>
          <p14:tracePt t="33643" x="4403725" y="2508250"/>
          <p14:tracePt t="33651" x="4448175" y="2508250"/>
          <p14:tracePt t="33659" x="4484688" y="2508250"/>
          <p14:tracePt t="33667" x="4513263" y="2508250"/>
          <p14:tracePt t="33675" x="4549775" y="2508250"/>
          <p14:tracePt t="33691" x="4557713" y="2508250"/>
          <p14:tracePt t="33699" x="4567238" y="2508250"/>
          <p14:tracePt t="33715" x="4586288" y="2508250"/>
          <p14:tracePt t="33723" x="4594225" y="2508250"/>
          <p14:tracePt t="33731" x="4613275" y="2508250"/>
          <p14:tracePt t="33739" x="4630738" y="2508250"/>
          <p14:tracePt t="33750" x="4659313" y="2508250"/>
          <p14:tracePt t="33754" x="4686300" y="2508250"/>
          <p14:tracePt t="33772" x="4703763" y="2508250"/>
          <p14:tracePt t="33778" x="4722813" y="2508250"/>
          <p14:tracePt t="33794" x="4730750" y="2508250"/>
          <p14:tracePt t="33804" x="4740275" y="2508250"/>
          <p14:tracePt t="33900" x="4776788" y="2508250"/>
          <p14:tracePt t="33907" x="4822825" y="2508250"/>
          <p14:tracePt t="33914" x="4876800" y="2508250"/>
          <p14:tracePt t="33922" x="4913313" y="2508250"/>
          <p14:tracePt t="33930" x="4978400" y="2481263"/>
          <p14:tracePt t="33938" x="5005388" y="2481263"/>
          <p14:tracePt t="33946" x="5032375" y="2481263"/>
          <p14:tracePt t="33954" x="5049838" y="2471738"/>
          <p14:tracePt t="35572" x="4978400" y="2481263"/>
          <p14:tracePt t="35579" x="4813300" y="2481263"/>
          <p14:tracePt t="35588" x="4649788" y="2481263"/>
          <p14:tracePt t="35596" x="4448175" y="2481263"/>
          <p14:tracePt t="35608" x="4284663" y="2481263"/>
          <p14:tracePt t="35612" x="4148138" y="2481263"/>
          <p14:tracePt t="35623" x="4002088" y="2481263"/>
          <p14:tracePt t="35628" x="3856038" y="2481263"/>
          <p14:tracePt t="35641" x="3729038" y="2481263"/>
          <p14:tracePt t="35643" x="3656013" y="2481263"/>
          <p14:tracePt t="35653" x="3556000" y="2471738"/>
          <p14:tracePt t="35662" x="3519488" y="2471738"/>
          <p14:tracePt t="35668" x="3482975" y="2462213"/>
          <p14:tracePt t="35677" x="3455988" y="2452688"/>
          <p14:tracePt t="35682" x="3436938" y="2444750"/>
          <p14:tracePt t="35690" x="3427413" y="2435225"/>
          <p14:tracePt t="35714" x="3419475" y="2416175"/>
          <p14:tracePt t="35748" x="3400425" y="2416175"/>
          <p14:tracePt t="35756" x="3382963" y="2408238"/>
          <p14:tracePt t="35762" x="3327400" y="2389188"/>
          <p14:tracePt t="35770" x="3281363" y="2379663"/>
          <p14:tracePt t="35778" x="3227388" y="2362200"/>
          <p14:tracePt t="35787" x="3171825" y="2362200"/>
          <p14:tracePt t="35794" x="3108325" y="2352675"/>
          <p14:tracePt t="35804" x="3071813" y="2352675"/>
          <p14:tracePt t="35810" x="3008313" y="2325688"/>
          <p14:tracePt t="35820" x="2981325" y="2325688"/>
          <p14:tracePt t="35826" x="2954338" y="2316163"/>
          <p14:tracePt t="35834" x="2944813" y="2316163"/>
          <p14:tracePt t="35842" x="2935288" y="2316163"/>
          <p14:tracePt t="35850" x="2917825" y="2316163"/>
          <p14:tracePt t="35891" x="2908300" y="2306638"/>
          <p14:tracePt t="35908" x="2871788" y="2306638"/>
          <p14:tracePt t="35916" x="2852738" y="2306638"/>
          <p14:tracePt t="35926" x="2798763" y="2306638"/>
          <p14:tracePt t="35930" x="2744788" y="2306638"/>
          <p14:tracePt t="35938" x="2679700" y="2306638"/>
          <p14:tracePt t="35946" x="2625725" y="2306638"/>
          <p14:tracePt t="35954" x="2570163" y="2306638"/>
          <p14:tracePt t="35962" x="2516188" y="2306638"/>
          <p14:tracePt t="35971" x="2462213" y="2306638"/>
          <p14:tracePt t="35978" x="2397125" y="2306638"/>
          <p14:tracePt t="35988" x="2360613" y="2306638"/>
          <p14:tracePt t="35994" x="2352675" y="2306638"/>
          <p14:tracePt t="36005" x="2333625" y="2306638"/>
          <p14:tracePt t="36011" x="2324100" y="2306638"/>
          <p14:tracePt t="36060" x="2324100" y="2298700"/>
          <p14:tracePt t="36068" x="2324100" y="2289175"/>
          <p14:tracePt t="36076" x="2324100" y="2279650"/>
          <p14:tracePt t="36083" x="2324100" y="2252663"/>
          <p14:tracePt t="36091" x="2324100" y="2233613"/>
          <p14:tracePt t="36100" x="2324100" y="2225675"/>
          <p14:tracePt t="36107" x="2324100" y="2206625"/>
          <p14:tracePt t="36114" x="2324100" y="2189163"/>
          <p14:tracePt t="36123" x="2324100" y="2152650"/>
          <p14:tracePt t="36130" x="2324100" y="2125663"/>
          <p14:tracePt t="36138" x="2324100" y="2097088"/>
          <p14:tracePt t="36146" x="2324100" y="2070100"/>
          <p14:tracePt t="36154" x="2333625" y="2052638"/>
          <p14:tracePt t="36171" x="2333625" y="2016125"/>
          <p14:tracePt t="36179" x="2343150" y="1997075"/>
          <p14:tracePt t="36195" x="2352675" y="1979613"/>
          <p14:tracePt t="36205" x="2360613" y="1960563"/>
          <p14:tracePt t="36211" x="2379663" y="1951038"/>
          <p14:tracePt t="36221" x="2397125" y="1933575"/>
          <p14:tracePt t="36226" x="2425700" y="1906588"/>
          <p14:tracePt t="36234" x="2489200" y="1906588"/>
          <p14:tracePt t="36242" x="2533650" y="1878013"/>
          <p14:tracePt t="36250" x="2606675" y="1878013"/>
          <p14:tracePt t="36258" x="2643188" y="1878013"/>
          <p14:tracePt t="36266" x="2716213" y="1878013"/>
          <p14:tracePt t="36274" x="2808288" y="1878013"/>
          <p14:tracePt t="36284" x="2898775" y="1878013"/>
          <p14:tracePt t="36294" x="2954338" y="1878013"/>
          <p14:tracePt t="36300" x="2971800" y="1887538"/>
          <p14:tracePt t="36307" x="2990850" y="1914525"/>
          <p14:tracePt t="36316" x="2998788" y="1914525"/>
          <p14:tracePt t="36326" x="2998788" y="1933575"/>
          <p14:tracePt t="36330" x="2998788" y="1943100"/>
          <p14:tracePt t="36340" x="2998788" y="1951038"/>
          <p14:tracePt t="36346" x="2998788" y="1960563"/>
          <p14:tracePt t="36355" x="2998788" y="1979613"/>
          <p14:tracePt t="36362" x="2990850" y="2006600"/>
          <p14:tracePt t="36371" x="2981325" y="2006600"/>
          <p14:tracePt t="36378" x="2962275" y="2016125"/>
          <p14:tracePt t="36387" x="2944813" y="2033588"/>
          <p14:tracePt t="36515" x="2981325" y="2033588"/>
          <p14:tracePt t="36526" x="3136900" y="2033588"/>
          <p14:tracePt t="36532" x="3354388" y="2033588"/>
          <p14:tracePt t="36542" x="3619500" y="2033588"/>
          <p14:tracePt t="36546" x="3883025" y="2033588"/>
          <p14:tracePt t="36555" x="4257675" y="2033588"/>
          <p14:tracePt t="36562" x="4430713" y="2033588"/>
          <p14:tracePt t="36570" x="4630738" y="2033588"/>
          <p14:tracePt t="36578" x="4776788" y="2033588"/>
          <p14:tracePt t="36587" x="4886325" y="2024063"/>
          <p14:tracePt t="36595" x="4949825" y="2016125"/>
          <p14:tracePt t="36603" x="4978400" y="2006600"/>
          <p14:tracePt t="36620" x="4986338" y="2006600"/>
          <p14:tracePt t="36710" x="5005388" y="1987550"/>
          <p14:tracePt t="36717" x="5014913" y="1979613"/>
          <p14:tracePt t="36726" x="5022850" y="1970088"/>
          <p14:tracePt t="36732" x="5041900" y="1960563"/>
          <p14:tracePt t="36741" x="5059363" y="1943100"/>
          <p14:tracePt t="36746" x="5068888" y="1933575"/>
          <p14:tracePt t="36755" x="5095875" y="1906588"/>
          <p14:tracePt t="36762" x="5114925" y="1887538"/>
          <p14:tracePt t="36770" x="5141913" y="1870075"/>
          <p14:tracePt t="36778" x="5151438" y="1841500"/>
          <p14:tracePt t="36787" x="5168900" y="1824038"/>
          <p14:tracePt t="36794" x="5195888" y="1787525"/>
          <p14:tracePt t="36803" x="5214938" y="1751013"/>
          <p14:tracePt t="36810" x="5241925" y="1724025"/>
          <p14:tracePt t="36820" x="5268913" y="1697038"/>
          <p14:tracePt t="36826" x="5268913" y="1677988"/>
          <p14:tracePt t="36834" x="5287963" y="1631950"/>
          <p14:tracePt t="36842" x="5314950" y="1604963"/>
          <p14:tracePt t="36850" x="5324475" y="1595438"/>
          <p14:tracePt t="36858" x="5341938" y="1568450"/>
          <p14:tracePt t="36867" x="5351463" y="1550988"/>
          <p14:tracePt t="36874" x="5351463" y="1541463"/>
          <p14:tracePt t="36899" x="5351463" y="1531938"/>
          <p14:tracePt t="36915" x="5351463" y="1514475"/>
          <p14:tracePt t="36924" x="5351463" y="1504950"/>
          <p14:tracePt t="36946" x="5351463" y="1495425"/>
          <p14:tracePt t="36962" x="5351463" y="1477963"/>
          <p14:tracePt t="36978" x="5351463" y="1468438"/>
          <p14:tracePt t="37003" x="5351463" y="1458913"/>
          <p14:tracePt t="37132" x="5351463" y="1449388"/>
          <p14:tracePt t="37140" x="5341938" y="1431925"/>
          <p14:tracePt t="37149" x="5314950" y="1412875"/>
          <p14:tracePt t="37157" x="5297488" y="1412875"/>
          <p14:tracePt t="37163" x="5241925" y="1404938"/>
          <p14:tracePt t="37172" x="5195888" y="1395413"/>
          <p14:tracePt t="37179" x="5159375" y="1385888"/>
          <p14:tracePt t="37188" x="5141913" y="1376363"/>
          <p14:tracePt t="37195" x="5105400" y="1376363"/>
          <p14:tracePt t="37204" x="5078413" y="1368425"/>
          <p14:tracePt t="37309" x="5068888" y="1358900"/>
          <p14:tracePt t="37350" x="5068888" y="1339850"/>
          <p14:tracePt t="37402" x="5068888" y="1331913"/>
          <p14:tracePt t="37548" x="5059363" y="1322388"/>
          <p14:tracePt t="38187" x="5049838" y="1331913"/>
          <p14:tracePt t="38211" x="5041900" y="1339850"/>
          <p14:tracePt t="38253" x="5022850" y="1349375"/>
          <p14:tracePt t="38261" x="5014913" y="1358900"/>
          <p14:tracePt t="38269" x="5005388" y="1368425"/>
          <p14:tracePt t="38284" x="5005388" y="1404938"/>
          <p14:tracePt t="38292" x="4995863" y="1404938"/>
          <p14:tracePt t="38299" x="4995863" y="1412875"/>
          <p14:tracePt t="38307" x="4995863" y="1422400"/>
          <p14:tracePt t="38315" x="4986338" y="1441450"/>
          <p14:tracePt t="38372" x="4986338" y="1449388"/>
          <p14:tracePt t="38388" x="4968875" y="1468438"/>
          <p14:tracePt t="38410" x="4959350" y="1485900"/>
          <p14:tracePt t="38419" x="4959350" y="1495425"/>
          <p14:tracePt t="38426" x="4959350" y="1504950"/>
          <p14:tracePt t="38451" x="4959350" y="1514475"/>
          <p14:tracePt t="38591" x="4959350" y="1522413"/>
          <p14:tracePt t="38594" x="4959350" y="1531938"/>
          <p14:tracePt t="38604" x="4959350" y="1550988"/>
          <p14:tracePt t="38610" x="4968875" y="1568450"/>
          <p14:tracePt t="38626" x="4978400" y="1577975"/>
          <p14:tracePt t="38652" x="4978400" y="1587500"/>
          <p14:tracePt t="38658" x="4995863" y="1604963"/>
          <p14:tracePt t="38666" x="5014913" y="1624013"/>
          <p14:tracePt t="38674" x="5022850" y="1631950"/>
          <p14:tracePt t="38691" x="5041900" y="1631950"/>
          <p14:tracePt t="38698" x="5049838" y="1631950"/>
          <p14:tracePt t="38732" x="5059363" y="1631950"/>
          <p14:tracePt t="39146" x="5068888" y="1641475"/>
          <p14:tracePt t="39195" x="5068888" y="1651000"/>
          <p14:tracePt t="39203" x="5059363" y="1677988"/>
          <p14:tracePt t="39210" x="5049838" y="1687513"/>
          <p14:tracePt t="39219" x="5049838" y="1697038"/>
          <p14:tracePt t="39226" x="5041900" y="1704975"/>
          <p14:tracePt t="39235" x="5032375" y="1714500"/>
          <p14:tracePt t="39250" x="5032375" y="1731963"/>
          <p14:tracePt t="39258" x="5022850" y="1741488"/>
          <p14:tracePt t="39274" x="4986338" y="1751013"/>
          <p14:tracePt t="39282" x="4978400" y="1760538"/>
          <p14:tracePt t="39290" x="4978400" y="1768475"/>
          <p14:tracePt t="39298" x="4968875" y="1787525"/>
          <p14:tracePt t="39314" x="4959350" y="1797050"/>
          <p14:tracePt t="39403" x="4949825" y="1804988"/>
          <p14:tracePt t="39426" x="4949825" y="1814513"/>
          <p14:tracePt t="39435" x="4949825" y="1824038"/>
          <p14:tracePt t="39450" x="4941888" y="1833563"/>
          <p14:tracePt t="39500" x="4932363" y="1841500"/>
          <p14:tracePt t="39636" x="4932363" y="1860550"/>
          <p14:tracePt t="39648" x="4932363" y="1870075"/>
          <p14:tracePt t="39650" x="4941888" y="1887538"/>
          <p14:tracePt t="39658" x="4949825" y="1887538"/>
          <p14:tracePt t="39666" x="4949825" y="1897063"/>
          <p14:tracePt t="39674" x="4959350" y="1906588"/>
          <p14:tracePt t="40118" x="4968875" y="1914525"/>
          <p14:tracePt t="40151" x="4978400" y="1943100"/>
          <p14:tracePt t="40154" x="4986338" y="1960563"/>
          <p14:tracePt t="40162" x="4986338" y="1970088"/>
          <p14:tracePt t="40171" x="4995863" y="1987550"/>
          <p14:tracePt t="40178" x="5014913" y="2006600"/>
          <p14:tracePt t="40186" x="5022850" y="2016125"/>
          <p14:tracePt t="40795" x="5022850" y="2033588"/>
          <p14:tracePt t="40803" x="5022850" y="2060575"/>
          <p14:tracePt t="40811" x="5022850" y="2097088"/>
          <p14:tracePt t="40820" x="5022850" y="2133600"/>
          <p14:tracePt t="40827" x="5014913" y="2152650"/>
          <p14:tracePt t="40838" x="4995863" y="2189163"/>
          <p14:tracePt t="40842" x="4995863" y="2206625"/>
          <p14:tracePt t="40850" x="4986338" y="2225675"/>
          <p14:tracePt t="40858" x="4968875" y="2252663"/>
          <p14:tracePt t="40866" x="4959350" y="2279650"/>
          <p14:tracePt t="40874" x="4959350" y="2289175"/>
          <p14:tracePt t="40882" x="4949825" y="2316163"/>
          <p14:tracePt t="40890" x="4949825" y="2335213"/>
          <p14:tracePt t="40904" x="4949825" y="2362200"/>
          <p14:tracePt t="40906" x="4949825" y="2371725"/>
          <p14:tracePt t="40914" x="4941888" y="2379663"/>
          <p14:tracePt t="40923" x="4941888" y="2389188"/>
          <p14:tracePt t="40930" x="4941888" y="2416175"/>
          <p14:tracePt t="40938" x="4941888" y="2425700"/>
          <p14:tracePt t="40970" x="4941888" y="2444750"/>
          <p14:tracePt t="41340" x="4949825" y="2452688"/>
          <p14:tracePt t="41351" x="5049838" y="2452688"/>
          <p14:tracePt t="41358" x="5178425" y="2471738"/>
          <p14:tracePt t="41365" x="5305425" y="2481263"/>
          <p14:tracePt t="41372" x="5397500" y="2481263"/>
          <p14:tracePt t="41379" x="5461000" y="2498725"/>
          <p14:tracePt t="41387" x="5514975" y="2517775"/>
          <p14:tracePt t="41395" x="5551488" y="2517775"/>
          <p14:tracePt t="41404" x="5561013" y="2517775"/>
          <p14:tracePt t="41411" x="5561013" y="2525713"/>
          <p14:tracePt t="41682" x="5543550" y="2525713"/>
          <p14:tracePt t="41691" x="5451475" y="2517775"/>
          <p14:tracePt t="41699" x="5378450" y="2498725"/>
          <p14:tracePt t="41707" x="5314950" y="2489200"/>
          <p14:tracePt t="41715" x="5224463" y="2462213"/>
          <p14:tracePt t="41723" x="5205413" y="2462213"/>
          <p14:tracePt t="41731" x="5195888" y="2452688"/>
          <p14:tracePt t="41835" x="5187950" y="2444750"/>
          <p14:tracePt t="41850" x="5187950" y="2435225"/>
          <p14:tracePt t="41858" x="5187950" y="2416175"/>
          <p14:tracePt t="41866" x="5187950" y="2389188"/>
          <p14:tracePt t="41889" x="5187950" y="2379663"/>
          <p14:tracePt t="41891" x="5187950" y="2371725"/>
          <p14:tracePt t="41923" x="5187950" y="2362200"/>
          <p14:tracePt t="41948" x="5187950" y="2343150"/>
          <p14:tracePt t="41955" x="5187950" y="2335213"/>
          <p14:tracePt t="41964" x="5187950" y="2325688"/>
          <p14:tracePt t="41973" x="5187950" y="2316163"/>
          <p14:tracePt t="41979" x="5187950" y="2306638"/>
          <p14:tracePt t="41988" x="5187950" y="2289175"/>
          <p14:tracePt t="41995" x="5187950" y="2279650"/>
          <p14:tracePt t="42003" x="5187950" y="2262188"/>
          <p14:tracePt t="42011" x="5187950" y="2243138"/>
          <p14:tracePt t="42021" x="5195888" y="2216150"/>
          <p14:tracePt t="42027" x="5195888" y="2206625"/>
          <p14:tracePt t="42036" x="5205413" y="2197100"/>
          <p14:tracePt t="42051" x="5205413" y="2170113"/>
          <p14:tracePt t="42059" x="5214938" y="2160588"/>
          <p14:tracePt t="42075" x="5224463" y="2143125"/>
          <p14:tracePt t="42099" x="5241925" y="2133600"/>
          <p14:tracePt t="42172" x="5251450" y="2125663"/>
          <p14:tracePt t="42221" x="5260975" y="2106613"/>
          <p14:tracePt t="42524" x="5224463" y="2106613"/>
          <p14:tracePt t="42534" x="5187950" y="2106613"/>
          <p14:tracePt t="42541" x="5114925" y="2070100"/>
          <p14:tracePt t="42549" x="5068888" y="2070100"/>
          <p14:tracePt t="42556" x="5022850" y="2052638"/>
          <p14:tracePt t="42563" x="4941888" y="2006600"/>
          <p14:tracePt t="42571" x="4922838" y="1997075"/>
          <p14:tracePt t="42579" x="4868863" y="1979613"/>
          <p14:tracePt t="42587" x="4840288" y="1960563"/>
          <p14:tracePt t="42594" x="4832350" y="1951038"/>
          <p14:tracePt t="42603" x="4813300" y="1943100"/>
          <p14:tracePt t="42610" x="4786313" y="1933575"/>
          <p14:tracePt t="42626" x="4776788" y="1914525"/>
          <p14:tracePt t="42651" x="4776788" y="1906588"/>
          <p14:tracePt t="42659" x="4776788" y="1897063"/>
          <p14:tracePt t="42674" x="4776788" y="1878013"/>
          <p14:tracePt t="42682" x="4776788" y="1860550"/>
          <p14:tracePt t="42700" x="4776788" y="1851025"/>
          <p14:tracePt t="42707" x="4776788" y="1833563"/>
          <p14:tracePt t="42723" x="4776788" y="1824038"/>
          <p14:tracePt t="42739" x="4786313" y="1804988"/>
          <p14:tracePt t="42756" x="4803775" y="1787525"/>
          <p14:tracePt t="42771" x="4822825" y="1778000"/>
          <p14:tracePt t="42779" x="4832350" y="1768475"/>
          <p14:tracePt t="42787" x="4840288" y="1760538"/>
          <p14:tracePt t="42795" x="4849813" y="1760538"/>
          <p14:tracePt t="42804" x="4859338" y="1760538"/>
          <p14:tracePt t="42811" x="4868863" y="1760538"/>
          <p14:tracePt t="42821" x="4886325" y="1751013"/>
          <p14:tracePt t="42827" x="4895850" y="1741488"/>
          <p14:tracePt t="42837" x="4905375" y="1741488"/>
          <p14:tracePt t="42851" x="4913313" y="1731963"/>
          <p14:tracePt t="42859" x="4941888" y="1731963"/>
          <p14:tracePt t="42867" x="4949825" y="1731963"/>
          <p14:tracePt t="42875" x="4968875" y="1724025"/>
          <p14:tracePt t="42889" x="4986338" y="1724025"/>
          <p14:tracePt t="42891" x="4995863" y="1724025"/>
          <p14:tracePt t="42900" x="5014913" y="1724025"/>
          <p14:tracePt t="42907" x="5041900" y="1724025"/>
          <p14:tracePt t="42916" x="5059363" y="1724025"/>
          <p14:tracePt t="42922" x="5068888" y="1714500"/>
          <p14:tracePt t="42931" x="5078413" y="1714500"/>
          <p14:tracePt t="42938" x="5095875" y="1704975"/>
          <p14:tracePt t="42955" x="5114925" y="1697038"/>
          <p14:tracePt t="42980" x="5122863" y="1697038"/>
          <p14:tracePt t="43324" x="5114925" y="1704975"/>
          <p14:tracePt t="43333" x="5086350" y="1714500"/>
          <p14:tracePt t="43341" x="5059363" y="1724025"/>
          <p14:tracePt t="43349" x="5032375" y="1760538"/>
          <p14:tracePt t="43354" x="4986338" y="1778000"/>
          <p14:tracePt t="43362" x="4905375" y="1824038"/>
          <p14:tracePt t="43370" x="4767263" y="1870075"/>
          <p14:tracePt t="43378" x="4576763" y="1960563"/>
          <p14:tracePt t="43386" x="4394200" y="1997075"/>
          <p14:tracePt t="43396" x="4175125" y="2043113"/>
          <p14:tracePt t="43406" x="3911600" y="2143125"/>
          <p14:tracePt t="43412" x="3729038" y="2170113"/>
          <p14:tracePt t="43423" x="3546475" y="2197100"/>
          <p14:tracePt t="43428" x="3382963" y="2233613"/>
          <p14:tracePt t="43439" x="3227388" y="2243138"/>
          <p14:tracePt t="43444" x="3081338" y="2279650"/>
          <p14:tracePt t="43455" x="3027363" y="2279650"/>
          <p14:tracePt t="43460" x="2962275" y="2289175"/>
          <p14:tracePt t="43468" x="2935288" y="2289175"/>
          <p14:tracePt t="43476" x="2908300" y="2298700"/>
          <p14:tracePt t="43484" x="2889250" y="2298700"/>
          <p14:tracePt t="43492" x="2881313" y="2298700"/>
          <p14:tracePt t="43502" x="2862263" y="2306638"/>
          <p14:tracePt t="43508" x="2835275" y="2306638"/>
          <p14:tracePt t="43515" x="2825750" y="2316163"/>
          <p14:tracePt t="43523" x="2789238" y="2325688"/>
          <p14:tracePt t="43531" x="2752725" y="2325688"/>
          <p14:tracePt t="43539" x="2725738" y="2325688"/>
          <p14:tracePt t="43548" x="2679700" y="2335213"/>
          <p14:tracePt t="43556" x="2635250" y="2335213"/>
          <p14:tracePt t="43563" x="2598738" y="2335213"/>
          <p14:tracePt t="43571" x="2579688" y="2335213"/>
          <p14:tracePt t="43578" x="2552700" y="2335213"/>
          <p14:tracePt t="43587" x="2533650" y="2335213"/>
          <p14:tracePt t="43594" x="2516188" y="2335213"/>
          <p14:tracePt t="43603" x="2498725" y="2335213"/>
          <p14:tracePt t="43666" x="2489200" y="2335213"/>
          <p14:tracePt t="43674" x="2479675" y="2325688"/>
          <p14:tracePt t="43691" x="2479675" y="2316163"/>
          <p14:tracePt t="43700" x="2479675" y="2298700"/>
          <p14:tracePt t="43716" x="2479675" y="2279650"/>
          <p14:tracePt t="43722" x="2479675" y="2262188"/>
          <p14:tracePt t="43730" x="2479675" y="2252663"/>
          <p14:tracePt t="43738" x="2462213" y="2225675"/>
          <p14:tracePt t="43747" x="2452688" y="2216150"/>
          <p14:tracePt t="43754" x="2443163" y="2206625"/>
          <p14:tracePt t="43762" x="2433638" y="2206625"/>
          <p14:tracePt t="43772" x="2433638" y="2197100"/>
          <p14:tracePt t="43789" x="2416175" y="2170113"/>
          <p14:tracePt t="43796" x="2406650" y="2160588"/>
          <p14:tracePt t="43812" x="2397125" y="2152650"/>
          <p14:tracePt t="43823" x="2379663" y="2143125"/>
          <p14:tracePt t="43828" x="2379663" y="2133600"/>
          <p14:tracePt t="43839" x="2360613" y="2116138"/>
          <p14:tracePt t="43844" x="2352675" y="2106613"/>
          <p14:tracePt t="43855" x="2333625" y="2097088"/>
          <p14:tracePt t="43860" x="2324100" y="2079625"/>
          <p14:tracePt t="43892" x="2316163" y="2079625"/>
          <p14:tracePt t="43901" x="2316163" y="2070100"/>
          <p14:tracePt t="43907" x="2316163" y="2052638"/>
          <p14:tracePt t="43931" x="2316163" y="2043113"/>
          <p14:tracePt t="43941" x="2306638" y="2033588"/>
          <p14:tracePt t="43956" x="2287588" y="2016125"/>
          <p14:tracePt t="43971" x="2287588" y="2006600"/>
          <p14:tracePt t="44676" x="2389188" y="2006600"/>
          <p14:tracePt t="44683" x="2570163" y="2006600"/>
          <p14:tracePt t="44690" x="2789238" y="2006600"/>
          <p14:tracePt t="44699" x="3054350" y="2006600"/>
          <p14:tracePt t="44706" x="3354388" y="2006600"/>
          <p14:tracePt t="44715" x="3609975" y="2006600"/>
          <p14:tracePt t="44724" x="3838575" y="2006600"/>
          <p14:tracePt t="44732" x="4021138" y="2006600"/>
          <p14:tracePt t="44740" x="4202113" y="1970088"/>
          <p14:tracePt t="44749" x="4367213" y="1960563"/>
          <p14:tracePt t="44755" x="4503738" y="1914525"/>
          <p14:tracePt t="44763" x="4667250" y="1870075"/>
          <p14:tracePt t="44770" x="4749800" y="1824038"/>
          <p14:tracePt t="44778" x="4876800" y="1768475"/>
          <p14:tracePt t="44786" x="5014913" y="1704975"/>
          <p14:tracePt t="44794" x="5114925" y="1668463"/>
          <p14:tracePt t="44803" x="5241925" y="1604963"/>
          <p14:tracePt t="44810" x="5297488" y="1568450"/>
          <p14:tracePt t="44819" x="5314950" y="1550988"/>
          <p14:tracePt t="44827" x="5368925" y="1514475"/>
          <p14:tracePt t="44843" x="5387975" y="1504950"/>
          <p14:tracePt t="44922" x="5397500" y="1495425"/>
          <p14:tracePt t="44939" x="5405438" y="1495425"/>
          <p14:tracePt t="44947" x="5414963" y="1495425"/>
          <p14:tracePt t="44954" x="5434013" y="1477963"/>
          <p14:tracePt t="44970" x="5441950" y="1468438"/>
          <p14:tracePt t="45051" x="5434013" y="1477963"/>
          <p14:tracePt t="45060" x="5397500" y="1485900"/>
          <p14:tracePt t="45068" x="5378450" y="1504950"/>
          <p14:tracePt t="45076" x="5360988" y="1522413"/>
          <p14:tracePt t="45084" x="5341938" y="1531938"/>
          <p14:tracePt t="45093" x="5334000" y="1541463"/>
          <p14:tracePt t="45101" x="5314950" y="1541463"/>
          <p14:tracePt t="45108" x="5305425" y="1541463"/>
          <p14:tracePt t="45116" x="5278438" y="1558925"/>
          <p14:tracePt t="45122" x="5260975" y="1568450"/>
          <p14:tracePt t="45131" x="5178425" y="1577975"/>
          <p14:tracePt t="45138" x="5151438" y="1577975"/>
          <p14:tracePt t="45146" x="5105400" y="1595438"/>
          <p14:tracePt t="45155" x="5078413" y="1624013"/>
          <p14:tracePt t="45163" x="5014913" y="1631950"/>
          <p14:tracePt t="45173" x="4949825" y="1677988"/>
          <p14:tracePt t="45180" x="4859338" y="1704975"/>
          <p14:tracePt t="45188" x="4740275" y="1741488"/>
          <p14:tracePt t="45196" x="4667250" y="1760538"/>
          <p14:tracePt t="45205" x="4549775" y="1787525"/>
          <p14:tracePt t="45212" x="4421188" y="1787525"/>
          <p14:tracePt t="45222" x="4275138" y="1833563"/>
          <p14:tracePt t="45228" x="4129088" y="1841500"/>
          <p14:tracePt t="45238" x="4002088" y="1860550"/>
          <p14:tracePt t="45244" x="3902075" y="1860550"/>
          <p14:tracePt t="45254" x="3792538" y="1887538"/>
          <p14:tracePt t="45259" x="3729038" y="1897063"/>
          <p14:tracePt t="45267" x="3656013" y="1914525"/>
          <p14:tracePt t="45275" x="3600450" y="1914525"/>
          <p14:tracePt t="45283" x="3536950" y="1924050"/>
          <p14:tracePt t="45291" x="3482975" y="1933575"/>
          <p14:tracePt t="45300" x="3473450" y="1943100"/>
          <p14:tracePt t="45307" x="3446463" y="1943100"/>
          <p14:tracePt t="45316" x="3436938" y="1943100"/>
          <p14:tracePt t="45322" x="3427413" y="1943100"/>
          <p14:tracePt t="45331" x="3427413" y="1951038"/>
          <p14:tracePt t="45347" x="3400425" y="1951038"/>
          <p14:tracePt t="45355" x="3390900" y="1960563"/>
          <p14:tracePt t="45363" x="3336925" y="1970088"/>
          <p14:tracePt t="45370" x="3309938" y="1970088"/>
          <p14:tracePt t="45378" x="3281363" y="1987550"/>
          <p14:tracePt t="45387" x="3254375" y="1997075"/>
          <p14:tracePt t="45395" x="3208338" y="2016125"/>
          <p14:tracePt t="45403" x="3190875" y="2016125"/>
          <p14:tracePt t="45411" x="3163888" y="2016125"/>
          <p14:tracePt t="45420" x="3154363" y="2016125"/>
          <p14:tracePt t="45652" x="3163888" y="2016125"/>
          <p14:tracePt t="45658" x="3281363" y="1979613"/>
          <p14:tracePt t="45666" x="3427413" y="1951038"/>
          <p14:tracePt t="45674" x="3536950" y="1924050"/>
          <p14:tracePt t="45682" x="3802063" y="1870075"/>
          <p14:tracePt t="45690" x="4084638" y="1833563"/>
          <p14:tracePt t="45698" x="4321175" y="1741488"/>
          <p14:tracePt t="45706" x="4521200" y="1724025"/>
          <p14:tracePt t="45715" x="4703763" y="1714500"/>
          <p14:tracePt t="45722" x="4832350" y="1697038"/>
          <p14:tracePt t="45731" x="4978400" y="1668463"/>
          <p14:tracePt t="45738" x="5086350" y="1651000"/>
          <p14:tracePt t="45747" x="5151438" y="1641475"/>
          <p14:tracePt t="45754" x="5178425" y="1631950"/>
          <p14:tracePt t="45762" x="5195888" y="1614488"/>
          <p14:tracePt t="45987" x="5151438" y="1624013"/>
          <p14:tracePt t="45995" x="5068888" y="1677988"/>
          <p14:tracePt t="46003" x="4968875" y="1704975"/>
          <p14:tracePt t="46011" x="4905375" y="1741488"/>
          <p14:tracePt t="46019" x="4813300" y="1768475"/>
          <p14:tracePt t="46027" x="4695825" y="1814513"/>
          <p14:tracePt t="46036" x="4567238" y="1878013"/>
          <p14:tracePt t="46043" x="4448175" y="1914525"/>
          <p14:tracePt t="46051" x="4294188" y="1979613"/>
          <p14:tracePt t="46059" x="4184650" y="2006600"/>
          <p14:tracePt t="46067" x="4084638" y="2033588"/>
          <p14:tracePt t="46075" x="3992563" y="2043113"/>
          <p14:tracePt t="46082" x="3892550" y="2089150"/>
          <p14:tracePt t="46090" x="3856038" y="2097088"/>
          <p14:tracePt t="46099" x="3775075" y="2116138"/>
          <p14:tracePt t="46106" x="3738563" y="2125663"/>
          <p14:tracePt t="46115" x="3692525" y="2143125"/>
          <p14:tracePt t="46122" x="3673475" y="2152650"/>
          <p14:tracePt t="46130" x="3629025" y="2152650"/>
          <p14:tracePt t="46138" x="3609975" y="2160588"/>
          <p14:tracePt t="46146" x="3582988" y="2160588"/>
          <p14:tracePt t="46154" x="3536950" y="2170113"/>
          <p14:tracePt t="46162" x="3519488" y="2179638"/>
          <p14:tracePt t="46170" x="3509963" y="2189163"/>
          <p14:tracePt t="46178" x="3500438" y="2189163"/>
          <p14:tracePt t="46211" x="3490913" y="2189163"/>
          <p14:tracePt t="46340" x="3527425" y="2189163"/>
          <p14:tracePt t="46348" x="3600450" y="2189163"/>
          <p14:tracePt t="46356" x="3746500" y="2170113"/>
          <p14:tracePt t="46367" x="3892550" y="2170113"/>
          <p14:tracePt t="46370" x="4057650" y="2170113"/>
          <p14:tracePt t="46380" x="4238625" y="2170113"/>
          <p14:tracePt t="46389" x="4384675" y="2170113"/>
          <p14:tracePt t="46396" x="4494213" y="2170113"/>
          <p14:tracePt t="46406" x="4549775" y="2170113"/>
          <p14:tracePt t="46412" x="4594225" y="2170113"/>
          <p14:tracePt t="46422" x="4603750" y="2170113"/>
          <p14:tracePt t="46902" x="4586288" y="2170113"/>
          <p14:tracePt t="46908" x="4557713" y="2179638"/>
          <p14:tracePt t="46918" x="4521200" y="2189163"/>
          <p14:tracePt t="46924" x="4467225" y="2206625"/>
          <p14:tracePt t="46931" x="4384675" y="2243138"/>
          <p14:tracePt t="46938" x="4348163" y="2243138"/>
          <p14:tracePt t="46946" x="4267200" y="2243138"/>
          <p14:tracePt t="46954" x="4202113" y="2252663"/>
          <p14:tracePt t="46962" x="4148138" y="2252663"/>
          <p14:tracePt t="46972" x="4094163" y="2252663"/>
          <p14:tracePt t="46978" x="4057650" y="2252663"/>
          <p14:tracePt t="46987" x="4048125" y="2252663"/>
          <p14:tracePt t="47010" x="4038600" y="2252663"/>
          <p14:tracePt t="47027" x="4029075" y="2252663"/>
          <p14:tracePt t="47036" x="4021138" y="2252663"/>
          <p14:tracePt t="47056" x="3992563" y="2252663"/>
          <p14:tracePt t="47068" x="3975100" y="2252663"/>
          <p14:tracePt t="47076" x="3956050" y="2252663"/>
          <p14:tracePt t="47084" x="3948113" y="2252663"/>
          <p14:tracePt t="47100" x="3938588" y="2252663"/>
          <p14:tracePt t="54847" x="3892550" y="2262188"/>
          <p14:tracePt t="54854" x="3792538" y="2379663"/>
          <p14:tracePt t="54862" x="3702050" y="2498725"/>
          <p14:tracePt t="54872" x="3629025" y="2617788"/>
          <p14:tracePt t="54878" x="3573463" y="2717800"/>
          <p14:tracePt t="54894" x="3482975" y="2873375"/>
          <p14:tracePt t="54899" x="3463925" y="2917825"/>
          <p14:tracePt t="54908" x="3446463" y="2963863"/>
          <p14:tracePt t="54915" x="3419475" y="3009900"/>
          <p14:tracePt t="54923" x="3409950" y="3054350"/>
          <p14:tracePt t="54931" x="3400425" y="3090863"/>
          <p14:tracePt t="54938" x="3390900" y="3155950"/>
          <p14:tracePt t="54947" x="3354388" y="3219450"/>
          <p14:tracePt t="54954" x="3327400" y="3282950"/>
          <p14:tracePt t="54963" x="3273425" y="3365500"/>
          <p14:tracePt t="54971" x="3236913" y="3438525"/>
          <p14:tracePt t="54980" x="3190875" y="3519488"/>
          <p14:tracePt t="54990" x="3136900" y="3638550"/>
          <p14:tracePt t="54997" x="3081338" y="3721100"/>
          <p14:tracePt t="55006" x="3054350" y="3767138"/>
          <p14:tracePt t="55011" x="3035300" y="3811588"/>
          <p14:tracePt t="55020" x="2998788" y="3875088"/>
          <p14:tracePt t="55027" x="2954338" y="3940175"/>
          <p14:tracePt t="55035" x="2944813" y="3967163"/>
          <p14:tracePt t="55042" x="2908300" y="4030663"/>
          <p14:tracePt t="55051" x="2898775" y="4057650"/>
          <p14:tracePt t="55058" x="2889250" y="4067175"/>
          <p14:tracePt t="55067" x="2889250" y="4076700"/>
          <p14:tracePt t="55123" x="2871788" y="4103688"/>
          <p14:tracePt t="55131" x="2852738" y="4122738"/>
          <p14:tracePt t="55139" x="2844800" y="4130675"/>
          <p14:tracePt t="55147" x="2817813" y="4159250"/>
          <p14:tracePt t="55155" x="2798763" y="4167188"/>
          <p14:tracePt t="55163" x="2789238" y="4186238"/>
          <p14:tracePt t="55171" x="2771775" y="4203700"/>
          <p14:tracePt t="55179" x="2752725" y="4222750"/>
          <p14:tracePt t="55188" x="2744788" y="4240213"/>
          <p14:tracePt t="55194" x="2725738" y="4259263"/>
          <p14:tracePt t="55206" x="2708275" y="4276725"/>
          <p14:tracePt t="55212" x="2708275" y="4295775"/>
          <p14:tracePt t="55222" x="2671763" y="4322763"/>
          <p14:tracePt t="55227" x="2662238" y="4340225"/>
          <p14:tracePt t="55243" x="2652713" y="4359275"/>
          <p14:tracePt t="55254" x="2643188" y="4395788"/>
          <p14:tracePt t="55259" x="2625725" y="4413250"/>
          <p14:tracePt t="55270" x="2625725" y="4432300"/>
          <p14:tracePt t="55275" x="2616200" y="4459288"/>
          <p14:tracePt t="55284" x="2616200" y="4486275"/>
          <p14:tracePt t="55295" x="2616200" y="4495800"/>
          <p14:tracePt t="55298" x="2598738" y="4551363"/>
          <p14:tracePt t="55306" x="2570163" y="4587875"/>
          <p14:tracePt t="55314" x="2562225" y="4614863"/>
          <p14:tracePt t="55338" x="2525713" y="4632325"/>
          <p14:tracePt t="55346" x="2498725" y="4651375"/>
          <p14:tracePt t="55354" x="2498725" y="4660900"/>
          <p14:tracePt t="55362" x="2479675" y="4687888"/>
          <p14:tracePt t="55370" x="2470150" y="4697413"/>
          <p14:tracePt t="55378" x="2462213" y="4705350"/>
          <p14:tracePt t="55387" x="2443163" y="4732338"/>
          <p14:tracePt t="55395" x="2425700" y="4751388"/>
          <p14:tracePt t="55403" x="2389188" y="4778375"/>
          <p14:tracePt t="55411" x="2360613" y="4814888"/>
          <p14:tracePt t="55418" x="2324100" y="4841875"/>
          <p14:tracePt t="55426" x="2316163" y="4860925"/>
          <p14:tracePt t="55435" x="2270125" y="4897438"/>
          <p14:tracePt t="55442" x="2251075" y="4914900"/>
          <p14:tracePt t="55452" x="2224088" y="4943475"/>
          <p14:tracePt t="55458" x="2187575" y="4979988"/>
          <p14:tracePt t="55468" x="2160588" y="4997450"/>
          <p14:tracePt t="55475" x="2143125" y="5043488"/>
          <p14:tracePt t="55483" x="2124075" y="5053013"/>
          <p14:tracePt t="55491" x="2114550" y="5060950"/>
          <p14:tracePt t="55498" x="2106613" y="5070475"/>
          <p14:tracePt t="55506" x="2097088" y="5080000"/>
          <p14:tracePt t="55514" x="2087563" y="5080000"/>
          <p14:tracePt t="55531" x="2078038" y="5089525"/>
          <p14:tracePt t="55563" x="2070100" y="5097463"/>
          <p14:tracePt t="55571" x="2070100" y="5106988"/>
          <p14:tracePt t="55578" x="2060575" y="5126038"/>
          <p14:tracePt t="55586" x="2041525" y="5143500"/>
          <p14:tracePt t="55595" x="2014538" y="5170488"/>
          <p14:tracePt t="55603" x="2005013" y="5189538"/>
          <p14:tracePt t="55610" x="1987550" y="5226050"/>
          <p14:tracePt t="55618" x="1978025" y="5233988"/>
          <p14:tracePt t="55626" x="1968500" y="5243513"/>
          <p14:tracePt t="55635" x="1968500" y="5253038"/>
          <p14:tracePt t="55642" x="1968500" y="5262563"/>
          <p14:tracePt t="55652" x="1960563" y="5280025"/>
          <p14:tracePt t="55658" x="1941513" y="5289550"/>
          <p14:tracePt t="55675" x="1941513" y="5299075"/>
          <p14:tracePt t="55699" x="1941513" y="5307013"/>
          <p14:tracePt t="55715" x="1931988" y="5326063"/>
          <p14:tracePt t="55723" x="1931988" y="5335588"/>
          <p14:tracePt t="55747" x="1924050" y="5343525"/>
          <p14:tracePt t="55771" x="1924050" y="5353050"/>
          <p14:tracePt t="55788" x="1914525" y="5380038"/>
          <p14:tracePt t="55797" x="1905000" y="5389563"/>
          <p14:tracePt t="55805" x="1895475" y="5399088"/>
          <p14:tracePt t="55811" x="1887538" y="5416550"/>
          <p14:tracePt t="55819" x="1878013" y="5435600"/>
          <p14:tracePt t="55827" x="1868488" y="5435600"/>
          <p14:tracePt t="55836" x="1860550" y="5453063"/>
          <p14:tracePt t="55843" x="1851025" y="5462588"/>
          <p14:tracePt t="55853" x="1841500" y="5472113"/>
          <p14:tracePt t="55859" x="1841500" y="5481638"/>
          <p14:tracePt t="55871" x="1824038" y="5499100"/>
          <p14:tracePt t="55883" x="1824038" y="5508625"/>
          <p14:tracePt t="55891" x="1814513" y="5518150"/>
          <p14:tracePt t="55900" x="1787525" y="5518150"/>
          <p14:tracePt t="55911" x="1778000" y="5518150"/>
          <p14:tracePt t="55924" x="1768475" y="5526088"/>
          <p14:tracePt t="55940" x="1758950" y="5526088"/>
          <p14:tracePt t="55955" x="1741488" y="5526088"/>
          <p14:tracePt t="56043" x="1722438" y="5526088"/>
          <p14:tracePt t="56050" x="1677988" y="5526088"/>
          <p14:tracePt t="56058" x="1622425" y="5526088"/>
          <p14:tracePt t="56067" x="1604963" y="5518150"/>
          <p14:tracePt t="56074" x="1585913" y="5499100"/>
          <p14:tracePt t="56082" x="1576388" y="5489575"/>
          <p14:tracePt t="56090" x="1568450" y="5481638"/>
          <p14:tracePt t="56098" x="1541463" y="5453063"/>
          <p14:tracePt t="56114" x="1541463" y="5416550"/>
          <p14:tracePt t="56122" x="1541463" y="5399088"/>
          <p14:tracePt t="56130" x="1541463" y="5372100"/>
          <p14:tracePt t="56138" x="1541463" y="5335588"/>
          <p14:tracePt t="56146" x="1541463" y="5307013"/>
          <p14:tracePt t="56154" x="1541463" y="5270500"/>
          <p14:tracePt t="56163" x="1541463" y="5216525"/>
          <p14:tracePt t="56170" x="1541463" y="5170488"/>
          <p14:tracePt t="56178" x="1549400" y="5153025"/>
          <p14:tracePt t="56187" x="1585913" y="5080000"/>
          <p14:tracePt t="56194" x="1595438" y="5060950"/>
          <p14:tracePt t="56204" x="1604963" y="5043488"/>
          <p14:tracePt t="56213" x="1622425" y="4997450"/>
          <p14:tracePt t="56221" x="1649413" y="4970463"/>
          <p14:tracePt t="56228" x="1658938" y="4943475"/>
          <p14:tracePt t="56237" x="1677988" y="4897438"/>
          <p14:tracePt t="56244" x="1714500" y="4860925"/>
          <p14:tracePt t="56255" x="1741488" y="4833938"/>
          <p14:tracePt t="56260" x="1768475" y="4814888"/>
          <p14:tracePt t="56268" x="1768475" y="4805363"/>
          <p14:tracePt t="56274" x="1787525" y="4787900"/>
          <p14:tracePt t="56290" x="1795463" y="4778375"/>
          <p14:tracePt t="56339" x="1804988" y="4778375"/>
          <p14:tracePt t="56347" x="1831975" y="4778375"/>
          <p14:tracePt t="56355" x="1841500" y="4778375"/>
          <p14:tracePt t="56363" x="1868488" y="4778375"/>
          <p14:tracePt t="56371" x="1887538" y="4778375"/>
          <p14:tracePt t="56379" x="1931988" y="4805363"/>
          <p14:tracePt t="56387" x="1987550" y="4833938"/>
          <p14:tracePt t="56395" x="2041525" y="4860925"/>
          <p14:tracePt t="56404" x="2087563" y="4914900"/>
          <p14:tracePt t="56412" x="2133600" y="4933950"/>
          <p14:tracePt t="56421" x="2160588" y="4960938"/>
          <p14:tracePt t="56428" x="2179638" y="4979988"/>
          <p14:tracePt t="56438" x="2197100" y="4987925"/>
          <p14:tracePt t="56444" x="2206625" y="4997450"/>
          <p14:tracePt t="56492" x="2214563" y="4997450"/>
          <p14:tracePt t="56500" x="2214563" y="5006975"/>
          <p14:tracePt t="56509" x="2214563" y="5016500"/>
          <p14:tracePt t="56516" x="2214563" y="5024438"/>
          <p14:tracePt t="56523" x="2214563" y="5053013"/>
          <p14:tracePt t="56532" x="2214563" y="5060950"/>
          <p14:tracePt t="56538" x="2214563" y="5070475"/>
          <p14:tracePt t="56547" x="2214563" y="5080000"/>
          <p14:tracePt t="56554" x="2214563" y="5089525"/>
          <p14:tracePt t="56563" x="2214563" y="5097463"/>
          <p14:tracePt t="56570" x="2214563" y="5126038"/>
          <p14:tracePt t="56579" x="2214563" y="5133975"/>
          <p14:tracePt t="56588" x="2214563" y="5143500"/>
          <p14:tracePt t="56596" x="2214563" y="5153025"/>
          <p14:tracePt t="56605" x="2214563" y="5160963"/>
          <p14:tracePt t="56612" x="2214563" y="5170488"/>
          <p14:tracePt t="56621" x="2214563" y="5180013"/>
          <p14:tracePt t="56628" x="2214563" y="5207000"/>
          <p14:tracePt t="56637" x="2206625" y="5226050"/>
          <p14:tracePt t="56643" x="2197100" y="5243513"/>
          <p14:tracePt t="56653" x="2187575" y="5270500"/>
          <p14:tracePt t="56659" x="2179638" y="5289550"/>
          <p14:tracePt t="56670" x="2151063" y="5316538"/>
          <p14:tracePt t="56675" x="2143125" y="5326063"/>
          <p14:tracePt t="56686" x="2087563" y="5372100"/>
          <p14:tracePt t="56691" x="2078038" y="5380038"/>
          <p14:tracePt t="56700" x="2060575" y="5389563"/>
          <p14:tracePt t="56710" x="2033588" y="5408613"/>
          <p14:tracePt t="56714" x="1997075" y="5435600"/>
          <p14:tracePt t="56723" x="1941513" y="5445125"/>
          <p14:tracePt t="56731" x="1887538" y="5472113"/>
          <p14:tracePt t="56739" x="1841500" y="5481638"/>
          <p14:tracePt t="56748" x="1778000" y="5489575"/>
          <p14:tracePt t="56754" x="1704975" y="5489575"/>
          <p14:tracePt t="56762" x="1649413" y="5499100"/>
          <p14:tracePt t="56770" x="1595438" y="5499100"/>
          <p14:tracePt t="56778" x="1549400" y="5499100"/>
          <p14:tracePt t="56788" x="1512888" y="5499100"/>
          <p14:tracePt t="56796" x="1468438" y="5499100"/>
          <p14:tracePt t="56805" x="1439863" y="5499100"/>
          <p14:tracePt t="56812" x="1412875" y="5499100"/>
          <p14:tracePt t="56821" x="1403350" y="5499100"/>
          <p14:tracePt t="56828" x="1395413" y="5499100"/>
          <p14:tracePt t="56838" x="1366838" y="5499100"/>
          <p14:tracePt t="56860" x="1349375" y="5481638"/>
          <p14:tracePt t="56871" x="1349375" y="5472113"/>
          <p14:tracePt t="56876" x="1339850" y="5435600"/>
          <p14:tracePt t="56888" x="1339850" y="5416550"/>
          <p14:tracePt t="56891" x="1339850" y="5380038"/>
          <p14:tracePt t="56898" x="1339850" y="5372100"/>
          <p14:tracePt t="56906" x="1339850" y="5335588"/>
          <p14:tracePt t="56914" x="1339850" y="5299075"/>
          <p14:tracePt t="56922" x="1339850" y="5253038"/>
          <p14:tracePt t="56930" x="1339850" y="5226050"/>
          <p14:tracePt t="56938" x="1339850" y="5180013"/>
          <p14:tracePt t="56946" x="1339850" y="5170488"/>
          <p14:tracePt t="56954" x="1339850" y="5153025"/>
          <p14:tracePt t="56962" x="1339850" y="5116513"/>
          <p14:tracePt t="56970" x="1358900" y="5089525"/>
          <p14:tracePt t="56987" x="1358900" y="5080000"/>
          <p14:tracePt t="56994" x="1366838" y="5070475"/>
          <p14:tracePt t="57002" x="1366838" y="5053013"/>
          <p14:tracePt t="57010" x="1376363" y="5053013"/>
          <p14:tracePt t="57020" x="1395413" y="5033963"/>
          <p14:tracePt t="57026" x="1412875" y="5016500"/>
          <p14:tracePt t="57035" x="1458913" y="4979988"/>
          <p14:tracePt t="57042" x="1504950" y="4943475"/>
          <p14:tracePt t="57051" x="1522413" y="4933950"/>
          <p14:tracePt t="57059" x="1568450" y="4924425"/>
          <p14:tracePt t="57068" x="1585913" y="4906963"/>
          <p14:tracePt t="57075" x="1604963" y="4897438"/>
          <p14:tracePt t="57082" x="1622425" y="4897438"/>
          <p14:tracePt t="57091" x="1658938" y="4897438"/>
          <p14:tracePt t="57099" x="1677988" y="4897438"/>
          <p14:tracePt t="57107" x="1722438" y="4897438"/>
          <p14:tracePt t="57115" x="1758950" y="4897438"/>
          <p14:tracePt t="57123" x="1778000" y="4897438"/>
          <p14:tracePt t="57132" x="1804988" y="4897438"/>
          <p14:tracePt t="57139" x="1841500" y="4897438"/>
          <p14:tracePt t="57147" x="1860550" y="4906963"/>
          <p14:tracePt t="57154" x="1868488" y="4914900"/>
          <p14:tracePt t="57162" x="1878013" y="4924425"/>
          <p14:tracePt t="57170" x="1914525" y="4933950"/>
          <p14:tracePt t="57178" x="1924050" y="4933950"/>
          <p14:tracePt t="57186" x="1931988" y="4943475"/>
          <p14:tracePt t="57195" x="1941513" y="4960938"/>
          <p14:tracePt t="57204" x="1968500" y="4979988"/>
          <p14:tracePt t="57212" x="1968500" y="4987925"/>
          <p14:tracePt t="57221" x="1987550" y="5006975"/>
          <p14:tracePt t="57228" x="2024063" y="5043488"/>
          <p14:tracePt t="57238" x="2024063" y="5070475"/>
          <p14:tracePt t="57244" x="2041525" y="5089525"/>
          <p14:tracePt t="57254" x="2051050" y="5106988"/>
          <p14:tracePt t="57260" x="2060575" y="5126038"/>
          <p14:tracePt t="57276" x="2070100" y="5143500"/>
          <p14:tracePt t="57308" x="2070100" y="5160963"/>
          <p14:tracePt t="57316" x="2070100" y="5170488"/>
          <p14:tracePt t="57333" x="2070100" y="5180013"/>
          <p14:tracePt t="57340" x="2070100" y="5189538"/>
          <p14:tracePt t="57349" x="2070100" y="5197475"/>
          <p14:tracePt t="57365" x="2070100" y="5207000"/>
          <p14:tracePt t="57372" x="2070100" y="5216525"/>
          <p14:tracePt t="57380" x="2070100" y="5226050"/>
          <p14:tracePt t="57387" x="2070100" y="5253038"/>
          <p14:tracePt t="57403" x="2070100" y="5270500"/>
          <p14:tracePt t="57410" x="2041525" y="5299075"/>
          <p14:tracePt t="57419" x="2033588" y="5307013"/>
          <p14:tracePt t="57426" x="2024063" y="5316538"/>
          <p14:tracePt t="57435" x="2005013" y="5326063"/>
          <p14:tracePt t="57442" x="1997075" y="5326063"/>
          <p14:tracePt t="57452" x="1978025" y="5335588"/>
          <p14:tracePt t="57458" x="1960563" y="5353050"/>
          <p14:tracePt t="57468" x="1941513" y="5362575"/>
          <p14:tracePt t="57474" x="1895475" y="5399088"/>
          <p14:tracePt t="57482" x="1887538" y="5408613"/>
          <p14:tracePt t="57490" x="1868488" y="5408613"/>
          <p14:tracePt t="57498" x="1841500" y="5416550"/>
          <p14:tracePt t="57506" x="1824038" y="5426075"/>
          <p14:tracePt t="57515" x="1814513" y="5426075"/>
          <p14:tracePt t="57522" x="1787525" y="5445125"/>
          <p14:tracePt t="57532" x="1768475" y="5445125"/>
          <p14:tracePt t="57538" x="1751013" y="5453063"/>
          <p14:tracePt t="57547" x="1731963" y="5462588"/>
          <p14:tracePt t="57554" x="1714500" y="5462588"/>
          <p14:tracePt t="57562" x="1685925" y="5472113"/>
          <p14:tracePt t="57570" x="1668463" y="5472113"/>
          <p14:tracePt t="57579" x="1649413" y="5489575"/>
          <p14:tracePt t="57587" x="1631950" y="5489575"/>
          <p14:tracePt t="57597" x="1612900" y="5499100"/>
          <p14:tracePt t="57603" x="1585913" y="5499100"/>
          <p14:tracePt t="57610" x="1576388" y="5499100"/>
          <p14:tracePt t="57619" x="1549400" y="5499100"/>
          <p14:tracePt t="57626" x="1541463" y="5499100"/>
          <p14:tracePt t="57642" x="1531938" y="5499100"/>
          <p14:tracePt t="57691" x="1522413" y="5499100"/>
          <p14:tracePt t="57698" x="1504950" y="5499100"/>
          <p14:tracePt t="57706" x="1458913" y="5472113"/>
          <p14:tracePt t="57714" x="1449388" y="5462588"/>
          <p14:tracePt t="57722" x="1422400" y="5435600"/>
          <p14:tracePt t="57739" x="1412875" y="5435600"/>
          <p14:tracePt t="57748" x="1395413" y="5416550"/>
          <p14:tracePt t="57754" x="1385888" y="5408613"/>
          <p14:tracePt t="57763" x="1385888" y="5399088"/>
          <p14:tracePt t="57786" x="1385888" y="5389563"/>
          <p14:tracePt t="57803" x="1376363" y="5362575"/>
          <p14:tracePt t="57811" x="1376363" y="5353050"/>
          <p14:tracePt t="57820" x="1376363" y="5343525"/>
          <p14:tracePt t="57827" x="1376363" y="5326063"/>
          <p14:tracePt t="57837" x="1376363" y="5307013"/>
          <p14:tracePt t="57843" x="1376363" y="5289550"/>
          <p14:tracePt t="57854" x="1376363" y="5270500"/>
          <p14:tracePt t="57859" x="1376363" y="5243513"/>
          <p14:tracePt t="57870" x="1376363" y="5233988"/>
          <p14:tracePt t="57875" x="1376363" y="5226050"/>
          <p14:tracePt t="57886" x="1376363" y="5216525"/>
          <p14:tracePt t="58460" x="1376363" y="5197475"/>
          <p14:tracePt t="58470" x="1376363" y="5189538"/>
          <p14:tracePt t="58474" x="1376363" y="5180013"/>
          <p14:tracePt t="58483" x="1412875" y="5133975"/>
          <p14:tracePt t="58490" x="1422400" y="5097463"/>
          <p14:tracePt t="58501" x="1449388" y="5070475"/>
          <p14:tracePt t="58506" x="1458913" y="5060950"/>
          <p14:tracePt t="58515" x="1476375" y="5043488"/>
          <p14:tracePt t="58522" x="1512888" y="5016500"/>
          <p14:tracePt t="58530" x="1531938" y="4987925"/>
          <p14:tracePt t="58538" x="1541463" y="4987925"/>
          <p14:tracePt t="58554" x="1541463" y="4979988"/>
          <p14:tracePt t="58564" x="1558925" y="4970463"/>
          <p14:tracePt t="58571" x="1595438" y="4951413"/>
          <p14:tracePt t="58580" x="1612900" y="4943475"/>
          <p14:tracePt t="58588" x="1631950" y="4943475"/>
          <p14:tracePt t="58596" x="1641475" y="4933950"/>
          <p14:tracePt t="58603" x="1649413" y="4924425"/>
          <p14:tracePt t="58618" x="1668463" y="4924425"/>
          <p14:tracePt t="58626" x="1677988" y="4924425"/>
          <p14:tracePt t="58725" x="1695450" y="4933950"/>
          <p14:tracePt t="58733" x="1704975" y="4951413"/>
          <p14:tracePt t="58740" x="1722438" y="4960938"/>
          <p14:tracePt t="58747" x="1731963" y="4970463"/>
          <p14:tracePt t="58755" x="1751013" y="4987925"/>
          <p14:tracePt t="58763" x="1768475" y="5006975"/>
          <p14:tracePt t="58771" x="1778000" y="5016500"/>
          <p14:tracePt t="58779" x="1795463" y="5024438"/>
          <p14:tracePt t="58787" x="1795463" y="5033963"/>
          <p14:tracePt t="58819" x="1804988" y="5043488"/>
          <p14:tracePt t="58834" x="1814513" y="5053013"/>
          <p14:tracePt t="58851" x="1814513" y="5070475"/>
          <p14:tracePt t="58903" x="1814513" y="5080000"/>
          <p14:tracePt t="59731" x="1895475" y="5080000"/>
          <p14:tracePt t="59739" x="2014538" y="5006975"/>
          <p14:tracePt t="59746" x="2087563" y="4960938"/>
          <p14:tracePt t="59754" x="2151063" y="4924425"/>
          <p14:tracePt t="59763" x="2251075" y="4897438"/>
          <p14:tracePt t="59770" x="2316163" y="4841875"/>
          <p14:tracePt t="59779" x="2360613" y="4824413"/>
          <p14:tracePt t="59788" x="2406650" y="4797425"/>
          <p14:tracePt t="59794" x="2433638" y="4778375"/>
          <p14:tracePt t="59802" x="2452688" y="4768850"/>
          <p14:tracePt t="59810" x="2479675" y="4751388"/>
          <p14:tracePt t="59819" x="2489200" y="4751388"/>
          <p14:tracePt t="59826" x="2516188" y="4732338"/>
          <p14:tracePt t="59834" x="2543175" y="4724400"/>
          <p14:tracePt t="59842" x="2562225" y="4697413"/>
          <p14:tracePt t="59851" x="2589213" y="4697413"/>
          <p14:tracePt t="59858" x="2625725" y="4687888"/>
          <p14:tracePt t="59868" x="2652713" y="4678363"/>
          <p14:tracePt t="59885" x="2716213" y="4651375"/>
          <p14:tracePt t="59890" x="2744788" y="4651375"/>
          <p14:tracePt t="59901" x="2771775" y="4641850"/>
          <p14:tracePt t="59906" x="2789238" y="4641850"/>
          <p14:tracePt t="59915" x="2817813" y="4632325"/>
          <p14:tracePt t="59924" x="2825750" y="4632325"/>
          <p14:tracePt t="59932" x="2844800" y="4632325"/>
          <p14:tracePt t="59939" x="2862263" y="4605338"/>
          <p14:tracePt t="59946" x="2881313" y="4595813"/>
          <p14:tracePt t="59954" x="2889250" y="4595813"/>
          <p14:tracePt t="59963" x="2908300" y="4595813"/>
          <p14:tracePt t="59970" x="2925763" y="4595813"/>
          <p14:tracePt t="59978" x="2935288" y="4595813"/>
          <p14:tracePt t="59987" x="2944813" y="4595813"/>
          <p14:tracePt t="59994" x="2962275" y="4587875"/>
          <p14:tracePt t="60010" x="2971800" y="4587875"/>
          <p14:tracePt t="60018" x="2990850" y="4587875"/>
          <p14:tracePt t="60131" x="3008313" y="4587875"/>
          <p14:tracePt t="60139" x="3027363" y="4587875"/>
          <p14:tracePt t="60147" x="3044825" y="4587875"/>
          <p14:tracePt t="60155" x="3081338" y="4587875"/>
          <p14:tracePt t="60162" x="3100388" y="4587875"/>
          <p14:tracePt t="60170" x="3108325" y="4587875"/>
          <p14:tracePt t="60180" x="3136900" y="4587875"/>
          <p14:tracePt t="60188" x="3154363" y="4587875"/>
          <p14:tracePt t="60196" x="3171825" y="4587875"/>
          <p14:tracePt t="60205" x="3190875" y="4587875"/>
          <p14:tracePt t="60223" x="3200400" y="4587875"/>
          <p14:tracePt t="60470" x="3208338" y="4587875"/>
          <p14:tracePt t="60474" x="3217863" y="4587875"/>
          <p14:tracePt t="60482" x="3227388" y="4605338"/>
          <p14:tracePt t="60498" x="3236913" y="4641850"/>
          <p14:tracePt t="60972" x="3190875" y="4651375"/>
          <p14:tracePt t="60979" x="3090863" y="4651375"/>
          <p14:tracePt t="60988" x="3017838" y="4651375"/>
          <p14:tracePt t="60994" x="2908300" y="4651375"/>
          <p14:tracePt t="61002" x="2852738" y="4651375"/>
          <p14:tracePt t="61010" x="2798763" y="4651375"/>
          <p14:tracePt t="61019" x="2752725" y="4651375"/>
          <p14:tracePt t="61026" x="2725738" y="4651375"/>
          <p14:tracePt t="61035" x="2698750" y="4651375"/>
          <p14:tracePt t="61042" x="2689225" y="4651375"/>
          <p14:tracePt t="61051" x="2662238" y="4651375"/>
          <p14:tracePt t="61058" x="2652713" y="4651375"/>
          <p14:tracePt t="61083" x="2643188" y="4651375"/>
          <p14:tracePt t="61099" x="2625725" y="4651375"/>
          <p14:tracePt t="61107" x="2616200" y="4651375"/>
          <p14:tracePt t="61116" x="2606675" y="4651375"/>
          <p14:tracePt t="61122" x="2598738" y="4660900"/>
          <p14:tracePt t="61130" x="2562225" y="4668838"/>
          <p14:tracePt t="61148" x="2533650" y="4668838"/>
          <p14:tracePt t="61158" x="2516188" y="4668838"/>
          <p14:tracePt t="61164" x="2489200" y="4668838"/>
          <p14:tracePt t="61172" x="2479675" y="4678363"/>
          <p14:tracePt t="61187" x="2470150" y="4687888"/>
          <p14:tracePt t="61234" x="2462213" y="4687888"/>
          <p14:tracePt t="61250" x="2462213" y="4697413"/>
          <p14:tracePt t="61258" x="2452688" y="4697413"/>
          <p14:tracePt t="61267" x="2433638" y="4697413"/>
          <p14:tracePt t="61274" x="2425700" y="4705350"/>
          <p14:tracePt t="61283" x="2406650" y="4705350"/>
          <p14:tracePt t="61291" x="2389188" y="4714875"/>
          <p14:tracePt t="61299" x="2370138" y="4724400"/>
          <p14:tracePt t="61306" x="2352675" y="4732338"/>
          <p14:tracePt t="61314" x="2343150" y="4741863"/>
          <p14:tracePt t="61322" x="2324100" y="4751388"/>
          <p14:tracePt t="61338" x="2306638" y="4760913"/>
          <p14:tracePt t="61363" x="2287588" y="4768850"/>
          <p14:tracePt t="61372" x="2279650" y="4768850"/>
          <p14:tracePt t="61386" x="2270125" y="4778375"/>
          <p14:tracePt t="61394" x="2260600" y="4778375"/>
          <p14:tracePt t="61402" x="2251075" y="4787900"/>
          <p14:tracePt t="61419" x="2224088" y="4805363"/>
          <p14:tracePt t="61427" x="2214563" y="4814888"/>
          <p14:tracePt t="61435" x="2214563" y="4824413"/>
          <p14:tracePt t="61443" x="2206625" y="4833938"/>
          <p14:tracePt t="61459" x="2187575" y="4841875"/>
          <p14:tracePt t="61470" x="2170113" y="4851400"/>
          <p14:tracePt t="61474" x="2160588" y="4851400"/>
          <p14:tracePt t="61483" x="2151063" y="4860925"/>
          <p14:tracePt t="61490" x="2143125" y="4870450"/>
          <p14:tracePt t="61498" x="2124075" y="4887913"/>
          <p14:tracePt t="61506" x="2114550" y="4897438"/>
          <p14:tracePt t="61514" x="2087563" y="4914900"/>
          <p14:tracePt t="61522" x="2078038" y="4933950"/>
          <p14:tracePt t="61530" x="2070100" y="4951413"/>
          <p14:tracePt t="61539" x="2041525" y="4960938"/>
          <p14:tracePt t="61554" x="2024063" y="4997450"/>
          <p14:tracePt t="61570" x="2014538" y="5006975"/>
          <p14:tracePt t="61578" x="2005013" y="5024438"/>
          <p14:tracePt t="61586" x="2005013" y="5043488"/>
          <p14:tracePt t="61595" x="1997075" y="5060950"/>
          <p14:tracePt t="61604" x="1997075" y="5070475"/>
          <p14:tracePt t="61610" x="1987550" y="5080000"/>
          <p14:tracePt t="61619" x="1987550" y="5089525"/>
          <p14:tracePt t="61627" x="1987550" y="5116513"/>
          <p14:tracePt t="61643" x="1978025" y="5126038"/>
          <p14:tracePt t="61651" x="1978025" y="5143500"/>
          <p14:tracePt t="61659" x="1968500" y="5160963"/>
          <p14:tracePt t="61670" x="1960563" y="5160963"/>
          <p14:tracePt t="61692" x="1960563" y="5170488"/>
          <p14:tracePt t="61704" x="1951038" y="5180013"/>
          <p14:tracePt t="61714" x="1941513" y="5207000"/>
          <p14:tracePt t="61730" x="1931988" y="5226050"/>
          <p14:tracePt t="61739" x="1924050" y="5233988"/>
          <p14:tracePt t="61746" x="1914525" y="5243513"/>
          <p14:tracePt t="61754" x="1914525" y="5253038"/>
          <p14:tracePt t="61762" x="1914525" y="5280025"/>
          <p14:tracePt t="61770" x="1914525" y="5289550"/>
          <p14:tracePt t="61779" x="1905000" y="5307013"/>
          <p14:tracePt t="61786" x="1905000" y="5326063"/>
          <p14:tracePt t="61796" x="1905000" y="5353050"/>
          <p14:tracePt t="61806" x="1905000" y="5380038"/>
          <p14:tracePt t="61812" x="1895475" y="5399088"/>
          <p14:tracePt t="61821" x="1895475" y="5445125"/>
          <p14:tracePt t="61828" x="1895475" y="5481638"/>
          <p14:tracePt t="61840" x="1878013" y="5499100"/>
          <p14:tracePt t="61844" x="1878013" y="5535613"/>
          <p14:tracePt t="61854" x="1878013" y="5554663"/>
          <p14:tracePt t="61859" x="1878013" y="5581650"/>
          <p14:tracePt t="61872" x="1878013" y="5599113"/>
          <p14:tracePt t="61886" x="1878013" y="5635625"/>
          <p14:tracePt t="61891" x="1878013" y="5662613"/>
          <p14:tracePt t="61907" x="1878013" y="5672138"/>
          <p14:tracePt t="61918" x="1878013" y="5699125"/>
          <p14:tracePt t="61922" x="1878013" y="5718175"/>
          <p14:tracePt t="61930" x="1878013" y="5727700"/>
          <p14:tracePt t="61939" x="1878013" y="5745163"/>
          <p14:tracePt t="61946" x="1878013" y="5764213"/>
          <p14:tracePt t="61954" x="1878013" y="5791200"/>
          <p14:tracePt t="61962" x="1878013" y="5808663"/>
          <p14:tracePt t="61970" x="1878013" y="5827713"/>
          <p14:tracePt t="61979" x="1878013" y="5845175"/>
          <p14:tracePt t="61987" x="1878013" y="5864225"/>
          <p14:tracePt t="61995" x="1878013" y="5881688"/>
          <p14:tracePt t="62006" x="1878013" y="5891213"/>
          <p14:tracePt t="62012" x="1878013" y="5900738"/>
          <p14:tracePt t="62021" x="1878013" y="5918200"/>
          <p14:tracePt t="62028" x="1878013" y="5927725"/>
          <p14:tracePt t="62044" x="1878013" y="5946775"/>
          <p14:tracePt t="62076" x="1878013" y="5964238"/>
          <p14:tracePt t="62275" x="1878013" y="5954713"/>
          <p14:tracePt t="62283" x="1878013" y="5946775"/>
          <p14:tracePt t="62290" x="1868488" y="5927725"/>
          <p14:tracePt t="62331" x="1868488" y="5918200"/>
          <p14:tracePt t="62339" x="1868488" y="5910263"/>
          <p14:tracePt t="62355" x="1860550" y="5891213"/>
          <p14:tracePt t="62515" x="1851025" y="5881688"/>
          <p14:tracePt t="62522" x="1841500" y="5881688"/>
          <p14:tracePt t="62531" x="1814513" y="5837238"/>
          <p14:tracePt t="62539" x="1787525" y="5818188"/>
          <p14:tracePt t="62547" x="1778000" y="5808663"/>
          <p14:tracePt t="62555" x="1758950" y="5791200"/>
          <p14:tracePt t="62563" x="1741488" y="5781675"/>
          <p14:tracePt t="62571" x="1731963" y="5781675"/>
          <p14:tracePt t="62579" x="1722438" y="5772150"/>
          <p14:tracePt t="62662" x="1714500" y="5772150"/>
          <p14:tracePt t="62667" x="1704975" y="5764213"/>
          <p14:tracePt t="64405" x="1695450" y="5764213"/>
          <p14:tracePt t="64428" x="1695450" y="5781675"/>
          <p14:tracePt t="64435" x="1695450" y="5791200"/>
          <p14:tracePt t="64452" x="1695450" y="5800725"/>
          <p14:tracePt t="64468" x="1704975" y="5818188"/>
          <p14:tracePt t="64476" x="1704975" y="5827713"/>
          <p14:tracePt t="64486" x="1704975" y="5837238"/>
          <p14:tracePt t="64491" x="1714500" y="5837238"/>
          <p14:tracePt t="64499" x="1722438" y="5854700"/>
          <p14:tracePt t="64509" x="1731963" y="5864225"/>
          <p14:tracePt t="64514" x="1741488" y="5873750"/>
          <p14:tracePt t="64523" x="1751013" y="5881688"/>
          <p14:tracePt t="64530" x="1751013" y="5891213"/>
          <p14:tracePt t="64538" x="1768475" y="5910263"/>
          <p14:tracePt t="64546" x="1778000" y="5918200"/>
          <p14:tracePt t="64554" x="1787525" y="5927725"/>
          <p14:tracePt t="64570" x="1804988" y="5937250"/>
          <p14:tracePt t="64644" x="1814513" y="5937250"/>
          <p14:tracePt t="64820" x="1831975" y="5937250"/>
          <p14:tracePt t="64828" x="1951038" y="5881688"/>
          <p14:tracePt t="64835" x="2033588" y="5827713"/>
          <p14:tracePt t="64843" x="2133600" y="5772150"/>
          <p14:tracePt t="64853" x="2179638" y="5735638"/>
          <p14:tracePt t="64859" x="2206625" y="5718175"/>
          <p14:tracePt t="64869" x="2214563" y="5708650"/>
          <p14:tracePt t="65060" x="2224088" y="5699125"/>
          <p14:tracePt t="65069" x="2270125" y="5645150"/>
          <p14:tracePt t="65078" x="2333625" y="5608638"/>
          <p14:tracePt t="65085" x="2360613" y="5589588"/>
          <p14:tracePt t="65091" x="2416175" y="5562600"/>
          <p14:tracePt t="65099" x="2489200" y="5518150"/>
          <p14:tracePt t="65106" x="2570163" y="5445125"/>
          <p14:tracePt t="65114" x="2635250" y="5380038"/>
          <p14:tracePt t="65122" x="2671763" y="5326063"/>
          <p14:tracePt t="65130" x="2725738" y="5262563"/>
          <p14:tracePt t="65138" x="2744788" y="5243513"/>
          <p14:tracePt t="65147" x="2752725" y="5226050"/>
          <p14:tracePt t="65154" x="2762250" y="5180013"/>
          <p14:tracePt t="65162" x="2771775" y="5180013"/>
          <p14:tracePt t="65170" x="2771775" y="5153025"/>
          <p14:tracePt t="65179" x="2771775" y="5143500"/>
          <p14:tracePt t="65186" x="2789238" y="5126038"/>
          <p14:tracePt t="65195" x="2789238" y="5106988"/>
          <p14:tracePt t="65202" x="2789238" y="5089525"/>
          <p14:tracePt t="65210" x="2798763" y="5060950"/>
          <p14:tracePt t="65218" x="2808288" y="5043488"/>
          <p14:tracePt t="65226" x="2808288" y="5016500"/>
          <p14:tracePt t="65235" x="2808288" y="4979988"/>
          <p14:tracePt t="65242" x="2844800" y="4924425"/>
          <p14:tracePt t="65251" x="2852738" y="4897438"/>
          <p14:tracePt t="65258" x="2862263" y="4878388"/>
          <p14:tracePt t="65268" x="2871788" y="4841875"/>
          <p14:tracePt t="65275" x="2889250" y="4824413"/>
          <p14:tracePt t="65285" x="2898775" y="4814888"/>
          <p14:tracePt t="65290" x="2898775" y="4805363"/>
          <p14:tracePt t="65300" x="2908300" y="4797425"/>
          <p14:tracePt t="65317" x="2917825" y="4787900"/>
          <p14:tracePt t="65333" x="2935288" y="4778375"/>
          <p14:tracePt t="65340" x="2954338" y="4760913"/>
          <p14:tracePt t="65348" x="2962275" y="4751388"/>
          <p14:tracePt t="65357" x="2981325" y="4751388"/>
          <p14:tracePt t="65364" x="2998788" y="4741863"/>
          <p14:tracePt t="65372" x="3027363" y="4732338"/>
          <p14:tracePt t="65379" x="3044825" y="4724400"/>
          <p14:tracePt t="65388" x="3090863" y="4697413"/>
          <p14:tracePt t="65403" x="3117850" y="4687888"/>
          <p14:tracePt t="65410" x="3136900" y="4687888"/>
          <p14:tracePt t="65418" x="3163888" y="4678363"/>
          <p14:tracePt t="65426" x="3171825" y="4678363"/>
          <p14:tracePt t="65435" x="3200400" y="4668838"/>
          <p14:tracePt t="65442" x="3208338" y="4660900"/>
          <p14:tracePt t="65459" x="3217863" y="4660900"/>
          <p14:tracePt t="65763" x="3171825" y="4660900"/>
          <p14:tracePt t="65771" x="3117850" y="4660900"/>
          <p14:tracePt t="65779" x="3063875" y="4660900"/>
          <p14:tracePt t="65787" x="2998788" y="4678363"/>
          <p14:tracePt t="65795" x="2944813" y="4678363"/>
          <p14:tracePt t="65803" x="2908300" y="4678363"/>
          <p14:tracePt t="65811" x="2862263" y="4678363"/>
          <p14:tracePt t="65818" x="2835275" y="4678363"/>
          <p14:tracePt t="65826" x="2808288" y="4678363"/>
          <p14:tracePt t="65835" x="2798763" y="4678363"/>
          <p14:tracePt t="65842" x="2789238" y="4678363"/>
          <p14:tracePt t="65858" x="2762250" y="4678363"/>
          <p14:tracePt t="65868" x="2752725" y="4687888"/>
          <p14:tracePt t="65875" x="2744788" y="4687888"/>
          <p14:tracePt t="65902" x="2708275" y="4705350"/>
          <p14:tracePt t="65907" x="2671763" y="4714875"/>
          <p14:tracePt t="65923" x="2635250" y="4724400"/>
          <p14:tracePt t="65932" x="2616200" y="4724400"/>
          <p14:tracePt t="65938" x="2598738" y="4732338"/>
          <p14:tracePt t="65970" x="2589213" y="4732338"/>
          <p14:tracePt t="65978" x="2579688" y="4732338"/>
          <p14:tracePt t="65986" x="2570163" y="4732338"/>
          <p14:tracePt t="65995" x="2562225" y="4741863"/>
          <p14:tracePt t="66003" x="2543175" y="4751388"/>
          <p14:tracePt t="66011" x="2533650" y="4751388"/>
          <p14:tracePt t="66018" x="2525713" y="4751388"/>
          <p14:tracePt t="66026" x="2498725" y="4751388"/>
          <p14:tracePt t="66035" x="2498725" y="4760913"/>
          <p14:tracePt t="66042" x="2479675" y="4760913"/>
          <p14:tracePt t="66051" x="2452688" y="4768850"/>
          <p14:tracePt t="66058" x="2443163" y="4768850"/>
          <p14:tracePt t="66068" x="2416175" y="4787900"/>
          <p14:tracePt t="66074" x="2406650" y="4787900"/>
          <p14:tracePt t="66084" x="2379663" y="4805363"/>
          <p14:tracePt t="66091" x="2360613" y="4805363"/>
          <p14:tracePt t="66101" x="2352675" y="4814888"/>
          <p14:tracePt t="66107" x="2333625" y="4833938"/>
          <p14:tracePt t="66118" x="2306638" y="4851400"/>
          <p14:tracePt t="66122" x="2297113" y="4860925"/>
          <p14:tracePt t="66130" x="2270125" y="4878388"/>
          <p14:tracePt t="66138" x="2260600" y="4887913"/>
          <p14:tracePt t="66146" x="2243138" y="4906963"/>
          <p14:tracePt t="66154" x="2214563" y="4914900"/>
          <p14:tracePt t="66162" x="2206625" y="4924425"/>
          <p14:tracePt t="66170" x="2187575" y="4943475"/>
          <p14:tracePt t="66178" x="2179638" y="4951413"/>
          <p14:tracePt t="66186" x="2170113" y="4951413"/>
          <p14:tracePt t="66194" x="2170113" y="4970463"/>
          <p14:tracePt t="66210" x="2170113" y="4979988"/>
          <p14:tracePt t="66218" x="2160588" y="4997450"/>
          <p14:tracePt t="66226" x="2151063" y="5016500"/>
          <p14:tracePt t="66234" x="2143125" y="5024438"/>
          <p14:tracePt t="66243" x="2133600" y="5043488"/>
          <p14:tracePt t="66251" x="2124075" y="5053013"/>
          <p14:tracePt t="66259" x="2114550" y="5070475"/>
          <p14:tracePt t="66276" x="2114550" y="5089525"/>
          <p14:tracePt t="66288" x="2106613" y="5106988"/>
          <p14:tracePt t="66292" x="2097088" y="5106988"/>
          <p14:tracePt t="66303" x="2087563" y="5126038"/>
          <p14:tracePt t="66308" x="2087563" y="5133975"/>
          <p14:tracePt t="66323" x="2087563" y="5170488"/>
          <p14:tracePt t="66331" x="2078038" y="5189538"/>
          <p14:tracePt t="66339" x="2078038" y="5197475"/>
          <p14:tracePt t="66347" x="2078038" y="5226050"/>
          <p14:tracePt t="66355" x="2078038" y="5233988"/>
          <p14:tracePt t="66363" x="2070100" y="5253038"/>
          <p14:tracePt t="66370" x="2070100" y="5262563"/>
          <p14:tracePt t="66378" x="2070100" y="5270500"/>
          <p14:tracePt t="66386" x="2070100" y="5289550"/>
          <p14:tracePt t="66394" x="2070100" y="5307013"/>
          <p14:tracePt t="66402" x="2070100" y="5316538"/>
          <p14:tracePt t="66410" x="2070100" y="5326063"/>
          <p14:tracePt t="66419" x="2070100" y="5343525"/>
          <p14:tracePt t="66435" x="2051050" y="5372100"/>
          <p14:tracePt t="66442" x="2051050" y="5389563"/>
          <p14:tracePt t="66451" x="2051050" y="5399088"/>
          <p14:tracePt t="66458" x="2051050" y="5408613"/>
          <p14:tracePt t="66468" x="2051050" y="5426075"/>
          <p14:tracePt t="66474" x="2051050" y="5445125"/>
          <p14:tracePt t="66484" x="2051050" y="5472113"/>
          <p14:tracePt t="66491" x="2051050" y="5481638"/>
          <p14:tracePt t="66501" x="2051050" y="5489575"/>
          <p14:tracePt t="66517" x="2051050" y="5518150"/>
          <p14:tracePt t="66522" x="2051050" y="5526088"/>
          <p14:tracePt t="66531" x="2051050" y="5535613"/>
          <p14:tracePt t="66546" x="2051050" y="5554663"/>
          <p14:tracePt t="66554" x="2051050" y="5562600"/>
          <p14:tracePt t="66571" x="2051050" y="5572125"/>
          <p14:tracePt t="66579" x="2051050" y="5581650"/>
          <p14:tracePt t="66595" x="2051050" y="5599113"/>
          <p14:tracePt t="66628" x="2051050" y="5608638"/>
          <p14:tracePt t="66636" x="2051050" y="5635625"/>
          <p14:tracePt t="66656" x="2051050" y="5645150"/>
          <p14:tracePt t="66661" x="2051050" y="5654675"/>
          <p14:tracePt t="66670" x="2051050" y="5681663"/>
          <p14:tracePt t="66684" x="2051050" y="5691188"/>
          <p14:tracePt t="66706" x="2051050" y="5699125"/>
          <p14:tracePt t="66717" x="2051050" y="5718175"/>
          <p14:tracePt t="66731" x="2051050" y="5727700"/>
          <p14:tracePt t="66754" x="2051050" y="5735638"/>
          <p14:tracePt t="67733" x="2051050" y="5745163"/>
          <p14:tracePt t="67740" x="2041525" y="5772150"/>
          <p14:tracePt t="67757" x="2041525" y="5781675"/>
          <p14:tracePt t="67779" x="2041525" y="5800725"/>
          <p14:tracePt t="67787" x="2033588" y="5808663"/>
          <p14:tracePt t="68325" x="2033588" y="5818188"/>
          <p14:tracePt t="68333" x="2033588" y="5827713"/>
          <p14:tracePt t="68340" x="2033588" y="5845175"/>
          <p14:tracePt t="68446" x="2041525" y="5845175"/>
          <p14:tracePt t="68452" x="2060575" y="5845175"/>
          <p14:tracePt t="68461" x="2106613" y="5837238"/>
          <p14:tracePt t="68471" x="2106613" y="5827713"/>
          <p14:tracePt t="68475" x="2114550" y="5818188"/>
          <p14:tracePt t="68491" x="2114550" y="5808663"/>
          <p14:tracePt t="70044" x="2114550" y="5781675"/>
          <p14:tracePt t="70051" x="2114550" y="5764213"/>
          <p14:tracePt t="70060" x="2114550" y="5735638"/>
          <p14:tracePt t="70070" x="2114550" y="5699125"/>
          <p14:tracePt t="70075" x="2114550" y="5672138"/>
          <p14:tracePt t="70086" x="2114550" y="5654675"/>
          <p14:tracePt t="70091" x="2114550" y="5626100"/>
          <p14:tracePt t="70101" x="2114550" y="5618163"/>
          <p14:tracePt t="70107" x="2114550" y="5608638"/>
          <p14:tracePt t="70116" x="2114550" y="5599113"/>
          <p14:tracePt t="70123" x="2114550" y="5589588"/>
          <p14:tracePt t="70212" x="2051050" y="5589588"/>
          <p14:tracePt t="70219" x="1968500" y="5618163"/>
          <p14:tracePt t="70226" x="1878013" y="5654675"/>
          <p14:tracePt t="70235" x="1751013" y="5672138"/>
          <p14:tracePt t="70242" x="1685925" y="5672138"/>
          <p14:tracePt t="70251" x="1595438" y="5681663"/>
          <p14:tracePt t="70258" x="1468438" y="5718175"/>
          <p14:tracePt t="70267" x="1358900" y="5718175"/>
          <p14:tracePt t="70275" x="1276350" y="5718175"/>
          <p14:tracePt t="70284" x="1203325" y="5718175"/>
          <p14:tracePt t="70291" x="1176338" y="5718175"/>
          <p14:tracePt t="70300" x="1166813" y="5718175"/>
          <p14:tracePt t="70372" x="1157288" y="5718175"/>
          <p14:tracePt t="70381" x="1157288" y="5708650"/>
          <p14:tracePt t="70388" x="1149350" y="5681663"/>
          <p14:tracePt t="70396" x="1149350" y="5662613"/>
          <p14:tracePt t="70403" x="1149350" y="5645150"/>
          <p14:tracePt t="70411" x="1130300" y="5618163"/>
          <p14:tracePt t="70419" x="1130300" y="5599113"/>
          <p14:tracePt t="70426" x="1130300" y="5572125"/>
          <p14:tracePt t="70434" x="1130300" y="5526088"/>
          <p14:tracePt t="70442" x="1130300" y="5489575"/>
          <p14:tracePt t="70451" x="1130300" y="5472113"/>
          <p14:tracePt t="70458" x="1130300" y="5435600"/>
          <p14:tracePt t="70467" x="1149350" y="5399088"/>
          <p14:tracePt t="70475" x="1176338" y="5362575"/>
          <p14:tracePt t="70484" x="1212850" y="5335588"/>
          <p14:tracePt t="70490" x="1276350" y="5280025"/>
          <p14:tracePt t="70501" x="1358900" y="5243513"/>
          <p14:tracePt t="70506" x="1485900" y="5180013"/>
          <p14:tracePt t="70515" x="1585913" y="5153025"/>
          <p14:tracePt t="70522" x="1685925" y="5097463"/>
          <p14:tracePt t="70530" x="1778000" y="5053013"/>
          <p14:tracePt t="70538" x="1860550" y="5043488"/>
          <p14:tracePt t="70546" x="1895475" y="5033963"/>
          <p14:tracePt t="70554" x="1941513" y="5024438"/>
          <p14:tracePt t="70562" x="1951038" y="5024438"/>
          <p14:tracePt t="70570" x="1960563" y="5024438"/>
          <p14:tracePt t="70652" x="1978025" y="5024438"/>
          <p14:tracePt t="70663" x="2014538" y="5024438"/>
          <p14:tracePt t="70669" x="2041525" y="5024438"/>
          <p14:tracePt t="70675" x="2078038" y="5024438"/>
          <p14:tracePt t="70684" x="2124075" y="5070475"/>
          <p14:tracePt t="70690" x="2170113" y="5116513"/>
          <p14:tracePt t="70700" x="2187575" y="5143500"/>
          <p14:tracePt t="70707" x="2197100" y="5170488"/>
          <p14:tracePt t="70715" x="2224088" y="5226050"/>
          <p14:tracePt t="70723" x="2233613" y="5253038"/>
          <p14:tracePt t="70731" x="2233613" y="5270500"/>
          <p14:tracePt t="70739" x="2233613" y="5299075"/>
          <p14:tracePt t="70747" x="2233613" y="5316538"/>
          <p14:tracePt t="70755" x="2233613" y="5326063"/>
          <p14:tracePt t="70763" x="2224088" y="5380038"/>
          <p14:tracePt t="70771" x="2206625" y="5408613"/>
          <p14:tracePt t="70779" x="2170113" y="5453063"/>
          <p14:tracePt t="70787" x="2133600" y="5481638"/>
          <p14:tracePt t="70795" x="2087563" y="5518150"/>
          <p14:tracePt t="70803" x="2041525" y="5545138"/>
          <p14:tracePt t="70811" x="1960563" y="5599113"/>
          <p14:tracePt t="70820" x="1905000" y="5608638"/>
          <p14:tracePt t="70826" x="1824038" y="5645150"/>
          <p14:tracePt t="70835" x="1778000" y="5662613"/>
          <p14:tracePt t="70842" x="1741488" y="5672138"/>
          <p14:tracePt t="70850" x="1704975" y="5672138"/>
          <p14:tracePt t="70931" x="1695450" y="5581650"/>
          <p14:tracePt t="70938" x="1677988" y="5453063"/>
          <p14:tracePt t="70946" x="1677988" y="5326063"/>
          <p14:tracePt t="70954" x="1677988" y="5216525"/>
          <p14:tracePt t="70962" x="1677988" y="5070475"/>
          <p14:tracePt t="70970" x="1668463" y="4924425"/>
          <p14:tracePt t="70978" x="1668463" y="4824413"/>
          <p14:tracePt t="70986" x="1668463" y="4732338"/>
          <p14:tracePt t="70994" x="1668463" y="4678363"/>
          <p14:tracePt t="71002" x="1668463" y="4624388"/>
          <p14:tracePt t="71011" x="1668463" y="4568825"/>
          <p14:tracePt t="71018" x="1668463" y="4522788"/>
          <p14:tracePt t="71026" x="1685925" y="4505325"/>
          <p14:tracePt t="71034" x="1704975" y="4478338"/>
          <p14:tracePt t="71042" x="1714500" y="4441825"/>
          <p14:tracePt t="71054" x="1741488" y="4413250"/>
          <p14:tracePt t="71060" x="1741488" y="4386263"/>
          <p14:tracePt t="71072" x="1758950" y="4368800"/>
          <p14:tracePt t="71088" x="1758950" y="4340225"/>
          <p14:tracePt t="71092" x="1758950" y="4332288"/>
          <p14:tracePt t="71104" x="1768475" y="4313238"/>
          <p14:tracePt t="71121" x="1768475" y="4295775"/>
          <p14:tracePt t="71132" x="1768475" y="4286250"/>
          <p14:tracePt t="71148" x="1787525" y="4268788"/>
          <p14:tracePt t="71236" x="1787525" y="4249738"/>
          <p14:tracePt t="71247" x="1795463" y="4240213"/>
          <p14:tracePt t="71316" x="1787525" y="4232275"/>
          <p14:tracePt t="71324" x="1722438" y="4213225"/>
          <p14:tracePt t="71334" x="1658938" y="4176713"/>
          <p14:tracePt t="71341" x="1631950" y="4167188"/>
          <p14:tracePt t="71347" x="1568450" y="4113213"/>
          <p14:tracePt t="71354" x="1541463" y="4094163"/>
          <p14:tracePt t="71362" x="1495425" y="4049713"/>
          <p14:tracePt t="71370" x="1468438" y="4021138"/>
          <p14:tracePt t="71378" x="1439863" y="3994150"/>
          <p14:tracePt t="71386" x="1431925" y="3967163"/>
          <p14:tracePt t="71394" x="1422400" y="3921125"/>
          <p14:tracePt t="71402" x="1422400" y="3894138"/>
          <p14:tracePt t="71410" x="1422400" y="3840163"/>
          <p14:tracePt t="71418" x="1422400" y="3811588"/>
          <p14:tracePt t="71426" x="1422400" y="3794125"/>
          <p14:tracePt t="71435" x="1422400" y="3757613"/>
          <p14:tracePt t="71443" x="1431925" y="3711575"/>
          <p14:tracePt t="71452" x="1458913" y="3684588"/>
          <p14:tracePt t="71459" x="1512888" y="3629025"/>
          <p14:tracePt t="71467" x="1568450" y="3584575"/>
          <p14:tracePt t="71475" x="1631950" y="3529013"/>
          <p14:tracePt t="71484" x="1731963" y="3455988"/>
          <p14:tracePt t="71491" x="1831975" y="3419475"/>
          <p14:tracePt t="71500" x="1924050" y="3375025"/>
          <p14:tracePt t="71506" x="2060575" y="3346450"/>
          <p14:tracePt t="71514" x="2206625" y="3319463"/>
          <p14:tracePt t="71523" x="2333625" y="3319463"/>
          <p14:tracePt t="71530" x="2406650" y="3319463"/>
          <p14:tracePt t="71538" x="2470150" y="3346450"/>
          <p14:tracePt t="71546" x="2506663" y="3375025"/>
          <p14:tracePt t="71554" x="2525713" y="3438525"/>
          <p14:tracePt t="71562" x="2525713" y="3511550"/>
          <p14:tracePt t="71570" x="2525713" y="3602038"/>
          <p14:tracePt t="71578" x="2525713" y="3694113"/>
          <p14:tracePt t="71586" x="2462213" y="3811588"/>
          <p14:tracePt t="71594" x="2425700" y="3894138"/>
          <p14:tracePt t="71602" x="2352675" y="3976688"/>
          <p14:tracePt t="71611" x="2287588" y="4067175"/>
          <p14:tracePt t="71619" x="2214563" y="4130675"/>
          <p14:tracePt t="71627" x="2187575" y="4159250"/>
          <p14:tracePt t="71636" x="2151063" y="4195763"/>
          <p14:tracePt t="71642" x="2133600" y="4213225"/>
          <p14:tracePt t="71654" x="2133600" y="4222750"/>
          <p14:tracePt t="71662" x="2133600" y="4232275"/>
          <p14:tracePt t="71671" x="2133600" y="4240213"/>
          <p14:tracePt t="71690" x="2133600" y="4249738"/>
          <p14:tracePt t="71700" x="2133600" y="4259263"/>
          <p14:tracePt t="71706" x="2133600" y="4286250"/>
          <p14:tracePt t="71715" x="2133600" y="4313238"/>
          <p14:tracePt t="71722" x="2133600" y="4340225"/>
          <p14:tracePt t="71730" x="2133600" y="4395788"/>
          <p14:tracePt t="71738" x="2106613" y="4459288"/>
          <p14:tracePt t="71746" x="2078038" y="4541838"/>
          <p14:tracePt t="71754" x="2041525" y="4624388"/>
          <p14:tracePt t="71762" x="2005013" y="4687888"/>
          <p14:tracePt t="71770" x="1960563" y="4768850"/>
          <p14:tracePt t="71779" x="1924050" y="4841875"/>
          <p14:tracePt t="71787" x="1895475" y="4878388"/>
          <p14:tracePt t="71795" x="1868488" y="4943475"/>
          <p14:tracePt t="71803" x="1841500" y="4997450"/>
          <p14:tracePt t="71811" x="1831975" y="5033963"/>
          <p14:tracePt t="71819" x="1824038" y="5053013"/>
          <p14:tracePt t="71827" x="1824038" y="5080000"/>
          <p14:tracePt t="71834" x="1824038" y="5097463"/>
          <p14:tracePt t="71842" x="1824038" y="5126038"/>
          <p14:tracePt t="71853" x="1824038" y="5143500"/>
          <p14:tracePt t="71860" x="1824038" y="5189538"/>
          <p14:tracePt t="71871" x="1824038" y="5216525"/>
          <p14:tracePt t="71876" x="1824038" y="5233988"/>
          <p14:tracePt t="71888" x="1824038" y="5270500"/>
          <p14:tracePt t="71902" x="1824038" y="5316538"/>
          <p14:tracePt t="71908" x="1831975" y="5335588"/>
          <p14:tracePt t="71917" x="1841500" y="5362575"/>
          <p14:tracePt t="71930" x="1841500" y="5372100"/>
          <p14:tracePt t="71938" x="1851025" y="5380038"/>
          <p14:tracePt t="71946" x="1851025" y="5399088"/>
          <p14:tracePt t="71954" x="1860550" y="5416550"/>
          <p14:tracePt t="71994" x="1868488" y="5426075"/>
          <p14:tracePt t="72019" x="1868488" y="5445125"/>
          <p14:tracePt t="72027" x="1868488" y="5453063"/>
          <p14:tracePt t="72052" x="1868488" y="5472113"/>
          <p14:tracePt t="72060" x="1868488" y="5489575"/>
          <p14:tracePt t="72068" x="1851025" y="5508625"/>
          <p14:tracePt t="72075" x="1824038" y="5518150"/>
          <p14:tracePt t="72086" x="1787525" y="5554663"/>
          <p14:tracePt t="72091" x="1768475" y="5572125"/>
          <p14:tracePt t="72101" x="1751013" y="5581650"/>
          <p14:tracePt t="72107" x="1731963" y="5589588"/>
          <p14:tracePt t="72117" x="1722438" y="5589588"/>
          <p14:tracePt t="72122" x="1704975" y="5599113"/>
          <p14:tracePt t="72131" x="1695450" y="5599113"/>
          <p14:tracePt t="72179" x="1685925" y="5599113"/>
          <p14:tracePt t="72186" x="1668463" y="5554663"/>
          <p14:tracePt t="72194" x="1658938" y="5472113"/>
          <p14:tracePt t="72202" x="1631950" y="5408613"/>
          <p14:tracePt t="72210" x="1622425" y="5353050"/>
          <p14:tracePt t="72218" x="1612900" y="5307013"/>
          <p14:tracePt t="72228" x="1595438" y="5270500"/>
          <p14:tracePt t="72235" x="1595438" y="5253038"/>
          <p14:tracePt t="72242" x="1595438" y="5207000"/>
          <p14:tracePt t="72252" x="1595438" y="5170488"/>
          <p14:tracePt t="72258" x="1595438" y="5160963"/>
          <p14:tracePt t="72267" x="1595438" y="5143500"/>
          <p14:tracePt t="72274" x="1595438" y="5116513"/>
          <p14:tracePt t="72283" x="1595438" y="5106988"/>
          <p14:tracePt t="72290" x="1595438" y="5097463"/>
          <p14:tracePt t="72300" x="1595438" y="5070475"/>
          <p14:tracePt t="72314" x="1595438" y="5060950"/>
          <p14:tracePt t="72322" x="1622425" y="5043488"/>
          <p14:tracePt t="72330" x="1631950" y="5033963"/>
          <p14:tracePt t="72339" x="1658938" y="5024438"/>
          <p14:tracePt t="72346" x="1668463" y="5016500"/>
          <p14:tracePt t="72354" x="1677988" y="5016500"/>
          <p14:tracePt t="72362" x="1704975" y="5016500"/>
          <p14:tracePt t="72370" x="1741488" y="5016500"/>
          <p14:tracePt t="72378" x="1768475" y="5016500"/>
          <p14:tracePt t="72387" x="1814513" y="5016500"/>
          <p14:tracePt t="72395" x="1851025" y="5016500"/>
          <p14:tracePt t="72403" x="1895475" y="5024438"/>
          <p14:tracePt t="72411" x="1931988" y="5060950"/>
          <p14:tracePt t="72419" x="1978025" y="5106988"/>
          <p14:tracePt t="72427" x="1987550" y="5143500"/>
          <p14:tracePt t="72435" x="2024063" y="5189538"/>
          <p14:tracePt t="72443" x="2033588" y="5216525"/>
          <p14:tracePt t="72453" x="2033588" y="5243513"/>
          <p14:tracePt t="72460" x="2033588" y="5262563"/>
          <p14:tracePt t="72470" x="2033588" y="5289550"/>
          <p14:tracePt t="72476" x="2033588" y="5299075"/>
          <p14:tracePt t="72500" x="2033588" y="5316538"/>
          <p14:tracePt t="72507" x="2033588" y="5326063"/>
          <p14:tracePt t="72517" x="2033588" y="5335588"/>
          <p14:tracePt t="72531" x="2033588" y="5362575"/>
          <p14:tracePt t="72540" x="2024063" y="5372100"/>
          <p14:tracePt t="72553" x="2014538" y="5380038"/>
          <p14:tracePt t="72556" x="1987550" y="5416550"/>
          <p14:tracePt t="72564" x="1951038" y="5453063"/>
          <p14:tracePt t="72572" x="1905000" y="5489575"/>
          <p14:tracePt t="72579" x="1851025" y="5508625"/>
          <p14:tracePt t="72588" x="1795463" y="5545138"/>
          <p14:tracePt t="72594" x="1741488" y="5562600"/>
          <p14:tracePt t="72602" x="1677988" y="5599113"/>
          <p14:tracePt t="72610" x="1641475" y="5608638"/>
          <p14:tracePt t="72618" x="1585913" y="5626100"/>
          <p14:tracePt t="72626" x="1576388" y="5626100"/>
          <p14:tracePt t="72634" x="1558925" y="5626100"/>
          <p14:tracePt t="72650" x="1549400" y="5626100"/>
          <p14:tracePt t="72715" x="1541463" y="5626100"/>
          <p14:tracePt t="72722" x="1531938" y="5599113"/>
          <p14:tracePt t="72730" x="1531938" y="5554663"/>
          <p14:tracePt t="72739" x="1531938" y="5499100"/>
          <p14:tracePt t="72747" x="1531938" y="5462588"/>
          <p14:tracePt t="72754" x="1531938" y="5416550"/>
          <p14:tracePt t="72762" x="1531938" y="5389563"/>
          <p14:tracePt t="72770" x="1531938" y="5362575"/>
          <p14:tracePt t="72778" x="1531938" y="5353050"/>
          <p14:tracePt t="72786" x="1531938" y="5343525"/>
          <p14:tracePt t="72795" x="1531938" y="5326063"/>
          <p14:tracePt t="72811" x="1531938" y="5316538"/>
          <p14:tracePt t="72827" x="1531938" y="5307013"/>
          <p14:tracePt t="75824" x="1549400" y="5280025"/>
          <p14:tracePt t="75828" x="1641475" y="5280025"/>
          <p14:tracePt t="75834" x="1741488" y="5299075"/>
          <p14:tracePt t="75842" x="1814513" y="5307013"/>
          <p14:tracePt t="75853" x="1914525" y="5353050"/>
          <p14:tracePt t="75858" x="1941513" y="5353050"/>
          <p14:tracePt t="75869" x="1968500" y="5353050"/>
          <p14:tracePt t="76220" x="2005013" y="5353050"/>
          <p14:tracePt t="76228" x="2060575" y="5335588"/>
          <p14:tracePt t="76236" x="2160588" y="5299075"/>
          <p14:tracePt t="76244" x="2197100" y="5280025"/>
          <p14:tracePt t="76252" x="2260600" y="5262563"/>
          <p14:tracePt t="76261" x="2379663" y="5233988"/>
          <p14:tracePt t="76266" x="2489200" y="5197475"/>
          <p14:tracePt t="76274" x="2616200" y="5170488"/>
          <p14:tracePt t="76283" x="2716213" y="5133975"/>
          <p14:tracePt t="76291" x="2825750" y="5106988"/>
          <p14:tracePt t="76300" x="2889250" y="5080000"/>
          <p14:tracePt t="76306" x="2935288" y="5070475"/>
          <p14:tracePt t="76314" x="2962275" y="5060950"/>
          <p14:tracePt t="76322" x="2990850" y="5053013"/>
          <p14:tracePt t="76331" x="3008313" y="5053013"/>
          <p14:tracePt t="76339" x="3035300" y="5024438"/>
          <p14:tracePt t="76363" x="3044825" y="5024438"/>
          <p14:tracePt t="76379" x="3054350" y="5024438"/>
          <p14:tracePt t="76940" x="3071813" y="5024438"/>
          <p14:tracePt t="76946" x="3081338" y="5024438"/>
          <p14:tracePt t="76954" x="3100388" y="5016500"/>
          <p14:tracePt t="76962" x="3100388" y="5006975"/>
          <p14:tracePt t="76970" x="3127375" y="4997450"/>
          <p14:tracePt t="76978" x="3154363" y="4960938"/>
          <p14:tracePt t="76994" x="3190875" y="4933950"/>
          <p14:tracePt t="77002" x="3217863" y="4906963"/>
          <p14:tracePt t="77011" x="3236913" y="4887913"/>
          <p14:tracePt t="77018" x="3281363" y="4870450"/>
          <p14:tracePt t="77026" x="3327400" y="4841875"/>
          <p14:tracePt t="77034" x="3346450" y="4824413"/>
          <p14:tracePt t="77043" x="3363913" y="4824413"/>
          <p14:tracePt t="77051" x="3382963" y="4814888"/>
          <p14:tracePt t="77066" x="3390900" y="4805363"/>
          <p14:tracePt t="77204" x="3382963" y="4805363"/>
          <p14:tracePt t="77212" x="3336925" y="4805363"/>
          <p14:tracePt t="77220" x="3281363" y="4805363"/>
          <p14:tracePt t="77228" x="3254375" y="4833938"/>
          <p14:tracePt t="77237" x="3208338" y="4841875"/>
          <p14:tracePt t="77244" x="3171825" y="4851400"/>
          <p14:tracePt t="77251" x="3127375" y="4860925"/>
          <p14:tracePt t="77258" x="3063875" y="4887913"/>
          <p14:tracePt t="77266" x="2954338" y="4914900"/>
          <p14:tracePt t="77274" x="2852738" y="4933950"/>
          <p14:tracePt t="77283" x="2689225" y="4987925"/>
          <p14:tracePt t="77290" x="2506663" y="5033963"/>
          <p14:tracePt t="77300" x="2360613" y="5070475"/>
          <p14:tracePt t="77307" x="2206625" y="5126038"/>
          <p14:tracePt t="77316" x="2024063" y="5153025"/>
          <p14:tracePt t="77324" x="1868488" y="5197475"/>
          <p14:tracePt t="77336" x="1758950" y="5233988"/>
          <p14:tracePt t="77341" x="1677988" y="5270500"/>
          <p14:tracePt t="77346" x="1604963" y="5299075"/>
          <p14:tracePt t="77355" x="1541463" y="5335588"/>
          <p14:tracePt t="77362" x="1522413" y="5343525"/>
          <p14:tracePt t="77370" x="1495425" y="5353050"/>
          <p14:tracePt t="77386" x="1476375" y="5372100"/>
          <p14:tracePt t="77394" x="1468438" y="5380038"/>
          <p14:tracePt t="77403" x="1439863" y="5389563"/>
          <p14:tracePt t="77412" x="1422400" y="5399088"/>
          <p14:tracePt t="77421" x="1412875" y="5408613"/>
          <p14:tracePt t="77427" x="1403350" y="5426075"/>
          <p14:tracePt t="77435" x="1385888" y="5445125"/>
          <p14:tracePt t="77451" x="1385888" y="5453063"/>
          <p14:tracePt t="77466" x="1385888" y="5462588"/>
          <p14:tracePt t="77474" x="1385888" y="5472113"/>
          <p14:tracePt t="77490" x="1385888" y="5489575"/>
          <p14:tracePt t="77596" x="1385888" y="5499100"/>
          <p14:tracePt t="77602" x="1385888" y="5518150"/>
          <p14:tracePt t="77610" x="1385888" y="5535613"/>
          <p14:tracePt t="77626" x="1366838" y="5562600"/>
          <p14:tracePt t="77634" x="1349375" y="5562600"/>
          <p14:tracePt t="77642" x="1330325" y="5581650"/>
          <p14:tracePt t="77658" x="1303338" y="5581650"/>
          <p14:tracePt t="77666" x="1293813" y="5581650"/>
          <p14:tracePt t="77674" x="1285875" y="5581650"/>
          <p14:tracePt t="77684" x="1258888" y="5581650"/>
          <p14:tracePt t="77690" x="1239838" y="5545138"/>
          <p14:tracePt t="77700" x="1239838" y="5499100"/>
          <p14:tracePt t="77707" x="1239838" y="5445125"/>
          <p14:tracePt t="77719" x="1239838" y="5389563"/>
          <p14:tracePt t="77724" x="1239838" y="5335588"/>
          <p14:tracePt t="77732" x="1239838" y="5316538"/>
          <p14:tracePt t="77741" x="1276350" y="5226050"/>
          <p14:tracePt t="77747" x="1330325" y="5160963"/>
          <p14:tracePt t="77757" x="1395413" y="5097463"/>
          <p14:tracePt t="77762" x="1476375" y="5043488"/>
          <p14:tracePt t="77770" x="1595438" y="5016500"/>
          <p14:tracePt t="77778" x="1658938" y="4987925"/>
          <p14:tracePt t="77786" x="1714500" y="4960938"/>
          <p14:tracePt t="77794" x="1795463" y="4951413"/>
          <p14:tracePt t="77802" x="1831975" y="4943475"/>
          <p14:tracePt t="77810" x="1895475" y="4924425"/>
          <p14:tracePt t="77818" x="1941513" y="4914900"/>
          <p14:tracePt t="77826" x="1968500" y="4914900"/>
          <p14:tracePt t="77834" x="1987550" y="4914900"/>
          <p14:tracePt t="77842" x="1997075" y="4914900"/>
          <p14:tracePt t="77858" x="2014538" y="4924425"/>
          <p14:tracePt t="77866" x="2033588" y="4943475"/>
          <p14:tracePt t="77884" x="2070100" y="4979988"/>
          <p14:tracePt t="77890" x="2097088" y="5006975"/>
          <p14:tracePt t="77900" x="2114550" y="5043488"/>
          <p14:tracePt t="77906" x="2143125" y="5106988"/>
          <p14:tracePt t="77924" x="2143125" y="5153025"/>
          <p14:tracePt t="77930" x="2143125" y="5189538"/>
          <p14:tracePt t="77938" x="2143125" y="5207000"/>
          <p14:tracePt t="77947" x="2133600" y="5233988"/>
          <p14:tracePt t="77954" x="2124075" y="5243513"/>
          <p14:tracePt t="77962" x="2097088" y="5262563"/>
          <p14:tracePt t="77979" x="2087563" y="5270500"/>
          <p14:tracePt t="77986" x="2078038" y="5280025"/>
          <p14:tracePt t="78101" x="2097088" y="5280025"/>
          <p14:tracePt t="78108" x="2187575" y="5280025"/>
          <p14:tracePt t="78117" x="2333625" y="5243513"/>
          <p14:tracePt t="78126" x="2479675" y="5207000"/>
          <p14:tracePt t="78132" x="2625725" y="5189538"/>
          <p14:tracePt t="78139" x="2808288" y="5170488"/>
          <p14:tracePt t="78146" x="2981325" y="5126038"/>
          <p14:tracePt t="78154" x="3090863" y="5116513"/>
          <p14:tracePt t="78162" x="3200400" y="5097463"/>
          <p14:tracePt t="78171" x="3281363" y="5070475"/>
          <p14:tracePt t="78178" x="3309938" y="5060950"/>
          <p14:tracePt t="78186" x="3327400" y="5053013"/>
          <p14:tracePt t="78202" x="3336925" y="5043488"/>
          <p14:tracePt t="78332" x="3346450" y="5043488"/>
          <p14:tracePt t="78339" x="3354388" y="5043488"/>
          <p14:tracePt t="78347" x="3373438" y="5043488"/>
          <p14:tracePt t="78354" x="3419475" y="4997450"/>
          <p14:tracePt t="78363" x="3436938" y="4970463"/>
          <p14:tracePt t="78370" x="3463925" y="4933950"/>
          <p14:tracePt t="78379" x="3482975" y="4914900"/>
          <p14:tracePt t="78386" x="3527425" y="4887913"/>
          <p14:tracePt t="78394" x="3563938" y="4851400"/>
          <p14:tracePt t="78402" x="3573463" y="4841875"/>
          <p14:tracePt t="78410" x="3600450" y="4833938"/>
          <p14:tracePt t="78418" x="3619500" y="4814888"/>
          <p14:tracePt t="78435" x="3629025" y="4797425"/>
          <p14:tracePt t="78706" x="3619500" y="4787900"/>
          <p14:tracePt t="78714" x="3573463" y="4768850"/>
          <p14:tracePt t="78722" x="3500438" y="4751388"/>
          <p14:tracePt t="78730" x="3419475" y="4751388"/>
          <p14:tracePt t="78739" x="3346450" y="4741863"/>
          <p14:tracePt t="78747" x="3236913" y="4724400"/>
          <p14:tracePt t="78755" x="3144838" y="4724400"/>
          <p14:tracePt t="78762" x="3044825" y="4697413"/>
          <p14:tracePt t="78770" x="2971800" y="4687888"/>
          <p14:tracePt t="78778" x="2898775" y="4687888"/>
          <p14:tracePt t="78786" x="2852738" y="4687888"/>
          <p14:tracePt t="78794" x="2835275" y="4687888"/>
          <p14:tracePt t="78802" x="2808288" y="4687888"/>
          <p14:tracePt t="78863" x="2798763" y="4687888"/>
          <p14:tracePt t="78869" x="2752725" y="4687888"/>
          <p14:tracePt t="78881" x="2735263" y="4687888"/>
          <p14:tracePt t="78890" x="2689225" y="4714875"/>
          <p14:tracePt t="78894" x="2679700" y="4724400"/>
          <p14:tracePt t="78901" x="2652713" y="4751388"/>
          <p14:tracePt t="78907" x="2635250" y="4768850"/>
          <p14:tracePt t="78916" x="2625725" y="4787900"/>
          <p14:tracePt t="78923" x="2606675" y="4805363"/>
          <p14:tracePt t="78931" x="2570163" y="4833938"/>
          <p14:tracePt t="78939" x="2552700" y="4851400"/>
          <p14:tracePt t="78947" x="2533650" y="4887913"/>
          <p14:tracePt t="78956" x="2516188" y="4906963"/>
          <p14:tracePt t="78964" x="2498725" y="4933950"/>
          <p14:tracePt t="78973" x="2470150" y="4970463"/>
          <p14:tracePt t="78979" x="2452688" y="4987925"/>
          <p14:tracePt t="78989" x="2406650" y="5043488"/>
          <p14:tracePt t="78995" x="2389188" y="5053013"/>
          <p14:tracePt t="79005" x="2324100" y="5106988"/>
          <p14:tracePt t="79011" x="2297113" y="5133975"/>
          <p14:tracePt t="79021" x="2260600" y="5180013"/>
          <p14:tracePt t="79027" x="2224088" y="5233988"/>
          <p14:tracePt t="79034" x="2206625" y="5280025"/>
          <p14:tracePt t="79044" x="2160588" y="5343525"/>
          <p14:tracePt t="79054" x="2143125" y="5380038"/>
          <p14:tracePt t="79060" x="2114550" y="5416550"/>
          <p14:tracePt t="79068" x="2097088" y="5445125"/>
          <p14:tracePt t="79075" x="2087563" y="5489575"/>
          <p14:tracePt t="79084" x="2070100" y="5518150"/>
          <p14:tracePt t="79090" x="2060575" y="5562600"/>
          <p14:tracePt t="79100" x="2060575" y="5572125"/>
          <p14:tracePt t="79106" x="2060575" y="5599113"/>
          <p14:tracePt t="79116" x="2051050" y="5626100"/>
          <p14:tracePt t="79122" x="2051050" y="5635625"/>
          <p14:tracePt t="79130" x="2051050" y="5654675"/>
          <p14:tracePt t="79147" x="2051050" y="5681663"/>
          <p14:tracePt t="79154" x="2051050" y="5699125"/>
          <p14:tracePt t="79170" x="2051050" y="5718175"/>
          <p14:tracePt t="79178" x="2051050" y="5727700"/>
          <p14:tracePt t="79187" x="2051050" y="5735638"/>
          <p14:tracePt t="79195" x="2051050" y="5745163"/>
          <p14:tracePt t="79203" x="2051050" y="5754688"/>
          <p14:tracePt t="79211" x="2051050" y="5764213"/>
          <p14:tracePt t="79219" x="2051050" y="5772150"/>
          <p14:tracePt t="79341" x="2051050" y="5718175"/>
          <p14:tracePt t="79349" x="2114550" y="5654675"/>
          <p14:tracePt t="79354" x="2170113" y="5608638"/>
          <p14:tracePt t="79363" x="2233613" y="5518150"/>
          <p14:tracePt t="79370" x="2306638" y="5453063"/>
          <p14:tracePt t="79378" x="2352675" y="5416550"/>
          <p14:tracePt t="79386" x="2433638" y="5343525"/>
          <p14:tracePt t="79394" x="2533650" y="5289550"/>
          <p14:tracePt t="79402" x="2616200" y="5253038"/>
          <p14:tracePt t="79410" x="2679700" y="5226050"/>
          <p14:tracePt t="79418" x="2762250" y="5170488"/>
          <p14:tracePt t="79426" x="2852738" y="5143500"/>
          <p14:tracePt t="79435" x="2935288" y="5106988"/>
          <p14:tracePt t="79443" x="3035300" y="5080000"/>
          <p14:tracePt t="79451" x="3163888" y="5016500"/>
          <p14:tracePt t="79459" x="3244850" y="5006975"/>
          <p14:tracePt t="79466" x="3354388" y="4960938"/>
          <p14:tracePt t="79474" x="3436938" y="4951413"/>
          <p14:tracePt t="79483" x="3490913" y="4933950"/>
          <p14:tracePt t="79490" x="3573463" y="4897438"/>
          <p14:tracePt t="79500" x="3600450" y="4897438"/>
          <p14:tracePt t="79506" x="3636963" y="4878388"/>
          <p14:tracePt t="79516" x="3665538" y="4878388"/>
          <p14:tracePt t="79524" x="3692525" y="4851400"/>
          <p14:tracePt t="79536" x="3709988" y="4851400"/>
          <p14:tracePt t="79540" x="3719513" y="4851400"/>
          <p14:tracePt t="79551" x="3738563" y="4851400"/>
          <p14:tracePt t="79660" x="3746500" y="4841875"/>
          <p14:tracePt t="79748" x="3719513" y="4841875"/>
          <p14:tracePt t="79756" x="3629025" y="4841875"/>
          <p14:tracePt t="79765" x="3536950" y="4841875"/>
          <p14:tracePt t="79772" x="3409950" y="4841875"/>
          <p14:tracePt t="79780" x="3300413" y="4841875"/>
          <p14:tracePt t="79787" x="3171825" y="4841875"/>
          <p14:tracePt t="79795" x="3100388" y="4841875"/>
          <p14:tracePt t="79803" x="3027363" y="4841875"/>
          <p14:tracePt t="79811" x="2971800" y="4841875"/>
          <p14:tracePt t="79818" x="2925763" y="4841875"/>
          <p14:tracePt t="79827" x="2917825" y="4841875"/>
          <p14:tracePt t="79996" x="2889250" y="4851400"/>
          <p14:tracePt t="80002" x="2871788" y="4870450"/>
          <p14:tracePt t="80010" x="2835275" y="4914900"/>
          <p14:tracePt t="80018" x="2798763" y="4933950"/>
          <p14:tracePt t="80026" x="2762250" y="4970463"/>
          <p14:tracePt t="80034" x="2725738" y="4987925"/>
          <p14:tracePt t="80042" x="2698750" y="5016500"/>
          <p14:tracePt t="80051" x="2679700" y="5024438"/>
          <p14:tracePt t="80058" x="2671763" y="5033963"/>
          <p14:tracePt t="80067" x="2643188" y="5053013"/>
          <p14:tracePt t="80074" x="2625725" y="5070475"/>
          <p14:tracePt t="80083" x="2616200" y="5080000"/>
          <p14:tracePt t="80100" x="2598738" y="5097463"/>
          <p14:tracePt t="80107" x="2589213" y="5106988"/>
          <p14:tracePt t="80117" x="2579688" y="5116513"/>
          <p14:tracePt t="80123" x="2562225" y="5126038"/>
          <p14:tracePt t="80134" x="2533650" y="5143500"/>
          <p14:tracePt t="80147" x="2525713" y="5153025"/>
          <p14:tracePt t="80155" x="2506663" y="5170488"/>
          <p14:tracePt t="80163" x="2489200" y="5189538"/>
          <p14:tracePt t="80171" x="2479675" y="5197475"/>
          <p14:tracePt t="80179" x="2452688" y="5226050"/>
          <p14:tracePt t="80187" x="2443163" y="5243513"/>
          <p14:tracePt t="80195" x="2425700" y="5270500"/>
          <p14:tracePt t="80204" x="2406650" y="5307013"/>
          <p14:tracePt t="80211" x="2370138" y="5335588"/>
          <p14:tracePt t="80221" x="2343150" y="5372100"/>
          <p14:tracePt t="80227" x="2324100" y="5380038"/>
          <p14:tracePt t="80235" x="2297113" y="5408613"/>
          <p14:tracePt t="80243" x="2297113" y="5416550"/>
          <p14:tracePt t="80252" x="2279650" y="5435600"/>
          <p14:tracePt t="80269" x="2260600" y="5453063"/>
          <p14:tracePt t="80286" x="2260600" y="5472113"/>
          <p14:tracePt t="80292" x="2251075" y="5481638"/>
          <p14:tracePt t="80308" x="2243138" y="5481638"/>
          <p14:tracePt t="80318" x="2233613" y="5489575"/>
          <p14:tracePt t="80330" x="2214563" y="5526088"/>
          <p14:tracePt t="80346" x="2206625" y="5535613"/>
          <p14:tracePt t="80354" x="2206625" y="5554663"/>
          <p14:tracePt t="80362" x="2206625" y="5562600"/>
          <p14:tracePt t="80370" x="2206625" y="5589588"/>
          <p14:tracePt t="80378" x="2197100" y="5608638"/>
          <p14:tracePt t="80386" x="2187575" y="5635625"/>
          <p14:tracePt t="80395" x="2187575" y="5645150"/>
          <p14:tracePt t="80402" x="2187575" y="5662613"/>
          <p14:tracePt t="80411" x="2170113" y="5691188"/>
          <p14:tracePt t="80419" x="2170113" y="5699125"/>
          <p14:tracePt t="80427" x="2170113" y="5718175"/>
          <p14:tracePt t="80435" x="2170113" y="5745163"/>
          <p14:tracePt t="80443" x="2170113" y="5764213"/>
          <p14:tracePt t="80451" x="2160588" y="5791200"/>
          <p14:tracePt t="80459" x="2160588" y="5808663"/>
          <p14:tracePt t="80466" x="2160588" y="5827713"/>
          <p14:tracePt t="80475" x="2151063" y="5845175"/>
          <p14:tracePt t="84884" x="2214563" y="5808663"/>
          <p14:tracePt t="84893" x="2316163" y="5708650"/>
          <p14:tracePt t="84899" x="2397125" y="5635625"/>
          <p14:tracePt t="84906" x="2452688" y="5572125"/>
          <p14:tracePt t="84916" x="2552700" y="5462588"/>
          <p14:tracePt t="84922" x="2643188" y="5380038"/>
          <p14:tracePt t="84932" x="2744788" y="5307013"/>
          <p14:tracePt t="84938" x="2862263" y="5189538"/>
          <p14:tracePt t="84946" x="2944813" y="5089525"/>
          <p14:tracePt t="84955" x="3017838" y="5016500"/>
          <p14:tracePt t="84962" x="3117850" y="4951413"/>
          <p14:tracePt t="84972" x="3208338" y="4833938"/>
          <p14:tracePt t="84978" x="3254375" y="4778375"/>
          <p14:tracePt t="84987" x="3354388" y="4705350"/>
          <p14:tracePt t="84995" x="3446463" y="4605338"/>
          <p14:tracePt t="85002" x="3490913" y="4559300"/>
          <p14:tracePt t="85012" x="3546475" y="4486275"/>
          <p14:tracePt t="85018" x="3582988" y="4441825"/>
          <p14:tracePt t="85026" x="3600450" y="4395788"/>
          <p14:tracePt t="85034" x="3636963" y="4368800"/>
          <p14:tracePt t="85042" x="3646488" y="4322763"/>
          <p14:tracePt t="85050" x="3656013" y="4286250"/>
          <p14:tracePt t="85058" x="3692525" y="4232275"/>
          <p14:tracePt t="85066" x="3692525" y="4159250"/>
          <p14:tracePt t="85074" x="3702050" y="4086225"/>
          <p14:tracePt t="85082" x="3702050" y="4013200"/>
          <p14:tracePt t="85090" x="3746500" y="3930650"/>
          <p14:tracePt t="85099" x="3756025" y="3848100"/>
          <p14:tracePt t="85106" x="3783013" y="3794125"/>
          <p14:tracePt t="85115" x="3802063" y="3730625"/>
          <p14:tracePt t="85122" x="3819525" y="3665538"/>
          <p14:tracePt t="85132" x="3829050" y="3638550"/>
          <p14:tracePt t="85139" x="3838575" y="3584575"/>
          <p14:tracePt t="85147" x="3865563" y="3538538"/>
          <p14:tracePt t="85156" x="3883025" y="3519488"/>
          <p14:tracePt t="85162" x="3902075" y="3482975"/>
          <p14:tracePt t="85172" x="3919538" y="3455988"/>
          <p14:tracePt t="85178" x="3956050" y="3429000"/>
          <p14:tracePt t="85187" x="3975100" y="3382963"/>
          <p14:tracePt t="85195" x="3992563" y="3365500"/>
          <p14:tracePt t="85202" x="4029075" y="3319463"/>
          <p14:tracePt t="85210" x="4038600" y="3282950"/>
          <p14:tracePt t="85218" x="4084638" y="3236913"/>
          <p14:tracePt t="85226" x="4129088" y="3155950"/>
          <p14:tracePt t="85234" x="4148138" y="3136900"/>
          <p14:tracePt t="85242" x="4165600" y="3119438"/>
          <p14:tracePt t="85251" x="4211638" y="3082925"/>
          <p14:tracePt t="85258" x="4248150" y="3036888"/>
          <p14:tracePt t="85268" x="4267200" y="3017838"/>
          <p14:tracePt t="85276" x="4294188" y="2973388"/>
          <p14:tracePt t="85286" x="4321175" y="2963863"/>
          <p14:tracePt t="85292" x="4376738" y="2900363"/>
          <p14:tracePt t="85302" x="4413250" y="2873375"/>
          <p14:tracePt t="85308" x="4494213" y="2817813"/>
          <p14:tracePt t="85319" x="4540250" y="2790825"/>
          <p14:tracePt t="85325" x="4586288" y="2744788"/>
          <p14:tracePt t="85333" x="4649788" y="2690813"/>
          <p14:tracePt t="85341" x="4713288" y="2654300"/>
          <p14:tracePt t="85347" x="4776788" y="2617788"/>
          <p14:tracePt t="85356" x="4859338" y="2544763"/>
          <p14:tracePt t="85363" x="4941888" y="2508250"/>
          <p14:tracePt t="85372" x="5014913" y="2452688"/>
          <p14:tracePt t="85378" x="5032375" y="2425700"/>
          <p14:tracePt t="85388" x="5059363" y="2398713"/>
          <p14:tracePt t="85394" x="5122863" y="2352675"/>
          <p14:tracePt t="85402" x="5168900" y="2316163"/>
          <p14:tracePt t="85410" x="5214938" y="2279650"/>
          <p14:tracePt t="85418" x="5251450" y="2252663"/>
          <p14:tracePt t="85426" x="5314950" y="2216150"/>
          <p14:tracePt t="85434" x="5360988" y="2179638"/>
          <p14:tracePt t="85442" x="5387975" y="2170113"/>
          <p14:tracePt t="85450" x="5424488" y="2133600"/>
          <p14:tracePt t="85458" x="5424488" y="2125663"/>
          <p14:tracePt t="85466" x="5441950" y="2116138"/>
          <p14:tracePt t="85596" x="5434013" y="2116138"/>
          <p14:tracePt t="85602" x="5378450" y="2116138"/>
          <p14:tracePt t="85610" x="5305425" y="2116138"/>
          <p14:tracePt t="85618" x="5232400" y="2116138"/>
          <p14:tracePt t="85626" x="5159375" y="2116138"/>
          <p14:tracePt t="85634" x="5086350" y="2116138"/>
          <p14:tracePt t="85642" x="5014913" y="2116138"/>
          <p14:tracePt t="85650" x="4922838" y="2116138"/>
          <p14:tracePt t="85658" x="4859338" y="2116138"/>
          <p14:tracePt t="85666" x="4786313" y="2116138"/>
          <p14:tracePt t="85674" x="4713288" y="2116138"/>
          <p14:tracePt t="85682" x="4676775" y="2116138"/>
          <p14:tracePt t="85690" x="4622800" y="2116138"/>
          <p14:tracePt t="85699" x="4603750" y="2116138"/>
          <p14:tracePt t="85706" x="4586288" y="2116138"/>
          <p14:tracePt t="85812" x="4567238" y="2106613"/>
          <p14:tracePt t="85828" x="4567238" y="2089150"/>
          <p14:tracePt t="85836" x="4567238" y="2033588"/>
          <p14:tracePt t="85843" x="4540250" y="1997075"/>
          <p14:tracePt t="85851" x="4540250" y="1951038"/>
          <p14:tracePt t="85859" x="4521200" y="1933575"/>
          <p14:tracePt t="85867" x="4521200" y="1887538"/>
          <p14:tracePt t="85884" x="4521200" y="1841500"/>
          <p14:tracePt t="85890" x="4521200" y="1804988"/>
          <p14:tracePt t="85899" x="4521200" y="1787525"/>
          <p14:tracePt t="85906" x="4530725" y="1760538"/>
          <p14:tracePt t="85915" x="4557713" y="1741488"/>
          <p14:tracePt t="85922" x="4586288" y="1714500"/>
          <p14:tracePt t="85931" x="4640263" y="1687513"/>
          <p14:tracePt t="85938" x="4676775" y="1660525"/>
          <p14:tracePt t="85946" x="4730750" y="1614488"/>
          <p14:tracePt t="85954" x="4786313" y="1577975"/>
          <p14:tracePt t="85962" x="4803775" y="1568450"/>
          <p14:tracePt t="85970" x="4803775" y="1558925"/>
          <p14:tracePt t="85978" x="4822825" y="1550988"/>
          <p14:tracePt t="85987" x="4840288" y="1531938"/>
          <p14:tracePt t="86093" x="4849813" y="1531938"/>
          <p14:tracePt t="86148" x="4859338" y="1541463"/>
          <p14:tracePt t="86157" x="4859338" y="1587500"/>
          <p14:tracePt t="86167" x="4913313" y="1660525"/>
          <p14:tracePt t="86172" x="4922838" y="1714500"/>
          <p14:tracePt t="86178" x="4941888" y="1760538"/>
          <p14:tracePt t="86186" x="4959350" y="1804988"/>
          <p14:tracePt t="86194" x="4968875" y="1878013"/>
          <p14:tracePt t="86202" x="4968875" y="1906588"/>
          <p14:tracePt t="86212" x="4978400" y="1924050"/>
          <p14:tracePt t="86218" x="4995863" y="1970088"/>
          <p14:tracePt t="86226" x="4995863" y="1987550"/>
          <p14:tracePt t="86234" x="5014913" y="2016125"/>
          <p14:tracePt t="86242" x="5014913" y="2024063"/>
          <p14:tracePt t="86250" x="5022850" y="2060575"/>
          <p14:tracePt t="86266" x="5022850" y="2070100"/>
          <p14:tracePt t="86274" x="5022850" y="2079625"/>
          <p14:tracePt t="86290" x="5022850" y="2106613"/>
          <p14:tracePt t="86307" x="5022850" y="2125663"/>
          <p14:tracePt t="86316" x="5022850" y="2143125"/>
          <p14:tracePt t="86324" x="5022850" y="2152650"/>
          <p14:tracePt t="86335" x="5014913" y="2179638"/>
          <p14:tracePt t="86340" x="4968875" y="2206625"/>
          <p14:tracePt t="86353" x="4905375" y="2225675"/>
          <p14:tracePt t="86355" x="4876800" y="2252663"/>
          <p14:tracePt t="86367" x="4813300" y="2262188"/>
          <p14:tracePt t="86371" x="4776788" y="2279650"/>
          <p14:tracePt t="86379" x="4713288" y="2289175"/>
          <p14:tracePt t="86386" x="4703763" y="2289175"/>
          <p14:tracePt t="86394" x="4667250" y="2306638"/>
          <p14:tracePt t="86402" x="4659313" y="2306638"/>
          <p14:tracePt t="86411" x="4640263" y="2306638"/>
          <p14:tracePt t="86426" x="4630738" y="2316163"/>
          <p14:tracePt t="86531" x="4630738" y="2289175"/>
          <p14:tracePt t="86539" x="4630738" y="2216150"/>
          <p14:tracePt t="86547" x="4659313" y="2152650"/>
          <p14:tracePt t="86555" x="4713288" y="2052638"/>
          <p14:tracePt t="86563" x="4759325" y="1970088"/>
          <p14:tracePt t="86571" x="4776788" y="1924050"/>
          <p14:tracePt t="86578" x="4832350" y="1841500"/>
          <p14:tracePt t="86586" x="4868863" y="1797050"/>
          <p14:tracePt t="86594" x="4886325" y="1778000"/>
          <p14:tracePt t="86602" x="4905375" y="1768475"/>
          <p14:tracePt t="86610" x="4932363" y="1751013"/>
          <p14:tracePt t="86618" x="4932363" y="1741488"/>
          <p14:tracePt t="86788" x="4941888" y="1760538"/>
          <p14:tracePt t="86797" x="4941888" y="1787525"/>
          <p14:tracePt t="86805" x="4941888" y="1804988"/>
          <p14:tracePt t="86811" x="4941888" y="1833563"/>
          <p14:tracePt t="86818" x="4941888" y="1851025"/>
          <p14:tracePt t="86827" x="4941888" y="1860550"/>
          <p14:tracePt t="86835" x="4941888" y="1897063"/>
          <p14:tracePt t="86843" x="4941888" y="1906588"/>
          <p14:tracePt t="86850" x="4941888" y="1924050"/>
          <p14:tracePt t="86861" x="4941888" y="1933575"/>
          <p14:tracePt t="86869" x="4941888" y="1951038"/>
          <p14:tracePt t="86878" x="4941888" y="1960563"/>
          <p14:tracePt t="86887" x="4941888" y="1979613"/>
          <p14:tracePt t="86893" x="4941888" y="1987550"/>
          <p14:tracePt t="86906" x="4941888" y="1997075"/>
          <p14:tracePt t="86922" x="4941888" y="2006600"/>
          <p14:tracePt t="86932" x="4941888" y="2016125"/>
          <p14:tracePt t="87020" x="4941888" y="2024063"/>
          <p14:tracePt t="87138" x="4941888" y="2006600"/>
          <p14:tracePt t="87146" x="4986338" y="1943100"/>
          <p14:tracePt t="87154" x="5049838" y="1924050"/>
          <p14:tracePt t="87162" x="5068888" y="1887538"/>
          <p14:tracePt t="87170" x="5105400" y="1833563"/>
          <p14:tracePt t="87178" x="5122863" y="1804988"/>
          <p14:tracePt t="87186" x="5141913" y="1768475"/>
          <p14:tracePt t="87194" x="5168900" y="1724025"/>
          <p14:tracePt t="87202" x="5178425" y="1697038"/>
          <p14:tracePt t="87210" x="5178425" y="1677988"/>
          <p14:tracePt t="87218" x="5205413" y="1660525"/>
          <p14:tracePt t="87227" x="5214938" y="1641475"/>
          <p14:tracePt t="87235" x="5224463" y="1624013"/>
          <p14:tracePt t="87243" x="5224463" y="1604963"/>
          <p14:tracePt t="87252" x="5232400" y="1558925"/>
          <p14:tracePt t="87259" x="5232400" y="1541463"/>
          <p14:tracePt t="87267" x="5241925" y="1522413"/>
          <p14:tracePt t="87275" x="5241925" y="1495425"/>
          <p14:tracePt t="87285" x="5260975" y="1468438"/>
          <p14:tracePt t="87295" x="5260975" y="1449388"/>
          <p14:tracePt t="87298" x="5268913" y="1441450"/>
          <p14:tracePt t="87306" x="5268913" y="1412875"/>
          <p14:tracePt t="87315" x="5278438" y="1395413"/>
          <p14:tracePt t="87332" x="5278438" y="1385888"/>
          <p14:tracePt t="87338" x="5278438" y="1368425"/>
          <p14:tracePt t="87354" x="5287963" y="1349375"/>
          <p14:tracePt t="87371" x="5287963" y="1331913"/>
          <p14:tracePt t="87379" x="5305425" y="1312863"/>
          <p14:tracePt t="87786" x="5260975" y="1295400"/>
          <p14:tracePt t="87794" x="5241925" y="1312863"/>
          <p14:tracePt t="87802" x="5205413" y="1322388"/>
          <p14:tracePt t="87810" x="5187950" y="1331913"/>
          <p14:tracePt t="87818" x="5168900" y="1339850"/>
          <p14:tracePt t="87826" x="5159375" y="1339850"/>
          <p14:tracePt t="87834" x="5122863" y="1339850"/>
          <p14:tracePt t="87842" x="5086350" y="1339850"/>
          <p14:tracePt t="87850" x="5041900" y="1339850"/>
          <p14:tracePt t="87858" x="5005388" y="1339850"/>
          <p14:tracePt t="87866" x="4959350" y="1339850"/>
          <p14:tracePt t="87875" x="4949825" y="1339850"/>
          <p14:tracePt t="87883" x="4913313" y="1339850"/>
          <p14:tracePt t="87891" x="4876800" y="1339850"/>
          <p14:tracePt t="87900" x="4859338" y="1339850"/>
          <p14:tracePt t="87907" x="4840288" y="1339850"/>
          <p14:tracePt t="97904" x="4832350" y="1339850"/>
          <p14:tracePt t="97906" x="4786313" y="1412875"/>
          <p14:tracePt t="97916" x="4686300" y="1550988"/>
          <p14:tracePt t="97922" x="4603750" y="1704975"/>
          <p14:tracePt t="97931" x="4513263" y="1878013"/>
          <p14:tracePt t="97939" x="4421188" y="2033588"/>
          <p14:tracePt t="97948" x="4330700" y="2152650"/>
          <p14:tracePt t="97954" x="4238625" y="2289175"/>
          <p14:tracePt t="97965" x="4157663" y="2371725"/>
          <p14:tracePt t="97970" x="4121150" y="2416175"/>
          <p14:tracePt t="97978" x="4065588" y="2471738"/>
          <p14:tracePt t="97986" x="4029075" y="2481263"/>
          <p14:tracePt t="97994" x="4011613" y="2489200"/>
          <p14:tracePt t="98002" x="3992563" y="2498725"/>
          <p14:tracePt t="98035" x="3992563" y="2508250"/>
          <p14:tracePt t="98043" x="3992563" y="2517775"/>
          <p14:tracePt t="98051" x="3984625" y="2554288"/>
          <p14:tracePt t="98059" x="3938588" y="2617788"/>
          <p14:tracePt t="98068" x="3902075" y="2681288"/>
          <p14:tracePt t="98075" x="3819525" y="2781300"/>
          <p14:tracePt t="98085" x="3775075" y="2881313"/>
          <p14:tracePt t="98092" x="3702050" y="2982913"/>
          <p14:tracePt t="98104" x="3683000" y="3036888"/>
          <p14:tracePt t="98108" x="3629025" y="3090863"/>
          <p14:tracePt t="98119" x="3600450" y="3155950"/>
          <p14:tracePt t="98122" x="3582988" y="3173413"/>
          <p14:tracePt t="98131" x="3573463" y="3200400"/>
          <p14:tracePt t="98138" x="3563938" y="3209925"/>
          <p14:tracePt t="98148" x="3563938" y="3219450"/>
          <p14:tracePt t="98154" x="3536950" y="3246438"/>
          <p14:tracePt t="98164" x="3500438" y="3309938"/>
          <p14:tracePt t="98170" x="3446463" y="3375025"/>
          <p14:tracePt t="98178" x="3373438" y="3511550"/>
          <p14:tracePt t="98186" x="3300413" y="3629025"/>
          <p14:tracePt t="98195" x="3236913" y="3794125"/>
          <p14:tracePt t="98202" x="3163888" y="3930650"/>
          <p14:tracePt t="98210" x="3108325" y="4076700"/>
          <p14:tracePt t="98218" x="3090863" y="4213225"/>
          <p14:tracePt t="98226" x="3071813" y="4303713"/>
          <p14:tracePt t="98235" x="3071813" y="4376738"/>
          <p14:tracePt t="98243" x="3071813" y="4405313"/>
          <p14:tracePt t="98251" x="3071813" y="4449763"/>
          <p14:tracePt t="98258" x="3071813" y="4478338"/>
          <p14:tracePt t="98274" x="3071813" y="4486275"/>
          <p14:tracePt t="98637" x="3071813" y="4495800"/>
          <p14:tracePt t="98642" x="3071813" y="4532313"/>
          <p14:tracePt t="98650" x="3035300" y="4605338"/>
          <p14:tracePt t="98658" x="2954338" y="4660900"/>
          <p14:tracePt t="98666" x="2871788" y="4741863"/>
          <p14:tracePt t="98674" x="2798763" y="4797425"/>
          <p14:tracePt t="98682" x="2698750" y="4878388"/>
          <p14:tracePt t="98690" x="2671763" y="4914900"/>
          <p14:tracePt t="98700" x="2625725" y="4951413"/>
          <p14:tracePt t="98706" x="2589213" y="4979988"/>
          <p14:tracePt t="98715" x="2570163" y="4997450"/>
          <p14:tracePt t="98723" x="2533650" y="5043488"/>
          <p14:tracePt t="98730" x="2525713" y="5053013"/>
          <p14:tracePt t="98739" x="2506663" y="5080000"/>
          <p14:tracePt t="98747" x="2506663" y="5089525"/>
          <p14:tracePt t="98754" x="2489200" y="5106988"/>
          <p14:tracePt t="98763" x="2479675" y="5126038"/>
          <p14:tracePt t="98770" x="2462213" y="5170488"/>
          <p14:tracePt t="98778" x="2443163" y="5189538"/>
          <p14:tracePt t="98786" x="2425700" y="5233988"/>
          <p14:tracePt t="98795" x="2397125" y="5289550"/>
          <p14:tracePt t="98803" x="2379663" y="5326063"/>
          <p14:tracePt t="98811" x="2360613" y="5353050"/>
          <p14:tracePt t="98818" x="2343150" y="5426075"/>
          <p14:tracePt t="98826" x="2333625" y="5445125"/>
          <p14:tracePt t="98834" x="2333625" y="5462588"/>
          <p14:tracePt t="98842" x="2324100" y="5481638"/>
          <p14:tracePt t="98850" x="2316163" y="5508625"/>
          <p14:tracePt t="98859" x="2306638" y="5545138"/>
          <p14:tracePt t="98868" x="2279650" y="5572125"/>
          <p14:tracePt t="98876" x="2270125" y="5589588"/>
          <p14:tracePt t="98883" x="2260600" y="5608638"/>
          <p14:tracePt t="98903" x="2233613" y="5654675"/>
          <p14:tracePt t="98908" x="2224088" y="5662613"/>
          <p14:tracePt t="98922" x="2224088" y="5691188"/>
          <p14:tracePt t="98922" x="2224088" y="5699125"/>
          <p14:tracePt t="98931" x="2224088" y="5718175"/>
          <p14:tracePt t="98940" x="2224088" y="5727700"/>
          <p14:tracePt t="98948" x="2224088" y="5735638"/>
          <p14:tracePt t="98954" x="2214563" y="5764213"/>
          <p14:tracePt t="98962" x="2214563" y="5772150"/>
          <p14:tracePt t="98970" x="2197100" y="5800725"/>
          <p14:tracePt t="98978" x="2197100" y="5808663"/>
          <p14:tracePt t="98994" x="2197100" y="5818188"/>
          <p14:tracePt t="99019" x="2197100" y="5827713"/>
          <p14:tracePt t="99186" x="2197100" y="5781675"/>
          <p14:tracePt t="99195" x="2233613" y="5599113"/>
          <p14:tracePt t="99202" x="2306638" y="5453063"/>
          <p14:tracePt t="99210" x="2416175" y="5270500"/>
          <p14:tracePt t="99218" x="2525713" y="5060950"/>
          <p14:tracePt t="99226" x="2625725" y="4878388"/>
          <p14:tracePt t="99234" x="2708275" y="4751388"/>
          <p14:tracePt t="99242" x="2789238" y="4632325"/>
          <p14:tracePt t="99252" x="2862263" y="4495800"/>
          <p14:tracePt t="99260" x="2917825" y="4413250"/>
          <p14:tracePt t="99268" x="2935288" y="4368800"/>
          <p14:tracePt t="99276" x="2954338" y="4340225"/>
          <p14:tracePt t="99283" x="2962275" y="4332288"/>
          <p14:tracePt t="100171" x="2962275" y="4368800"/>
          <p14:tracePt t="100196" x="2962275" y="4376738"/>
          <p14:tracePt t="100226" x="2962275" y="4395788"/>
          <p14:tracePt t="100267" x="2962275" y="4413250"/>
          <p14:tracePt t="100275" x="2962275" y="4422775"/>
          <p14:tracePt t="100299" x="2962275" y="4441825"/>
          <p14:tracePt t="100447" x="2962275" y="4449763"/>
          <p14:tracePt t="100474" x="2954338" y="4449763"/>
          <p14:tracePt t="100482" x="2889250" y="4468813"/>
          <p14:tracePt t="100490" x="2835275" y="4478338"/>
          <p14:tracePt t="100498" x="2789238" y="4478338"/>
          <p14:tracePt t="100506" x="2735263" y="4478338"/>
          <p14:tracePt t="100514" x="2679700" y="4478338"/>
          <p14:tracePt t="100522" x="2643188" y="4478338"/>
          <p14:tracePt t="100531" x="2606675" y="4495800"/>
          <p14:tracePt t="100538" x="2589213" y="4495800"/>
          <p14:tracePt t="100554" x="2570163" y="4495800"/>
          <p14:tracePt t="100564" x="2552700" y="4495800"/>
          <p14:tracePt t="100979" x="2533650" y="4505325"/>
          <p14:tracePt t="100986" x="2479675" y="4505325"/>
          <p14:tracePt t="100995" x="2425700" y="4505325"/>
          <p14:tracePt t="101003" x="2379663" y="4505325"/>
          <p14:tracePt t="101010" x="2343150" y="4505325"/>
          <p14:tracePt t="101019" x="2324100" y="4505325"/>
          <p14:tracePt t="101028" x="2297113" y="4505325"/>
          <p14:tracePt t="101037" x="2279650" y="4505325"/>
          <p14:tracePt t="101044" x="2270125" y="4505325"/>
          <p14:tracePt t="101052" x="2251075" y="4505325"/>
          <p14:tracePt t="101316" x="2233613" y="4505325"/>
          <p14:tracePt t="101322" x="2243138" y="4505325"/>
          <p14:tracePt t="101330" x="2343150" y="4505325"/>
          <p14:tracePt t="101338" x="2433638" y="4505325"/>
          <p14:tracePt t="101347" x="2562225" y="4505325"/>
          <p14:tracePt t="101354" x="2652713" y="4505325"/>
          <p14:tracePt t="101363" x="2762250" y="4505325"/>
          <p14:tracePt t="101370" x="2908300" y="4532313"/>
          <p14:tracePt t="101379" x="2998788" y="4532313"/>
          <p14:tracePt t="101387" x="3136900" y="4568825"/>
          <p14:tracePt t="101395" x="3190875" y="4587875"/>
          <p14:tracePt t="101403" x="3244850" y="4587875"/>
          <p14:tracePt t="101411" x="3290888" y="4595813"/>
          <p14:tracePt t="101419" x="3309938" y="4605338"/>
          <p14:tracePt t="101435" x="3317875" y="4614863"/>
          <p14:tracePt t="101819" x="3317875" y="4568825"/>
          <p14:tracePt t="101826" x="3317875" y="4514850"/>
          <p14:tracePt t="101834" x="3290888" y="4449763"/>
          <p14:tracePt t="101842" x="3290888" y="4422775"/>
          <p14:tracePt t="101850" x="3290888" y="4386263"/>
          <p14:tracePt t="101859" x="3290888" y="4340225"/>
          <p14:tracePt t="101866" x="3290888" y="4240213"/>
          <p14:tracePt t="101875" x="3290888" y="4167188"/>
          <p14:tracePt t="101882" x="3290888" y="4076700"/>
          <p14:tracePt t="101890" x="3317875" y="3957638"/>
          <p14:tracePt t="101898" x="3363913" y="3884613"/>
          <p14:tracePt t="101906" x="3390900" y="3767138"/>
          <p14:tracePt t="101914" x="3427413" y="3684588"/>
          <p14:tracePt t="101922" x="3446463" y="3629025"/>
          <p14:tracePt t="101930" x="3455988" y="3548063"/>
          <p14:tracePt t="101939" x="3473450" y="3502025"/>
          <p14:tracePt t="101947" x="3473450" y="3475038"/>
          <p14:tracePt t="101955" x="3500438" y="3446463"/>
          <p14:tracePt t="101971" x="3500438" y="3429000"/>
          <p14:tracePt t="102036" x="3500438" y="3419475"/>
          <p14:tracePt t="102066" x="3509963" y="3411538"/>
          <p14:tracePt t="102082" x="3509963" y="3392488"/>
          <p14:tracePt t="102091" x="3519488" y="3382963"/>
          <p14:tracePt t="102130" x="3519488" y="3375025"/>
          <p14:tracePt t="102138" x="3519488" y="3365500"/>
          <p14:tracePt t="102146" x="3527425" y="3355975"/>
          <p14:tracePt t="102154" x="3527425" y="3346450"/>
          <p14:tracePt t="102164" x="3536950" y="3338513"/>
          <p14:tracePt t="102170" x="3536950" y="3328988"/>
          <p14:tracePt t="102186" x="3546475" y="3309938"/>
          <p14:tracePt t="102203" x="3546475" y="3302000"/>
          <p14:tracePt t="102211" x="3556000" y="3292475"/>
          <p14:tracePt t="102219" x="3563938" y="3282950"/>
          <p14:tracePt t="102235" x="3573463" y="3273425"/>
          <p14:tracePt t="102251" x="3582988" y="3255963"/>
          <p14:tracePt t="102259" x="3592513" y="3255963"/>
          <p14:tracePt t="102266" x="3600450" y="3255963"/>
          <p14:tracePt t="102274" x="3619500" y="3255963"/>
          <p14:tracePt t="102283" x="3636963" y="3255963"/>
          <p14:tracePt t="102290" x="3646488" y="3246438"/>
          <p14:tracePt t="102298" x="3656013" y="3246438"/>
          <p14:tracePt t="102306" x="3656013" y="3236913"/>
          <p14:tracePt t="102314" x="3673475" y="3236913"/>
          <p14:tracePt t="102322" x="3683000" y="3236913"/>
          <p14:tracePt t="102354" x="3692525" y="3228975"/>
          <p14:tracePt t="102494" x="3702050" y="3219450"/>
          <p14:tracePt t="102548" x="3683000" y="3228975"/>
          <p14:tracePt t="102556" x="3619500" y="3273425"/>
          <p14:tracePt t="102565" x="3563938" y="3302000"/>
          <p14:tracePt t="102571" x="3490913" y="3355975"/>
          <p14:tracePt t="102578" x="3427413" y="3392488"/>
          <p14:tracePt t="102586" x="3327400" y="3465513"/>
          <p14:tracePt t="102594" x="3281363" y="3482975"/>
          <p14:tracePt t="102602" x="3200400" y="3538538"/>
          <p14:tracePt t="102610" x="3127375" y="3556000"/>
          <p14:tracePt t="102618" x="3100388" y="3575050"/>
          <p14:tracePt t="102626" x="3090863" y="3584575"/>
          <p14:tracePt t="102780" x="3108325" y="3602038"/>
          <p14:tracePt t="102786" x="3236913" y="3602038"/>
          <p14:tracePt t="102794" x="3400425" y="3648075"/>
          <p14:tracePt t="102802" x="3563938" y="3675063"/>
          <p14:tracePt t="102810" x="3746500" y="3721100"/>
          <p14:tracePt t="102818" x="3911600" y="3738563"/>
          <p14:tracePt t="102826" x="4084638" y="3757613"/>
          <p14:tracePt t="102834" x="4211638" y="3767138"/>
          <p14:tracePt t="102842" x="4340225" y="3794125"/>
          <p14:tracePt t="102850" x="4413250" y="3811588"/>
          <p14:tracePt t="102859" x="4430713" y="3821113"/>
          <p14:tracePt t="102866" x="4448175" y="3821113"/>
          <p14:tracePt t="102962" x="4457700" y="3830638"/>
          <p14:tracePt t="103012" x="4430713" y="3867150"/>
          <p14:tracePt t="103024" x="4403725" y="3867150"/>
          <p14:tracePt t="103026" x="4311650" y="3903663"/>
          <p14:tracePt t="103036" x="4221163" y="3930650"/>
          <p14:tracePt t="103044" x="4121150" y="3967163"/>
          <p14:tracePt t="103054" x="4048125" y="3984625"/>
          <p14:tracePt t="103060" x="3948113" y="4013200"/>
          <p14:tracePt t="103070" x="3865563" y="4040188"/>
          <p14:tracePt t="103074" x="3775075" y="4067175"/>
          <p14:tracePt t="103083" x="3709988" y="4076700"/>
          <p14:tracePt t="103090" x="3646488" y="4113213"/>
          <p14:tracePt t="103098" x="3619500" y="4122738"/>
          <p14:tracePt t="103106" x="3592513" y="4130675"/>
          <p14:tracePt t="103115" x="3582988" y="4130675"/>
          <p14:tracePt t="103122" x="3573463" y="4140200"/>
          <p14:tracePt t="103130" x="3563938" y="4149725"/>
          <p14:tracePt t="103351" x="3619500" y="4149725"/>
          <p14:tracePt t="103357" x="3729038" y="4149725"/>
          <p14:tracePt t="103365" x="3856038" y="4149725"/>
          <p14:tracePt t="103371" x="3984625" y="4149725"/>
          <p14:tracePt t="103379" x="4094163" y="4149725"/>
          <p14:tracePt t="103387" x="4202113" y="4149725"/>
          <p14:tracePt t="103395" x="4294188" y="4149725"/>
          <p14:tracePt t="103403" x="4384675" y="4149725"/>
          <p14:tracePt t="103411" x="4413250" y="4149725"/>
          <p14:tracePt t="103419" x="4448175" y="4159250"/>
          <p14:tracePt t="103529" x="4448175" y="4167188"/>
          <p14:tracePt t="103538" x="4430713" y="4195763"/>
          <p14:tracePt t="103548" x="4340225" y="4213225"/>
          <p14:tracePt t="103554" x="4221163" y="4249738"/>
          <p14:tracePt t="103564" x="4094163" y="4268788"/>
          <p14:tracePt t="103570" x="3929063" y="4295775"/>
          <p14:tracePt t="103579" x="3802063" y="4313238"/>
          <p14:tracePt t="103586" x="3656013" y="4313238"/>
          <p14:tracePt t="103594" x="3527425" y="4313238"/>
          <p14:tracePt t="103603" x="3436938" y="4313238"/>
          <p14:tracePt t="103611" x="3382963" y="4313238"/>
          <p14:tracePt t="103619" x="3336925" y="4313238"/>
          <p14:tracePt t="103627" x="3327400" y="4313238"/>
          <p14:tracePt t="103858" x="3317875" y="4313238"/>
          <p14:tracePt t="103954" x="3309938" y="4332288"/>
          <p14:tracePt t="103963" x="3309938" y="4340225"/>
          <p14:tracePt t="103970" x="3309938" y="4386263"/>
          <p14:tracePt t="103979" x="3309938" y="4405313"/>
          <p14:tracePt t="103986" x="3309938" y="4422775"/>
          <p14:tracePt t="103995" x="3309938" y="4432300"/>
          <p14:tracePt t="104002" x="3309938" y="4459288"/>
          <p14:tracePt t="104572" x="3309938" y="4468813"/>
          <p14:tracePt t="104583" x="3309938" y="4486275"/>
          <p14:tracePt t="104587" x="3290888" y="4495800"/>
          <p14:tracePt t="104699" x="3281363" y="4505325"/>
          <p14:tracePt t="104707" x="3263900" y="4514850"/>
          <p14:tracePt t="104715" x="3254375" y="4522788"/>
          <p14:tracePt t="104723" x="3244850" y="4532313"/>
          <p14:tracePt t="104730" x="3227388" y="4551363"/>
          <p14:tracePt t="104738" x="3217863" y="4551363"/>
          <p14:tracePt t="104754" x="3208338" y="4559300"/>
          <p14:tracePt t="104764" x="3208338" y="4568825"/>
          <p14:tracePt t="104770" x="3200400" y="4578350"/>
          <p14:tracePt t="104786" x="3190875" y="4587875"/>
          <p14:tracePt t="106771" x="3200400" y="4587875"/>
          <p14:tracePt t="106779" x="3309938" y="4614863"/>
          <p14:tracePt t="106786" x="3463925" y="4624388"/>
          <p14:tracePt t="106794" x="3573463" y="4668838"/>
          <p14:tracePt t="106802" x="3673475" y="4697413"/>
          <p14:tracePt t="106810" x="3802063" y="4741863"/>
          <p14:tracePt t="106818" x="3902075" y="4768850"/>
          <p14:tracePt t="106826" x="4011613" y="4814888"/>
          <p14:tracePt t="106834" x="4075113" y="4824413"/>
          <p14:tracePt t="106842" x="4111625" y="4833938"/>
          <p14:tracePt t="106851" x="4129088" y="4833938"/>
          <p14:tracePt t="106874" x="4148138" y="4833938"/>
          <p14:tracePt t="107020" x="4165600" y="4833938"/>
          <p14:tracePt t="107026" x="4184650" y="4833938"/>
          <p14:tracePt t="107034" x="4230688" y="4814888"/>
          <p14:tracePt t="107042" x="4248150" y="4805363"/>
          <p14:tracePt t="107050" x="4267200" y="4805363"/>
          <p14:tracePt t="107058" x="4294188" y="4805363"/>
          <p14:tracePt t="107067" x="4303713" y="4805363"/>
          <p14:tracePt t="107074" x="4311650" y="4805363"/>
          <p14:tracePt t="107084" x="4321175" y="4805363"/>
          <p14:tracePt t="107339" x="4303713" y="4805363"/>
          <p14:tracePt t="107347" x="4230688" y="4787900"/>
          <p14:tracePt t="107354" x="4175125" y="4778375"/>
          <p14:tracePt t="107363" x="4111625" y="4778375"/>
          <p14:tracePt t="107370" x="4057650" y="4751388"/>
          <p14:tracePt t="107380" x="3975100" y="4741863"/>
          <p14:tracePt t="107386" x="3938588" y="4741863"/>
          <p14:tracePt t="107395" x="3846513" y="4732338"/>
          <p14:tracePt t="107403" x="3792538" y="4732338"/>
          <p14:tracePt t="107411" x="3738563" y="4714875"/>
          <p14:tracePt t="107418" x="3702050" y="4714875"/>
          <p14:tracePt t="107426" x="3665538" y="4697413"/>
          <p14:tracePt t="107435" x="3656013" y="4697413"/>
          <p14:tracePt t="107451" x="3636963" y="4697413"/>
          <p14:tracePt t="107573" x="3629025" y="4697413"/>
          <p14:tracePt t="107586" x="3592513" y="4697413"/>
          <p14:tracePt t="107602" x="3563938" y="4697413"/>
          <p14:tracePt t="107610" x="3527425" y="4697413"/>
          <p14:tracePt t="107618" x="3490913" y="4697413"/>
          <p14:tracePt t="107626" x="3473450" y="4697413"/>
          <p14:tracePt t="107634" x="3446463" y="4697413"/>
          <p14:tracePt t="107642" x="3427413" y="4697413"/>
          <p14:tracePt t="107650" x="3400425" y="4697413"/>
          <p14:tracePt t="107658" x="3390900" y="4697413"/>
          <p14:tracePt t="107666" x="3373438" y="4697413"/>
          <p14:tracePt t="107676" x="3354388" y="4697413"/>
          <p14:tracePt t="107692" x="3336925" y="4697413"/>
          <p14:tracePt t="107700" x="3317875" y="4697413"/>
          <p14:tracePt t="107706" x="3300413" y="4697413"/>
          <p14:tracePt t="107714" x="3273425" y="4697413"/>
          <p14:tracePt t="107722" x="3254375" y="4697413"/>
          <p14:tracePt t="107731" x="3227388" y="4697413"/>
          <p14:tracePt t="107738" x="3217863" y="4697413"/>
          <p14:tracePt t="107747" x="3200400" y="4697413"/>
          <p14:tracePt t="107754" x="3181350" y="4697413"/>
          <p14:tracePt t="107767" x="3171825" y="4697413"/>
          <p14:tracePt t="107772" x="3154363" y="4697413"/>
          <p14:tracePt t="107783" x="3136900" y="4697413"/>
          <p14:tracePt t="107802" x="3127375" y="4697413"/>
          <p14:tracePt t="107818" x="3117850" y="4697413"/>
          <p14:tracePt t="107826" x="3100388" y="4697413"/>
          <p14:tracePt t="107834" x="3090863" y="4697413"/>
          <p14:tracePt t="107843" x="3071813" y="4697413"/>
          <p14:tracePt t="107851" x="3063875" y="4697413"/>
          <p14:tracePt t="107858" x="3054350" y="4697413"/>
          <p14:tracePt t="107866" x="3035300" y="4697413"/>
          <p14:tracePt t="107881" x="3017838" y="4697413"/>
          <p14:tracePt t="107882" x="3008313" y="4697413"/>
          <p14:tracePt t="107890" x="2998788" y="4697413"/>
          <p14:tracePt t="107899" x="2990850" y="4697413"/>
          <p14:tracePt t="107970" x="2981325" y="4697413"/>
          <p14:tracePt t="107978" x="2962275" y="4697413"/>
          <p14:tracePt t="107987" x="2917825" y="4697413"/>
          <p14:tracePt t="107994" x="2898775" y="4697413"/>
          <p14:tracePt t="108003" x="2871788" y="4697413"/>
          <p14:tracePt t="108010" x="2852738" y="4705350"/>
          <p14:tracePt t="108018" x="2825750" y="4714875"/>
          <p14:tracePt t="108026" x="2808288" y="4724400"/>
          <p14:tracePt t="108034" x="2771775" y="4741863"/>
          <p14:tracePt t="108050" x="2752725" y="4751388"/>
          <p14:tracePt t="108066" x="2744788" y="4760913"/>
          <p14:tracePt t="108075" x="2716213" y="4768850"/>
          <p14:tracePt t="108083" x="2708275" y="4778375"/>
          <p14:tracePt t="108091" x="2708275" y="4787900"/>
          <p14:tracePt t="108099" x="2689225" y="4805363"/>
          <p14:tracePt t="108107" x="2671763" y="4824413"/>
          <p14:tracePt t="108115" x="2662238" y="4841875"/>
          <p14:tracePt t="108123" x="2625725" y="4870450"/>
          <p14:tracePt t="108131" x="2606675" y="4897438"/>
          <p14:tracePt t="108139" x="2570163" y="4943475"/>
          <p14:tracePt t="108147" x="2525713" y="4970463"/>
          <p14:tracePt t="108155" x="2462213" y="5043488"/>
          <p14:tracePt t="108164" x="2425700" y="5089525"/>
          <p14:tracePt t="108171" x="2370138" y="5153025"/>
          <p14:tracePt t="108180" x="2333625" y="5197475"/>
          <p14:tracePt t="108187" x="2306638" y="5233988"/>
          <p14:tracePt t="108195" x="2279650" y="5262563"/>
          <p14:tracePt t="108203" x="2260600" y="5299075"/>
          <p14:tracePt t="108211" x="2251075" y="5299075"/>
          <p14:tracePt t="108219" x="2233613" y="5343525"/>
          <p14:tracePt t="108227" x="2224088" y="5353050"/>
          <p14:tracePt t="108235" x="2206625" y="5389563"/>
          <p14:tracePt t="108243" x="2206625" y="5399088"/>
          <p14:tracePt t="108251" x="2187575" y="5408613"/>
          <p14:tracePt t="108259" x="2187575" y="5426075"/>
          <p14:tracePt t="108267" x="2187575" y="5462588"/>
          <p14:tracePt t="108275" x="2187575" y="5481638"/>
          <p14:tracePt t="108283" x="2179638" y="5508625"/>
          <p14:tracePt t="108291" x="2179638" y="5518150"/>
          <p14:tracePt t="108299" x="2179638" y="5526088"/>
          <p14:tracePt t="108429" x="2179638" y="5545138"/>
          <p14:tracePt t="108437" x="2170113" y="5562600"/>
          <p14:tracePt t="108445" x="2160588" y="5599113"/>
          <p14:tracePt t="108451" x="2143125" y="5618163"/>
          <p14:tracePt t="108459" x="2133600" y="5626100"/>
          <p14:tracePt t="108467" x="2114550" y="5645150"/>
          <p14:tracePt t="108475" x="2106613" y="5654675"/>
          <p14:tracePt t="108483" x="2097088" y="5662613"/>
          <p14:tracePt t="108491" x="2097088" y="5681663"/>
          <p14:tracePt t="108507" x="2097088" y="5691188"/>
          <p14:tracePt t="108724" x="2078038" y="5645150"/>
          <p14:tracePt t="108732" x="2078038" y="5635625"/>
          <p14:tracePt t="108741" x="2078038" y="5608638"/>
          <p14:tracePt t="108751" x="2078038" y="5599113"/>
          <p14:tracePt t="108755" x="2060575" y="5581650"/>
          <p14:tracePt t="108765" x="2060575" y="5572125"/>
          <p14:tracePt t="108771" x="2051050" y="5554663"/>
          <p14:tracePt t="108781" x="2041525" y="5554663"/>
          <p14:tracePt t="108795" x="2033588" y="5545138"/>
          <p14:tracePt t="108916" x="2024063" y="5545138"/>
          <p14:tracePt t="108924" x="1997075" y="5545138"/>
          <p14:tracePt t="108931" x="1960563" y="5545138"/>
          <p14:tracePt t="108940" x="1914525" y="5545138"/>
          <p14:tracePt t="108948" x="1895475" y="5545138"/>
          <p14:tracePt t="108955" x="1860550" y="5545138"/>
          <p14:tracePt t="108963" x="1851025" y="5545138"/>
          <p14:tracePt t="108970" x="1831975" y="5545138"/>
          <p14:tracePt t="108980" x="1814513" y="5526088"/>
          <p14:tracePt t="109124" x="1804988" y="5526088"/>
          <p14:tracePt t="109130" x="1787525" y="5526088"/>
          <p14:tracePt t="109139" x="1768475" y="5535613"/>
          <p14:tracePt t="109154" x="1768475" y="5562600"/>
          <p14:tracePt t="109163" x="1768475" y="5572125"/>
          <p14:tracePt t="109247" x="1768475" y="5581650"/>
          <p14:tracePt t="109253" x="1768475" y="5608638"/>
          <p14:tracePt t="109268" x="1768475" y="5645150"/>
          <p14:tracePt t="109277" x="1778000" y="5662613"/>
          <p14:tracePt t="109284" x="1831975" y="5727700"/>
          <p14:tracePt t="109291" x="1851025" y="5772150"/>
          <p14:tracePt t="109299" x="1868488" y="5791200"/>
          <p14:tracePt t="109307" x="1887538" y="5808663"/>
          <p14:tracePt t="109315" x="1914525" y="5845175"/>
          <p14:tracePt t="109323" x="1931988" y="5873750"/>
          <p14:tracePt t="109331" x="1941513" y="5881688"/>
          <p14:tracePt t="109347" x="1951038" y="5891213"/>
          <p14:tracePt t="109562" x="1951038" y="5873750"/>
          <p14:tracePt t="109571" x="1997075" y="5827713"/>
          <p14:tracePt t="109579" x="2005013" y="5808663"/>
          <p14:tracePt t="109586" x="2033588" y="5764213"/>
          <p14:tracePt t="109594" x="2060575" y="5745163"/>
          <p14:tracePt t="109602" x="2070100" y="5708650"/>
          <p14:tracePt t="109610" x="2097088" y="5681663"/>
          <p14:tracePt t="109619" x="2133600" y="5645150"/>
          <p14:tracePt t="109627" x="2151063" y="5626100"/>
          <p14:tracePt t="109635" x="2170113" y="5599113"/>
          <p14:tracePt t="109643" x="2187575" y="5581650"/>
          <p14:tracePt t="109651" x="2197100" y="5572125"/>
          <p14:tracePt t="109659" x="2206625" y="5562600"/>
          <p14:tracePt t="109666" x="2214563" y="5554663"/>
          <p14:tracePt t="109676" x="2233613" y="5535613"/>
          <p14:tracePt t="109682" x="2233613" y="5526088"/>
          <p14:tracePt t="109690" x="2243138" y="5526088"/>
          <p14:tracePt t="109698" x="2251075" y="5508625"/>
          <p14:tracePt t="109706" x="2270125" y="5499100"/>
          <p14:tracePt t="109714" x="2279650" y="5489575"/>
          <p14:tracePt t="109722" x="2297113" y="5472113"/>
          <p14:tracePt t="109731" x="2306638" y="5462588"/>
          <p14:tracePt t="109738" x="2333625" y="5435600"/>
          <p14:tracePt t="109747" x="2343150" y="5426075"/>
          <p14:tracePt t="109755" x="2360613" y="5408613"/>
          <p14:tracePt t="109764" x="2389188" y="5389563"/>
          <p14:tracePt t="109771" x="2406650" y="5372100"/>
          <p14:tracePt t="109780" x="2452688" y="5335588"/>
          <p14:tracePt t="109786" x="2489200" y="5307013"/>
          <p14:tracePt t="109795" x="2506663" y="5262563"/>
          <p14:tracePt t="109802" x="2525713" y="5243513"/>
          <p14:tracePt t="109810" x="2562225" y="5207000"/>
          <p14:tracePt t="109818" x="2598738" y="5160963"/>
          <p14:tracePt t="109826" x="2625725" y="5126038"/>
          <p14:tracePt t="109834" x="2643188" y="5097463"/>
          <p14:tracePt t="109842" x="2679700" y="5043488"/>
          <p14:tracePt t="109850" x="2698750" y="5006975"/>
          <p14:tracePt t="109858" x="2744788" y="4960938"/>
          <p14:tracePt t="109866" x="2744788" y="4943475"/>
          <p14:tracePt t="109881" x="2771775" y="4914900"/>
          <p14:tracePt t="109883" x="2789238" y="4887913"/>
          <p14:tracePt t="109899" x="2798763" y="4878388"/>
          <p14:tracePt t="110005" x="2798763" y="4870450"/>
          <p14:tracePt t="110010" x="2808288" y="4841875"/>
          <p14:tracePt t="110018" x="2817813" y="4814888"/>
          <p14:tracePt t="110026" x="2835275" y="4778375"/>
          <p14:tracePt t="110034" x="2844800" y="4760913"/>
          <p14:tracePt t="110043" x="2852738" y="4724400"/>
          <p14:tracePt t="110050" x="2862263" y="4705350"/>
          <p14:tracePt t="110058" x="2889250" y="4641850"/>
          <p14:tracePt t="110066" x="2898775" y="4632325"/>
          <p14:tracePt t="110074" x="2898775" y="4595813"/>
          <p14:tracePt t="110083" x="2908300" y="4578350"/>
          <p14:tracePt t="110090" x="2908300" y="4559300"/>
          <p14:tracePt t="110098" x="2917825" y="4541838"/>
          <p14:tracePt t="110106" x="2917825" y="4532313"/>
          <p14:tracePt t="110122" x="2917825" y="4522788"/>
          <p14:tracePt t="111005" x="2954338" y="4478338"/>
          <p14:tracePt t="111012" x="2971800" y="4405313"/>
          <p14:tracePt t="111023" x="2990850" y="4359275"/>
          <p14:tracePt t="111028" x="2990850" y="4286250"/>
          <p14:tracePt t="111035" x="2998788" y="4222750"/>
          <p14:tracePt t="111042" x="2998788" y="4167188"/>
          <p14:tracePt t="111050" x="2998788" y="4113213"/>
          <p14:tracePt t="111059" x="2998788" y="4057650"/>
          <p14:tracePt t="111066" x="2998788" y="4040188"/>
          <p14:tracePt t="111074" x="2998788" y="4021138"/>
          <p14:tracePt t="111082" x="2998788" y="4013200"/>
          <p14:tracePt t="111098" x="2998788" y="4003675"/>
          <p14:tracePt t="112021" x="2998788" y="3994150"/>
          <p14:tracePt t="112026" x="2944813" y="3994150"/>
          <p14:tracePt t="112034" x="2835275" y="3994150"/>
          <p14:tracePt t="112042" x="2789238" y="3957638"/>
          <p14:tracePt t="112050" x="2708275" y="3903663"/>
          <p14:tracePt t="112058" x="2625725" y="3848100"/>
          <p14:tracePt t="112066" x="2562225" y="3811588"/>
          <p14:tracePt t="112075" x="2479675" y="3757613"/>
          <p14:tracePt t="112082" x="2452688" y="3738563"/>
          <p14:tracePt t="112090" x="2425700" y="3711575"/>
          <p14:tracePt t="112098" x="2416175" y="3702050"/>
          <p14:tracePt t="112106" x="2416175" y="3675063"/>
          <p14:tracePt t="112114" x="2416175" y="3657600"/>
          <p14:tracePt t="112122" x="2416175" y="3629025"/>
          <p14:tracePt t="112130" x="2416175" y="3621088"/>
          <p14:tracePt t="112139" x="2416175" y="3611563"/>
          <p14:tracePt t="112147" x="2416175" y="3584575"/>
          <p14:tracePt t="112155" x="2416175" y="3575050"/>
          <p14:tracePt t="112164" x="2416175" y="3565525"/>
          <p14:tracePt t="112179" x="2416175" y="3548063"/>
          <p14:tracePt t="112188" x="2425700" y="3548063"/>
          <p14:tracePt t="112200" x="2443163" y="3529013"/>
          <p14:tracePt t="112204" x="2452688" y="3519488"/>
          <p14:tracePt t="112212" x="2470150" y="3502025"/>
          <p14:tracePt t="112219" x="2489200" y="3482975"/>
          <p14:tracePt t="112228" x="2516188" y="3455988"/>
          <p14:tracePt t="112237" x="2562225" y="3429000"/>
          <p14:tracePt t="112242" x="2589213" y="3402013"/>
          <p14:tracePt t="112250" x="2635250" y="3402013"/>
          <p14:tracePt t="112259" x="2679700" y="3375025"/>
          <p14:tracePt t="112266" x="2735263" y="3355975"/>
          <p14:tracePt t="112275" x="2744788" y="3355975"/>
          <p14:tracePt t="112283" x="2771775" y="3355975"/>
          <p14:tracePt t="112292" x="2781300" y="3355975"/>
          <p14:tracePt t="112330" x="2789238" y="3355975"/>
          <p14:tracePt t="112364" x="2808288" y="3365500"/>
          <p14:tracePt t="112372" x="2852738" y="3429000"/>
          <p14:tracePt t="112382" x="2881313" y="3455988"/>
          <p14:tracePt t="112388" x="2935288" y="3492500"/>
          <p14:tracePt t="112399" x="3017838" y="3565525"/>
          <p14:tracePt t="112404" x="3081338" y="3592513"/>
          <p14:tracePt t="112412" x="3144838" y="3638550"/>
          <p14:tracePt t="112420" x="3181350" y="3657600"/>
          <p14:tracePt t="112428" x="3217863" y="3684588"/>
          <p14:tracePt t="112436" x="3244850" y="3694113"/>
          <p14:tracePt t="112444" x="3254375" y="3702050"/>
          <p14:tracePt t="112514" x="3263900" y="3711575"/>
          <p14:tracePt t="112522" x="3263900" y="3738563"/>
          <p14:tracePt t="112530" x="3263900" y="3767138"/>
          <p14:tracePt t="112540" x="3263900" y="3784600"/>
          <p14:tracePt t="112546" x="3263900" y="3821113"/>
          <p14:tracePt t="112555" x="3254375" y="3840163"/>
          <p14:tracePt t="112563" x="3244850" y="3867150"/>
          <p14:tracePt t="112571" x="3244850" y="3875088"/>
          <p14:tracePt t="112583" x="3236913" y="3903663"/>
          <p14:tracePt t="112586" x="3227388" y="3903663"/>
          <p14:tracePt t="112602" x="3227388" y="3911600"/>
          <p14:tracePt t="112803" x="3227388" y="3903663"/>
          <p14:tracePt t="112812" x="3217863" y="3875088"/>
          <p14:tracePt t="112818" x="3217863" y="3857625"/>
          <p14:tracePt t="112826" x="3217863" y="3830638"/>
          <p14:tracePt t="112834" x="3217863" y="3803650"/>
          <p14:tracePt t="112842" x="3217863" y="3784600"/>
          <p14:tracePt t="112850" x="3217863" y="3775075"/>
          <p14:tracePt t="112858" x="3217863" y="3767138"/>
          <p14:tracePt t="112874" x="3217863" y="3757613"/>
          <p14:tracePt t="112882" x="3217863" y="3738563"/>
          <p14:tracePt t="112890" x="3217863" y="3730625"/>
          <p14:tracePt t="112898" x="3217863" y="3721100"/>
          <p14:tracePt t="112906" x="3217863" y="3702050"/>
          <p14:tracePt t="112914" x="3217863" y="3684588"/>
          <p14:tracePt t="112923" x="3217863" y="3648075"/>
          <p14:tracePt t="112930" x="3217863" y="3602038"/>
          <p14:tracePt t="112939" x="3217863" y="3575050"/>
          <p14:tracePt t="112947" x="3217863" y="3529013"/>
          <p14:tracePt t="112955" x="3217863" y="3492500"/>
          <p14:tracePt t="112963" x="3217863" y="3465513"/>
          <p14:tracePt t="112972" x="3208338" y="3429000"/>
          <p14:tracePt t="112980" x="3208338" y="3419475"/>
          <p14:tracePt t="112986" x="3208338" y="3411538"/>
          <p14:tracePt t="112996" x="3200400" y="3392488"/>
          <p14:tracePt t="113002" x="3190875" y="3382963"/>
          <p14:tracePt t="113019" x="3190875" y="3355975"/>
          <p14:tracePt t="113027" x="3190875" y="3346450"/>
          <p14:tracePt t="113035" x="3190875" y="3319463"/>
          <p14:tracePt t="113043" x="3181350" y="3302000"/>
          <p14:tracePt t="113051" x="3181350" y="3273425"/>
          <p14:tracePt t="113059" x="3163888" y="3255963"/>
          <p14:tracePt t="113067" x="3144838" y="3236913"/>
          <p14:tracePt t="113075" x="3127375" y="3192463"/>
          <p14:tracePt t="113083" x="3108325" y="3146425"/>
          <p14:tracePt t="113091" x="3081338" y="3100388"/>
          <p14:tracePt t="113099" x="3071813" y="3073400"/>
          <p14:tracePt t="113107" x="3054350" y="3036888"/>
          <p14:tracePt t="113116" x="3044825" y="3000375"/>
          <p14:tracePt t="113122" x="3035300" y="2954338"/>
          <p14:tracePt t="113132" x="3027363" y="2927350"/>
          <p14:tracePt t="113138" x="2998788" y="2881313"/>
          <p14:tracePt t="113148" x="2990850" y="2844800"/>
          <p14:tracePt t="113154" x="2981325" y="2800350"/>
          <p14:tracePt t="113163" x="2962275" y="2754313"/>
          <p14:tracePt t="113170" x="2935288" y="2708275"/>
          <p14:tracePt t="113179" x="2925763" y="2644775"/>
          <p14:tracePt t="113186" x="2889250" y="2598738"/>
          <p14:tracePt t="113196" x="2881313" y="2562225"/>
          <p14:tracePt t="113202" x="2871788" y="2544763"/>
          <p14:tracePt t="113210" x="2862263" y="2525713"/>
          <p14:tracePt t="113218" x="2852738" y="2517775"/>
          <p14:tracePt t="113372" x="2844800" y="2525713"/>
          <p14:tracePt t="113382" x="2844800" y="2554288"/>
          <p14:tracePt t="113389" x="2844800" y="2589213"/>
          <p14:tracePt t="113396" x="2852738" y="2625725"/>
          <p14:tracePt t="113403" x="2889250" y="2671763"/>
          <p14:tracePt t="113411" x="2908300" y="2717800"/>
          <p14:tracePt t="113419" x="2981325" y="2800350"/>
          <p14:tracePt t="113427" x="3017838" y="2863850"/>
          <p14:tracePt t="113435" x="3071813" y="2927350"/>
          <p14:tracePt t="113443" x="3117850" y="2963863"/>
          <p14:tracePt t="113451" x="3154363" y="2990850"/>
          <p14:tracePt t="113459" x="3154363" y="3000375"/>
          <p14:tracePt t="113467" x="3163888" y="3009900"/>
          <p14:tracePt t="113490" x="3163888" y="3017838"/>
          <p14:tracePt t="113597" x="3181350" y="3017838"/>
          <p14:tracePt t="113626" x="3190875" y="3017838"/>
          <p14:tracePt t="113635" x="3200400" y="3000375"/>
          <p14:tracePt t="113643" x="3200400" y="2990850"/>
          <p14:tracePt t="113651" x="3217863" y="2973388"/>
          <p14:tracePt t="113659" x="3227388" y="2973388"/>
          <p14:tracePt t="113675" x="3236913" y="2963863"/>
          <p14:tracePt t="113683" x="3236913" y="2954338"/>
          <p14:tracePt t="113691" x="3236913" y="2936875"/>
          <p14:tracePt t="113706" x="3244850" y="2927350"/>
          <p14:tracePt t="113714" x="3244850" y="2917825"/>
          <p14:tracePt t="113722" x="3263900" y="2890838"/>
          <p14:tracePt t="113738" x="3273425" y="2881313"/>
          <p14:tracePt t="113746" x="3273425" y="2873375"/>
          <p14:tracePt t="113755" x="3273425" y="2863850"/>
          <p14:tracePt t="113771" x="3273425" y="2854325"/>
          <p14:tracePt t="113954" x="3273425" y="2827338"/>
          <p14:tracePt t="113962" x="3273425" y="2808288"/>
          <p14:tracePt t="113970" x="3273425" y="2781300"/>
          <p14:tracePt t="113978" x="3273425" y="2754313"/>
          <p14:tracePt t="113986" x="3254375" y="2717800"/>
          <p14:tracePt t="113996" x="3217863" y="2690813"/>
          <p14:tracePt t="114002" x="3200400" y="2671763"/>
          <p14:tracePt t="114010" x="3190875" y="2662238"/>
          <p14:tracePt t="114018" x="3190875" y="2654300"/>
          <p14:tracePt t="114122" x="3190875" y="2635250"/>
          <p14:tracePt t="114154" x="3190875" y="2625725"/>
          <p14:tracePt t="114170" x="3190875" y="2617788"/>
          <p14:tracePt t="114178" x="3200400" y="2617788"/>
          <p14:tracePt t="114186" x="3208338" y="2608263"/>
          <p14:tracePt t="114202" x="3227388" y="2598738"/>
          <p14:tracePt t="114420" x="3227388" y="2644775"/>
          <p14:tracePt t="114429" x="3227388" y="2698750"/>
          <p14:tracePt t="114437" x="3227388" y="2735263"/>
          <p14:tracePt t="114444" x="3227388" y="2781300"/>
          <p14:tracePt t="114451" x="3236913" y="2808288"/>
          <p14:tracePt t="114459" x="3236913" y="2854325"/>
          <p14:tracePt t="114467" x="3236913" y="2881313"/>
          <p14:tracePt t="114475" x="3254375" y="2909888"/>
          <p14:tracePt t="114483" x="3273425" y="2946400"/>
          <p14:tracePt t="114491" x="3273425" y="2963863"/>
          <p14:tracePt t="114499" x="3290888" y="3000375"/>
          <p14:tracePt t="114507" x="3290888" y="3046413"/>
          <p14:tracePt t="114515" x="3290888" y="3063875"/>
          <p14:tracePt t="114523" x="3309938" y="3100388"/>
          <p14:tracePt t="114531" x="3309938" y="3109913"/>
          <p14:tracePt t="114540" x="3309938" y="3146425"/>
          <p14:tracePt t="114548" x="3317875" y="3192463"/>
          <p14:tracePt t="114555" x="3317875" y="3209925"/>
          <p14:tracePt t="114563" x="3317875" y="3246438"/>
          <p14:tracePt t="114572" x="3317875" y="3292475"/>
          <p14:tracePt t="114583" x="3317875" y="3328988"/>
          <p14:tracePt t="114589" x="3317875" y="3355975"/>
          <p14:tracePt t="114599" x="3317875" y="3402013"/>
          <p14:tracePt t="114604" x="3317875" y="3438525"/>
          <p14:tracePt t="114615" x="3317875" y="3482975"/>
          <p14:tracePt t="114619" x="3317875" y="3511550"/>
          <p14:tracePt t="114627" x="3317875" y="3538538"/>
          <p14:tracePt t="114635" x="3317875" y="3584575"/>
          <p14:tracePt t="114643" x="3317875" y="3611563"/>
          <p14:tracePt t="114651" x="3317875" y="3638550"/>
          <p14:tracePt t="114659" x="3317875" y="3684588"/>
          <p14:tracePt t="114668" x="3317875" y="3702050"/>
          <p14:tracePt t="114674" x="3317875" y="3738563"/>
          <p14:tracePt t="114683" x="3317875" y="3757613"/>
          <p14:tracePt t="114690" x="3317875" y="3794125"/>
          <p14:tracePt t="114699" x="3317875" y="3840163"/>
          <p14:tracePt t="114706" x="3317875" y="3875088"/>
          <p14:tracePt t="114714" x="3317875" y="3911600"/>
          <p14:tracePt t="114722" x="3317875" y="3948113"/>
          <p14:tracePt t="114730" x="3317875" y="3976688"/>
          <p14:tracePt t="114739" x="3317875" y="4003675"/>
          <p14:tracePt t="114747" x="3317875" y="4049713"/>
          <p14:tracePt t="114754" x="3317875" y="4086225"/>
          <p14:tracePt t="114763" x="3317875" y="4103688"/>
          <p14:tracePt t="114770" x="3317875" y="4149725"/>
          <p14:tracePt t="114779" x="3317875" y="4186238"/>
          <p14:tracePt t="114786" x="3317875" y="4203700"/>
          <p14:tracePt t="114796" x="3317875" y="4222750"/>
          <p14:tracePt t="114802" x="3317875" y="4249738"/>
          <p14:tracePt t="114810" x="3317875" y="4268788"/>
          <p14:tracePt t="114818" x="3317875" y="4303713"/>
          <p14:tracePt t="114826" x="3317875" y="4332288"/>
          <p14:tracePt t="114834" x="3317875" y="4349750"/>
          <p14:tracePt t="114843" x="3317875" y="4376738"/>
          <p14:tracePt t="114851" x="3317875" y="4395788"/>
          <p14:tracePt t="114859" x="3309938" y="4422775"/>
          <p14:tracePt t="114868" x="3309938" y="4432300"/>
          <p14:tracePt t="114881" x="3309938" y="4441825"/>
          <p14:tracePt t="114883" x="3309938" y="4468813"/>
          <p14:tracePt t="114890" x="3309938" y="4478338"/>
          <p14:tracePt t="114906" x="3300413" y="4478338"/>
          <p14:tracePt t="114931" x="3300413" y="4495800"/>
          <p14:tracePt t="115020" x="3290888" y="4505325"/>
          <p14:tracePt t="115029" x="3254375" y="4522788"/>
          <p14:tracePt t="115041" x="3227388" y="4559300"/>
          <p14:tracePt t="115046" x="3181350" y="4568825"/>
          <p14:tracePt t="115052" x="3154363" y="4578350"/>
          <p14:tracePt t="115059" x="3090863" y="4595813"/>
          <p14:tracePt t="115066" x="3063875" y="4624388"/>
          <p14:tracePt t="115074" x="3044825" y="4632325"/>
          <p14:tracePt t="115083" x="3017838" y="4641850"/>
          <p14:tracePt t="115092" x="3008313" y="4641850"/>
          <p14:tracePt t="115099" x="2998788" y="4641850"/>
          <p14:tracePt t="115107" x="2971800" y="4641850"/>
          <p14:tracePt t="115115" x="2954338" y="4651375"/>
          <p14:tracePt t="115122" x="2944813" y="4660900"/>
          <p14:tracePt t="115130" x="2925763" y="4660900"/>
          <p14:tracePt t="115138" x="2917825" y="4668838"/>
          <p14:tracePt t="115154" x="2898775" y="4668838"/>
          <p14:tracePt t="115163" x="2889250" y="4668838"/>
          <p14:tracePt t="115181" x="2871788" y="4668838"/>
          <p14:tracePt t="115186" x="2844800" y="4668838"/>
          <p14:tracePt t="115196" x="2825750" y="4668838"/>
          <p14:tracePt t="115202" x="2798763" y="4668838"/>
          <p14:tracePt t="115212" x="2781300" y="4678363"/>
          <p14:tracePt t="115219" x="2735263" y="4705350"/>
          <p14:tracePt t="115227" x="2689225" y="4705350"/>
          <p14:tracePt t="115235" x="2652713" y="4705350"/>
          <p14:tracePt t="115243" x="2616200" y="4714875"/>
          <p14:tracePt t="115251" x="2579688" y="4714875"/>
          <p14:tracePt t="115259" x="2552700" y="4724400"/>
          <p14:tracePt t="115268" x="2533650" y="4724400"/>
          <p14:tracePt t="115275" x="2506663" y="4724400"/>
          <p14:tracePt t="115285" x="2498725" y="4724400"/>
          <p14:tracePt t="115292" x="2489200" y="4732338"/>
          <p14:tracePt t="115317" x="2479675" y="4732338"/>
          <p14:tracePt t="115323" x="2462213" y="4732338"/>
          <p14:tracePt t="115333" x="2443163" y="4751388"/>
          <p14:tracePt t="115339" x="2433638" y="4751388"/>
          <p14:tracePt t="115349" x="2406650" y="4760913"/>
          <p14:tracePt t="115356" x="2389188" y="4768850"/>
          <p14:tracePt t="115365" x="2333625" y="4797425"/>
          <p14:tracePt t="115371" x="2316163" y="4805363"/>
          <p14:tracePt t="115383" x="2279650" y="4824413"/>
          <p14:tracePt t="115388" x="2251075" y="4824413"/>
          <p14:tracePt t="115396" x="2224088" y="4841875"/>
          <p14:tracePt t="115402" x="2206625" y="4851400"/>
          <p14:tracePt t="115410" x="2197100" y="4860925"/>
          <p14:tracePt t="115418" x="2187575" y="4860925"/>
          <p14:tracePt t="115428" x="2179638" y="4870450"/>
          <p14:tracePt t="115436" x="2170113" y="4870450"/>
          <p14:tracePt t="115444" x="2170113" y="4878388"/>
          <p14:tracePt t="115452" x="2151063" y="4897438"/>
          <p14:tracePt t="115460" x="2143125" y="4897438"/>
          <p14:tracePt t="115470" x="2124075" y="4906963"/>
          <p14:tracePt t="115476" x="2114550" y="4914900"/>
          <p14:tracePt t="115486" x="2097088" y="4933950"/>
          <p14:tracePt t="115491" x="2078038" y="4970463"/>
          <p14:tracePt t="115502" x="2041525" y="4997450"/>
          <p14:tracePt t="115506" x="2024063" y="5024438"/>
          <p14:tracePt t="115515" x="2014538" y="5043488"/>
          <p14:tracePt t="115522" x="2005013" y="5080000"/>
          <p14:tracePt t="115531" x="1997075" y="5097463"/>
          <p14:tracePt t="115538" x="1978025" y="5126038"/>
          <p14:tracePt t="115548" x="1968500" y="5153025"/>
          <p14:tracePt t="115554" x="1960563" y="5189538"/>
          <p14:tracePt t="115563" x="1951038" y="5226050"/>
          <p14:tracePt t="115570" x="1951038" y="5243513"/>
          <p14:tracePt t="115579" x="1931988" y="5289550"/>
          <p14:tracePt t="115586" x="1931988" y="5299075"/>
          <p14:tracePt t="115596" x="1931988" y="5307013"/>
          <p14:tracePt t="115602" x="1931988" y="5316538"/>
          <p14:tracePt t="115610" x="1931988" y="5326063"/>
          <p14:tracePt t="115626" x="1931988" y="5335588"/>
          <p14:tracePt t="115643" x="1931988" y="5343525"/>
          <p14:tracePt t="115651" x="1931988" y="5362575"/>
          <p14:tracePt t="115659" x="1931988" y="5380038"/>
          <p14:tracePt t="115675" x="1931988" y="5408613"/>
          <p14:tracePt t="115683" x="1931988" y="5426075"/>
          <p14:tracePt t="115690" x="1931988" y="5453063"/>
          <p14:tracePt t="115698" x="1931988" y="5472113"/>
          <p14:tracePt t="115706" x="1931988" y="5508625"/>
          <p14:tracePt t="115722" x="1931988" y="5545138"/>
          <p14:tracePt t="115730" x="1931988" y="5554663"/>
          <p14:tracePt t="115738" x="1931988" y="5581650"/>
          <p14:tracePt t="115747" x="1931988" y="5589588"/>
          <p14:tracePt t="115754" x="1931988" y="5608638"/>
          <p14:tracePt t="115763" x="1931988" y="5626100"/>
          <p14:tracePt t="115770" x="1931988" y="5645150"/>
          <p14:tracePt t="115779" x="1931988" y="5672138"/>
          <p14:tracePt t="115786" x="1931988" y="5691188"/>
          <p14:tracePt t="115796" x="1931988" y="5727700"/>
          <p14:tracePt t="115802" x="1931988" y="5745163"/>
          <p14:tracePt t="115810" x="1931988" y="5772150"/>
          <p14:tracePt t="115818" x="1931988" y="5791200"/>
          <p14:tracePt t="115827" x="1931988" y="5827713"/>
          <p14:tracePt t="115843" x="1931988" y="5864225"/>
          <p14:tracePt t="115851" x="1931988" y="5873750"/>
          <p14:tracePt t="115867" x="1931988" y="5881688"/>
          <p14:tracePt t="116235" x="1931988" y="5864225"/>
          <p14:tracePt t="116243" x="1905000" y="5837238"/>
          <p14:tracePt t="116251" x="1895475" y="5818188"/>
          <p14:tracePt t="116259" x="1878013" y="5781675"/>
          <p14:tracePt t="116267" x="1868488" y="5781675"/>
          <p14:tracePt t="116275" x="1868488" y="5772150"/>
          <p14:tracePt t="116283" x="1860550" y="5764213"/>
          <p14:tracePt t="116418" x="1860550" y="5772150"/>
          <p14:tracePt t="116436" x="1860550" y="5800725"/>
          <p14:tracePt t="116444" x="1860550" y="5827713"/>
          <p14:tracePt t="116452" x="1860550" y="5864225"/>
          <p14:tracePt t="116460" x="1860550" y="5900738"/>
          <p14:tracePt t="116467" x="1860550" y="5918200"/>
          <p14:tracePt t="116475" x="1860550" y="5946775"/>
          <p14:tracePt t="116483" x="1860550" y="5964238"/>
          <p14:tracePt t="116490" x="1860550" y="5973763"/>
          <p14:tracePt t="116608" x="1868488" y="5983288"/>
          <p14:tracePt t="116613" x="1887538" y="5983288"/>
          <p14:tracePt t="116621" x="1931988" y="5973763"/>
          <p14:tracePt t="116627" x="1951038" y="5946775"/>
          <p14:tracePt t="116635" x="1960563" y="5946775"/>
          <p14:tracePt t="116643" x="1968500" y="5937250"/>
          <p14:tracePt t="116900" x="2024063" y="5873750"/>
          <p14:tracePt t="116906" x="2060575" y="5791200"/>
          <p14:tracePt t="116914" x="2133600" y="5708650"/>
          <p14:tracePt t="116922" x="2197100" y="5618163"/>
          <p14:tracePt t="116930" x="2270125" y="5499100"/>
          <p14:tracePt t="116938" x="2316163" y="5408613"/>
          <p14:tracePt t="116947" x="2389188" y="5253038"/>
          <p14:tracePt t="116954" x="2452688" y="5153025"/>
          <p14:tracePt t="116962" x="2489200" y="5060950"/>
          <p14:tracePt t="116970" x="2533650" y="4979988"/>
          <p14:tracePt t="116979" x="2543175" y="4914900"/>
          <p14:tracePt t="116987" x="2552700" y="4878388"/>
          <p14:tracePt t="116996" x="2570163" y="4841875"/>
          <p14:tracePt t="117002" x="2570163" y="4824413"/>
          <p14:tracePt t="117397" x="2570163" y="4787900"/>
          <p14:tracePt t="117405" x="2570163" y="4741863"/>
          <p14:tracePt t="117412" x="2598738" y="4697413"/>
          <p14:tracePt t="117420" x="2606675" y="4668838"/>
          <p14:tracePt t="117428" x="2643188" y="4614863"/>
          <p14:tracePt t="117435" x="2652713" y="4568825"/>
          <p14:tracePt t="117443" x="2698750" y="4522788"/>
          <p14:tracePt t="117451" x="2716213" y="4441825"/>
          <p14:tracePt t="117459" x="2735263" y="4376738"/>
          <p14:tracePt t="117467" x="2762250" y="4322763"/>
          <p14:tracePt t="117475" x="2762250" y="4259263"/>
          <p14:tracePt t="117485" x="2771775" y="4186238"/>
          <p14:tracePt t="117492" x="2771775" y="4113213"/>
          <p14:tracePt t="117500" x="2789238" y="4003675"/>
          <p14:tracePt t="117507" x="2817813" y="3903663"/>
          <p14:tracePt t="117515" x="2817813" y="3811588"/>
          <p14:tracePt t="117523" x="2817813" y="3721100"/>
          <p14:tracePt t="117531" x="2817813" y="3665538"/>
          <p14:tracePt t="117539" x="2825750" y="3584575"/>
          <p14:tracePt t="117547" x="2825750" y="3492500"/>
          <p14:tracePt t="117555" x="2844800" y="3438525"/>
          <p14:tracePt t="117564" x="2852738" y="3355975"/>
          <p14:tracePt t="117571" x="2881313" y="3309938"/>
          <p14:tracePt t="117580" x="2881313" y="3302000"/>
          <p14:tracePt t="117587" x="2881313" y="3292475"/>
          <p14:tracePt t="117598" x="2881313" y="3273425"/>
          <p14:tracePt t="117716" x="2881313" y="3265488"/>
          <p14:tracePt t="117732" x="2852738" y="3273425"/>
          <p14:tracePt t="117741" x="2844800" y="3292475"/>
          <p14:tracePt t="117747" x="2825750" y="3365500"/>
          <p14:tracePt t="117755" x="2808288" y="3429000"/>
          <p14:tracePt t="117763" x="2808288" y="3482975"/>
          <p14:tracePt t="117771" x="2789238" y="3556000"/>
          <p14:tracePt t="117779" x="2781300" y="3602038"/>
          <p14:tracePt t="117786" x="2771775" y="3657600"/>
          <p14:tracePt t="117796" x="2771775" y="3702050"/>
          <p14:tracePt t="117802" x="2771775" y="3721100"/>
          <p14:tracePt t="117812" x="2762250" y="3748088"/>
          <p14:tracePt t="117818" x="2762250" y="3767138"/>
          <p14:tracePt t="117827" x="2762250" y="3794125"/>
          <p14:tracePt t="117835" x="2762250" y="3803650"/>
          <p14:tracePt t="117851" x="2752725" y="3811588"/>
          <p14:tracePt t="117858" x="2752725" y="3821113"/>
          <p14:tracePt t="117866" x="2752725" y="3840163"/>
          <p14:tracePt t="117883" x="2708275" y="3894138"/>
          <p14:tracePt t="117890" x="2643188" y="3994150"/>
          <p14:tracePt t="117899" x="2570163" y="4076700"/>
          <p14:tracePt t="117907" x="2452688" y="4203700"/>
          <p14:tracePt t="117914" x="2333625" y="4276725"/>
          <p14:tracePt t="117922" x="2214563" y="4359275"/>
          <p14:tracePt t="117930" x="2078038" y="4449763"/>
          <p14:tracePt t="117938" x="1978025" y="4522788"/>
          <p14:tracePt t="117947" x="1895475" y="4595813"/>
          <p14:tracePt t="117954" x="1824038" y="4651375"/>
          <p14:tracePt t="117963" x="1758950" y="4697413"/>
          <p14:tracePt t="117970" x="1741488" y="4724400"/>
          <p14:tracePt t="117979" x="1695450" y="4768850"/>
          <p14:tracePt t="117986" x="1685925" y="4778375"/>
          <p14:tracePt t="118059" x="1677988" y="4778375"/>
          <p14:tracePt t="118067" x="1677988" y="4805363"/>
          <p14:tracePt t="118075" x="1677988" y="4833938"/>
          <p14:tracePt t="118083" x="1677988" y="4851400"/>
          <p14:tracePt t="118092" x="1685925" y="4897438"/>
          <p14:tracePt t="118099" x="1695450" y="4924425"/>
          <p14:tracePt t="118106" x="1704975" y="4960938"/>
          <p14:tracePt t="118114" x="1714500" y="4987925"/>
          <p14:tracePt t="118122" x="1741488" y="5016500"/>
          <p14:tracePt t="118130" x="1751013" y="5060950"/>
          <p14:tracePt t="118138" x="1787525" y="5106988"/>
          <p14:tracePt t="118147" x="1795463" y="5116513"/>
          <p14:tracePt t="118155" x="1814513" y="5143500"/>
          <p14:tracePt t="118165" x="1851025" y="5170488"/>
          <p14:tracePt t="118172" x="1868488" y="5207000"/>
          <p14:tracePt t="118182" x="1887538" y="5216525"/>
          <p14:tracePt t="118188" x="1905000" y="5226050"/>
          <p14:tracePt t="118199" x="1914525" y="5233988"/>
          <p14:tracePt t="118203" x="1931988" y="5253038"/>
          <p14:tracePt t="118215" x="1941513" y="5253038"/>
          <p14:tracePt t="118220" x="1941513" y="5262563"/>
          <p14:tracePt t="118228" x="1941513" y="5270500"/>
          <p14:tracePt t="118238" x="1951038" y="5289550"/>
          <p14:tracePt t="118258" x="1951038" y="5299075"/>
          <p14:tracePt t="118266" x="1951038" y="5307013"/>
          <p14:tracePt t="118274" x="1951038" y="5326063"/>
          <p14:tracePt t="118282" x="1951038" y="5343525"/>
          <p14:tracePt t="118290" x="1931988" y="5362575"/>
          <p14:tracePt t="118298" x="1931988" y="5380038"/>
          <p14:tracePt t="118306" x="1914525" y="5399088"/>
          <p14:tracePt t="118314" x="1914525" y="5408613"/>
          <p14:tracePt t="118322" x="1905000" y="5426075"/>
          <p14:tracePt t="118437" x="1887538" y="5372100"/>
          <p14:tracePt t="118445" x="1868488" y="5316538"/>
          <p14:tracePt t="118453" x="1868488" y="5243513"/>
          <p14:tracePt t="118460" x="1860550" y="5180013"/>
          <p14:tracePt t="118467" x="1851025" y="5133975"/>
          <p14:tracePt t="118475" x="1851025" y="5106988"/>
          <p14:tracePt t="118483" x="1824038" y="5060950"/>
          <p14:tracePt t="118491" x="1824038" y="5024438"/>
          <p14:tracePt t="118499" x="1824038" y="5016500"/>
          <p14:tracePt t="118507" x="1824038" y="5006975"/>
          <p14:tracePt t="118515" x="1824038" y="4979988"/>
          <p14:tracePt t="118523" x="1824038" y="4970463"/>
          <p14:tracePt t="118531" x="1824038" y="4960938"/>
          <p14:tracePt t="118540" x="1851025" y="4933950"/>
          <p14:tracePt t="118548" x="1868488" y="4924425"/>
          <p14:tracePt t="118555" x="1905000" y="4924425"/>
          <p14:tracePt t="118563" x="1931988" y="4924425"/>
          <p14:tracePt t="118571" x="1960563" y="4924425"/>
          <p14:tracePt t="118580" x="2005013" y="4924425"/>
          <p14:tracePt t="118587" x="2033588" y="4943475"/>
          <p14:tracePt t="118596" x="2041525" y="4970463"/>
          <p14:tracePt t="118603" x="2070100" y="5024438"/>
          <p14:tracePt t="118614" x="2070100" y="5060950"/>
          <p14:tracePt t="118619" x="2070100" y="5097463"/>
          <p14:tracePt t="118627" x="2070100" y="5126038"/>
          <p14:tracePt t="118635" x="2070100" y="5153025"/>
          <p14:tracePt t="118646" x="2078038" y="5197475"/>
          <p14:tracePt t="118651" x="2078038" y="5216525"/>
          <p14:tracePt t="118659" x="2078038" y="5233988"/>
          <p14:tracePt t="118667" x="2078038" y="5253038"/>
          <p14:tracePt t="118674" x="2078038" y="5280025"/>
          <p14:tracePt t="118682" x="2070100" y="5289550"/>
          <p14:tracePt t="118691" x="2060575" y="5299075"/>
          <p14:tracePt t="118698" x="2051050" y="5307013"/>
          <p14:tracePt t="118714" x="2041525" y="5307013"/>
          <p14:tracePt t="118792" x="2041525" y="5270500"/>
          <p14:tracePt t="118798" x="2060575" y="5143500"/>
          <p14:tracePt t="118808" x="2133600" y="5024438"/>
          <p14:tracePt t="118815" x="2206625" y="4906963"/>
          <p14:tracePt t="118821" x="2316163" y="4768850"/>
          <p14:tracePt t="118835" x="2470150" y="4551363"/>
          <p14:tracePt t="118843" x="2579688" y="4413250"/>
          <p14:tracePt t="118850" x="2698750" y="4276725"/>
          <p14:tracePt t="118859" x="2789238" y="4176713"/>
          <p14:tracePt t="118866" x="2871788" y="4076700"/>
          <p14:tracePt t="118875" x="2944813" y="3976688"/>
          <p14:tracePt t="118883" x="2998788" y="3921125"/>
          <p14:tracePt t="118891" x="3035300" y="3875088"/>
          <p14:tracePt t="118898" x="3054350" y="3857625"/>
          <p14:tracePt t="118906" x="3063875" y="3840163"/>
          <p14:tracePt t="118915" x="3071813" y="3830638"/>
          <p14:tracePt t="118922" x="3090863" y="3803650"/>
          <p14:tracePt t="118931" x="3090863" y="3794125"/>
          <p14:tracePt t="118954" x="3090863" y="3784600"/>
          <p14:tracePt t="119084" x="3100388" y="3775075"/>
          <p14:tracePt t="119091" x="3100388" y="3767138"/>
          <p14:tracePt t="119108" x="3100388" y="3757613"/>
          <p14:tracePt t="119212" x="3100388" y="3748088"/>
          <p14:tracePt t="119222" x="3108325" y="3711575"/>
          <p14:tracePt t="119226" x="3108325" y="3702050"/>
          <p14:tracePt t="119234" x="3127375" y="3675063"/>
          <p14:tracePt t="119242" x="3136900" y="3638550"/>
          <p14:tracePt t="119251" x="3136900" y="3621088"/>
          <p14:tracePt t="119258" x="3136900" y="3584575"/>
          <p14:tracePt t="119274" x="3136900" y="3565525"/>
          <p14:tracePt t="119282" x="3136900" y="3548063"/>
          <p14:tracePt t="119299" x="3136900" y="3538538"/>
          <p14:tracePt t="119314" x="3136900" y="3529013"/>
          <p14:tracePt t="119330" x="3127375" y="3519488"/>
          <p14:tracePt t="119410" x="3117850" y="3511550"/>
          <p14:tracePt t="119540" x="3117850" y="3502025"/>
          <p14:tracePt t="119548" x="3090863" y="3492500"/>
          <p14:tracePt t="119558" x="3081338" y="3492500"/>
          <p14:tracePt t="119569" x="3017838" y="3475038"/>
          <p14:tracePt t="119570" x="2998788" y="3465513"/>
          <p14:tracePt t="119582" x="2954338" y="3438525"/>
          <p14:tracePt t="119587" x="2935288" y="3429000"/>
          <p14:tracePt t="119595" x="2908300" y="3419475"/>
          <p14:tracePt t="119602" x="2881313" y="3382963"/>
          <p14:tracePt t="119612" x="2871788" y="3375025"/>
          <p14:tracePt t="119618" x="2862263" y="3365500"/>
          <p14:tracePt t="119626" x="2844800" y="3346450"/>
          <p14:tracePt t="123173" x="2862263" y="3328988"/>
          <p14:tracePt t="123181" x="2935288" y="3292475"/>
          <p14:tracePt t="123187" x="2981325" y="3265488"/>
          <p14:tracePt t="123196" x="2998788" y="3246438"/>
          <p14:tracePt t="123203" x="3027363" y="3228975"/>
          <p14:tracePt t="123214" x="3071813" y="3192463"/>
          <p14:tracePt t="123219" x="3081338" y="3182938"/>
          <p14:tracePt t="123227" x="3100388" y="3173413"/>
          <p14:tracePt t="123235" x="3117850" y="3163888"/>
          <p14:tracePt t="123243" x="3127375" y="3155950"/>
          <p14:tracePt t="123250" x="3144838" y="3136900"/>
          <p14:tracePt t="123299" x="3154363" y="3136900"/>
          <p14:tracePt t="123355" x="3163888" y="3127375"/>
          <p14:tracePt t="123621" x="3163888" y="3100388"/>
          <p14:tracePt t="123626" x="3163888" y="3054350"/>
          <p14:tracePt t="123634" x="3163888" y="3036888"/>
          <p14:tracePt t="123642" x="3163888" y="3000375"/>
          <p14:tracePt t="123650" x="3163888" y="2946400"/>
          <p14:tracePt t="123658" x="3163888" y="2890838"/>
          <p14:tracePt t="123666" x="3163888" y="2844800"/>
          <p14:tracePt t="123674" x="3163888" y="2808288"/>
          <p14:tracePt t="123682" x="3144838" y="2790825"/>
          <p14:tracePt t="123691" x="3144838" y="2781300"/>
          <p14:tracePt t="123698" x="3144838" y="2754313"/>
          <p14:tracePt t="123706" x="3144838" y="2744788"/>
          <p14:tracePt t="124067" x="3144838" y="2735263"/>
          <p14:tracePt t="124076" x="3144838" y="2708275"/>
          <p14:tracePt t="124083" x="3144838" y="2690813"/>
          <p14:tracePt t="124092" x="3154363" y="2681288"/>
          <p14:tracePt t="124100" x="3171825" y="2671763"/>
          <p14:tracePt t="124108" x="3208338" y="2644775"/>
          <p14:tracePt t="124122" x="3227388" y="2625725"/>
          <p14:tracePt t="124130" x="3236913" y="2617788"/>
          <p14:tracePt t="124138" x="3236913" y="2608263"/>
          <p14:tracePt t="124434" x="3236913" y="2617788"/>
          <p14:tracePt t="124683" x="3227388" y="2625725"/>
          <p14:tracePt t="124691" x="3217863" y="2625725"/>
          <p14:tracePt t="124698" x="3200400" y="2644775"/>
          <p14:tracePt t="124708" x="3190875" y="2654300"/>
          <p14:tracePt t="124714" x="3190875" y="2671763"/>
          <p14:tracePt t="124722" x="3181350" y="2690813"/>
          <p14:tracePt t="124730" x="3163888" y="2708275"/>
          <p14:tracePt t="124746" x="3163888" y="2735263"/>
          <p14:tracePt t="124754" x="3154363" y="2754313"/>
          <p14:tracePt t="124763" x="3154363" y="2763838"/>
          <p14:tracePt t="124770" x="3144838" y="2790825"/>
          <p14:tracePt t="124779" x="3144838" y="2800350"/>
          <p14:tracePt t="124786" x="3144838" y="2827338"/>
          <p14:tracePt t="124795" x="3144838" y="2836863"/>
          <p14:tracePt t="124802" x="3136900" y="2881313"/>
          <p14:tracePt t="124812" x="3136900" y="2900363"/>
          <p14:tracePt t="124819" x="3136900" y="2936875"/>
          <p14:tracePt t="124827" x="3136900" y="2973388"/>
          <p14:tracePt t="124834" x="3136900" y="3009900"/>
          <p14:tracePt t="124842" x="3136900" y="3054350"/>
          <p14:tracePt t="124850" x="3136900" y="3090863"/>
          <p14:tracePt t="124860" x="3136900" y="3146425"/>
          <p14:tracePt t="124868" x="3136900" y="3200400"/>
          <p14:tracePt t="124876" x="3136900" y="3265488"/>
          <p14:tracePt t="124883" x="3136900" y="3338513"/>
          <p14:tracePt t="124900" x="3136900" y="3446463"/>
          <p14:tracePt t="124910" x="3136900" y="3519488"/>
          <p14:tracePt t="124914" x="3136900" y="3592513"/>
          <p14:tracePt t="124924" x="3136900" y="3665538"/>
          <p14:tracePt t="124930" x="3136900" y="3748088"/>
          <p14:tracePt t="124938" x="3136900" y="3803650"/>
          <p14:tracePt t="124946" x="3136900" y="3857625"/>
          <p14:tracePt t="124954" x="3136900" y="3930650"/>
          <p14:tracePt t="124962" x="3136900" y="3994150"/>
          <p14:tracePt t="124970" x="3136900" y="4030663"/>
          <p14:tracePt t="124978" x="3163888" y="4086225"/>
          <p14:tracePt t="124986" x="3163888" y="4130675"/>
          <p14:tracePt t="124995" x="3181350" y="4203700"/>
          <p14:tracePt t="125002" x="3200400" y="4240213"/>
          <p14:tracePt t="125012" x="3217863" y="4303713"/>
          <p14:tracePt t="125019" x="3217863" y="4322763"/>
          <p14:tracePt t="125027" x="3227388" y="4349750"/>
          <p14:tracePt t="125034" x="3227388" y="4368800"/>
          <p14:tracePt t="125042" x="3227388" y="4405313"/>
          <p14:tracePt t="125050" x="3236913" y="4422775"/>
          <p14:tracePt t="125058" x="3236913" y="4441825"/>
          <p14:tracePt t="125066" x="3244850" y="4468813"/>
          <p14:tracePt t="125074" x="3244850" y="4478338"/>
          <p14:tracePt t="125083" x="3244850" y="4486275"/>
          <p14:tracePt t="125091" x="3273425" y="4514850"/>
          <p14:tracePt t="125108" x="3273425" y="4541838"/>
          <p14:tracePt t="125114" x="3273425" y="4559300"/>
          <p14:tracePt t="125124" x="3273425" y="4578350"/>
          <p14:tracePt t="125130" x="3273425" y="4605338"/>
          <p14:tracePt t="125138" x="3273425" y="4632325"/>
          <p14:tracePt t="125146" x="3273425" y="4678363"/>
          <p14:tracePt t="125154" x="3273425" y="4687888"/>
          <p14:tracePt t="125162" x="3273425" y="4741863"/>
          <p14:tracePt t="125170" x="3273425" y="4787900"/>
          <p14:tracePt t="125178" x="3273425" y="4814888"/>
          <p14:tracePt t="125186" x="3273425" y="4841875"/>
          <p14:tracePt t="125195" x="3273425" y="4878388"/>
          <p14:tracePt t="125211" x="3273425" y="4887913"/>
          <p14:tracePt t="125220" x="3273425" y="4897438"/>
          <p14:tracePt t="125420" x="3273425" y="4924425"/>
          <p14:tracePt t="125426" x="3273425" y="4943475"/>
          <p14:tracePt t="125434" x="3263900" y="4951413"/>
          <p14:tracePt t="125442" x="3236913" y="4970463"/>
          <p14:tracePt t="125450" x="3190875" y="4979988"/>
          <p14:tracePt t="125458" x="3163888" y="4987925"/>
          <p14:tracePt t="125466" x="3117850" y="4997450"/>
          <p14:tracePt t="125474" x="3054350" y="5024438"/>
          <p14:tracePt t="125482" x="3017838" y="5024438"/>
          <p14:tracePt t="125490" x="2962275" y="5024438"/>
          <p14:tracePt t="125498" x="2944813" y="5024438"/>
          <p14:tracePt t="125506" x="2908300" y="5024438"/>
          <p14:tracePt t="125514" x="2898775" y="5024438"/>
          <p14:tracePt t="125524" x="2871788" y="5033963"/>
          <p14:tracePt t="125530" x="2862263" y="5033963"/>
          <p14:tracePt t="125539" x="2852738" y="5033963"/>
          <p14:tracePt t="125546" x="2835275" y="5033963"/>
          <p14:tracePt t="125570" x="2825750" y="5033963"/>
          <p14:tracePt t="125594" x="2817813" y="5033963"/>
          <p14:tracePt t="125602" x="2798763" y="5033963"/>
          <p14:tracePt t="125612" x="2781300" y="5043488"/>
          <p14:tracePt t="125626" x="2762250" y="5053013"/>
          <p14:tracePt t="125635" x="2744788" y="5053013"/>
          <p14:tracePt t="125642" x="2725738" y="5053013"/>
          <p14:tracePt t="125651" x="2698750" y="5060950"/>
          <p14:tracePt t="125659" x="2689225" y="5070475"/>
          <p14:tracePt t="125667" x="2662238" y="5080000"/>
          <p14:tracePt t="125675" x="2635250" y="5089525"/>
          <p14:tracePt t="125683" x="2616200" y="5089525"/>
          <p14:tracePt t="125691" x="2579688" y="5097463"/>
          <p14:tracePt t="125700" x="2562225" y="5097463"/>
          <p14:tracePt t="125709" x="2552700" y="5097463"/>
          <p14:tracePt t="125714" x="2516188" y="5116513"/>
          <p14:tracePt t="125724" x="2498725" y="5126038"/>
          <p14:tracePt t="125731" x="2489200" y="5126038"/>
          <p14:tracePt t="125741" x="2452688" y="5133975"/>
          <p14:tracePt t="125756" x="2443163" y="5143500"/>
          <p14:tracePt t="125764" x="2433638" y="5143500"/>
          <p14:tracePt t="125772" x="2406650" y="5160963"/>
          <p14:tracePt t="125787" x="2379663" y="5180013"/>
          <p14:tracePt t="125798" x="2370138" y="5180013"/>
          <p14:tracePt t="125804" x="2360613" y="5180013"/>
          <p14:tracePt t="125828" x="2343150" y="5189538"/>
          <p14:tracePt t="125836" x="2333625" y="5197475"/>
          <p14:tracePt t="125844" x="2324100" y="5207000"/>
          <p14:tracePt t="125852" x="2306638" y="5226050"/>
          <p14:tracePt t="125866" x="2279650" y="5243513"/>
          <p14:tracePt t="125880" x="2270125" y="5262563"/>
          <p14:tracePt t="125882" x="2233613" y="5270500"/>
          <p14:tracePt t="125898" x="2233613" y="5280025"/>
          <p14:tracePt t="125908" x="2224088" y="5289550"/>
          <p14:tracePt t="125924" x="2214563" y="5299075"/>
          <p14:tracePt t="125964" x="2206625" y="5316538"/>
          <p14:tracePt t="125974" x="2197100" y="5326063"/>
          <p14:tracePt t="125980" x="2187575" y="5326063"/>
          <p14:tracePt t="125995" x="2187575" y="5335588"/>
          <p14:tracePt t="126003" x="2179638" y="5343525"/>
          <p14:tracePt t="126012" x="2179638" y="5353050"/>
          <p14:tracePt t="126019" x="2170113" y="5372100"/>
          <p14:tracePt t="126032" x="2170113" y="5380038"/>
          <p14:tracePt t="126039" x="2151063" y="5399088"/>
          <p14:tracePt t="126051" x="2133600" y="5416550"/>
          <p14:tracePt t="126060" x="2133600" y="5426075"/>
          <p14:tracePt t="126067" x="2133600" y="5435600"/>
          <p14:tracePt t="126083" x="2124075" y="5462588"/>
          <p14:tracePt t="126091" x="2106613" y="5508625"/>
          <p14:tracePt t="126101" x="2106613" y="5526088"/>
          <p14:tracePt t="126107" x="2106613" y="5554663"/>
          <p14:tracePt t="126117" x="2106613" y="5572125"/>
          <p14:tracePt t="126123" x="2106613" y="5581650"/>
          <p14:tracePt t="126131" x="2106613" y="5608638"/>
          <p14:tracePt t="126139" x="2106613" y="5618163"/>
          <p14:tracePt t="126148" x="2106613" y="5626100"/>
          <p14:tracePt t="126155" x="2106613" y="5645150"/>
          <p14:tracePt t="126164" x="2106613" y="5654675"/>
          <p14:tracePt t="126171" x="2106613" y="5681663"/>
          <p14:tracePt t="126180" x="2106613" y="5691188"/>
          <p14:tracePt t="126187" x="2106613" y="5708650"/>
          <p14:tracePt t="126197" x="2106613" y="5727700"/>
          <p14:tracePt t="126214" x="2106613" y="5735638"/>
          <p14:tracePt t="127085" x="2097088" y="5735638"/>
          <p14:tracePt t="127517" x="2060575" y="5745163"/>
          <p14:tracePt t="127525" x="2005013" y="5764213"/>
          <p14:tracePt t="127535" x="1968500" y="5781675"/>
          <p14:tracePt t="127541" x="1951038" y="5791200"/>
          <p14:tracePt t="127548" x="1905000" y="5808663"/>
          <p14:tracePt t="127564" x="1887538" y="5827713"/>
          <p14:tracePt t="127580" x="1868488" y="5827713"/>
          <p14:tracePt t="127597" x="1860550" y="5837238"/>
          <p14:tracePt t="127603" x="1841500" y="5837238"/>
          <p14:tracePt t="127614" x="1824038" y="5837238"/>
          <p14:tracePt t="127618" x="1814513" y="5837238"/>
          <p14:tracePt t="127630" x="1795463" y="5837238"/>
          <p14:tracePt t="127634" x="1758950" y="5837238"/>
          <p14:tracePt t="127642" x="1714500" y="5837238"/>
          <p14:tracePt t="127650" x="1677988" y="5837238"/>
          <p14:tracePt t="127660" x="1604963" y="5837238"/>
          <p14:tracePt t="127666" x="1531938" y="5808663"/>
          <p14:tracePt t="127674" x="1431925" y="5754688"/>
          <p14:tracePt t="127682" x="1312863" y="5691188"/>
          <p14:tracePt t="127690" x="1193800" y="5662613"/>
          <p14:tracePt t="127698" x="1103313" y="5608638"/>
          <p14:tracePt t="127706" x="1003300" y="5581650"/>
          <p14:tracePt t="127715" x="920750" y="5526088"/>
          <p14:tracePt t="127724" x="866775" y="5518150"/>
          <p14:tracePt t="127732" x="801688" y="5472113"/>
          <p14:tracePt t="127740" x="765175" y="5453063"/>
          <p14:tracePt t="127749" x="747713" y="5453063"/>
          <p14:tracePt t="127796" x="738188" y="5435600"/>
          <p14:tracePt t="127804" x="738188" y="5380038"/>
          <p14:tracePt t="127813" x="738188" y="5307013"/>
          <p14:tracePt t="127820" x="747713" y="5233988"/>
          <p14:tracePt t="127831" x="765175" y="5189538"/>
          <p14:tracePt t="127835" x="811213" y="5106988"/>
          <p14:tracePt t="127843" x="811213" y="5080000"/>
          <p14:tracePt t="127851" x="820738" y="5016500"/>
          <p14:tracePt t="127859" x="838200" y="4960938"/>
          <p14:tracePt t="127867" x="847725" y="4943475"/>
          <p14:tracePt t="127876" x="866775" y="4897438"/>
          <p14:tracePt t="127882" x="866775" y="4887913"/>
          <p14:tracePt t="127891" x="866775" y="4860925"/>
          <p14:tracePt t="127899" x="874713" y="4851400"/>
          <p14:tracePt t="127907" x="893763" y="4833938"/>
          <p14:tracePt t="127914" x="903288" y="4805363"/>
          <p14:tracePt t="127923" x="920750" y="4787900"/>
          <p14:tracePt t="127931" x="947738" y="4778375"/>
          <p14:tracePt t="127939" x="966788" y="4760913"/>
          <p14:tracePt t="127948" x="1003300" y="4732338"/>
          <p14:tracePt t="127954" x="1057275" y="4705350"/>
          <p14:tracePt t="127965" x="1130300" y="4687888"/>
          <p14:tracePt t="127970" x="1157288" y="4687888"/>
          <p14:tracePt t="127978" x="1212850" y="4678363"/>
          <p14:tracePt t="127986" x="1312863" y="4651375"/>
          <p14:tracePt t="127995" x="1366838" y="4651375"/>
          <p14:tracePt t="128003" x="1422400" y="4651375"/>
          <p14:tracePt t="128012" x="1485900" y="4651375"/>
          <p14:tracePt t="128018" x="1541463" y="4651375"/>
          <p14:tracePt t="128028" x="1595438" y="4651375"/>
          <p14:tracePt t="128034" x="1641475" y="4660900"/>
          <p14:tracePt t="128042" x="1685925" y="4678363"/>
          <p14:tracePt t="128050" x="1695450" y="4678363"/>
          <p14:tracePt t="128058" x="1741488" y="4687888"/>
          <p14:tracePt t="128066" x="1751013" y="4697413"/>
          <p14:tracePt t="128075" x="1778000" y="4697413"/>
          <p14:tracePt t="128083" x="1787525" y="4697413"/>
          <p14:tracePt t="128092" x="1795463" y="4705350"/>
          <p14:tracePt t="128098" x="1814513" y="4714875"/>
          <p14:tracePt t="128106" x="1841500" y="4732338"/>
          <p14:tracePt t="128115" x="1841500" y="4741863"/>
          <p14:tracePt t="128122" x="1851025" y="4768850"/>
          <p14:tracePt t="128130" x="1878013" y="4805363"/>
          <p14:tracePt t="128138" x="1887538" y="4833938"/>
          <p14:tracePt t="128146" x="1895475" y="4870450"/>
          <p14:tracePt t="128154" x="1905000" y="4933950"/>
          <p14:tracePt t="128163" x="1914525" y="4979988"/>
          <p14:tracePt t="128170" x="1941513" y="5024438"/>
          <p14:tracePt t="128178" x="1951038" y="5060950"/>
          <p14:tracePt t="128186" x="1951038" y="5116513"/>
          <p14:tracePt t="128195" x="1987550" y="5180013"/>
          <p14:tracePt t="128202" x="1997075" y="5226050"/>
          <p14:tracePt t="128211" x="2024063" y="5289550"/>
          <p14:tracePt t="128218" x="2024063" y="5316538"/>
          <p14:tracePt t="128228" x="2041525" y="5362575"/>
          <p14:tracePt t="128244" x="2060575" y="5389563"/>
          <p14:tracePt t="128252" x="2060575" y="5408613"/>
          <p14:tracePt t="128260" x="2060575" y="5435600"/>
          <p14:tracePt t="128269" x="2060575" y="5453063"/>
          <p14:tracePt t="128277" x="2060575" y="5472113"/>
          <p14:tracePt t="128283" x="2051050" y="5499100"/>
          <p14:tracePt t="128291" x="2041525" y="5535613"/>
          <p14:tracePt t="128299" x="2041525" y="5545138"/>
          <p14:tracePt t="128307" x="2033588" y="5554663"/>
          <p14:tracePt t="128315" x="2024063" y="5572125"/>
          <p14:tracePt t="128323" x="2005013" y="5581650"/>
          <p14:tracePt t="128331" x="1997075" y="5618163"/>
          <p14:tracePt t="128338" x="1978025" y="5635625"/>
          <p14:tracePt t="128346" x="1968500" y="5645150"/>
          <p14:tracePt t="128354" x="1951038" y="5662613"/>
          <p14:tracePt t="128363" x="1941513" y="5672138"/>
          <p14:tracePt t="128370" x="1941513" y="5681663"/>
          <p14:tracePt t="128378" x="1931988" y="5691188"/>
          <p14:tracePt t="128386" x="1914525" y="5699125"/>
          <p14:tracePt t="128402" x="1905000" y="5718175"/>
          <p14:tracePt t="128418" x="1887538" y="5727700"/>
          <p14:tracePt t="128437" x="1841500" y="5735638"/>
          <p14:tracePt t="128444" x="1804988" y="5764213"/>
          <p14:tracePt t="128453" x="1787525" y="5764213"/>
          <p14:tracePt t="128459" x="1768475" y="5764213"/>
          <p14:tracePt t="128467" x="1741488" y="5764213"/>
          <p14:tracePt t="128475" x="1731963" y="5764213"/>
          <p14:tracePt t="128483" x="1722438" y="5764213"/>
          <p14:tracePt t="128499" x="1704975" y="5764213"/>
          <p14:tracePt t="128507" x="1668463" y="5745163"/>
          <p14:tracePt t="128517" x="1622425" y="5718175"/>
          <p14:tracePt t="128522" x="1612900" y="5699125"/>
          <p14:tracePt t="128533" x="1568450" y="5662613"/>
          <p14:tracePt t="128538" x="1549400" y="5645150"/>
          <p14:tracePt t="128546" x="1504950" y="5581650"/>
          <p14:tracePt t="128554" x="1495425" y="5562600"/>
          <p14:tracePt t="128564" x="1468438" y="5535613"/>
          <p14:tracePt t="128570" x="1458913" y="5518150"/>
          <p14:tracePt t="128579" x="1431925" y="5481638"/>
          <p14:tracePt t="128586" x="1412875" y="5472113"/>
          <p14:tracePt t="128595" x="1395413" y="5453063"/>
          <p14:tracePt t="128603" x="1376363" y="5445125"/>
          <p14:tracePt t="128612" x="1366838" y="5435600"/>
          <p14:tracePt t="128619" x="1358900" y="5426075"/>
          <p14:tracePt t="128628" x="1339850" y="5408613"/>
          <p14:tracePt t="128635" x="1322388" y="5399088"/>
          <p14:tracePt t="128658" x="1312863" y="5372100"/>
          <p14:tracePt t="128666" x="1312863" y="5362575"/>
          <p14:tracePt t="128674" x="1312863" y="5326063"/>
          <p14:tracePt t="128682" x="1312863" y="5280025"/>
          <p14:tracePt t="128690" x="1312863" y="5262563"/>
          <p14:tracePt t="128699" x="1312863" y="5207000"/>
          <p14:tracePt t="128706" x="1312863" y="5180013"/>
          <p14:tracePt t="128716" x="1312863" y="5153025"/>
          <p14:tracePt t="128722" x="1312863" y="5126038"/>
          <p14:tracePt t="128732" x="1312863" y="5106988"/>
          <p14:tracePt t="128740" x="1312863" y="5060950"/>
          <p14:tracePt t="128749" x="1312863" y="5033963"/>
          <p14:tracePt t="128756" x="1312863" y="5006975"/>
          <p14:tracePt t="128765" x="1339850" y="4960938"/>
          <p14:tracePt t="128770" x="1358900" y="4933950"/>
          <p14:tracePt t="128778" x="1376363" y="4897438"/>
          <p14:tracePt t="128786" x="1395413" y="4878388"/>
          <p14:tracePt t="128795" x="1412875" y="4851400"/>
          <p14:tracePt t="128802" x="1449388" y="4814888"/>
          <p14:tracePt t="128812" x="1458913" y="4797425"/>
          <p14:tracePt t="128818" x="1485900" y="4751388"/>
          <p14:tracePt t="128828" x="1504950" y="4732338"/>
          <p14:tracePt t="128834" x="1549400" y="4724400"/>
          <p14:tracePt t="128842" x="1558925" y="4705350"/>
          <p14:tracePt t="128850" x="1576388" y="4697413"/>
          <p14:tracePt t="128859" x="1595438" y="4687888"/>
          <p14:tracePt t="128866" x="1604963" y="4687888"/>
          <p14:tracePt t="128875" x="1641475" y="4687888"/>
          <p14:tracePt t="128895" x="1685925" y="4687888"/>
          <p14:tracePt t="128899" x="1714500" y="4687888"/>
          <p14:tracePt t="128907" x="1722438" y="4687888"/>
          <p14:tracePt t="128916" x="1741488" y="4687888"/>
          <p14:tracePt t="128922" x="1758950" y="4687888"/>
          <p14:tracePt t="128931" x="1778000" y="4687888"/>
          <p14:tracePt t="128938" x="1787525" y="4705350"/>
          <p14:tracePt t="128946" x="1814513" y="4741863"/>
          <p14:tracePt t="128954" x="1824038" y="4760913"/>
          <p14:tracePt t="128963" x="1851025" y="4778375"/>
          <p14:tracePt t="128970" x="1868488" y="4824413"/>
          <p14:tracePt t="128978" x="1887538" y="4841875"/>
          <p14:tracePt t="128986" x="1895475" y="4860925"/>
          <p14:tracePt t="128994" x="1941513" y="4914900"/>
          <p14:tracePt t="129002" x="1951038" y="4933950"/>
          <p14:tracePt t="129011" x="1987550" y="4979988"/>
          <p14:tracePt t="129019" x="1997075" y="4987925"/>
          <p14:tracePt t="129032" x="2024063" y="5024438"/>
          <p14:tracePt t="129039" x="2033588" y="5053013"/>
          <p14:tracePt t="129048" x="2051050" y="5070475"/>
          <p14:tracePt t="129059" x="2070100" y="5097463"/>
          <p14:tracePt t="129067" x="2070100" y="5106988"/>
          <p14:tracePt t="129075" x="2070100" y="5116513"/>
          <p14:tracePt t="129083" x="2070100" y="5143500"/>
          <p14:tracePt t="129091" x="2070100" y="5170488"/>
          <p14:tracePt t="129099" x="2070100" y="5197475"/>
          <p14:tracePt t="129107" x="2070100" y="5216525"/>
          <p14:tracePt t="129115" x="2070100" y="5262563"/>
          <p14:tracePt t="129123" x="2060575" y="5307013"/>
          <p14:tracePt t="129130" x="2051050" y="5335588"/>
          <p14:tracePt t="129138" x="2041525" y="5372100"/>
          <p14:tracePt t="129146" x="2024063" y="5408613"/>
          <p14:tracePt t="129154" x="2005013" y="5435600"/>
          <p14:tracePt t="129162" x="1997075" y="5462588"/>
          <p14:tracePt t="129170" x="1987550" y="5508625"/>
          <p14:tracePt t="129179" x="1978025" y="5518150"/>
          <p14:tracePt t="129186" x="1968500" y="5535613"/>
          <p14:tracePt t="129195" x="1960563" y="5554663"/>
          <p14:tracePt t="129202" x="1960563" y="5562600"/>
          <p14:tracePt t="129212" x="1951038" y="5581650"/>
          <p14:tracePt t="129218" x="1951038" y="5589588"/>
          <p14:tracePt t="129228" x="1951038" y="5599113"/>
          <p14:tracePt t="129234" x="1931988" y="5618163"/>
          <p14:tracePt t="129250" x="1887538" y="5654675"/>
          <p14:tracePt t="129266" x="1878013" y="5662613"/>
          <p14:tracePt t="129274" x="1860550" y="5672138"/>
          <p14:tracePt t="129283" x="1841500" y="5691188"/>
          <p14:tracePt t="129291" x="1831975" y="5691188"/>
          <p14:tracePt t="129299" x="1824038" y="5699125"/>
          <p14:tracePt t="129307" x="1787525" y="5708650"/>
          <p14:tracePt t="129316" x="1758950" y="5708650"/>
          <p14:tracePt t="129322" x="1741488" y="5708650"/>
          <p14:tracePt t="129330" x="1695450" y="5718175"/>
          <p14:tracePt t="129348" x="1668463" y="5718175"/>
          <p14:tracePt t="129354" x="1631950" y="5718175"/>
          <p14:tracePt t="129363" x="1595438" y="5718175"/>
          <p14:tracePt t="129372" x="1549400" y="5718175"/>
          <p14:tracePt t="129382" x="1512888" y="5718175"/>
          <p14:tracePt t="129388" x="1495425" y="5718175"/>
          <p14:tracePt t="129400" x="1468438" y="5718175"/>
          <p14:tracePt t="129402" x="1439863" y="5718175"/>
          <p14:tracePt t="129411" x="1422400" y="5718175"/>
          <p14:tracePt t="129418" x="1412875" y="5718175"/>
          <p14:tracePt t="129434" x="1403350" y="5718175"/>
          <p14:tracePt t="133477" x="1495425" y="5672138"/>
          <p14:tracePt t="133485" x="1612900" y="5581650"/>
          <p14:tracePt t="133493" x="1677988" y="5545138"/>
          <p14:tracePt t="133499" x="1741488" y="5489575"/>
          <p14:tracePt t="133506" x="1814513" y="5426075"/>
          <p14:tracePt t="133514" x="1895475" y="5372100"/>
          <p14:tracePt t="133522" x="1960563" y="5316538"/>
          <p14:tracePt t="133531" x="2024063" y="5243513"/>
          <p14:tracePt t="133538" x="2143125" y="5189538"/>
          <p14:tracePt t="133546" x="2224088" y="5153025"/>
          <p14:tracePt t="133554" x="2251075" y="5126038"/>
          <p14:tracePt t="133562" x="2297113" y="5097463"/>
          <p14:tracePt t="133570" x="2333625" y="5070475"/>
          <p14:tracePt t="133579" x="2379663" y="5043488"/>
          <p14:tracePt t="133588" x="2389188" y="5033963"/>
          <p14:tracePt t="133598" x="2389188" y="5024438"/>
          <p14:tracePt t="133604" x="2397125" y="5016500"/>
          <p14:tracePt t="133615" x="2397125" y="5006975"/>
          <p14:tracePt t="133620" x="2406650" y="4997450"/>
          <p14:tracePt t="133628" x="2416175" y="4997450"/>
          <p14:tracePt t="133650" x="2433638" y="4979988"/>
          <p14:tracePt t="133666" x="2452688" y="4960938"/>
          <p14:tracePt t="133674" x="2462213" y="4951413"/>
          <p14:tracePt t="133683" x="2479675" y="4933950"/>
          <p14:tracePt t="133690" x="2498725" y="4897438"/>
          <p14:tracePt t="133699" x="2516188" y="4878388"/>
          <p14:tracePt t="133706" x="2552700" y="4851400"/>
          <p14:tracePt t="133714" x="2570163" y="4841875"/>
          <p14:tracePt t="133722" x="2625725" y="4805363"/>
          <p14:tracePt t="133730" x="2652713" y="4787900"/>
          <p14:tracePt t="133738" x="2689225" y="4778375"/>
          <p14:tracePt t="133747" x="2744788" y="4741863"/>
          <p14:tracePt t="133754" x="2789238" y="4732338"/>
          <p14:tracePt t="133762" x="2825750" y="4714875"/>
          <p14:tracePt t="133770" x="2844800" y="4714875"/>
          <p14:tracePt t="133778" x="2889250" y="4697413"/>
          <p14:tracePt t="133786" x="2898775" y="4697413"/>
          <p14:tracePt t="133794" x="2925763" y="4697413"/>
          <p14:tracePt t="133804" x="2971800" y="4687888"/>
          <p14:tracePt t="133814" x="2998788" y="4687888"/>
          <p14:tracePt t="133818" x="3035300" y="4687888"/>
          <p14:tracePt t="133830" x="3081338" y="4687888"/>
          <p14:tracePt t="133834" x="3117850" y="4687888"/>
          <p14:tracePt t="133842" x="3144838" y="4687888"/>
          <p14:tracePt t="133850" x="3200400" y="4687888"/>
          <p14:tracePt t="133858" x="3263900" y="4678363"/>
          <p14:tracePt t="133866" x="3317875" y="4678363"/>
          <p14:tracePt t="133876" x="3363913" y="4660900"/>
          <p14:tracePt t="133882" x="3400425" y="4660900"/>
          <p14:tracePt t="133890" x="3436938" y="4641850"/>
          <p14:tracePt t="133907" x="3455988" y="4641850"/>
          <p14:tracePt t="133915" x="3482975" y="4641850"/>
          <p14:tracePt t="133932" x="3500438" y="4641850"/>
          <p14:tracePt t="133939" x="3536950" y="4641850"/>
          <p14:tracePt t="133947" x="3546475" y="4641850"/>
          <p14:tracePt t="133957" x="3582988" y="4641850"/>
          <p14:tracePt t="133964" x="3600450" y="4641850"/>
          <p14:tracePt t="133971" x="3629025" y="4641850"/>
          <p14:tracePt t="133979" x="3646488" y="4641850"/>
          <p14:tracePt t="133987" x="3656013" y="4641850"/>
          <p14:tracePt t="133996" x="3665538" y="4641850"/>
          <p14:tracePt t="134420" x="3619500" y="4641850"/>
          <p14:tracePt t="134427" x="3473450" y="4641850"/>
          <p14:tracePt t="134434" x="3346450" y="4641850"/>
          <p14:tracePt t="134443" x="3217863" y="4641850"/>
          <p14:tracePt t="134450" x="3090863" y="4641850"/>
          <p14:tracePt t="134458" x="2981325" y="4641850"/>
          <p14:tracePt t="134466" x="2852738" y="4641850"/>
          <p14:tracePt t="134474" x="2744788" y="4668838"/>
          <p14:tracePt t="134482" x="2652713" y="4668838"/>
          <p14:tracePt t="134490" x="2589213" y="4697413"/>
          <p14:tracePt t="134498" x="2562225" y="4714875"/>
          <p14:tracePt t="134506" x="2543175" y="4714875"/>
          <p14:tracePt t="134514" x="2525713" y="4724400"/>
          <p14:tracePt t="134539" x="2489200" y="4760913"/>
          <p14:tracePt t="134555" x="2470150" y="4768850"/>
          <p14:tracePt t="134564" x="2452688" y="4778375"/>
          <p14:tracePt t="134571" x="2433638" y="4787900"/>
          <p14:tracePt t="134579" x="2416175" y="4805363"/>
          <p14:tracePt t="134587" x="2389188" y="4824413"/>
          <p14:tracePt t="134595" x="2360613" y="4841875"/>
          <p14:tracePt t="134603" x="2316163" y="4878388"/>
          <p14:tracePt t="134612" x="2297113" y="4914900"/>
          <p14:tracePt t="134619" x="2270125" y="4951413"/>
          <p14:tracePt t="134629" x="2233613" y="4979988"/>
          <p14:tracePt t="134635" x="2206625" y="5006975"/>
          <p14:tracePt t="134644" x="2170113" y="5024438"/>
          <p14:tracePt t="134650" x="2151063" y="5053013"/>
          <p14:tracePt t="134658" x="2143125" y="5080000"/>
          <p14:tracePt t="134666" x="2114550" y="5106988"/>
          <p14:tracePt t="134674" x="2106613" y="5126038"/>
          <p14:tracePt t="134682" x="2070100" y="5160963"/>
          <p14:tracePt t="134690" x="2033588" y="5226050"/>
          <p14:tracePt t="134698" x="2014538" y="5243513"/>
          <p14:tracePt t="134708" x="1987550" y="5289550"/>
          <p14:tracePt t="134716" x="1968500" y="5316538"/>
          <p14:tracePt t="134723" x="1951038" y="5343525"/>
          <p14:tracePt t="134731" x="1941513" y="5380038"/>
          <p14:tracePt t="134740" x="1941513" y="5389563"/>
          <p14:tracePt t="134750" x="1924050" y="5416550"/>
          <p14:tracePt t="134766" x="1914525" y="5435600"/>
          <p14:tracePt t="134798" x="1914525" y="5453063"/>
          <p14:tracePt t="134812" x="1914525" y="5462588"/>
          <p14:tracePt t="134820" x="1905000" y="5472113"/>
          <p14:tracePt t="134831" x="1905000" y="5481638"/>
          <p14:tracePt t="134847" x="1905000" y="5499100"/>
          <p14:tracePt t="134863" x="1905000" y="5508625"/>
          <p14:tracePt t="134867" x="1905000" y="5518150"/>
          <p14:tracePt t="134876" x="1905000" y="5545138"/>
          <p14:tracePt t="134900" x="1905000" y="5599113"/>
          <p14:tracePt t="134916" x="1905000" y="5635625"/>
          <p14:tracePt t="134924" x="1905000" y="5654675"/>
          <p14:tracePt t="134942" x="1905000" y="5681663"/>
          <p14:tracePt t="134946" x="1905000" y="5699125"/>
          <p14:tracePt t="134954" x="1905000" y="5718175"/>
          <p14:tracePt t="134962" x="1905000" y="5735638"/>
          <p14:tracePt t="134970" x="1905000" y="5764213"/>
          <p14:tracePt t="134978" x="1931988" y="5827713"/>
          <p14:tracePt t="134986" x="1931988" y="5837238"/>
          <p14:tracePt t="134995" x="1931988" y="5845175"/>
          <p14:tracePt t="135002" x="1941513" y="5864225"/>
          <p14:tracePt t="135010" x="1941513" y="5873750"/>
          <p14:tracePt t="135268" x="1941513" y="5864225"/>
          <p14:tracePt t="137257" x="1941513" y="5854700"/>
          <p14:tracePt t="137348" x="1941513" y="5845175"/>
          <p14:tracePt t="137364" x="1941513" y="5837238"/>
          <p14:tracePt t="137373" x="1941513" y="5808663"/>
          <p14:tracePt t="137379" x="1941513" y="5791200"/>
          <p14:tracePt t="137387" x="1941513" y="5781675"/>
          <p14:tracePt t="137620" x="1951038" y="5772150"/>
          <p14:tracePt t="137627" x="1951038" y="5764213"/>
          <p14:tracePt t="137634" x="1951038" y="5754688"/>
          <p14:tracePt t="137643" x="1951038" y="5718175"/>
          <p14:tracePt t="139053" x="1951038" y="5699125"/>
          <p14:tracePt t="139059" x="1951038" y="5672138"/>
          <p14:tracePt t="139066" x="1951038" y="5662613"/>
          <p14:tracePt t="139074" x="1951038" y="5654675"/>
          <p14:tracePt t="139082" x="1951038" y="5635625"/>
          <p14:tracePt t="139319" x="1951038" y="5672138"/>
          <p14:tracePt t="139325" x="1905000" y="5708650"/>
          <p14:tracePt t="139336" x="1868488" y="5735638"/>
          <p14:tracePt t="139338" x="1841500" y="5772150"/>
          <p14:tracePt t="139346" x="1795463" y="5791200"/>
          <p14:tracePt t="139354" x="1751013" y="5827713"/>
          <p14:tracePt t="139362" x="1714500" y="5845175"/>
          <p14:tracePt t="139370" x="1685925" y="5864225"/>
          <p14:tracePt t="139378" x="1649413" y="5891213"/>
          <p14:tracePt t="139386" x="1631950" y="5900738"/>
          <p14:tracePt t="139394" x="1612900" y="5900738"/>
          <p14:tracePt t="139402" x="1612900" y="5910263"/>
          <p14:tracePt t="139477" x="1595438" y="5910263"/>
          <p14:tracePt t="139484" x="1541463" y="5910263"/>
          <p14:tracePt t="139492" x="1468438" y="5910263"/>
          <p14:tracePt t="139499" x="1403350" y="5910263"/>
          <p14:tracePt t="139507" x="1339850" y="5864225"/>
          <p14:tracePt t="139515" x="1303338" y="5854700"/>
          <p14:tracePt t="139523" x="1222375" y="5827713"/>
          <p14:tracePt t="139531" x="1193800" y="5818188"/>
          <p14:tracePt t="139547" x="1185863" y="5818188"/>
          <p14:tracePt t="139555" x="1166813" y="5818188"/>
          <p14:tracePt t="139604" x="1157288" y="5808663"/>
          <p14:tracePt t="139620" x="1157288" y="5754688"/>
          <p14:tracePt t="139628" x="1157288" y="5727700"/>
          <p14:tracePt t="139636" x="1157288" y="5708650"/>
          <p14:tracePt t="139651" x="1157288" y="5626100"/>
          <p14:tracePt t="139661" x="1157288" y="5608638"/>
          <p14:tracePt t="139667" x="1157288" y="5554663"/>
          <p14:tracePt t="139675" x="1157288" y="5518150"/>
          <p14:tracePt t="139683" x="1157288" y="5472113"/>
          <p14:tracePt t="139691" x="1166813" y="5435600"/>
          <p14:tracePt t="139699" x="1166813" y="5416550"/>
          <p14:tracePt t="139707" x="1166813" y="5380038"/>
          <p14:tracePt t="139715" x="1176338" y="5362575"/>
          <p14:tracePt t="139723" x="1212850" y="5343525"/>
          <p14:tracePt t="139731" x="1212850" y="5326063"/>
          <p14:tracePt t="139739" x="1222375" y="5270500"/>
          <p14:tracePt t="139747" x="1258888" y="5226050"/>
          <p14:tracePt t="139754" x="1266825" y="5197475"/>
          <p14:tracePt t="139763" x="1293813" y="5126038"/>
          <p14:tracePt t="139770" x="1312863" y="5089525"/>
          <p14:tracePt t="139779" x="1330325" y="5033963"/>
          <p14:tracePt t="139786" x="1376363" y="4970463"/>
          <p14:tracePt t="139794" x="1412875" y="4924425"/>
          <p14:tracePt t="139802" x="1439863" y="4887913"/>
          <p14:tracePt t="139811" x="1485900" y="4841875"/>
          <p14:tracePt t="139818" x="1541463" y="4787900"/>
          <p14:tracePt t="139827" x="1585913" y="4741863"/>
          <p14:tracePt t="139834" x="1668463" y="4705350"/>
          <p14:tracePt t="139844" x="1731963" y="4660900"/>
          <p14:tracePt t="139852" x="1778000" y="4641850"/>
          <p14:tracePt t="139864" x="1824038" y="4614863"/>
          <p14:tracePt t="139866" x="1887538" y="4595813"/>
          <p14:tracePt t="139874" x="1924050" y="4595813"/>
          <p14:tracePt t="139882" x="1978025" y="4595813"/>
          <p14:tracePt t="139890" x="2024063" y="4587875"/>
          <p14:tracePt t="139898" x="2041525" y="4587875"/>
          <p14:tracePt t="139908" x="2060575" y="4587875"/>
          <p14:tracePt t="139914" x="2070100" y="4587875"/>
          <p14:tracePt t="139931" x="2087563" y="4587875"/>
          <p14:tracePt t="139938" x="2114550" y="4614863"/>
          <p14:tracePt t="139956" x="2124075" y="4651375"/>
          <p14:tracePt t="139962" x="2143125" y="4697413"/>
          <p14:tracePt t="139970" x="2170113" y="4732338"/>
          <p14:tracePt t="139978" x="2179638" y="4751388"/>
          <p14:tracePt t="139986" x="2187575" y="4768850"/>
          <p14:tracePt t="139995" x="2197100" y="4805363"/>
          <p14:tracePt t="140004" x="2214563" y="4814888"/>
          <p14:tracePt t="140014" x="2224088" y="4833938"/>
          <p14:tracePt t="140020" x="2224088" y="4841875"/>
          <p14:tracePt t="140029" x="2224088" y="4851400"/>
          <p14:tracePt t="140034" x="2233613" y="4860925"/>
          <p14:tracePt t="140044" x="2233613" y="4878388"/>
          <p14:tracePt t="140050" x="2233613" y="4897438"/>
          <p14:tracePt t="140059" x="2233613" y="4933950"/>
          <p14:tracePt t="140066" x="2233613" y="4979988"/>
          <p14:tracePt t="140074" x="2233613" y="5016500"/>
          <p14:tracePt t="140082" x="2224088" y="5116513"/>
          <p14:tracePt t="140090" x="2197100" y="5170488"/>
          <p14:tracePt t="140098" x="2170113" y="5233988"/>
          <p14:tracePt t="140106" x="2143125" y="5299075"/>
          <p14:tracePt t="140114" x="2133600" y="5353050"/>
          <p14:tracePt t="140123" x="2124075" y="5435600"/>
          <p14:tracePt t="140130" x="2114550" y="5472113"/>
          <p14:tracePt t="140138" x="2114550" y="5518150"/>
          <p14:tracePt t="140146" x="2114550" y="5545138"/>
          <p14:tracePt t="140154" x="2087563" y="5581650"/>
          <p14:tracePt t="140163" x="2078038" y="5618163"/>
          <p14:tracePt t="140170" x="2078038" y="5635625"/>
          <p14:tracePt t="140178" x="2078038" y="5654675"/>
          <p14:tracePt t="140186" x="2078038" y="5672138"/>
          <p14:tracePt t="140194" x="2078038" y="5681663"/>
          <p14:tracePt t="140202" x="2078038" y="5708650"/>
          <p14:tracePt t="140210" x="2070100" y="5708650"/>
          <p14:tracePt t="140218" x="2060575" y="5727700"/>
          <p14:tracePt t="140227" x="2060575" y="5745163"/>
          <p14:tracePt t="140235" x="2051050" y="5764213"/>
          <p14:tracePt t="140244" x="2033588" y="5781675"/>
          <p14:tracePt t="140250" x="2014538" y="5818188"/>
          <p14:tracePt t="140259" x="1997075" y="5827713"/>
          <p14:tracePt t="140266" x="1960563" y="5873750"/>
          <p14:tracePt t="140274" x="1941513" y="5891213"/>
          <p14:tracePt t="140282" x="1924050" y="5918200"/>
          <p14:tracePt t="140290" x="1887538" y="5946775"/>
          <p14:tracePt t="140298" x="1868488" y="5964238"/>
          <p14:tracePt t="140306" x="1841500" y="5983288"/>
          <p14:tracePt t="140314" x="1804988" y="6010275"/>
          <p14:tracePt t="140323" x="1768475" y="6018213"/>
          <p14:tracePt t="140330" x="1722438" y="6046788"/>
          <p14:tracePt t="140338" x="1677988" y="6064250"/>
          <p14:tracePt t="140346" x="1649413" y="6083300"/>
          <p14:tracePt t="140355" x="1612900" y="6091238"/>
          <p14:tracePt t="140370" x="1585913" y="6091238"/>
          <p14:tracePt t="140378" x="1576388" y="6091238"/>
          <p14:tracePt t="140394" x="1568450" y="6091238"/>
          <p14:tracePt t="140484" x="1549400" y="6091238"/>
          <p14:tracePt t="140498" x="1541463" y="6091238"/>
          <p14:tracePt t="140506" x="1531938" y="6091238"/>
          <p14:tracePt t="140514" x="1504950" y="6064250"/>
          <p14:tracePt t="140522" x="1458913" y="6018213"/>
          <p14:tracePt t="140530" x="1458913" y="5991225"/>
          <p14:tracePt t="140538" x="1422400" y="5946775"/>
          <p14:tracePt t="140546" x="1422400" y="5900738"/>
          <p14:tracePt t="140554" x="1412875" y="5864225"/>
          <p14:tracePt t="140562" x="1403350" y="5818188"/>
          <p14:tracePt t="140572" x="1376363" y="5772150"/>
          <p14:tracePt t="140580" x="1376363" y="5764213"/>
          <p14:tracePt t="140588" x="1376363" y="5745163"/>
          <p14:tracePt t="140598" x="1376363" y="5718175"/>
          <p14:tracePt t="140604" x="1366838" y="5708650"/>
          <p14:tracePt t="140613" x="1366838" y="5691188"/>
          <p14:tracePt t="140620" x="1366838" y="5672138"/>
          <p14:tracePt t="140636" x="1358900" y="5654675"/>
          <p14:tracePt t="140648" x="1349375" y="5618163"/>
          <p14:tracePt t="140652" x="1349375" y="5608638"/>
          <p14:tracePt t="140665" x="1330325" y="5545138"/>
          <p14:tracePt t="140668" x="1322388" y="5518150"/>
          <p14:tracePt t="140675" x="1322388" y="5508625"/>
          <p14:tracePt t="140683" x="1312863" y="5472113"/>
          <p14:tracePt t="140691" x="1312863" y="5435600"/>
          <p14:tracePt t="140699" x="1312863" y="5416550"/>
          <p14:tracePt t="140707" x="1312863" y="5343525"/>
          <p14:tracePt t="140715" x="1312863" y="5307013"/>
          <p14:tracePt t="140723" x="1312863" y="5253038"/>
          <p14:tracePt t="140731" x="1312863" y="5170488"/>
          <p14:tracePt t="140739" x="1312863" y="5116513"/>
          <p14:tracePt t="140748" x="1312863" y="5060950"/>
          <p14:tracePt t="140754" x="1312863" y="5006975"/>
          <p14:tracePt t="140763" x="1339850" y="4960938"/>
          <p14:tracePt t="140770" x="1358900" y="4914900"/>
          <p14:tracePt t="140779" x="1376363" y="4897438"/>
          <p14:tracePt t="140786" x="1376363" y="4851400"/>
          <p14:tracePt t="140795" x="1422400" y="4814888"/>
          <p14:tracePt t="140802" x="1439863" y="4797425"/>
          <p14:tracePt t="140810" x="1476375" y="4778375"/>
          <p14:tracePt t="140819" x="1504950" y="4741863"/>
          <p14:tracePt t="140827" x="1549400" y="4724400"/>
          <p14:tracePt t="140835" x="1604963" y="4714875"/>
          <p14:tracePt t="140844" x="1668463" y="4697413"/>
          <p14:tracePt t="140850" x="1704975" y="4697413"/>
          <p14:tracePt t="140860" x="1758950" y="4697413"/>
          <p14:tracePt t="140866" x="1804988" y="4697413"/>
          <p14:tracePt t="140874" x="1831975" y="4697413"/>
          <p14:tracePt t="140895" x="1951038" y="4705350"/>
          <p14:tracePt t="140898" x="1968500" y="4714875"/>
          <p14:tracePt t="140906" x="1987550" y="4732338"/>
          <p14:tracePt t="140915" x="2005013" y="4751388"/>
          <p14:tracePt t="140922" x="2041525" y="4797425"/>
          <p14:tracePt t="140930" x="2060575" y="4841875"/>
          <p14:tracePt t="140938" x="2106613" y="4924425"/>
          <p14:tracePt t="140946" x="2151063" y="4987925"/>
          <p14:tracePt t="140954" x="2179638" y="5053013"/>
          <p14:tracePt t="140963" x="2206625" y="5116513"/>
          <p14:tracePt t="140970" x="2224088" y="5153025"/>
          <p14:tracePt t="140979" x="2243138" y="5189538"/>
          <p14:tracePt t="140986" x="2279650" y="5243513"/>
          <p14:tracePt t="141002" x="2287588" y="5280025"/>
          <p14:tracePt t="141027" x="2297113" y="5289550"/>
          <p14:tracePt t="141068" x="2297113" y="5316538"/>
          <p14:tracePt t="141079" x="2297113" y="5335588"/>
          <p14:tracePt t="141086" x="2297113" y="5380038"/>
          <p14:tracePt t="141095" x="2287588" y="5416550"/>
          <p14:tracePt t="141100" x="2270125" y="5435600"/>
          <p14:tracePt t="141107" x="2270125" y="5481638"/>
          <p14:tracePt t="141115" x="2260600" y="5499100"/>
          <p14:tracePt t="141123" x="2251075" y="5526088"/>
          <p14:tracePt t="141131" x="2233613" y="5526088"/>
          <p14:tracePt t="141138" x="2224088" y="5535613"/>
          <p14:tracePt t="141146" x="2214563" y="5554663"/>
          <p14:tracePt t="141154" x="2206625" y="5562600"/>
          <p14:tracePt t="141163" x="2206625" y="5572125"/>
          <p14:tracePt t="141170" x="2187575" y="5581650"/>
          <p14:tracePt t="141178" x="2187575" y="5589588"/>
          <p14:tracePt t="141186" x="2179638" y="5599113"/>
          <p14:tracePt t="141195" x="2160588" y="5599113"/>
          <p14:tracePt t="141202" x="2124075" y="5635625"/>
          <p14:tracePt t="141210" x="2114550" y="5645150"/>
          <p14:tracePt t="141218" x="2106613" y="5672138"/>
          <p14:tracePt t="141227" x="2078038" y="5681663"/>
          <p14:tracePt t="141234" x="2051050" y="5699125"/>
          <p14:tracePt t="141244" x="2041525" y="5708650"/>
          <p14:tracePt t="141250" x="2014538" y="5718175"/>
          <p14:tracePt t="141260" x="2005013" y="5718175"/>
          <p14:tracePt t="141266" x="1997075" y="5727700"/>
          <p14:tracePt t="141331" x="1987550" y="5727700"/>
          <p14:tracePt t="141611" x="1978025" y="5727700"/>
          <p14:tracePt t="141620" x="1941513" y="5745163"/>
          <p14:tracePt t="141626" x="1887538" y="5754688"/>
          <p14:tracePt t="141634" x="1860550" y="5764213"/>
          <p14:tracePt t="141643" x="1804988" y="5772150"/>
          <p14:tracePt t="141650" x="1758950" y="5772150"/>
          <p14:tracePt t="141659" x="1731963" y="5800725"/>
          <p14:tracePt t="141666" x="1677988" y="5800725"/>
          <p14:tracePt t="141674" x="1631950" y="5808663"/>
          <p14:tracePt t="141682" x="1604963" y="5808663"/>
          <p14:tracePt t="141690" x="1595438" y="5808663"/>
          <p14:tracePt t="141698" x="1576388" y="5808663"/>
          <p14:tracePt t="141707" x="1558925" y="5808663"/>
          <p14:tracePt t="141764" x="1549400" y="5808663"/>
          <p14:tracePt t="141772" x="1541463" y="5781675"/>
          <p14:tracePt t="141780" x="1541463" y="5772150"/>
          <p14:tracePt t="141787" x="1541463" y="5754688"/>
          <p14:tracePt t="141795" x="1531938" y="5727700"/>
          <p14:tracePt t="141803" x="1504950" y="5708650"/>
          <p14:tracePt t="141811" x="1504950" y="5681663"/>
          <p14:tracePt t="141819" x="1504950" y="5672138"/>
          <p14:tracePt t="141828" x="1495425" y="5645150"/>
          <p14:tracePt t="141835" x="1485900" y="5626100"/>
          <p14:tracePt t="141850" x="1485900" y="5618163"/>
          <p14:tracePt t="141860" x="1476375" y="5599113"/>
          <p14:tracePt t="141895" x="1468438" y="5589588"/>
          <p14:tracePt t="142261" x="1458913" y="5589588"/>
          <p14:tracePt t="142277" x="1458913" y="5572125"/>
          <p14:tracePt t="142286" x="1449388" y="5526088"/>
          <p14:tracePt t="142293" x="1412875" y="5462588"/>
          <p14:tracePt t="142300" x="1395413" y="5416550"/>
          <p14:tracePt t="142307" x="1376363" y="5362575"/>
          <p14:tracePt t="142315" x="1339850" y="5307013"/>
          <p14:tracePt t="142323" x="1312863" y="5270500"/>
          <p14:tracePt t="142331" x="1258888" y="5180013"/>
          <p14:tracePt t="142340" x="1249363" y="5126038"/>
          <p14:tracePt t="142348" x="1212850" y="5060950"/>
          <p14:tracePt t="142355" x="1203325" y="5033963"/>
          <p14:tracePt t="142363" x="1193800" y="4987925"/>
          <p14:tracePt t="142371" x="1193800" y="4960938"/>
          <p14:tracePt t="142379" x="1193800" y="4933950"/>
          <p14:tracePt t="142386" x="1193800" y="4897438"/>
          <p14:tracePt t="142395" x="1193800" y="4887913"/>
          <p14:tracePt t="142403" x="1193800" y="4851400"/>
          <p14:tracePt t="142411" x="1193800" y="4841875"/>
          <p14:tracePt t="142419" x="1193800" y="4824413"/>
          <p14:tracePt t="142427" x="1193800" y="4805363"/>
          <p14:tracePt t="142436" x="1193800" y="4797425"/>
          <p14:tracePt t="142452" x="1193800" y="4768850"/>
          <p14:tracePt t="142468" x="1203325" y="4760913"/>
          <p14:tracePt t="142483" x="1212850" y="4751388"/>
          <p14:tracePt t="142748" x="1249363" y="4751388"/>
          <p14:tracePt t="142756" x="1339850" y="4778375"/>
          <p14:tracePt t="142766" x="1449388" y="4805363"/>
          <p14:tracePt t="142772" x="1549400" y="4851400"/>
          <p14:tracePt t="142779" x="1658938" y="4870450"/>
          <p14:tracePt t="142787" x="1731963" y="4878388"/>
          <p14:tracePt t="142797" x="1795463" y="4906963"/>
          <p14:tracePt t="142802" x="1841500" y="4914900"/>
          <p14:tracePt t="142811" x="1860550" y="4924425"/>
          <p14:tracePt t="142818" x="1887538" y="4933950"/>
          <p14:tracePt t="142882" x="1895475" y="4943475"/>
          <p14:tracePt t="142971" x="1895475" y="4951413"/>
          <p14:tracePt t="142979" x="1878013" y="4960938"/>
          <p14:tracePt t="142989" x="1831975" y="5006975"/>
          <p14:tracePt t="142995" x="1814513" y="5024438"/>
          <p14:tracePt t="143003" x="1795463" y="5043488"/>
          <p14:tracePt t="143012" x="1787525" y="5060950"/>
          <p14:tracePt t="143019" x="1768475" y="5106988"/>
          <p14:tracePt t="143029" x="1741488" y="5133975"/>
          <p14:tracePt t="143035" x="1731963" y="5153025"/>
          <p14:tracePt t="143045" x="1722438" y="5170488"/>
          <p14:tracePt t="143051" x="1695450" y="5216525"/>
          <p14:tracePt t="143068" x="1695450" y="5243513"/>
          <p14:tracePt t="143080" x="1685925" y="5253038"/>
          <p14:tracePt t="143085" x="1677988" y="5262563"/>
          <p14:tracePt t="143092" x="1677988" y="5289550"/>
          <p14:tracePt t="143100" x="1641475" y="5316538"/>
          <p14:tracePt t="143107" x="1641475" y="5326063"/>
          <p14:tracePt t="143115" x="1631950" y="5343525"/>
          <p14:tracePt t="143122" x="1604963" y="5372100"/>
          <p14:tracePt t="143130" x="1585913" y="5416550"/>
          <p14:tracePt t="143138" x="1558925" y="5453063"/>
          <p14:tracePt t="143147" x="1531938" y="5472113"/>
          <p14:tracePt t="143154" x="1522413" y="5499100"/>
          <p14:tracePt t="143162" x="1504950" y="5518150"/>
          <p14:tracePt t="143170" x="1485900" y="5535613"/>
          <p14:tracePt t="143178" x="1476375" y="5545138"/>
          <p14:tracePt t="143186" x="1468438" y="5562600"/>
          <p14:tracePt t="143194" x="1468438" y="5581650"/>
          <p14:tracePt t="143202" x="1458913" y="5589588"/>
          <p14:tracePt t="143227" x="1458913" y="5599113"/>
          <p14:tracePt t="143270" x="1439863" y="5608638"/>
          <p14:tracePt t="143277" x="1403350" y="5618163"/>
          <p14:tracePt t="143284" x="1376363" y="5635625"/>
          <p14:tracePt t="143292" x="1358900" y="5635625"/>
          <p14:tracePt t="143299" x="1339850" y="5645150"/>
          <p14:tracePt t="143308" x="1312863" y="5645150"/>
          <p14:tracePt t="143318" x="1285875" y="5654675"/>
          <p14:tracePt t="143324" x="1266825" y="5654675"/>
          <p14:tracePt t="143333" x="1230313" y="5662613"/>
          <p14:tracePt t="143338" x="1212850" y="5662613"/>
          <p14:tracePt t="143346" x="1193800" y="5662613"/>
          <p14:tracePt t="143354" x="1185863" y="5662613"/>
          <p14:tracePt t="143362" x="1166813" y="5662613"/>
          <p14:tracePt t="143370" x="1157288" y="5662613"/>
          <p14:tracePt t="143379" x="1130300" y="5662613"/>
          <p14:tracePt t="143386" x="1112838" y="5672138"/>
          <p14:tracePt t="143394" x="1093788" y="5681663"/>
          <p14:tracePt t="143402" x="1084263" y="5681663"/>
          <p14:tracePt t="143411" x="1047750" y="5681663"/>
          <p14:tracePt t="143418" x="1030288" y="5691188"/>
          <p14:tracePt t="143427" x="1011238" y="5699125"/>
          <p14:tracePt t="143435" x="993775" y="5699125"/>
          <p14:tracePt t="143444" x="974725" y="5708650"/>
          <p14:tracePt t="143451" x="947738" y="5708650"/>
          <p14:tracePt t="143467" x="939800" y="5708650"/>
          <p14:tracePt t="143483" x="930275" y="5708650"/>
          <p14:tracePt t="143722" x="903288" y="5708650"/>
          <p14:tracePt t="143730" x="874713" y="5735638"/>
          <p14:tracePt t="143738" x="857250" y="5735638"/>
          <p14:tracePt t="143746" x="801688" y="5735638"/>
          <p14:tracePt t="143754" x="757238" y="5735638"/>
          <p14:tracePt t="143764" x="738188" y="5735638"/>
          <p14:tracePt t="143771" x="711200" y="5735638"/>
          <p14:tracePt t="143779" x="692150" y="5735638"/>
          <p14:tracePt t="143787" x="665163" y="5735638"/>
          <p14:tracePt t="143795" x="655638" y="5735638"/>
          <p14:tracePt t="143811" x="647700" y="5735638"/>
          <p14:tracePt t="143924" x="647700" y="5727700"/>
          <p14:tracePt t="143940" x="647700" y="5708650"/>
          <p14:tracePt t="144108" x="647700" y="5699125"/>
          <p14:tracePt t="144119" x="647700" y="5681663"/>
          <p14:tracePt t="144125" x="655638" y="5654675"/>
          <p14:tracePt t="144133" x="665163" y="5645150"/>
          <p14:tracePt t="144147" x="665163" y="5635625"/>
          <p14:tracePt t="144157" x="665163" y="5626100"/>
          <p14:tracePt t="144163" x="665163" y="5618163"/>
          <p14:tracePt t="144187" x="665163" y="5608638"/>
          <p14:tracePt t="144195" x="665163" y="5581650"/>
          <p14:tracePt t="144203" x="665163" y="5572125"/>
          <p14:tracePt t="144212" x="674688" y="5562600"/>
          <p14:tracePt t="144219" x="674688" y="5545138"/>
          <p14:tracePt t="144229" x="674688" y="5518150"/>
          <p14:tracePt t="144235" x="674688" y="5508625"/>
          <p14:tracePt t="144246" x="684213" y="5508625"/>
          <p14:tracePt t="144251" x="692150" y="5499100"/>
          <p14:tracePt t="144262" x="692150" y="5481638"/>
          <p14:tracePt t="144275" x="692150" y="5472113"/>
          <p14:tracePt t="144283" x="692150" y="5453063"/>
          <p14:tracePt t="144291" x="701675" y="5445125"/>
          <p14:tracePt t="144299" x="701675" y="5435600"/>
          <p14:tracePt t="144307" x="711200" y="5389563"/>
          <p14:tracePt t="144315" x="711200" y="5380038"/>
          <p14:tracePt t="144324" x="711200" y="5362575"/>
          <p14:tracePt t="144331" x="711200" y="5343525"/>
          <p14:tracePt t="144339" x="720725" y="5326063"/>
          <p14:tracePt t="144347" x="720725" y="5307013"/>
          <p14:tracePt t="144355" x="720725" y="5270500"/>
          <p14:tracePt t="144362" x="738188" y="5243513"/>
          <p14:tracePt t="144370" x="738188" y="5189538"/>
          <p14:tracePt t="144378" x="747713" y="5143500"/>
          <p14:tracePt t="144386" x="765175" y="5080000"/>
          <p14:tracePt t="144394" x="774700" y="5006975"/>
          <p14:tracePt t="144402" x="774700" y="4951413"/>
          <p14:tracePt t="144411" x="774700" y="4841875"/>
          <p14:tracePt t="144418" x="801688" y="4797425"/>
          <p14:tracePt t="144427" x="811213" y="4714875"/>
          <p14:tracePt t="144434" x="811213" y="4660900"/>
          <p14:tracePt t="144443" x="811213" y="4605338"/>
          <p14:tracePt t="144450" x="820738" y="4587875"/>
          <p14:tracePt t="144459" x="857250" y="4541838"/>
          <p14:tracePt t="144466" x="866775" y="4532313"/>
          <p14:tracePt t="144474" x="884238" y="4495800"/>
          <p14:tracePt t="144482" x="893763" y="4486275"/>
          <p14:tracePt t="144491" x="893763" y="4478338"/>
          <p14:tracePt t="144499" x="911225" y="4459288"/>
          <p14:tracePt t="144507" x="930275" y="4449763"/>
          <p14:tracePt t="144515" x="947738" y="4441825"/>
          <p14:tracePt t="144522" x="984250" y="4432300"/>
          <p14:tracePt t="144531" x="1039813" y="4413250"/>
          <p14:tracePt t="144539" x="1066800" y="4413250"/>
          <p14:tracePt t="144547" x="1139825" y="4413250"/>
          <p14:tracePt t="144555" x="1212850" y="4413250"/>
          <p14:tracePt t="144562" x="1322388" y="4413250"/>
          <p14:tracePt t="144572" x="1449388" y="4413250"/>
          <p14:tracePt t="144578" x="1522413" y="4413250"/>
          <p14:tracePt t="144587" x="1641475" y="4432300"/>
          <p14:tracePt t="144594" x="1768475" y="4478338"/>
          <p14:tracePt t="144603" x="1868488" y="4505325"/>
          <p14:tracePt t="144611" x="1997075" y="4514850"/>
          <p14:tracePt t="144619" x="2097088" y="4559300"/>
          <p14:tracePt t="144626" x="2187575" y="4568825"/>
          <p14:tracePt t="144634" x="2214563" y="4578350"/>
          <p14:tracePt t="144643" x="2260600" y="4614863"/>
          <p14:tracePt t="144650" x="2270125" y="4624388"/>
          <p14:tracePt t="144667" x="2270125" y="4641850"/>
          <p14:tracePt t="144682" x="2270125" y="4651375"/>
          <p14:tracePt t="144690" x="2270125" y="4678363"/>
          <p14:tracePt t="144698" x="2260600" y="4697413"/>
          <p14:tracePt t="144706" x="2251075" y="4705350"/>
          <p14:tracePt t="144714" x="2243138" y="4741863"/>
          <p14:tracePt t="144722" x="2214563" y="4760913"/>
          <p14:tracePt t="144730" x="2206625" y="4797425"/>
          <p14:tracePt t="144738" x="2187575" y="4824413"/>
          <p14:tracePt t="144746" x="2187575" y="4833938"/>
          <p14:tracePt t="144754" x="2187575" y="4870450"/>
          <p14:tracePt t="144762" x="2187575" y="4878388"/>
          <p14:tracePt t="144771" x="2187575" y="4887913"/>
          <p14:tracePt t="144778" x="2187575" y="4906963"/>
          <p14:tracePt t="144787" x="2187575" y="4924425"/>
          <p14:tracePt t="144794" x="2187575" y="4933950"/>
          <p14:tracePt t="144802" x="2187575" y="4960938"/>
          <p14:tracePt t="144810" x="2187575" y="4970463"/>
          <p14:tracePt t="144819" x="2187575" y="4997450"/>
          <p14:tracePt t="144827" x="2187575" y="5016500"/>
          <p14:tracePt t="144834" x="2187575" y="5043488"/>
          <p14:tracePt t="144843" x="2187575" y="5053013"/>
          <p14:tracePt t="144850" x="2187575" y="5080000"/>
          <p14:tracePt t="144860" x="2187575" y="5097463"/>
          <p14:tracePt t="144874" x="2187575" y="5126038"/>
          <p14:tracePt t="144882" x="2187575" y="5143500"/>
          <p14:tracePt t="144890" x="2187575" y="5153025"/>
          <p14:tracePt t="144898" x="2187575" y="5189538"/>
          <p14:tracePt t="144907" x="2187575" y="5207000"/>
          <p14:tracePt t="144915" x="2187575" y="5233988"/>
          <p14:tracePt t="144923" x="2160588" y="5270500"/>
          <p14:tracePt t="144931" x="2151063" y="5289550"/>
          <p14:tracePt t="144939" x="2151063" y="5316538"/>
          <p14:tracePt t="144947" x="2151063" y="5343525"/>
          <p14:tracePt t="144955" x="2151063" y="5372100"/>
          <p14:tracePt t="144962" x="2143125" y="5389563"/>
          <p14:tracePt t="144971" x="2143125" y="5416550"/>
          <p14:tracePt t="144978" x="2133600" y="5462588"/>
          <p14:tracePt t="144988" x="2133600" y="5472113"/>
          <p14:tracePt t="144995" x="2114550" y="5499100"/>
          <p14:tracePt t="145002" x="2106613" y="5518150"/>
          <p14:tracePt t="145011" x="2097088" y="5535613"/>
          <p14:tracePt t="145018" x="2087563" y="5554663"/>
          <p14:tracePt t="145027" x="2087563" y="5562600"/>
          <p14:tracePt t="145035" x="2078038" y="5581650"/>
          <p14:tracePt t="145043" x="2051050" y="5608638"/>
          <p14:tracePt t="145050" x="2041525" y="5618163"/>
          <p14:tracePt t="145060" x="1997075" y="5662613"/>
          <p14:tracePt t="145066" x="1960563" y="5681663"/>
          <p14:tracePt t="145074" x="1924050" y="5691188"/>
          <p14:tracePt t="145082" x="1868488" y="5727700"/>
          <p14:tracePt t="145090" x="1804988" y="5735638"/>
          <p14:tracePt t="145098" x="1714500" y="5754688"/>
          <p14:tracePt t="145106" x="1658938" y="5754688"/>
          <p14:tracePt t="145115" x="1585913" y="5754688"/>
          <p14:tracePt t="145122" x="1495425" y="5754688"/>
          <p14:tracePt t="145131" x="1431925" y="5754688"/>
          <p14:tracePt t="145139" x="1376363" y="5754688"/>
          <p14:tracePt t="145147" x="1358900" y="5754688"/>
          <p14:tracePt t="145155" x="1322388" y="5754688"/>
          <p14:tracePt t="145162" x="1285875" y="5754688"/>
          <p14:tracePt t="145172" x="1285875" y="5745163"/>
          <p14:tracePt t="145178" x="1276350" y="5735638"/>
          <p14:tracePt t="145244" x="1266825" y="5727700"/>
          <p14:tracePt t="145252" x="1266825" y="5699125"/>
          <p14:tracePt t="145261" x="1249363" y="5672138"/>
          <p14:tracePt t="145268" x="1193800" y="5608638"/>
          <p14:tracePt t="145274" x="1130300" y="5554663"/>
          <p14:tracePt t="145284" x="1076325" y="5472113"/>
          <p14:tracePt t="145292" x="1047750" y="5416550"/>
          <p14:tracePt t="145299" x="1011238" y="5316538"/>
          <p14:tracePt t="145307" x="993775" y="5226050"/>
          <p14:tracePt t="145315" x="984250" y="5160963"/>
          <p14:tracePt t="145323" x="957263" y="5097463"/>
          <p14:tracePt t="145331" x="957263" y="5043488"/>
          <p14:tracePt t="145338" x="957263" y="4987925"/>
          <p14:tracePt t="145346" x="957263" y="4933950"/>
          <p14:tracePt t="145354" x="957263" y="4887913"/>
          <p14:tracePt t="145362" x="957263" y="4851400"/>
          <p14:tracePt t="145370" x="957263" y="4833938"/>
          <p14:tracePt t="145378" x="957263" y="4824413"/>
          <p14:tracePt t="145394" x="966788" y="4797425"/>
          <p14:tracePt t="145403" x="974725" y="4787900"/>
          <p14:tracePt t="145411" x="984250" y="4778375"/>
          <p14:tracePt t="145419" x="1003300" y="4768850"/>
          <p14:tracePt t="145427" x="1011238" y="4751388"/>
          <p14:tracePt t="145443" x="1057275" y="4732338"/>
          <p14:tracePt t="145451" x="1066800" y="4724400"/>
          <p14:tracePt t="145459" x="1103313" y="4714875"/>
          <p14:tracePt t="145468" x="1130300" y="4705350"/>
          <p14:tracePt t="145479" x="1157288" y="4705350"/>
          <p14:tracePt t="145484" x="1212850" y="4705350"/>
          <p14:tracePt t="145492" x="1266825" y="4705350"/>
          <p14:tracePt t="145499" x="1322388" y="4705350"/>
          <p14:tracePt t="145507" x="1385888" y="4705350"/>
          <p14:tracePt t="145515" x="1439863" y="4705350"/>
          <p14:tracePt t="145523" x="1495425" y="4705350"/>
          <p14:tracePt t="145531" x="1541463" y="4714875"/>
          <p14:tracePt t="145539" x="1549400" y="4724400"/>
          <p14:tracePt t="145547" x="1568450" y="4741863"/>
          <p14:tracePt t="145555" x="1576388" y="4751388"/>
          <p14:tracePt t="145562" x="1595438" y="4768850"/>
          <p14:tracePt t="145570" x="1595438" y="4778375"/>
          <p14:tracePt t="145578" x="1604963" y="4805363"/>
          <p14:tracePt t="145587" x="1604963" y="4824413"/>
          <p14:tracePt t="145594" x="1604963" y="4841875"/>
          <p14:tracePt t="145602" x="1622425" y="4870450"/>
          <p14:tracePt t="145611" x="1622425" y="4887913"/>
          <p14:tracePt t="145619" x="1622425" y="4897438"/>
          <p14:tracePt t="145627" x="1622425" y="4914900"/>
          <p14:tracePt t="145634" x="1622425" y="4924425"/>
          <p14:tracePt t="145643" x="1622425" y="4933950"/>
          <p14:tracePt t="145650" x="1622425" y="4951413"/>
          <p14:tracePt t="145660" x="1622425" y="4960938"/>
          <p14:tracePt t="145682" x="1622425" y="4970463"/>
          <p14:tracePt t="145690" x="1622425" y="4979988"/>
          <p14:tracePt t="145698" x="1622425" y="4987925"/>
          <p14:tracePt t="145706" x="1622425" y="5006975"/>
          <p14:tracePt t="145714" x="1622425" y="5053013"/>
          <p14:tracePt t="145722" x="1585913" y="5070475"/>
          <p14:tracePt t="145731" x="1558925" y="5089525"/>
          <p14:tracePt t="145739" x="1541463" y="5116513"/>
          <p14:tracePt t="145747" x="1522413" y="5126038"/>
          <p14:tracePt t="145763" x="1512888" y="5126038"/>
          <p14:tracePt t="145938" x="1576388" y="5126038"/>
          <p14:tracePt t="145946" x="1649413" y="5126038"/>
          <p14:tracePt t="145954" x="1722438" y="5126038"/>
          <p14:tracePt t="145962" x="1841500" y="5097463"/>
          <p14:tracePt t="145970" x="1914525" y="5089525"/>
          <p14:tracePt t="145978" x="2033588" y="5070475"/>
          <p14:tracePt t="145986" x="2124075" y="5024438"/>
          <p14:tracePt t="145994" x="2187575" y="5016500"/>
          <p14:tracePt t="146002" x="2251075" y="4987925"/>
          <p14:tracePt t="146011" x="2279650" y="4970463"/>
          <p14:tracePt t="146018" x="2297113" y="4960938"/>
          <p14:tracePt t="146026" x="2306638" y="4951413"/>
          <p14:tracePt t="146035" x="2333625" y="4943475"/>
          <p14:tracePt t="146148" x="2333625" y="4933950"/>
          <p14:tracePt t="146154" x="2343150" y="4933950"/>
          <p14:tracePt t="146170" x="2370138" y="4924425"/>
          <p14:tracePt t="146179" x="2397125" y="4914900"/>
          <p14:tracePt t="146186" x="2443163" y="4887913"/>
          <p14:tracePt t="146194" x="2443163" y="4878388"/>
          <p14:tracePt t="146202" x="2462213" y="4870450"/>
          <p14:tracePt t="146211" x="2479675" y="4860925"/>
          <p14:tracePt t="146218" x="2525713" y="4860925"/>
          <p14:tracePt t="146227" x="2552700" y="4841875"/>
          <p14:tracePt t="146234" x="2589213" y="4833938"/>
          <p14:tracePt t="146243" x="2616200" y="4824413"/>
          <p14:tracePt t="146251" x="2635250" y="4824413"/>
          <p14:tracePt t="146260" x="2671763" y="4824413"/>
          <p14:tracePt t="146266" x="2725738" y="4814888"/>
          <p14:tracePt t="146275" x="2771775" y="4814888"/>
          <p14:tracePt t="146282" x="2835275" y="4814888"/>
          <p14:tracePt t="146290" x="2881313" y="4814888"/>
          <p14:tracePt t="146298" x="2908300" y="4814888"/>
          <p14:tracePt t="146307" x="2954338" y="4814888"/>
          <p14:tracePt t="146315" x="2962275" y="4805363"/>
          <p14:tracePt t="146322" x="2971800" y="4805363"/>
          <p14:tracePt t="146338" x="2981325" y="4805363"/>
          <p14:tracePt t="146387" x="2990850" y="4797425"/>
          <p14:tracePt t="146395" x="3008313" y="4778375"/>
          <p14:tracePt t="146405" x="3027363" y="4778375"/>
          <p14:tracePt t="146413" x="3044825" y="4768850"/>
          <p14:tracePt t="146419" x="3071813" y="4760913"/>
          <p14:tracePt t="146429" x="3090863" y="4760913"/>
          <p14:tracePt t="146436" x="3136900" y="4751388"/>
          <p14:tracePt t="146446" x="3144838" y="4732338"/>
          <p14:tracePt t="146451" x="3171825" y="4732338"/>
          <p14:tracePt t="146462" x="3190875" y="4732338"/>
          <p14:tracePt t="146467" x="3217863" y="4732338"/>
          <p14:tracePt t="146477" x="3244850" y="4724400"/>
          <p14:tracePt t="146483" x="3263900" y="4724400"/>
          <p14:tracePt t="146491" x="3281363" y="4724400"/>
          <p14:tracePt t="146499" x="3309938" y="4724400"/>
          <p14:tracePt t="146507" x="3317875" y="4724400"/>
          <p14:tracePt t="146515" x="3327400" y="4724400"/>
          <p14:tracePt t="146523" x="3346450" y="4724400"/>
          <p14:tracePt t="146622" x="3363913" y="4714875"/>
          <p14:tracePt t="146629" x="3390900" y="4678363"/>
          <p14:tracePt t="146638" x="3427413" y="4678363"/>
          <p14:tracePt t="146646" x="3482975" y="4668838"/>
          <p14:tracePt t="146650" x="3536950" y="4660900"/>
          <p14:tracePt t="146661" x="3556000" y="4632325"/>
          <p14:tracePt t="146666" x="3592513" y="4632325"/>
          <p14:tracePt t="146675" x="3646488" y="4624388"/>
          <p14:tracePt t="146682" x="3683000" y="4614863"/>
          <p14:tracePt t="146693" x="3719513" y="4605338"/>
          <p14:tracePt t="146698" x="3738563" y="4587875"/>
          <p14:tracePt t="146892" x="3692525" y="4587875"/>
          <p14:tracePt t="146901" x="3619500" y="4587875"/>
          <p14:tracePt t="146908" x="3546475" y="4587875"/>
          <p14:tracePt t="146916" x="3473450" y="4587875"/>
          <p14:tracePt t="146924" x="3354388" y="4587875"/>
          <p14:tracePt t="146931" x="3281363" y="4587875"/>
          <p14:tracePt t="146940" x="3190875" y="4587875"/>
          <p14:tracePt t="146947" x="3117850" y="4587875"/>
          <p14:tracePt t="146955" x="3090863" y="4587875"/>
          <p14:tracePt t="146962" x="3008313" y="4587875"/>
          <p14:tracePt t="146970" x="2971800" y="4595813"/>
          <p14:tracePt t="146978" x="2944813" y="4605338"/>
          <p14:tracePt t="146986" x="2917825" y="4632325"/>
          <p14:tracePt t="146994" x="2871788" y="4651375"/>
          <p14:tracePt t="147002" x="2844800" y="4660900"/>
          <p14:tracePt t="147011" x="2835275" y="4660900"/>
          <p14:tracePt t="147020" x="2808288" y="4678363"/>
          <p14:tracePt t="147029" x="2771775" y="4697413"/>
          <p14:tracePt t="147036" x="2744788" y="4705350"/>
          <p14:tracePt t="147046" x="2698750" y="4732338"/>
          <p14:tracePt t="147052" x="2679700" y="4751388"/>
          <p14:tracePt t="147064" x="2635250" y="4768850"/>
          <p14:tracePt t="147068" x="2616200" y="4787900"/>
          <p14:tracePt t="147079" x="2570163" y="4814888"/>
          <p14:tracePt t="147082" x="2562225" y="4833938"/>
          <p14:tracePt t="147090" x="2525713" y="4851400"/>
          <p14:tracePt t="147098" x="2516188" y="4860925"/>
          <p14:tracePt t="147106" x="2506663" y="4878388"/>
          <p14:tracePt t="147114" x="2489200" y="4897438"/>
          <p14:tracePt t="147122" x="2479675" y="4906963"/>
          <p14:tracePt t="147130" x="2462213" y="4933950"/>
          <p14:tracePt t="147138" x="2425700" y="4979988"/>
          <p14:tracePt t="147146" x="2406650" y="4997450"/>
          <p14:tracePt t="147154" x="2360613" y="5016500"/>
          <p14:tracePt t="147162" x="2333625" y="5043488"/>
          <p14:tracePt t="147171" x="2316163" y="5070475"/>
          <p14:tracePt t="147179" x="2270125" y="5116513"/>
          <p14:tracePt t="147187" x="2251075" y="5143500"/>
          <p14:tracePt t="147196" x="2206625" y="5197475"/>
          <p14:tracePt t="147202" x="2187575" y="5233988"/>
          <p14:tracePt t="147211" x="2151063" y="5289550"/>
          <p14:tracePt t="147218" x="2133600" y="5335588"/>
          <p14:tracePt t="147227" x="2106613" y="5362575"/>
          <p14:tracePt t="147234" x="2097088" y="5416550"/>
          <p14:tracePt t="147243" x="2087563" y="5435600"/>
          <p14:tracePt t="147251" x="2087563" y="5462588"/>
          <p14:tracePt t="147261" x="2087563" y="5508625"/>
          <p14:tracePt t="147267" x="2078038" y="5526088"/>
          <p14:tracePt t="147282" x="2078038" y="5535613"/>
          <p14:tracePt t="147290" x="2078038" y="5554663"/>
          <p14:tracePt t="147306" x="2078038" y="5562600"/>
          <p14:tracePt t="147323" x="2078038" y="5572125"/>
          <p14:tracePt t="147348" x="2078038" y="5589588"/>
          <p14:tracePt t="147356" x="2078038" y="5599113"/>
          <p14:tracePt t="147494" x="2078038" y="5608638"/>
          <p14:tracePt t="147498" x="2133600" y="5535613"/>
          <p14:tracePt t="147506" x="2206625" y="5399088"/>
          <p14:tracePt t="147514" x="2260600" y="5316538"/>
          <p14:tracePt t="147522" x="2316163" y="5233988"/>
          <p14:tracePt t="147530" x="2389188" y="5133975"/>
          <p14:tracePt t="147538" x="2433638" y="5043488"/>
          <p14:tracePt t="147546" x="2489200" y="4960938"/>
          <p14:tracePt t="147554" x="2525713" y="4841875"/>
          <p14:tracePt t="147562" x="2589213" y="4724400"/>
          <p14:tracePt t="147570" x="2625725" y="4678363"/>
          <p14:tracePt t="147578" x="2652713" y="4651375"/>
          <p14:tracePt t="147587" x="2671763" y="4624388"/>
          <p14:tracePt t="147596" x="2708275" y="4595813"/>
          <p14:tracePt t="147603" x="2716213" y="4587875"/>
          <p14:tracePt t="147611" x="2735263" y="4587875"/>
          <p14:tracePt t="147618" x="2762250" y="4578350"/>
          <p14:tracePt t="147626" x="2762250" y="4568825"/>
          <p14:tracePt t="147634" x="2789238" y="4568825"/>
          <p14:tracePt t="147643" x="2852738" y="4551363"/>
          <p14:tracePt t="147651" x="2881313" y="4551363"/>
          <p14:tracePt t="147661" x="2908300" y="4551363"/>
          <p14:tracePt t="147667" x="2962275" y="4551363"/>
          <p14:tracePt t="147677" x="2998788" y="4551363"/>
          <p14:tracePt t="147682" x="3054350" y="4551363"/>
          <p14:tracePt t="147690" x="3117850" y="4551363"/>
          <p14:tracePt t="147698" x="3154363" y="4551363"/>
          <p14:tracePt t="147706" x="3200400" y="4551363"/>
          <p14:tracePt t="147723" x="3208338" y="4551363"/>
          <p14:tracePt t="147893" x="3190875" y="4551363"/>
          <p14:tracePt t="147898" x="3136900" y="4578350"/>
          <p14:tracePt t="147906" x="3035300" y="4614863"/>
          <p14:tracePt t="147914" x="2935288" y="4668838"/>
          <p14:tracePt t="147922" x="2862263" y="4697413"/>
          <p14:tracePt t="147930" x="2744788" y="4760913"/>
          <p14:tracePt t="147938" x="2679700" y="4778375"/>
          <p14:tracePt t="147947" x="2598738" y="4824413"/>
          <p14:tracePt t="147955" x="2525713" y="4851400"/>
          <p14:tracePt t="147962" x="2462213" y="4887913"/>
          <p14:tracePt t="147970" x="2425700" y="4906963"/>
          <p14:tracePt t="147978" x="2370138" y="4951413"/>
          <p14:tracePt t="147986" x="2306638" y="5006975"/>
          <p14:tracePt t="147994" x="2270125" y="5043488"/>
          <p14:tracePt t="148002" x="2233613" y="5089525"/>
          <p14:tracePt t="148011" x="2170113" y="5143500"/>
          <p14:tracePt t="148018" x="2124075" y="5160963"/>
          <p14:tracePt t="148026" x="2106613" y="5189538"/>
          <p14:tracePt t="148034" x="2070100" y="5233988"/>
          <p14:tracePt t="148043" x="2051050" y="5280025"/>
          <p14:tracePt t="148050" x="2041525" y="5299075"/>
          <p14:tracePt t="148060" x="2005013" y="5362575"/>
          <p14:tracePt t="148066" x="1987550" y="5399088"/>
          <p14:tracePt t="148074" x="1987550" y="5445125"/>
          <p14:tracePt t="148083" x="1987550" y="5481638"/>
          <p14:tracePt t="148090" x="1987550" y="5518150"/>
          <p14:tracePt t="148099" x="1987550" y="5554663"/>
          <p14:tracePt t="148107" x="1987550" y="5581650"/>
          <p14:tracePt t="148114" x="1987550" y="5618163"/>
          <p14:tracePt t="148123" x="1987550" y="5626100"/>
          <p14:tracePt t="148130" x="1987550" y="5645150"/>
          <p14:tracePt t="148138" x="1987550" y="5681663"/>
          <p14:tracePt t="148259" x="1987550" y="5654675"/>
          <p14:tracePt t="148266" x="1987550" y="5562600"/>
          <p14:tracePt t="148276" x="1987550" y="5462588"/>
          <p14:tracePt t="148282" x="1987550" y="5389563"/>
          <p14:tracePt t="148290" x="1987550" y="5316538"/>
          <p14:tracePt t="148299" x="1987550" y="5226050"/>
          <p14:tracePt t="148307" x="1987550" y="5133975"/>
          <p14:tracePt t="148315" x="1978025" y="5080000"/>
          <p14:tracePt t="148324" x="1951038" y="5016500"/>
          <p14:tracePt t="148330" x="1941513" y="4951413"/>
          <p14:tracePt t="148339" x="1931988" y="4933950"/>
          <p14:tracePt t="148346" x="1931988" y="4906963"/>
          <p14:tracePt t="148354" x="1931988" y="4860925"/>
          <p14:tracePt t="148362" x="1931988" y="4851400"/>
          <p14:tracePt t="148370" x="1931988" y="4841875"/>
          <p14:tracePt t="148379" x="1931988" y="4824413"/>
          <p14:tracePt t="148386" x="1931988" y="4814888"/>
          <p14:tracePt t="148462" x="1931988" y="4805363"/>
          <p14:tracePt t="148467" x="1931988" y="4797425"/>
          <p14:tracePt t="148477" x="1931988" y="4768850"/>
          <p14:tracePt t="148498" x="1931988" y="4741863"/>
          <p14:tracePt t="148507" x="1931988" y="4724400"/>
          <p14:tracePt t="148514" x="1931988" y="4697413"/>
          <p14:tracePt t="148522" x="1931988" y="4678363"/>
          <p14:tracePt t="148530" x="1931988" y="4632325"/>
          <p14:tracePt t="148538" x="1931988" y="4614863"/>
          <p14:tracePt t="148546" x="1931988" y="4587875"/>
          <p14:tracePt t="148555" x="1931988" y="4568825"/>
          <p14:tracePt t="148563" x="1931988" y="4541838"/>
          <p14:tracePt t="148571" x="1931988" y="4532313"/>
          <p14:tracePt t="148579" x="1931988" y="4505325"/>
          <p14:tracePt t="148587" x="1931988" y="4495800"/>
          <p14:tracePt t="148603" x="1931988" y="4486275"/>
          <p14:tracePt t="148711" x="1914525" y="4478338"/>
          <p14:tracePt t="148717" x="1887538" y="4478338"/>
          <p14:tracePt t="148724" x="1860550" y="4478338"/>
          <p14:tracePt t="148731" x="1841500" y="4495800"/>
          <p14:tracePt t="148739" x="1831975" y="4505325"/>
          <p14:tracePt t="148762" x="1824038" y="4514850"/>
          <p14:tracePt t="148770" x="1814513" y="4514850"/>
          <p14:tracePt t="148778" x="1795463" y="4522788"/>
          <p14:tracePt t="148786" x="1778000" y="4541838"/>
          <p14:tracePt t="148794" x="1768475" y="4551363"/>
          <p14:tracePt t="148803" x="1751013" y="4568825"/>
          <p14:tracePt t="148811" x="1741488" y="4568825"/>
          <p14:tracePt t="148819" x="1731963" y="4587875"/>
          <p14:tracePt t="148827" x="1722438" y="4595813"/>
          <p14:tracePt t="148835" x="1714500" y="4605338"/>
          <p14:tracePt t="148860" x="1704975" y="4614863"/>
          <p14:tracePt t="148994" x="1704975" y="4568825"/>
          <p14:tracePt t="149002" x="1704975" y="4522788"/>
          <p14:tracePt t="149011" x="1704975" y="4514850"/>
          <p14:tracePt t="149019" x="1704975" y="4495800"/>
          <p14:tracePt t="149026" x="1714500" y="4459288"/>
          <p14:tracePt t="149035" x="1731963" y="4441825"/>
          <p14:tracePt t="149043" x="1741488" y="4432300"/>
          <p14:tracePt t="149051" x="1768475" y="4405313"/>
          <p14:tracePt t="149060" x="1778000" y="4386263"/>
          <p14:tracePt t="149067" x="1787525" y="4376738"/>
          <p14:tracePt t="149083" x="1804988" y="4376738"/>
          <p14:tracePt t="149092" x="1814513" y="4376738"/>
          <p14:tracePt t="149125" x="1824038" y="4376738"/>
          <p14:tracePt t="149146" x="1831975" y="4386263"/>
          <p14:tracePt t="149154" x="1841500" y="4405313"/>
          <p14:tracePt t="149162" x="1860550" y="4441825"/>
          <p14:tracePt t="149170" x="1868488" y="4459288"/>
          <p14:tracePt t="149179" x="1868488" y="4486275"/>
          <p14:tracePt t="149186" x="1868488" y="4495800"/>
          <p14:tracePt t="149194" x="1868488" y="4522788"/>
          <p14:tracePt t="149202" x="1868488" y="4532313"/>
          <p14:tracePt t="149210" x="1868488" y="4541838"/>
          <p14:tracePt t="149218" x="1868488" y="4559300"/>
          <p14:tracePt t="149236" x="1868488" y="4568825"/>
          <p14:tracePt t="149279" x="1868488" y="4578350"/>
          <p14:tracePt t="149282" x="1860550" y="4595813"/>
          <p14:tracePt t="149293" x="1841500" y="4614863"/>
          <p14:tracePt t="149298" x="1824038" y="4624388"/>
          <p14:tracePt t="149307" x="1814513" y="4624388"/>
          <p14:tracePt t="149314" x="1804988" y="4624388"/>
          <p14:tracePt t="149404" x="1795463" y="4605338"/>
          <p14:tracePt t="149412" x="1795463" y="4578350"/>
          <p14:tracePt t="149421" x="1795463" y="4551363"/>
          <p14:tracePt t="149430" x="1795463" y="4532313"/>
          <p14:tracePt t="149435" x="1795463" y="4522788"/>
          <p14:tracePt t="149443" x="1795463" y="4495800"/>
          <p14:tracePt t="149461" x="1795463" y="4478338"/>
          <p14:tracePt t="149477" x="1804988" y="4468813"/>
          <p14:tracePt t="149482" x="1814513" y="4459288"/>
          <p14:tracePt t="149498" x="1831975" y="4449763"/>
          <p14:tracePt t="149506" x="1841500" y="4441825"/>
          <p14:tracePt t="149938" x="1831975" y="4459288"/>
          <p14:tracePt t="149946" x="1795463" y="4486275"/>
          <p14:tracePt t="149954" x="1778000" y="4505325"/>
          <p14:tracePt t="149962" x="1758950" y="4522788"/>
          <p14:tracePt t="149970" x="1751013" y="4541838"/>
          <p14:tracePt t="149978" x="1741488" y="4551363"/>
          <p14:tracePt t="150829" x="1741488" y="4587875"/>
          <p14:tracePt t="150837" x="1741488" y="4624388"/>
          <p14:tracePt t="150847" x="1668463" y="4705350"/>
          <p14:tracePt t="150853" x="1568450" y="4760913"/>
          <p14:tracePt t="150862" x="1522413" y="4797425"/>
          <p14:tracePt t="150868" x="1439863" y="4851400"/>
          <p14:tracePt t="150877" x="1376363" y="4887913"/>
          <p14:tracePt t="150882" x="1330325" y="4906963"/>
          <p14:tracePt t="150890" x="1322388" y="4914900"/>
          <p14:tracePt t="150899" x="1312863" y="4914900"/>
          <p14:tracePt t="150947" x="1303338" y="4914900"/>
          <p14:tracePt t="150955" x="1303338" y="4906963"/>
          <p14:tracePt t="150963" x="1322388" y="4878388"/>
          <p14:tracePt t="150971" x="1349375" y="4851400"/>
          <p14:tracePt t="151364" x="1366838" y="4824413"/>
          <p14:tracePt t="151372" x="1439863" y="4768850"/>
          <p14:tracePt t="151380" x="1522413" y="4714875"/>
          <p14:tracePt t="151387" x="1585913" y="4687888"/>
          <p14:tracePt t="151395" x="1685925" y="4624388"/>
          <p14:tracePt t="151402" x="1804988" y="4559300"/>
          <p14:tracePt t="151410" x="1878013" y="4522788"/>
          <p14:tracePt t="151418" x="2014538" y="4478338"/>
          <p14:tracePt t="151426" x="2097088" y="4422775"/>
          <p14:tracePt t="151434" x="2160588" y="4413250"/>
          <p14:tracePt t="151443" x="2187575" y="4386263"/>
          <p14:tracePt t="151450" x="2197100" y="4386263"/>
          <p14:tracePt t="151578" x="2214563" y="4376738"/>
          <p14:tracePt t="151586" x="2233613" y="4376738"/>
          <p14:tracePt t="151594" x="2251075" y="4368800"/>
          <p14:tracePt t="151610" x="2270125" y="4368800"/>
          <p14:tracePt t="152516" x="2279650" y="4376738"/>
          <p14:tracePt t="152522" x="2279650" y="4386263"/>
          <p14:tracePt t="152530" x="2279650" y="4422775"/>
          <p14:tracePt t="152538" x="2270125" y="4432300"/>
          <p14:tracePt t="152546" x="2270125" y="4441825"/>
          <p14:tracePt t="152554" x="2260600" y="4468813"/>
          <p14:tracePt t="152571" x="2260600" y="4486275"/>
          <p14:tracePt t="152578" x="2251075" y="4514850"/>
          <p14:tracePt t="152610" x="2243138" y="4522788"/>
          <p14:tracePt t="152618" x="2233613" y="4532313"/>
          <p14:tracePt t="152627" x="2233613" y="4551363"/>
          <p14:tracePt t="152634" x="2224088" y="4568825"/>
          <p14:tracePt t="152643" x="2224088" y="4578350"/>
          <p14:tracePt t="152651" x="2214563" y="4595813"/>
          <p14:tracePt t="152660" x="2179638" y="4641850"/>
          <p14:tracePt t="152666" x="2170113" y="4660900"/>
          <p14:tracePt t="152676" x="2124075" y="4714875"/>
          <p14:tracePt t="152682" x="2060575" y="4778375"/>
          <p14:tracePt t="152694" x="2024063" y="4805363"/>
          <p14:tracePt t="152698" x="1978025" y="4860925"/>
          <p14:tracePt t="152709" x="1924050" y="4906963"/>
          <p14:tracePt t="152714" x="1887538" y="4970463"/>
          <p14:tracePt t="152722" x="1868488" y="4987925"/>
          <p14:tracePt t="152730" x="1841500" y="5024438"/>
          <p14:tracePt t="152738" x="1841500" y="5033963"/>
          <p14:tracePt t="152746" x="1831975" y="5043488"/>
          <p14:tracePt t="153076" x="1831975" y="5070475"/>
          <p14:tracePt t="153082" x="1831975" y="5153025"/>
          <p14:tracePt t="153091" x="1831975" y="5189538"/>
          <p14:tracePt t="153098" x="1841500" y="5262563"/>
          <p14:tracePt t="153106" x="1851025" y="5262563"/>
          <p14:tracePt t="153114" x="1860550" y="5289550"/>
          <p14:tracePt t="153122" x="1905000" y="5326063"/>
          <p14:tracePt t="153130" x="1951038" y="5362575"/>
          <p14:tracePt t="153138" x="1978025" y="5380038"/>
          <p14:tracePt t="153146" x="1997075" y="5399088"/>
          <p14:tracePt t="153154" x="2014538" y="5408613"/>
          <p14:tracePt t="153162" x="2033588" y="5408613"/>
          <p14:tracePt t="153420" x="2041525" y="5426075"/>
          <p14:tracePt t="153429" x="2041525" y="5445125"/>
          <p14:tracePt t="153436" x="2051050" y="5481638"/>
          <p14:tracePt t="153446" x="2051050" y="5489575"/>
          <p14:tracePt t="153451" x="2051050" y="5526088"/>
          <p14:tracePt t="153461" x="2060575" y="5562600"/>
          <p14:tracePt t="153467" x="2070100" y="5581650"/>
          <p14:tracePt t="153478" x="2070100" y="5589588"/>
          <p14:tracePt t="153483" x="2070100" y="5608638"/>
          <p14:tracePt t="153499" x="2078038" y="5626100"/>
          <p14:tracePt t="153525" x="2087563" y="5635625"/>
          <p14:tracePt t="153540" x="2087563" y="5654675"/>
          <p14:tracePt t="153546" x="2087563" y="5681663"/>
          <p14:tracePt t="153554" x="2078038" y="5727700"/>
          <p14:tracePt t="153562" x="2033588" y="5791200"/>
          <p14:tracePt t="153570" x="1968500" y="5854700"/>
          <p14:tracePt t="153578" x="1905000" y="5918200"/>
          <p14:tracePt t="153587" x="1787525" y="5991225"/>
          <p14:tracePt t="153596" x="1668463" y="6054725"/>
          <p14:tracePt t="153603" x="1549400" y="6091238"/>
          <p14:tracePt t="153611" x="1439863" y="6137275"/>
          <p14:tracePt t="153619" x="1330325" y="6137275"/>
          <p14:tracePt t="153627" x="1222375" y="6137275"/>
          <p14:tracePt t="153635" x="1130300" y="6137275"/>
          <p14:tracePt t="153643" x="1066800" y="6137275"/>
          <p14:tracePt t="153651" x="974725" y="6137275"/>
          <p14:tracePt t="153660" x="911225" y="6064250"/>
          <p14:tracePt t="153668" x="874713" y="6037263"/>
          <p14:tracePt t="153679" x="838200" y="5991225"/>
          <p14:tracePt t="153684" x="838200" y="5946775"/>
          <p14:tracePt t="153697" x="838200" y="5891213"/>
          <p14:tracePt t="153701" x="838200" y="5818188"/>
          <p14:tracePt t="153713" x="838200" y="5708650"/>
          <p14:tracePt t="153716" x="838200" y="5691188"/>
          <p14:tracePt t="153724" x="838200" y="5589588"/>
          <p14:tracePt t="153731" x="838200" y="5518150"/>
          <p14:tracePt t="153741" x="847725" y="5462588"/>
          <p14:tracePt t="153747" x="874713" y="5380038"/>
          <p14:tracePt t="153755" x="884238" y="5316538"/>
          <p14:tracePt t="153763" x="893763" y="5207000"/>
          <p14:tracePt t="153771" x="911225" y="5153025"/>
          <p14:tracePt t="153779" x="957263" y="5089525"/>
          <p14:tracePt t="153787" x="974725" y="5024438"/>
          <p14:tracePt t="153796" x="1011238" y="4979988"/>
          <p14:tracePt t="153803" x="1030288" y="4960938"/>
          <p14:tracePt t="153811" x="1076325" y="4914900"/>
          <p14:tracePt t="153819" x="1112838" y="4897438"/>
          <p14:tracePt t="153828" x="1157288" y="4897438"/>
          <p14:tracePt t="153835" x="1203325" y="4887913"/>
          <p14:tracePt t="153843" x="1230313" y="4887913"/>
          <p14:tracePt t="153851" x="1285875" y="4887913"/>
          <p14:tracePt t="153860" x="1312863" y="4887913"/>
          <p14:tracePt t="153867" x="1339850" y="4914900"/>
          <p14:tracePt t="153877" x="1366838" y="4943475"/>
          <p14:tracePt t="153896" x="1376363" y="5016500"/>
          <p14:tracePt t="153899" x="1376363" y="5043488"/>
          <p14:tracePt t="153907" x="1376363" y="5060950"/>
          <p14:tracePt t="153914" x="1376363" y="5070475"/>
          <p14:tracePt t="153946" x="1376363" y="5089525"/>
          <p14:tracePt t="153963" x="1376363" y="5097463"/>
          <p14:tracePt t="153979" x="1376363" y="5106988"/>
          <p14:tracePt t="153988" x="1376363" y="5116513"/>
          <p14:tracePt t="153995" x="1422400" y="5143500"/>
          <p14:tracePt t="154003" x="1512888" y="5143500"/>
          <p14:tracePt t="154011" x="1641475" y="5143500"/>
          <p14:tracePt t="154019" x="1860550" y="5143500"/>
          <p14:tracePt t="154027" x="2024063" y="5143500"/>
          <p14:tracePt t="154037" x="2333625" y="5160963"/>
          <p14:tracePt t="154042" x="2562225" y="5180013"/>
          <p14:tracePt t="154051" x="2817813" y="5133975"/>
          <p14:tracePt t="154059" x="2981325" y="5097463"/>
          <p14:tracePt t="154066" x="3136900" y="5060950"/>
          <p14:tracePt t="154076" x="3244850" y="5016500"/>
          <p14:tracePt t="154082" x="3290888" y="4987925"/>
          <p14:tracePt t="154092" x="3300413" y="4987925"/>
          <p14:tracePt t="154341" x="3346450" y="4987925"/>
          <p14:tracePt t="154346" x="3427413" y="4943475"/>
          <p14:tracePt t="154355" x="3509963" y="4914900"/>
          <p14:tracePt t="154363" x="3546475" y="4914900"/>
          <p14:tracePt t="154370" x="3592513" y="4906963"/>
          <p14:tracePt t="154378" x="3673475" y="4878388"/>
          <p14:tracePt t="154386" x="3729038" y="4870450"/>
          <p14:tracePt t="154394" x="3775075" y="4841875"/>
          <p14:tracePt t="154402" x="3838575" y="4833938"/>
          <p14:tracePt t="154411" x="3856038" y="4814888"/>
          <p14:tracePt t="154418" x="3875088" y="4805363"/>
          <p14:tracePt t="154434" x="3883025" y="4805363"/>
          <p14:tracePt t="154564" x="3783013" y="4768850"/>
          <p14:tracePt t="154572" x="3665538" y="4741863"/>
          <p14:tracePt t="154581" x="3556000" y="4714875"/>
          <p14:tracePt t="154589" x="3473450" y="4687888"/>
          <p14:tracePt t="154599" x="3419475" y="4678363"/>
          <p14:tracePt t="154603" x="3354388" y="4668838"/>
          <p14:tracePt t="154612" x="3309938" y="4641850"/>
          <p14:tracePt t="154620" x="3281363" y="4632325"/>
          <p14:tracePt t="154629" x="3263900" y="4632325"/>
          <p14:tracePt t="154644" x="3254375" y="4632325"/>
          <p14:tracePt t="154675" x="3217863" y="4632325"/>
          <p14:tracePt t="154683" x="3144838" y="4668838"/>
          <p14:tracePt t="154694" x="3063875" y="4724400"/>
          <p14:tracePt t="154699" x="2981325" y="4797425"/>
          <p14:tracePt t="154707" x="2881313" y="4870450"/>
          <p14:tracePt t="154715" x="2781300" y="4924425"/>
          <p14:tracePt t="154723" x="2716213" y="4997450"/>
          <p14:tracePt t="154731" x="2671763" y="5016500"/>
          <p14:tracePt t="154739" x="2625725" y="5033963"/>
          <p14:tracePt t="154747" x="2616200" y="5043488"/>
          <p14:tracePt t="154755" x="2598738" y="5053013"/>
          <p14:tracePt t="154812" x="2589213" y="5053013"/>
          <p14:tracePt t="154827" x="2579688" y="5060950"/>
          <p14:tracePt t="154836" x="2562225" y="5116513"/>
          <p14:tracePt t="154844" x="2516188" y="5160963"/>
          <p14:tracePt t="154851" x="2462213" y="5197475"/>
          <p14:tracePt t="154860" x="2443163" y="5243513"/>
          <p14:tracePt t="154878" x="2379663" y="5326063"/>
          <p14:tracePt t="154883" x="2360613" y="5353050"/>
          <p14:tracePt t="154892" x="2343150" y="5372100"/>
          <p14:tracePt t="154899" x="2333625" y="5380038"/>
          <p14:tracePt t="154907" x="2316163" y="5416550"/>
          <p14:tracePt t="154917" x="2306638" y="5445125"/>
          <p14:tracePt t="154922" x="2287588" y="5481638"/>
          <p14:tracePt t="154930" x="2270125" y="5526088"/>
          <p14:tracePt t="154938" x="2260600" y="5554663"/>
          <p14:tracePt t="154946" x="2243138" y="5581650"/>
          <p14:tracePt t="154954" x="2243138" y="5608638"/>
          <p14:tracePt t="154962" x="2233613" y="5654675"/>
          <p14:tracePt t="154970" x="2233613" y="5672138"/>
          <p14:tracePt t="154978" x="2233613" y="5699125"/>
          <p14:tracePt t="154986" x="2233613" y="5718175"/>
          <p14:tracePt t="154994" x="2233613" y="5735638"/>
          <p14:tracePt t="155002" x="2233613" y="5764213"/>
          <p14:tracePt t="155010" x="2233613" y="5772150"/>
          <p14:tracePt t="155019" x="2233613" y="5808663"/>
          <p14:tracePt t="155027" x="2233613" y="5818188"/>
          <p14:tracePt t="155034" x="2233613" y="5837238"/>
          <p14:tracePt t="155050" x="2243138" y="5854700"/>
          <p14:tracePt t="155099" x="2260600" y="5854700"/>
          <p14:tracePt t="155107" x="2352675" y="5827713"/>
          <p14:tracePt t="155114" x="2452688" y="5754688"/>
          <p14:tracePt t="155124" x="2533650" y="5691188"/>
          <p14:tracePt t="155132" x="2616200" y="5618163"/>
          <p14:tracePt t="155140" x="2689225" y="5535613"/>
          <p14:tracePt t="155149" x="2752725" y="5453063"/>
          <p14:tracePt t="155156" x="2862263" y="5343525"/>
          <p14:tracePt t="155164" x="2971800" y="5270500"/>
          <p14:tracePt t="155171" x="3063875" y="5216525"/>
          <p14:tracePt t="155180" x="3171825" y="5143500"/>
          <p14:tracePt t="155187" x="3290888" y="5053013"/>
          <p14:tracePt t="155196" x="3427413" y="4979988"/>
          <p14:tracePt t="155203" x="3546475" y="4943475"/>
          <p14:tracePt t="155214" x="3673475" y="4878388"/>
          <p14:tracePt t="155220" x="3810000" y="4833938"/>
          <p14:tracePt t="155230" x="3902075" y="4824413"/>
          <p14:tracePt t="155234" x="4021138" y="4797425"/>
          <p14:tracePt t="155243" x="4111625" y="4751388"/>
          <p14:tracePt t="155250" x="4175125" y="4741863"/>
          <p14:tracePt t="155259" x="4221163" y="4732338"/>
          <p14:tracePt t="155266" x="4275138" y="4705350"/>
          <p14:tracePt t="155276" x="4294188" y="4697413"/>
          <p14:tracePt t="155282" x="4330700" y="4697413"/>
          <p14:tracePt t="155422" x="4321175" y="4697413"/>
          <p14:tracePt t="155426" x="4275138" y="4697413"/>
          <p14:tracePt t="155434" x="4257675" y="4714875"/>
          <p14:tracePt t="155443" x="4230688" y="4714875"/>
          <p14:tracePt t="155450" x="4175125" y="4724400"/>
          <p14:tracePt t="155458" x="4111625" y="4751388"/>
          <p14:tracePt t="155466" x="4065588" y="4760913"/>
          <p14:tracePt t="155476" x="4011613" y="4760913"/>
          <p14:tracePt t="155483" x="3938588" y="4760913"/>
          <p14:tracePt t="155493" x="3865563" y="4760913"/>
          <p14:tracePt t="155499" x="3810000" y="4760913"/>
          <p14:tracePt t="155507" x="3765550" y="4760913"/>
          <p14:tracePt t="155515" x="3709988" y="4760913"/>
          <p14:tracePt t="155523" x="3656013" y="4760913"/>
          <p14:tracePt t="155531" x="3629025" y="4760913"/>
          <p14:tracePt t="155539" x="3609975" y="4760913"/>
          <p14:tracePt t="155547" x="3600450" y="4760913"/>
          <p14:tracePt t="155555" x="3582988" y="4760913"/>
          <p14:tracePt t="155571" x="3556000" y="4768850"/>
          <p14:tracePt t="155579" x="3527425" y="4768850"/>
          <p14:tracePt t="155589" x="3482975" y="4778375"/>
          <p14:tracePt t="155594" x="3436938" y="4805363"/>
          <p14:tracePt t="155603" x="3409950" y="4814888"/>
          <p14:tracePt t="155610" x="3363913" y="4824413"/>
          <p14:tracePt t="155621" x="3336925" y="4833938"/>
          <p14:tracePt t="155627" x="3309938" y="4833938"/>
          <p14:tracePt t="155634" x="3273425" y="4860925"/>
          <p14:tracePt t="155642" x="3244850" y="4870450"/>
          <p14:tracePt t="155650" x="3227388" y="4870450"/>
          <p14:tracePt t="155659" x="3208338" y="4878388"/>
          <p14:tracePt t="155667" x="3200400" y="4878388"/>
          <p14:tracePt t="155676" x="3190875" y="4887913"/>
          <p14:tracePt t="155682" x="3144838" y="4906963"/>
          <p14:tracePt t="155690" x="3117850" y="4914900"/>
          <p14:tracePt t="155698" x="3035300" y="4960938"/>
          <p14:tracePt t="155706" x="3017838" y="4979988"/>
          <p14:tracePt t="155714" x="2962275" y="5016500"/>
          <p14:tracePt t="155722" x="2917825" y="5053013"/>
          <p14:tracePt t="155730" x="2844800" y="5106988"/>
          <p14:tracePt t="155738" x="2781300" y="5170488"/>
          <p14:tracePt t="155746" x="2735263" y="5226050"/>
          <p14:tracePt t="155754" x="2662238" y="5270500"/>
          <p14:tracePt t="155762" x="2616200" y="5343525"/>
          <p14:tracePt t="155770" x="2606675" y="5362575"/>
          <p14:tracePt t="155778" x="2552700" y="5416550"/>
          <p14:tracePt t="155787" x="2552700" y="5453063"/>
          <p14:tracePt t="155794" x="2533650" y="5472113"/>
          <p14:tracePt t="155802" x="2525713" y="5508625"/>
          <p14:tracePt t="155810" x="2506663" y="5554663"/>
          <p14:tracePt t="155820" x="2498725" y="5572125"/>
          <p14:tracePt t="155826" x="2479675" y="5626100"/>
          <p14:tracePt t="155835" x="2443163" y="5681663"/>
          <p14:tracePt t="155845" x="2443163" y="5718175"/>
          <p14:tracePt t="155851" x="2433638" y="5735638"/>
          <p14:tracePt t="155862" x="2433638" y="5764213"/>
          <p14:tracePt t="155878" x="2433638" y="5772150"/>
          <p14:tracePt t="155996" x="2425700" y="5735638"/>
          <p14:tracePt t="156006" x="2425700" y="5645150"/>
          <p14:tracePt t="156014" x="2379663" y="5508625"/>
          <p14:tracePt t="156019" x="2379663" y="5472113"/>
          <p14:tracePt t="156027" x="2370138" y="5372100"/>
          <p14:tracePt t="156034" x="2324100" y="5253038"/>
          <p14:tracePt t="156042" x="2316163" y="5180013"/>
          <p14:tracePt t="156050" x="2243138" y="5043488"/>
          <p14:tracePt t="156059" x="2206625" y="4878388"/>
          <p14:tracePt t="156066" x="2151063" y="4724400"/>
          <p14:tracePt t="156076" x="2133600" y="4595813"/>
          <p14:tracePt t="156082" x="2097088" y="4514850"/>
          <p14:tracePt t="156095" x="2070100" y="4468813"/>
          <p14:tracePt t="156100" x="2070100" y="4413250"/>
          <p14:tracePt t="156116" x="2070100" y="4376738"/>
          <p14:tracePt t="156132" x="2070100" y="4359275"/>
          <p14:tracePt t="156140" x="2078038" y="4359275"/>
          <p14:tracePt t="156148" x="2087563" y="4349750"/>
          <p14:tracePt t="156156" x="2106613" y="4340225"/>
          <p14:tracePt t="156300" x="2097088" y="4340225"/>
          <p14:tracePt t="156309" x="2078038" y="4340225"/>
          <p14:tracePt t="156316" x="2060575" y="4340225"/>
          <p14:tracePt t="156324" x="2041525" y="4340225"/>
          <p14:tracePt t="156404" x="2033588" y="4332288"/>
          <p14:tracePt t="156410" x="2060575" y="4295775"/>
          <p14:tracePt t="156420" x="2114550" y="4222750"/>
          <p14:tracePt t="156426" x="2143125" y="4195763"/>
          <p14:tracePt t="156435" x="2206625" y="4122738"/>
          <p14:tracePt t="156442" x="2306638" y="4086225"/>
          <p14:tracePt t="156450" x="2389188" y="4040188"/>
          <p14:tracePt t="156459" x="2516188" y="4030663"/>
          <p14:tracePt t="156466" x="2643188" y="4030663"/>
          <p14:tracePt t="156476" x="2789238" y="4030663"/>
          <p14:tracePt t="156483" x="2954338" y="4030663"/>
          <p14:tracePt t="156497" x="3035300" y="4057650"/>
          <p14:tracePt t="156499" x="3100388" y="4094163"/>
          <p14:tracePt t="156511" x="3154363" y="4167188"/>
          <p14:tracePt t="156515" x="3181350" y="4240213"/>
          <p14:tracePt t="156526" x="3181350" y="4313238"/>
          <p14:tracePt t="156530" x="3181350" y="4359275"/>
          <p14:tracePt t="156539" x="3181350" y="4413250"/>
          <p14:tracePt t="156546" x="3181350" y="4441825"/>
          <p14:tracePt t="156554" x="3163888" y="4514850"/>
          <p14:tracePt t="156562" x="3100388" y="4578350"/>
          <p14:tracePt t="156570" x="3071813" y="4614863"/>
          <p14:tracePt t="156578" x="3027363" y="4668838"/>
          <p14:tracePt t="156586" x="2981325" y="4697413"/>
          <p14:tracePt t="156594" x="2954338" y="4724400"/>
          <p14:tracePt t="156602" x="2917825" y="4732338"/>
          <p14:tracePt t="156611" x="2889250" y="4751388"/>
          <p14:tracePt t="156619" x="2871788" y="4768850"/>
          <p14:tracePt t="156626" x="2862263" y="4778375"/>
          <p14:tracePt t="156650" x="2844800" y="4778375"/>
          <p14:tracePt t="156659" x="2835275" y="4778375"/>
          <p14:tracePt t="156676" x="2825750" y="4778375"/>
          <p14:tracePt t="156692" x="2808288" y="4778375"/>
          <p14:tracePt t="156698" x="2789238" y="4778375"/>
          <p14:tracePt t="156708" x="2725738" y="4751388"/>
          <p14:tracePt t="156714" x="2643188" y="4697413"/>
          <p14:tracePt t="156723" x="2598738" y="4668838"/>
          <p14:tracePt t="156730" x="2570163" y="4632325"/>
          <p14:tracePt t="156739" x="2533650" y="4587875"/>
          <p14:tracePt t="156746" x="2498725" y="4568825"/>
          <p14:tracePt t="156754" x="2498725" y="4532313"/>
          <p14:tracePt t="156762" x="2498725" y="4522788"/>
          <p14:tracePt t="156770" x="2498725" y="4468813"/>
          <p14:tracePt t="156778" x="2498725" y="4422775"/>
          <p14:tracePt t="156786" x="2498725" y="4395788"/>
          <p14:tracePt t="156794" x="2498725" y="4368800"/>
          <p14:tracePt t="156803" x="2525713" y="4322763"/>
          <p14:tracePt t="156811" x="2562225" y="4268788"/>
          <p14:tracePt t="156819" x="2606675" y="4222750"/>
          <p14:tracePt t="156826" x="2643188" y="4195763"/>
          <p14:tracePt t="156834" x="2708275" y="4140200"/>
          <p14:tracePt t="156842" x="2771775" y="4113213"/>
          <p14:tracePt t="156850" x="2808288" y="4113213"/>
          <p14:tracePt t="156859" x="2871788" y="4094163"/>
          <p14:tracePt t="156866" x="2925763" y="4094163"/>
          <p14:tracePt t="156876" x="2981325" y="4094163"/>
          <p14:tracePt t="156882" x="3027363" y="4094163"/>
          <p14:tracePt t="156892" x="3081338" y="4094163"/>
          <p14:tracePt t="156898" x="3100388" y="4122738"/>
          <p14:tracePt t="156909" x="3127375" y="4159250"/>
          <p14:tracePt t="156914" x="3144838" y="4213225"/>
          <p14:tracePt t="156923" x="3154363" y="4303713"/>
          <p14:tracePt t="156930" x="3154363" y="4349750"/>
          <p14:tracePt t="156938" x="3154363" y="4376738"/>
          <p14:tracePt t="156946" x="3154363" y="4478338"/>
          <p14:tracePt t="156954" x="3154363" y="4551363"/>
          <p14:tracePt t="156962" x="3154363" y="4605338"/>
          <p14:tracePt t="156970" x="3136900" y="4687888"/>
          <p14:tracePt t="156978" x="3100388" y="4732338"/>
          <p14:tracePt t="156987" x="3071813" y="4778375"/>
          <p14:tracePt t="156994" x="3035300" y="4833938"/>
          <p14:tracePt t="157002" x="2998788" y="4860925"/>
          <p14:tracePt t="157018" x="2971800" y="4878388"/>
          <p14:tracePt t="157026" x="2954338" y="4878388"/>
          <p14:tracePt t="157034" x="2944813" y="4878388"/>
          <p14:tracePt t="157043" x="2908300" y="4878388"/>
          <p14:tracePt t="157050" x="2871788" y="4878388"/>
          <p14:tracePt t="157059" x="2852738" y="4878388"/>
          <p14:tracePt t="157066" x="2808288" y="4878388"/>
          <p14:tracePt t="157076" x="2771775" y="4878388"/>
          <p14:tracePt t="157083" x="2735263" y="4851400"/>
          <p14:tracePt t="157093" x="2698750" y="4797425"/>
          <p14:tracePt t="157099" x="2652713" y="4751388"/>
          <p14:tracePt t="157109" x="2625725" y="4687888"/>
          <p14:tracePt t="157114" x="2625725" y="4678363"/>
          <p14:tracePt t="157125" x="2616200" y="4632325"/>
          <p14:tracePt t="157130" x="2598738" y="4587875"/>
          <p14:tracePt t="157138" x="2598738" y="4559300"/>
          <p14:tracePt t="157146" x="2598738" y="4514850"/>
          <p14:tracePt t="157154" x="2598738" y="4486275"/>
          <p14:tracePt t="157162" x="2598738" y="4468813"/>
          <p14:tracePt t="157170" x="2598738" y="4432300"/>
          <p14:tracePt t="157179" x="2616200" y="4395788"/>
          <p14:tracePt t="157187" x="2652713" y="4349750"/>
          <p14:tracePt t="157195" x="2698750" y="4303713"/>
          <p14:tracePt t="157203" x="2744788" y="4276725"/>
          <p14:tracePt t="157212" x="2789238" y="4232275"/>
          <p14:tracePt t="157218" x="2852738" y="4203700"/>
          <p14:tracePt t="157227" x="2898775" y="4186238"/>
          <p14:tracePt t="157235" x="2962275" y="4159250"/>
          <p14:tracePt t="157243" x="3054350" y="4130675"/>
          <p14:tracePt t="157251" x="3117850" y="4130675"/>
          <p14:tracePt t="157259" x="3136900" y="4130675"/>
          <p14:tracePt t="157267" x="3190875" y="4130675"/>
          <p14:tracePt t="157277" x="3244850" y="4130675"/>
          <p14:tracePt t="157283" x="3290888" y="4167188"/>
          <p14:tracePt t="157294" x="3300413" y="4203700"/>
          <p14:tracePt t="157299" x="3317875" y="4259263"/>
          <p14:tracePt t="157307" x="3327400" y="4313238"/>
          <p14:tracePt t="157315" x="3327400" y="4359275"/>
          <p14:tracePt t="157324" x="3327400" y="4413250"/>
          <p14:tracePt t="157331" x="3327400" y="4468813"/>
          <p14:tracePt t="157339" x="3327400" y="4505325"/>
          <p14:tracePt t="157346" x="3327400" y="4551363"/>
          <p14:tracePt t="157354" x="3327400" y="4578350"/>
          <p14:tracePt t="157362" x="3281363" y="4624388"/>
          <p14:tracePt t="157371" x="3244850" y="4660900"/>
          <p14:tracePt t="157381" x="3236913" y="4678363"/>
          <p14:tracePt t="157388" x="3217863" y="4697413"/>
          <p14:tracePt t="157395" x="3190875" y="4705350"/>
          <p14:tracePt t="157402" x="3181350" y="4714875"/>
          <p14:tracePt t="157418" x="3171825" y="4724400"/>
          <p14:tracePt t="157827" x="3163888" y="4732338"/>
          <p14:tracePt t="157860" x="3154363" y="4732338"/>
          <p14:tracePt t="157877" x="3154363" y="4741863"/>
          <p14:tracePt t="157884" x="3144838" y="4751388"/>
          <p14:tracePt t="157900" x="3136900" y="4760913"/>
          <p14:tracePt t="159636" x="3200400" y="4760913"/>
          <p14:tracePt t="159643" x="3227388" y="4741863"/>
          <p14:tracePt t="159652" x="3273425" y="4724400"/>
          <p14:tracePt t="159663" x="3300413" y="4705350"/>
          <p14:tracePt t="159667" x="3317875" y="4687888"/>
          <p14:tracePt t="159677" x="3327400" y="4687888"/>
          <p14:tracePt t="159683" x="3354388" y="4678363"/>
          <p14:tracePt t="159699" x="3363913" y="4668838"/>
          <p14:tracePt t="159709" x="3373438" y="4660900"/>
          <p14:tracePt t="159810" x="3363913" y="4660900"/>
          <p14:tracePt t="159818" x="3354388" y="4660900"/>
          <p14:tracePt t="159834" x="3354388" y="4668838"/>
          <p14:tracePt t="160058" x="3336925" y="4668838"/>
          <p14:tracePt t="160066" x="3317875" y="4668838"/>
          <p14:tracePt t="160075" x="3309938" y="4668838"/>
          <p14:tracePt t="160082" x="3273425" y="4678363"/>
          <p14:tracePt t="160092" x="3244850" y="4678363"/>
          <p14:tracePt t="160098" x="3227388" y="4687888"/>
          <p14:tracePt t="160106" x="3217863" y="4697413"/>
          <p14:tracePt t="160114" x="3190875" y="4705350"/>
          <p14:tracePt t="160122" x="3181350" y="4705350"/>
          <p14:tracePt t="160130" x="3171825" y="4705350"/>
          <p14:tracePt t="160138" x="3154363" y="4705350"/>
          <p14:tracePt t="160154" x="3136900" y="4714875"/>
          <p14:tracePt t="160171" x="3117850" y="4714875"/>
          <p14:tracePt t="160187" x="3100388" y="4724400"/>
          <p14:tracePt t="162140" x="3108325" y="4724400"/>
          <p14:tracePt t="162156" x="3136900" y="4724400"/>
          <p14:tracePt t="162165" x="3144838" y="4724400"/>
          <p14:tracePt t="162171" x="3181350" y="4724400"/>
          <p14:tracePt t="162179" x="3200400" y="4724400"/>
          <p14:tracePt t="162187" x="3217863" y="4724400"/>
          <p14:tracePt t="162195" x="3236913" y="4724400"/>
          <p14:tracePt t="162562" x="3227388" y="4724400"/>
          <p14:tracePt t="162570" x="3200400" y="4741863"/>
          <p14:tracePt t="162578" x="3163888" y="4760913"/>
          <p14:tracePt t="162586" x="3127375" y="4778375"/>
          <p14:tracePt t="162594" x="3090863" y="4778375"/>
          <p14:tracePt t="162602" x="3063875" y="4797425"/>
          <p14:tracePt t="162610" x="3035300" y="4805363"/>
          <p14:tracePt t="162620" x="3017838" y="4814888"/>
          <p14:tracePt t="162637" x="2998788" y="4814888"/>
          <p14:tracePt t="162645" x="2990850" y="4814888"/>
          <p14:tracePt t="162676" x="2981325" y="4814888"/>
          <p14:tracePt t="162693" x="2971800" y="4824413"/>
          <p14:tracePt t="162709" x="2954338" y="4824413"/>
          <p14:tracePt t="162717" x="2925763" y="4841875"/>
          <p14:tracePt t="162724" x="2917825" y="4851400"/>
          <p14:tracePt t="162733" x="2889250" y="4851400"/>
          <p14:tracePt t="162740" x="2862263" y="4860925"/>
          <p14:tracePt t="162750" x="2844800" y="4870450"/>
          <p14:tracePt t="162754" x="2817813" y="4870450"/>
          <p14:tracePt t="162762" x="2798763" y="4887913"/>
          <p14:tracePt t="162786" x="2789238" y="4887913"/>
          <p14:tracePt t="162794" x="2771775" y="4897438"/>
          <p14:tracePt t="162810" x="2762250" y="4897438"/>
          <p14:tracePt t="162826" x="2752725" y="4897438"/>
          <p14:tracePt t="162836" x="2744788" y="4906963"/>
          <p14:tracePt t="162842" x="2735263" y="4906963"/>
          <p14:tracePt t="162851" x="2708275" y="4914900"/>
          <p14:tracePt t="162859" x="2689225" y="4933950"/>
          <p14:tracePt t="162880" x="2679700" y="4943475"/>
          <p14:tracePt t="162883" x="2662238" y="4951413"/>
          <p14:tracePt t="162894" x="2643188" y="4960938"/>
          <p14:tracePt t="162900" x="2625725" y="4970463"/>
          <p14:tracePt t="162910" x="2616200" y="4979988"/>
          <p14:tracePt t="162915" x="2598738" y="4987925"/>
          <p14:tracePt t="162924" x="2579688" y="4997450"/>
          <p14:tracePt t="162933" x="2570163" y="4997450"/>
          <p14:tracePt t="162940" x="2543175" y="5006975"/>
          <p14:tracePt t="162948" x="2533650" y="5016500"/>
          <p14:tracePt t="162956" x="2525713" y="5016500"/>
          <p14:tracePt t="162964" x="2525713" y="5024438"/>
          <p14:tracePt t="162971" x="2516188" y="5024438"/>
          <p14:tracePt t="162979" x="2506663" y="5024438"/>
          <p14:tracePt t="162988" x="2498725" y="5024438"/>
          <p14:tracePt t="162995" x="2489200" y="5033963"/>
          <p14:tracePt t="163011" x="2462213" y="5043488"/>
          <p14:tracePt t="163027" x="2462213" y="5053013"/>
          <p14:tracePt t="163036" x="2452688" y="5070475"/>
          <p14:tracePt t="163043" x="2443163" y="5080000"/>
          <p14:tracePt t="163059" x="2433638" y="5089525"/>
          <p14:tracePt t="163066" x="2397125" y="5106988"/>
          <p14:tracePt t="163075" x="2389188" y="5116513"/>
          <p14:tracePt t="163082" x="2370138" y="5133975"/>
          <p14:tracePt t="163092" x="2370138" y="5143500"/>
          <p14:tracePt t="163099" x="2360613" y="5143500"/>
          <p14:tracePt t="163108" x="2352675" y="5153025"/>
          <p14:tracePt t="163115" x="2343150" y="5160963"/>
          <p14:tracePt t="163123" x="2324100" y="5180013"/>
          <p14:tracePt t="163131" x="2324100" y="5189538"/>
          <p14:tracePt t="163138" x="2316163" y="5197475"/>
          <p14:tracePt t="163146" x="2306638" y="5207000"/>
          <p14:tracePt t="163155" x="2306638" y="5226050"/>
          <p14:tracePt t="163163" x="2287588" y="5253038"/>
          <p14:tracePt t="163179" x="2287588" y="5270500"/>
          <p14:tracePt t="163187" x="2279650" y="5270500"/>
          <p14:tracePt t="163195" x="2279650" y="5289550"/>
          <p14:tracePt t="163202" x="2270125" y="5316538"/>
          <p14:tracePt t="163210" x="2270125" y="5326063"/>
          <p14:tracePt t="163218" x="2270125" y="5335588"/>
          <p14:tracePt t="163227" x="2270125" y="5362575"/>
          <p14:tracePt t="163234" x="2270125" y="5372100"/>
          <p14:tracePt t="163242" x="2260600" y="5399088"/>
          <p14:tracePt t="163250" x="2243138" y="5416550"/>
          <p14:tracePt t="163259" x="2243138" y="5426075"/>
          <p14:tracePt t="163266" x="2243138" y="5453063"/>
          <p14:tracePt t="163274" x="2233613" y="5472113"/>
          <p14:tracePt t="163282" x="2224088" y="5489575"/>
          <p14:tracePt t="163291" x="2224088" y="5508625"/>
          <p14:tracePt t="163299" x="2224088" y="5526088"/>
          <p14:tracePt t="163306" x="2214563" y="5545138"/>
          <p14:tracePt t="163323" x="2214563" y="5562600"/>
          <p14:tracePt t="163331" x="2214563" y="5581650"/>
          <p14:tracePt t="163347" x="2214563" y="5589588"/>
          <p14:tracePt t="163355" x="2214563" y="5626100"/>
          <p14:tracePt t="163363" x="2197100" y="5654675"/>
          <p14:tracePt t="163371" x="2197100" y="5672138"/>
          <p14:tracePt t="163379" x="2197100" y="5691188"/>
          <p14:tracePt t="163387" x="2197100" y="5727700"/>
          <p14:tracePt t="163395" x="2179638" y="5745163"/>
          <p14:tracePt t="163411" x="2179638" y="5791200"/>
          <p14:tracePt t="163419" x="2179638" y="5800725"/>
          <p14:tracePt t="163427" x="2179638" y="5837238"/>
          <p14:tracePt t="163435" x="2179638" y="5845175"/>
          <p14:tracePt t="163442" x="2170113" y="5873750"/>
          <p14:tracePt t="163458" x="2170113" y="5881688"/>
          <p14:tracePt t="163466" x="2170113" y="5900738"/>
          <p14:tracePt t="163474" x="2170113" y="5910263"/>
          <p14:tracePt t="163482" x="2160588" y="5927725"/>
          <p14:tracePt t="163499" x="2151063" y="5937250"/>
          <p14:tracePt t="163515" x="2151063" y="5946775"/>
          <p14:tracePt t="163827" x="2151063" y="5900738"/>
          <p14:tracePt t="163836" x="2151063" y="5845175"/>
          <p14:tracePt t="163843" x="2151063" y="5808663"/>
          <p14:tracePt t="163852" x="2179638" y="5718175"/>
          <p14:tracePt t="163861" x="2251075" y="5618163"/>
          <p14:tracePt t="163868" x="2352675" y="5499100"/>
          <p14:tracePt t="163879" x="2425700" y="5416550"/>
          <p14:tracePt t="163883" x="2533650" y="5299075"/>
          <p14:tracePt t="163892" x="2635250" y="5160963"/>
          <p14:tracePt t="163899" x="2735263" y="5116513"/>
          <p14:tracePt t="163909" x="2798763" y="5060950"/>
          <p14:tracePt t="163915" x="2844800" y="5024438"/>
          <p14:tracePt t="163923" x="2935288" y="4960938"/>
          <p14:tracePt t="163930" x="2971800" y="4951413"/>
          <p14:tracePt t="163938" x="2981325" y="4943475"/>
          <p14:tracePt t="163946" x="2990850" y="4943475"/>
          <p14:tracePt t="163955" x="3008313" y="4943475"/>
          <p14:tracePt t="163978" x="3017838" y="4943475"/>
          <p14:tracePt t="163986" x="3017838" y="4933950"/>
          <p14:tracePt t="163994" x="3035300" y="4924425"/>
          <p14:tracePt t="164002" x="3071813" y="4914900"/>
          <p14:tracePt t="164010" x="3127375" y="4906963"/>
          <p14:tracePt t="164019" x="3144838" y="4906963"/>
          <p14:tracePt t="164026" x="3171825" y="4887913"/>
          <p14:tracePt t="164035" x="3200400" y="4878388"/>
          <p14:tracePt t="164043" x="3244850" y="4860925"/>
          <p14:tracePt t="164051" x="3309938" y="4851400"/>
          <p14:tracePt t="164059" x="3336925" y="4851400"/>
          <p14:tracePt t="164066" x="3373438" y="4851400"/>
          <p14:tracePt t="164075" x="3390900" y="4841875"/>
          <p14:tracePt t="164082" x="3419475" y="4841875"/>
          <p14:tracePt t="164091" x="3436938" y="4841875"/>
          <p14:tracePt t="164098" x="3455988" y="4833938"/>
          <p14:tracePt t="164108" x="3500438" y="4805363"/>
          <p14:tracePt t="164115" x="3519488" y="4805363"/>
          <p14:tracePt t="164124" x="3536950" y="4797425"/>
          <p14:tracePt t="164138" x="3556000" y="4797425"/>
          <p14:tracePt t="164146" x="3563938" y="4787900"/>
          <p14:tracePt t="164154" x="3573463" y="4787900"/>
          <p14:tracePt t="164170" x="3582988" y="4778375"/>
          <p14:tracePt t="164283" x="3600450" y="4768850"/>
          <p14:tracePt t="164291" x="3619500" y="4760913"/>
          <p14:tracePt t="164299" x="3619500" y="4751388"/>
          <p14:tracePt t="164308" x="3636963" y="4751388"/>
          <p14:tracePt t="164331" x="3646488" y="4741863"/>
          <p14:tracePt t="164437" x="3619500" y="4741863"/>
          <p14:tracePt t="164443" x="3600450" y="4741863"/>
          <p14:tracePt t="164450" x="3573463" y="4741863"/>
          <p14:tracePt t="164458" x="3546475" y="4741863"/>
          <p14:tracePt t="164468" x="3519488" y="4741863"/>
          <p14:tracePt t="164475" x="3473450" y="4741863"/>
          <p14:tracePt t="164482" x="3446463" y="4741863"/>
          <p14:tracePt t="164491" x="3419475" y="4741863"/>
          <p14:tracePt t="164498" x="3409950" y="4741863"/>
          <p14:tracePt t="164508" x="3390900" y="4741863"/>
          <p14:tracePt t="164514" x="3373438" y="4741863"/>
          <p14:tracePt t="164525" x="3363913" y="4741863"/>
          <p14:tracePt t="164530" x="3346450" y="4741863"/>
          <p14:tracePt t="164538" x="3327400" y="4741863"/>
          <p14:tracePt t="164546" x="3290888" y="4741863"/>
          <p14:tracePt t="164554" x="3263900" y="4741863"/>
          <p14:tracePt t="164562" x="3227388" y="4741863"/>
          <p14:tracePt t="164570" x="3181350" y="4741863"/>
          <p14:tracePt t="164578" x="3144838" y="4741863"/>
          <p14:tracePt t="164587" x="3071813" y="4741863"/>
          <p14:tracePt t="164595" x="3017838" y="4741863"/>
          <p14:tracePt t="164603" x="2971800" y="4741863"/>
          <p14:tracePt t="164611" x="2917825" y="4714875"/>
          <p14:tracePt t="164619" x="2871788" y="4714875"/>
          <p14:tracePt t="164627" x="2835275" y="4705350"/>
          <p14:tracePt t="164635" x="2789238" y="4705350"/>
          <p14:tracePt t="164643" x="2752725" y="4697413"/>
          <p14:tracePt t="164651" x="2735263" y="4697413"/>
          <p14:tracePt t="164658" x="2708275" y="4697413"/>
          <p14:tracePt t="164666" x="2698750" y="4697413"/>
          <p14:tracePt t="164682" x="2689225" y="4697413"/>
          <p14:tracePt t="164699" x="2662238" y="4687888"/>
          <p14:tracePt t="164743" x="2652713" y="4687888"/>
          <p14:tracePt t="164748" x="2625725" y="4687888"/>
          <p14:tracePt t="164755" x="2606675" y="4687888"/>
          <p14:tracePt t="164764" x="2579688" y="4687888"/>
          <p14:tracePt t="164771" x="2562225" y="4687888"/>
          <p14:tracePt t="164779" x="2533650" y="4687888"/>
          <p14:tracePt t="164788" x="2525713" y="4687888"/>
          <p14:tracePt t="164795" x="2498725" y="4687888"/>
          <p14:tracePt t="164803" x="2479675" y="4687888"/>
          <p14:tracePt t="164811" x="2462213" y="4687888"/>
          <p14:tracePt t="164819" x="2452688" y="4697413"/>
          <p14:tracePt t="164828" x="2425700" y="4705350"/>
          <p14:tracePt t="164835" x="2425700" y="4714875"/>
          <p14:tracePt t="164842" x="2397125" y="4714875"/>
          <p14:tracePt t="164858" x="2389188" y="4714875"/>
          <p14:tracePt t="164866" x="2379663" y="4724400"/>
          <p14:tracePt t="164876" x="2370138" y="4741863"/>
          <p14:tracePt t="164882" x="2360613" y="4741863"/>
          <p14:tracePt t="164898" x="2343150" y="4751388"/>
          <p14:tracePt t="164908" x="2333625" y="4760913"/>
          <p14:tracePt t="164926" x="2333625" y="4768850"/>
          <p14:tracePt t="164930" x="2306638" y="4797425"/>
          <p14:tracePt t="164938" x="2306638" y="4805363"/>
          <p14:tracePt t="164946" x="2287588" y="4833938"/>
          <p14:tracePt t="164954" x="2287588" y="4841875"/>
          <p14:tracePt t="164962" x="2270125" y="4851400"/>
          <p14:tracePt t="164970" x="2260600" y="4878388"/>
          <p14:tracePt t="164978" x="2233613" y="4914900"/>
          <p14:tracePt t="164987" x="2214563" y="4933950"/>
          <p14:tracePt t="164994" x="2214563" y="4970463"/>
          <p14:tracePt t="165002" x="2197100" y="4997450"/>
          <p14:tracePt t="165010" x="2197100" y="5006975"/>
          <p14:tracePt t="165018" x="2187575" y="5033963"/>
          <p14:tracePt t="165026" x="2170113" y="5053013"/>
          <p14:tracePt t="165034" x="2170113" y="5070475"/>
          <p14:tracePt t="165042" x="2160588" y="5089525"/>
          <p14:tracePt t="165050" x="2160588" y="5116513"/>
          <p14:tracePt t="165059" x="2151063" y="5133975"/>
          <p14:tracePt t="165066" x="2151063" y="5160963"/>
          <p14:tracePt t="165074" x="2143125" y="5226050"/>
          <p14:tracePt t="165091" x="2114550" y="5270500"/>
          <p14:tracePt t="165099" x="2106613" y="5289550"/>
          <p14:tracePt t="165109" x="2106613" y="5316538"/>
          <p14:tracePt t="165115" x="2097088" y="5335588"/>
          <p14:tracePt t="165123" x="2097088" y="5362575"/>
          <p14:tracePt t="165131" x="2097088" y="5408613"/>
          <p14:tracePt t="165139" x="2087563" y="5426075"/>
          <p14:tracePt t="165148" x="2087563" y="5453063"/>
          <p14:tracePt t="165154" x="2087563" y="5472113"/>
          <p14:tracePt t="165162" x="2087563" y="5499100"/>
          <p14:tracePt t="165170" x="2078038" y="5518150"/>
          <p14:tracePt t="165178" x="2070100" y="5526088"/>
          <p14:tracePt t="165186" x="2070100" y="5554663"/>
          <p14:tracePt t="165194" x="2070100" y="5572125"/>
          <p14:tracePt t="165202" x="2070100" y="5599113"/>
          <p14:tracePt t="165210" x="2070100" y="5635625"/>
          <p14:tracePt t="165219" x="2070100" y="5654675"/>
          <p14:tracePt t="165227" x="2070100" y="5672138"/>
          <p14:tracePt t="165235" x="2070100" y="5691188"/>
          <p14:tracePt t="165243" x="2070100" y="5735638"/>
          <p14:tracePt t="165259" x="2070100" y="5754688"/>
          <p14:tracePt t="165267" x="2070100" y="5772150"/>
          <p14:tracePt t="165275" x="2070100" y="5791200"/>
          <p14:tracePt t="165283" x="2070100" y="5818188"/>
          <p14:tracePt t="165291" x="2070100" y="5837238"/>
          <p14:tracePt t="165298" x="2070100" y="5864225"/>
          <p14:tracePt t="165308" x="2070100" y="5881688"/>
          <p14:tracePt t="165314" x="2070100" y="5900738"/>
          <p14:tracePt t="165322" x="2070100" y="5927725"/>
          <p14:tracePt t="165331" x="2070100" y="5937250"/>
          <p14:tracePt t="165340" x="2070100" y="5954713"/>
          <p14:tracePt t="165347" x="2070100" y="5964238"/>
          <p14:tracePt t="165356" x="2070100" y="5973763"/>
          <p14:tracePt t="165362" x="2070100" y="5983288"/>
          <p14:tracePt t="165530" x="2070100" y="5937250"/>
          <p14:tracePt t="165540" x="2070100" y="5781675"/>
          <p14:tracePt t="165546" x="2070100" y="5672138"/>
          <p14:tracePt t="165556" x="2070100" y="5554663"/>
          <p14:tracePt t="165562" x="2070100" y="5462588"/>
          <p14:tracePt t="165571" x="2070100" y="5316538"/>
          <p14:tracePt t="165578" x="2070100" y="5189538"/>
          <p14:tracePt t="165586" x="2070100" y="5133975"/>
          <p14:tracePt t="165594" x="2070100" y="5043488"/>
          <p14:tracePt t="165603" x="2070100" y="5006975"/>
          <p14:tracePt t="165610" x="2070100" y="4979988"/>
          <p14:tracePt t="165619" x="2070100" y="4960938"/>
          <p14:tracePt t="165627" x="2087563" y="4951413"/>
          <p14:tracePt t="165635" x="2124075" y="4951413"/>
          <p14:tracePt t="165643" x="2143125" y="4924425"/>
          <p14:tracePt t="165659" x="2243138" y="4924425"/>
          <p14:tracePt t="165667" x="2297113" y="4924425"/>
          <p14:tracePt t="165676" x="2352675" y="4924425"/>
          <p14:tracePt t="165683" x="2489200" y="4914900"/>
          <p14:tracePt t="165692" x="2635250" y="4841875"/>
          <p14:tracePt t="165699" x="2744788" y="4824413"/>
          <p14:tracePt t="165709" x="2825750" y="4814888"/>
          <p14:tracePt t="165715" x="2925763" y="4768850"/>
          <p14:tracePt t="165723" x="3035300" y="4751388"/>
          <p14:tracePt t="165731" x="3090863" y="4751388"/>
          <p14:tracePt t="165742" x="3117850" y="4741863"/>
          <p14:tracePt t="165746" x="3163888" y="4724400"/>
          <p14:tracePt t="165756" x="3181350" y="4724400"/>
          <p14:tracePt t="165762" x="3200400" y="4724400"/>
          <p14:tracePt t="165770" x="3208338" y="4724400"/>
          <p14:tracePt t="165778" x="3217863" y="4714875"/>
          <p14:tracePt t="165910" x="3227388" y="4714875"/>
          <p14:tracePt t="165915" x="3244850" y="4714875"/>
          <p14:tracePt t="165923" x="3254375" y="4714875"/>
          <p14:tracePt t="165930" x="3281363" y="4714875"/>
          <p14:tracePt t="165939" x="3290888" y="4714875"/>
          <p14:tracePt t="165946" x="3300413" y="4714875"/>
          <p14:tracePt t="166148" x="3281363" y="4714875"/>
          <p14:tracePt t="166157" x="3236913" y="4714875"/>
          <p14:tracePt t="166162" x="3208338" y="4724400"/>
          <p14:tracePt t="166172" x="3181350" y="4724400"/>
          <p14:tracePt t="166178" x="3154363" y="4724400"/>
          <p14:tracePt t="166186" x="3136900" y="4732338"/>
          <p14:tracePt t="166194" x="3117850" y="4741863"/>
          <p14:tracePt t="166202" x="3100388" y="4741863"/>
          <p14:tracePt t="166210" x="3081338" y="4741863"/>
          <p14:tracePt t="166218" x="3071813" y="4751388"/>
          <p14:tracePt t="166226" x="3063875" y="4760913"/>
          <p14:tracePt t="166234" x="3054350" y="4760913"/>
          <p14:tracePt t="166242" x="3044825" y="4768850"/>
          <p14:tracePt t="166250" x="3035300" y="4768850"/>
          <p14:tracePt t="166259" x="3027363" y="4778375"/>
          <p14:tracePt t="166266" x="2990850" y="4778375"/>
          <p14:tracePt t="166275" x="2971800" y="4787900"/>
          <p14:tracePt t="166282" x="2944813" y="4805363"/>
          <p14:tracePt t="166291" x="2935288" y="4805363"/>
          <p14:tracePt t="166298" x="2908300" y="4805363"/>
          <p14:tracePt t="166309" x="2889250" y="4814888"/>
          <p14:tracePt t="166315" x="2881313" y="4814888"/>
          <p14:tracePt t="166323" x="2852738" y="4824413"/>
          <p14:tracePt t="166342" x="2817813" y="4833938"/>
          <p14:tracePt t="166356" x="2808288" y="4833938"/>
          <p14:tracePt t="166362" x="2798763" y="4841875"/>
          <p14:tracePt t="166372" x="2781300" y="4851400"/>
          <p14:tracePt t="166386" x="2762250" y="4860925"/>
          <p14:tracePt t="166394" x="2744788" y="4870450"/>
          <p14:tracePt t="166410" x="2716213" y="4878388"/>
          <p14:tracePt t="166419" x="2708275" y="4887913"/>
          <p14:tracePt t="166427" x="2689225" y="4897438"/>
          <p14:tracePt t="166435" x="2671763" y="4906963"/>
          <p14:tracePt t="166443" x="2652713" y="4914900"/>
          <p14:tracePt t="166451" x="2625725" y="4924425"/>
          <p14:tracePt t="166460" x="2606675" y="4924425"/>
          <p14:tracePt t="166466" x="2570163" y="4943475"/>
          <p14:tracePt t="166475" x="2543175" y="4960938"/>
          <p14:tracePt t="166482" x="2525713" y="4979988"/>
          <p14:tracePt t="166492" x="2506663" y="4979988"/>
          <p14:tracePt t="166498" x="2489200" y="4997450"/>
          <p14:tracePt t="166508" x="2479675" y="5006975"/>
          <p14:tracePt t="166514" x="2462213" y="5016500"/>
          <p14:tracePt t="166522" x="2452688" y="5016500"/>
          <p14:tracePt t="166530" x="2433638" y="5024438"/>
          <p14:tracePt t="166538" x="2416175" y="5033963"/>
          <p14:tracePt t="166546" x="2416175" y="5043488"/>
          <p14:tracePt t="166555" x="2406650" y="5053013"/>
          <p14:tracePt t="166562" x="2389188" y="5060950"/>
          <p14:tracePt t="166572" x="2370138" y="5070475"/>
          <p14:tracePt t="166578" x="2352675" y="5089525"/>
          <p14:tracePt t="166587" x="2343150" y="5097463"/>
          <p14:tracePt t="166594" x="2324100" y="5106988"/>
          <p14:tracePt t="166602" x="2324100" y="5116513"/>
          <p14:tracePt t="166610" x="2306638" y="5133975"/>
          <p14:tracePt t="166618" x="2297113" y="5153025"/>
          <p14:tracePt t="166626" x="2279650" y="5180013"/>
          <p14:tracePt t="166635" x="2270125" y="5189538"/>
          <p14:tracePt t="166643" x="2260600" y="5207000"/>
          <p14:tracePt t="166650" x="2251075" y="5226050"/>
          <p14:tracePt t="166659" x="2243138" y="5243513"/>
          <p14:tracePt t="166666" x="2224088" y="5262563"/>
          <p14:tracePt t="166674" x="2224088" y="5270500"/>
          <p14:tracePt t="166682" x="2214563" y="5299075"/>
          <p14:tracePt t="166691" x="2206625" y="5316538"/>
          <p14:tracePt t="166699" x="2179638" y="5343525"/>
          <p14:tracePt t="166709" x="2170113" y="5380038"/>
          <p14:tracePt t="166714" x="2170113" y="5399088"/>
          <p14:tracePt t="166722" x="2160588" y="5416550"/>
          <p14:tracePt t="166731" x="2151063" y="5435600"/>
          <p14:tracePt t="166741" x="2143125" y="5462588"/>
          <p14:tracePt t="166748" x="2133600" y="5472113"/>
          <p14:tracePt t="166761" x="2133600" y="5499100"/>
          <p14:tracePt t="166765" x="2133600" y="5508625"/>
          <p14:tracePt t="166782" x="2124075" y="5554663"/>
          <p14:tracePt t="166789" x="2124075" y="5581650"/>
          <p14:tracePt t="166797" x="2124075" y="5589588"/>
          <p14:tracePt t="166812" x="2124075" y="5618163"/>
          <p14:tracePt t="166819" x="2124075" y="5626100"/>
          <p14:tracePt t="166828" x="2114550" y="5635625"/>
          <p14:tracePt t="166835" x="2114550" y="5645150"/>
          <p14:tracePt t="166843" x="2114550" y="5662613"/>
          <p14:tracePt t="166851" x="2114550" y="5681663"/>
          <p14:tracePt t="166867" x="2114550" y="5708650"/>
          <p14:tracePt t="166877" x="2114550" y="5718175"/>
          <p14:tracePt t="166883" x="2114550" y="5727700"/>
          <p14:tracePt t="166893" x="2114550" y="5745163"/>
          <p14:tracePt t="166899" x="2114550" y="5764213"/>
          <p14:tracePt t="166911" x="2114550" y="5772150"/>
          <p14:tracePt t="166915" x="2114550" y="5800725"/>
          <p14:tracePt t="166941" x="2114550" y="5808663"/>
          <p14:tracePt t="166962" x="2114550" y="5827713"/>
          <p14:tracePt t="166978" x="2114550" y="5837238"/>
          <p14:tracePt t="166994" x="2114550" y="5845175"/>
          <p14:tracePt t="167002" x="2114550" y="5854700"/>
          <p14:tracePt t="167076" x="2114550" y="5864225"/>
          <p14:tracePt t="169052" x="2114550" y="5873750"/>
          <p14:tracePt t="169059" x="2187575" y="5873750"/>
          <p14:tracePt t="169071" x="2316163" y="5873750"/>
          <p14:tracePt t="169079" x="2498725" y="5854700"/>
          <p14:tracePt t="169085" x="2708275" y="5808663"/>
          <p14:tracePt t="169091" x="2944813" y="5791200"/>
          <p14:tracePt t="169098" x="3309938" y="5791200"/>
          <p14:tracePt t="169107" x="3792538" y="5791200"/>
          <p14:tracePt t="169114" x="4238625" y="5791200"/>
          <p14:tracePt t="169123" x="4905375" y="5791200"/>
          <p14:tracePt t="169130" x="5551488" y="5827713"/>
          <p14:tracePt t="169138" x="5999163" y="5854700"/>
          <p14:tracePt t="169146" x="6464300" y="5900738"/>
          <p14:tracePt t="169154" x="6919913" y="5918200"/>
          <p14:tracePt t="169163" x="7302500" y="5964238"/>
          <p14:tracePt t="169171" x="7475538" y="6027738"/>
          <p14:tracePt t="169178" x="7658100" y="6054725"/>
          <p14:tracePt t="169186" x="7758113" y="6110288"/>
          <p14:tracePt t="169194" x="7850188" y="6156325"/>
          <p14:tracePt t="169202" x="7867650" y="6164263"/>
          <p14:tracePt t="169210" x="7877175" y="6173788"/>
          <p14:tracePt t="169219" x="7885113" y="6173788"/>
          <p14:tracePt t="169718" x="7858125" y="6146800"/>
          <p14:tracePt t="169726" x="7740650" y="6083300"/>
          <p14:tracePt t="169733" x="7639050" y="6027738"/>
          <p14:tracePt t="169747" x="7385050" y="5881688"/>
          <p14:tracePt t="169755" x="7239000" y="5791200"/>
          <p14:tracePt t="169763" x="7138988" y="5718175"/>
          <p14:tracePt t="169770" x="7056438" y="5662613"/>
          <p14:tracePt t="169779" x="7000875" y="5626100"/>
          <p14:tracePt t="169786" x="6983413" y="5589588"/>
          <p14:tracePt t="169802" x="6983413" y="5562600"/>
          <p14:tracePt t="169818" x="6983413" y="5554663"/>
          <p14:tracePt t="169834" x="6983413" y="5545138"/>
          <p14:tracePt t="169842" x="7000875" y="5526088"/>
          <p14:tracePt t="169851" x="7010400" y="5518150"/>
          <p14:tracePt t="170402" x="7019925" y="5508625"/>
          <p14:tracePt t="170516" x="7019925" y="5499100"/>
          <p14:tracePt t="170523" x="7019925" y="5462588"/>
          <p14:tracePt t="170532" x="7019925" y="5426075"/>
          <p14:tracePt t="170540" x="7019925" y="5408613"/>
          <p14:tracePt t="170548" x="7000875" y="5353050"/>
          <p14:tracePt t="170556" x="6992938" y="5307013"/>
          <p14:tracePt t="170564" x="6964363" y="5243513"/>
          <p14:tracePt t="170571" x="6929438" y="5197475"/>
          <p14:tracePt t="170581" x="6919913" y="5153025"/>
          <p14:tracePt t="170587" x="6910388" y="5126038"/>
          <p14:tracePt t="170597" x="6883400" y="5033963"/>
          <p14:tracePt t="170603" x="6856413" y="4943475"/>
          <p14:tracePt t="170614" x="6819900" y="4824413"/>
          <p14:tracePt t="170618" x="6800850" y="4751388"/>
          <p14:tracePt t="170626" x="6773863" y="4651375"/>
          <p14:tracePt t="170634" x="6746875" y="4578350"/>
          <p14:tracePt t="170642" x="6737350" y="4495800"/>
          <p14:tracePt t="170650" x="6727825" y="4468813"/>
          <p14:tracePt t="170659" x="6691313" y="4422775"/>
          <p14:tracePt t="170666" x="6691313" y="4386263"/>
          <p14:tracePt t="170675" x="6691313" y="4368800"/>
          <p14:tracePt t="170682" x="6691313" y="4340225"/>
          <p14:tracePt t="170693" x="6691313" y="4332288"/>
          <p14:tracePt t="170698" x="6681788" y="4322763"/>
          <p14:tracePt t="170708" x="6681788" y="4303713"/>
          <p14:tracePt t="170714" x="6681788" y="4295775"/>
          <p14:tracePt t="170730" x="6681788" y="4286250"/>
          <p14:tracePt t="170884" x="6673850" y="4276725"/>
          <p14:tracePt t="170892" x="6664325" y="4276725"/>
          <p14:tracePt t="170898" x="6654800" y="4276725"/>
          <p14:tracePt t="171000" x="6645275" y="4276725"/>
          <p14:tracePt t="171002" x="6645275" y="4268788"/>
          <p14:tracePt t="171010" x="6645275" y="4249738"/>
          <p14:tracePt t="171018" x="6637338" y="4232275"/>
          <p14:tracePt t="171026" x="6627813" y="4203700"/>
          <p14:tracePt t="171035" x="6627813" y="4195763"/>
          <p14:tracePt t="171043" x="6610350" y="4176713"/>
          <p14:tracePt t="171052" x="6600825" y="4159250"/>
          <p14:tracePt t="171060" x="6573838" y="4094163"/>
          <p14:tracePt t="171066" x="6554788" y="4076700"/>
          <p14:tracePt t="171074" x="6545263" y="4067175"/>
          <p14:tracePt t="171082" x="6537325" y="4057650"/>
          <p14:tracePt t="171098" x="6527800" y="4049713"/>
          <p14:tracePt t="171356" x="6527800" y="4067175"/>
          <p14:tracePt t="171363" x="6554788" y="4086225"/>
          <p14:tracePt t="171370" x="6573838" y="4094163"/>
          <p14:tracePt t="171378" x="6581775" y="4103688"/>
          <p14:tracePt t="171394" x="6600825" y="4113213"/>
          <p14:tracePt t="171700" x="6600825" y="4159250"/>
          <p14:tracePt t="171709" x="6600825" y="4195763"/>
          <p14:tracePt t="171715" x="6600825" y="4232275"/>
          <p14:tracePt t="171726" x="6591300" y="4259263"/>
          <p14:tracePt t="171732" x="6591300" y="4286250"/>
          <p14:tracePt t="171740" x="6591300" y="4295775"/>
          <p14:tracePt t="171749" x="6591300" y="4303713"/>
          <p14:tracePt t="171754" x="6581775" y="4322763"/>
          <p14:tracePt t="171762" x="6581775" y="4332288"/>
          <p14:tracePt t="172035" x="6581775" y="4313238"/>
          <p14:tracePt t="172042" x="6581775" y="4303713"/>
          <p14:tracePt t="172050" x="6581775" y="4295775"/>
          <p14:tracePt t="172067" x="6581775" y="4286250"/>
          <p14:tracePt t="172074" x="6591300" y="4268788"/>
          <p14:tracePt t="172090" x="6591300" y="4259263"/>
          <p14:tracePt t="172180" x="6591300" y="4249738"/>
          <p14:tracePt t="172189" x="6600825" y="4240213"/>
          <p14:tracePt t="172218" x="6610350" y="4232275"/>
          <p14:tracePt t="172242" x="6618288" y="4222750"/>
          <p14:tracePt t="172250" x="6618288" y="4213225"/>
          <p14:tracePt t="172258" x="6637338" y="4213225"/>
          <p14:tracePt t="172291" x="6645275" y="4213225"/>
          <p14:tracePt t="172299" x="6664325" y="4213225"/>
          <p14:tracePt t="172307" x="6673850" y="4213225"/>
          <p14:tracePt t="172315" x="6681788" y="4203700"/>
          <p14:tracePt t="172339" x="6710363" y="4195763"/>
          <p14:tracePt t="172347" x="6727825" y="4186238"/>
          <p14:tracePt t="172355" x="6737350" y="4186238"/>
          <p14:tracePt t="172371" x="6746875" y="4186238"/>
          <p14:tracePt t="172950" x="6737350" y="4222750"/>
          <p14:tracePt t="172956" x="6691313" y="4276725"/>
          <p14:tracePt t="172968" x="6664325" y="4313238"/>
          <p14:tracePt t="172972" x="6637338" y="4359275"/>
          <p14:tracePt t="172981" x="6591300" y="4432300"/>
          <p14:tracePt t="172987" x="6573838" y="4478338"/>
          <p14:tracePt t="172996" x="6527800" y="4559300"/>
          <p14:tracePt t="173002" x="6508750" y="4624388"/>
          <p14:tracePt t="173010" x="6500813" y="4668838"/>
          <p14:tracePt t="173018" x="6472238" y="4741863"/>
          <p14:tracePt t="173026" x="6454775" y="4787900"/>
          <p14:tracePt t="173034" x="6454775" y="4824413"/>
          <p14:tracePt t="173042" x="6445250" y="4887913"/>
          <p14:tracePt t="173050" x="6445250" y="4943475"/>
          <p14:tracePt t="173058" x="6435725" y="4979988"/>
          <p14:tracePt t="173066" x="6435725" y="5043488"/>
          <p14:tracePt t="173075" x="6427788" y="5070475"/>
          <p14:tracePt t="173082" x="6418263" y="5089525"/>
          <p14:tracePt t="173091" x="6418263" y="5106988"/>
          <p14:tracePt t="173099" x="6418263" y="5126038"/>
          <p14:tracePt t="173107" x="6418263" y="5133975"/>
          <p14:tracePt t="173124" x="6418263" y="5153025"/>
          <p14:tracePt t="173130" x="6418263" y="5160963"/>
          <p14:tracePt t="173138" x="6418263" y="5170488"/>
          <p14:tracePt t="173146" x="6418263" y="5180013"/>
          <p14:tracePt t="173163" x="6418263" y="5189538"/>
          <p14:tracePt t="173179" x="6418263" y="5207000"/>
          <p14:tracePt t="173197" x="6418263" y="5216525"/>
          <p14:tracePt t="173218" x="6418263" y="5226050"/>
          <p14:tracePt t="173459" x="6408738" y="5226050"/>
          <p14:tracePt t="173467" x="6372225" y="5226050"/>
          <p14:tracePt t="173475" x="6318250" y="5226050"/>
          <p14:tracePt t="173483" x="6281738" y="5226050"/>
          <p14:tracePt t="173492" x="6262688" y="5226050"/>
          <p14:tracePt t="173499" x="6199188" y="5216525"/>
          <p14:tracePt t="173509" x="6172200" y="5207000"/>
          <p14:tracePt t="173515" x="6153150" y="5189538"/>
          <p14:tracePt t="173525" x="6135688" y="5180013"/>
          <p14:tracePt t="173538" x="6116638" y="5153025"/>
          <p14:tracePt t="173562" x="6108700" y="5133975"/>
          <p14:tracePt t="173579" x="6108700" y="5116513"/>
          <p14:tracePt t="173586" x="6108700" y="5106988"/>
          <p14:tracePt t="173595" x="6108700" y="5080000"/>
          <p14:tracePt t="173604" x="6108700" y="5060950"/>
          <p14:tracePt t="173615" x="6108700" y="5033963"/>
          <p14:tracePt t="173619" x="6108700" y="4987925"/>
          <p14:tracePt t="173628" x="6108700" y="4960938"/>
          <p14:tracePt t="173636" x="6108700" y="4933950"/>
          <p14:tracePt t="173643" x="6108700" y="4914900"/>
          <p14:tracePt t="173651" x="6108700" y="4878388"/>
          <p14:tracePt t="173659" x="6116638" y="4851400"/>
          <p14:tracePt t="173666" x="6135688" y="4814888"/>
          <p14:tracePt t="173675" x="6145213" y="4778375"/>
          <p14:tracePt t="173682" x="6181725" y="4751388"/>
          <p14:tracePt t="173690" x="6208713" y="4714875"/>
          <p14:tracePt t="173700" x="6235700" y="4668838"/>
          <p14:tracePt t="173710" x="6262688" y="4651375"/>
          <p14:tracePt t="173716" x="6299200" y="4632325"/>
          <p14:tracePt t="173726" x="6326188" y="4614863"/>
          <p14:tracePt t="173731" x="6335713" y="4605338"/>
          <p14:tracePt t="173742" x="6362700" y="4605338"/>
          <p14:tracePt t="173755" x="6372225" y="4605338"/>
          <p14:tracePt t="173803" x="6381750" y="4632325"/>
          <p14:tracePt t="173813" x="6381750" y="4687888"/>
          <p14:tracePt t="173819" x="6427788" y="4751388"/>
          <p14:tracePt t="173828" x="6427788" y="4778375"/>
          <p14:tracePt t="173836" x="6427788" y="4797425"/>
          <p14:tracePt t="173843" x="6427788" y="4824413"/>
          <p14:tracePt t="173851" x="6427788" y="4833938"/>
          <p14:tracePt t="173859" x="6427788" y="4841875"/>
          <p14:tracePt t="173867" x="6427788" y="4860925"/>
          <p14:tracePt t="173893" x="6427788" y="4870450"/>
          <p14:tracePt t="173938" x="6427788" y="4878388"/>
          <p14:tracePt t="173946" x="6427788" y="4897438"/>
          <p14:tracePt t="173954" x="6427788" y="4906963"/>
          <p14:tracePt t="173962" x="6427788" y="4914900"/>
          <p14:tracePt t="173970" x="6418263" y="4933950"/>
          <p14:tracePt t="173978" x="6408738" y="4951413"/>
          <p14:tracePt t="173988" x="6399213" y="4951413"/>
          <p14:tracePt t="173994" x="6391275" y="4960938"/>
          <p14:tracePt t="174010" x="6372225" y="4970463"/>
          <p14:tracePt t="174019" x="6362700" y="4979988"/>
          <p14:tracePt t="174026" x="6345238" y="4997450"/>
          <p14:tracePt t="174035" x="6326188" y="4997450"/>
          <p14:tracePt t="174042" x="6291263" y="5006975"/>
          <p14:tracePt t="174050" x="6226175" y="5016500"/>
          <p14:tracePt t="174058" x="6172200" y="5016500"/>
          <p14:tracePt t="174066" x="6135688" y="5016500"/>
          <p14:tracePt t="174075" x="6062663" y="5016500"/>
          <p14:tracePt t="174084" x="5989638" y="5016500"/>
          <p14:tracePt t="174094" x="5889625" y="4987925"/>
          <p14:tracePt t="174103" x="5826125" y="4960938"/>
          <p14:tracePt t="174111" x="5716588" y="4906963"/>
          <p14:tracePt t="174115" x="5653088" y="4878388"/>
          <p14:tracePt t="174125" x="5607050" y="4841875"/>
          <p14:tracePt t="174131" x="5551488" y="4797425"/>
          <p14:tracePt t="174141" x="5524500" y="4768850"/>
          <p14:tracePt t="174147" x="5478463" y="4760913"/>
          <p14:tracePt t="174155" x="5470525" y="4751388"/>
          <p14:tracePt t="174236" x="5507038" y="4797425"/>
          <p14:tracePt t="174245" x="5551488" y="4851400"/>
          <p14:tracePt t="174253" x="5588000" y="4870450"/>
          <p14:tracePt t="174261" x="5643563" y="4878388"/>
          <p14:tracePt t="174267" x="5670550" y="4914900"/>
          <p14:tracePt t="174275" x="5789613" y="4924425"/>
          <p14:tracePt t="174283" x="5843588" y="4933950"/>
          <p14:tracePt t="174293" x="5907088" y="4960938"/>
          <p14:tracePt t="174299" x="5980113" y="4960938"/>
          <p14:tracePt t="174311" x="6053138" y="4960938"/>
          <p14:tracePt t="174317" x="6145213" y="4979988"/>
          <p14:tracePt t="174326" x="6181725" y="4979988"/>
          <p14:tracePt t="174332" x="6208713" y="4979988"/>
          <p14:tracePt t="174342" x="6262688" y="4979988"/>
          <p14:tracePt t="174348" x="6291263" y="4979988"/>
          <p14:tracePt t="174356" x="6308725" y="4979988"/>
          <p14:tracePt t="174364" x="6318250" y="4979988"/>
          <p14:tracePt t="174460" x="6262688" y="4997450"/>
          <p14:tracePt t="174468" x="6199188" y="5024438"/>
          <p14:tracePt t="174476" x="6126163" y="5024438"/>
          <p14:tracePt t="174485" x="6053138" y="5033963"/>
          <p14:tracePt t="174492" x="5953125" y="5043488"/>
          <p14:tracePt t="174499" x="5862638" y="5043488"/>
          <p14:tracePt t="174507" x="5807075" y="5043488"/>
          <p14:tracePt t="174515" x="5770563" y="5043488"/>
          <p14:tracePt t="174524" x="5724525" y="5043488"/>
          <p14:tracePt t="174531" x="5697538" y="5043488"/>
          <p14:tracePt t="174539" x="5670550" y="5043488"/>
          <p14:tracePt t="174555" x="5661025" y="5043488"/>
          <p14:tracePt t="174588" x="5653088" y="5053013"/>
          <p14:tracePt t="174596" x="5653088" y="5060950"/>
          <p14:tracePt t="174603" x="5616575" y="5089525"/>
          <p14:tracePt t="174613" x="5597525" y="5116513"/>
          <p14:tracePt t="174619" x="5561013" y="5143500"/>
          <p14:tracePt t="174628" x="5551488" y="5170488"/>
          <p14:tracePt t="174635" x="5524500" y="5207000"/>
          <p14:tracePt t="174643" x="5514975" y="5216525"/>
          <p14:tracePt t="174651" x="5497513" y="5243513"/>
          <p14:tracePt t="174659" x="5461000" y="5270500"/>
          <p14:tracePt t="174667" x="5434013" y="5299075"/>
          <p14:tracePt t="174676" x="5414963" y="5326063"/>
          <p14:tracePt t="174682" x="5405438" y="5343525"/>
          <p14:tracePt t="174691" x="5397500" y="5372100"/>
          <p14:tracePt t="174698" x="5368925" y="5380038"/>
          <p14:tracePt t="174723" x="5368925" y="5389563"/>
          <p14:tracePt t="174788" x="5378450" y="5389563"/>
          <p14:tracePt t="174802" x="5405438" y="5389563"/>
          <p14:tracePt t="174810" x="5434013" y="5389563"/>
          <p14:tracePt t="174818" x="5434013" y="5380038"/>
          <p14:tracePt t="174851" x="5441950" y="5380038"/>
          <p14:tracePt t="174892" x="5470525" y="5380038"/>
          <p14:tracePt t="174903" x="5524500" y="5380038"/>
          <p14:tracePt t="174906" x="5616575" y="5380038"/>
          <p14:tracePt t="174914" x="5688013" y="5380038"/>
          <p14:tracePt t="174924" x="5789613" y="5380038"/>
          <p14:tracePt t="174930" x="5843588" y="5408613"/>
          <p14:tracePt t="174938" x="5953125" y="5408613"/>
          <p14:tracePt t="174946" x="6053138" y="5408613"/>
          <p14:tracePt t="174954" x="6162675" y="5408613"/>
          <p14:tracePt t="174962" x="6235700" y="5408613"/>
          <p14:tracePt t="174970" x="6291263" y="5408613"/>
          <p14:tracePt t="174978" x="6326188" y="5408613"/>
          <p14:tracePt t="174987" x="6335713" y="5408613"/>
          <p14:tracePt t="174994" x="6345238" y="5408613"/>
          <p14:tracePt t="175140" x="6299200" y="5389563"/>
          <p14:tracePt t="175146" x="6254750" y="5326063"/>
          <p14:tracePt t="175154" x="6181725" y="5226050"/>
          <p14:tracePt t="175162" x="6108700" y="5106988"/>
          <p14:tracePt t="175170" x="6062663" y="5006975"/>
          <p14:tracePt t="175178" x="5972175" y="4887913"/>
          <p14:tracePt t="175186" x="5899150" y="4751388"/>
          <p14:tracePt t="175194" x="5843588" y="4605338"/>
          <p14:tracePt t="175202" x="5797550" y="4486275"/>
          <p14:tracePt t="175210" x="5753100" y="4359275"/>
          <p14:tracePt t="175219" x="5734050" y="4222750"/>
          <p14:tracePt t="175226" x="5724525" y="4094163"/>
          <p14:tracePt t="175234" x="5724525" y="4003675"/>
          <p14:tracePt t="175243" x="5724525" y="3875088"/>
          <p14:tracePt t="175252" x="5797550" y="3775075"/>
          <p14:tracePt t="175261" x="5907088" y="3638550"/>
          <p14:tracePt t="175267" x="5999163" y="3482975"/>
          <p14:tracePt t="175276" x="6089650" y="3382963"/>
          <p14:tracePt t="175283" x="6145213" y="3282950"/>
          <p14:tracePt t="175290" x="6199188" y="3200400"/>
          <p14:tracePt t="175298" x="6218238" y="3173413"/>
          <p14:tracePt t="175307" x="6226175" y="3136900"/>
          <p14:tracePt t="175314" x="6254750" y="3100388"/>
          <p14:tracePt t="175323" x="6262688" y="3063875"/>
          <p14:tracePt t="175330" x="6272213" y="3046413"/>
          <p14:tracePt t="175339" x="6281738" y="3017838"/>
          <p14:tracePt t="175346" x="6299200" y="3000375"/>
          <p14:tracePt t="175434" x="6308725" y="2990850"/>
          <p14:tracePt t="175930" x="6299200" y="2990850"/>
          <p14:tracePt t="175939" x="6272213" y="2990850"/>
          <p14:tracePt t="175946" x="6262688" y="2990850"/>
          <p14:tracePt t="175954" x="6254750" y="2990850"/>
          <p14:tracePt t="176040" x="6245225" y="2973388"/>
          <p14:tracePt t="176044" x="6245225" y="2954338"/>
          <p14:tracePt t="176058" x="6245225" y="2946400"/>
          <p14:tracePt t="176066" x="6254750" y="2927350"/>
          <p14:tracePt t="176074" x="6262688" y="2927350"/>
          <p14:tracePt t="176082" x="6272213" y="2917825"/>
          <p14:tracePt t="176090" x="6291263" y="2917825"/>
          <p14:tracePt t="176098" x="6318250" y="2917825"/>
          <p14:tracePt t="176107" x="6345238" y="2917825"/>
          <p14:tracePt t="176114" x="6399213" y="2917825"/>
          <p14:tracePt t="176130" x="6408738" y="2917825"/>
          <p14:tracePt t="176140" x="6435725" y="2917825"/>
          <p14:tracePt t="176146" x="6454775" y="2917825"/>
          <p14:tracePt t="176395" x="6435725" y="2927350"/>
          <p14:tracePt t="176492" x="6454775" y="2927350"/>
          <p14:tracePt t="176500" x="6500813" y="2927350"/>
          <p14:tracePt t="176508" x="6508750" y="2927350"/>
          <p14:tracePt t="176527" x="6527800" y="2927350"/>
          <p14:tracePt t="176578" x="6537325" y="2936875"/>
          <p14:tracePt t="176588" x="6527800" y="2946400"/>
          <p14:tracePt t="176594" x="6508750" y="2954338"/>
          <p14:tracePt t="176603" x="6500813" y="2963863"/>
          <p14:tracePt t="176610" x="6491288" y="2973388"/>
          <p14:tracePt t="176619" x="6454775" y="2982913"/>
          <p14:tracePt t="176626" x="6435725" y="2990850"/>
          <p14:tracePt t="176634" x="6427788" y="3000375"/>
          <p14:tracePt t="176642" x="6418263" y="3017838"/>
          <p14:tracePt t="176667" x="6408738" y="3027363"/>
          <p14:tracePt t="176676" x="6399213" y="3036888"/>
          <p14:tracePt t="176700" x="6399213" y="3046413"/>
          <p14:tracePt t="176715" x="6399213" y="3054350"/>
          <p14:tracePt t="176724" x="6399213" y="3073400"/>
          <p14:tracePt t="176730" x="6399213" y="3082925"/>
          <p14:tracePt t="176746" x="6399213" y="3090863"/>
          <p14:tracePt t="176778" x="6399213" y="3100388"/>
          <p14:tracePt t="176787" x="6399213" y="3109913"/>
          <p14:tracePt t="176803" x="6399213" y="3119438"/>
          <p14:tracePt t="176810" x="6399213" y="3127375"/>
          <p14:tracePt t="176818" x="6399213" y="3136900"/>
          <p14:tracePt t="176826" x="6399213" y="3155950"/>
          <p14:tracePt t="176946" x="6408738" y="3109913"/>
          <p14:tracePt t="176954" x="6418263" y="3073400"/>
          <p14:tracePt t="176962" x="6418263" y="3017838"/>
          <p14:tracePt t="176970" x="6418263" y="2973388"/>
          <p14:tracePt t="176978" x="6418263" y="2946400"/>
          <p14:tracePt t="176987" x="6418263" y="2890838"/>
          <p14:tracePt t="176994" x="6427788" y="2881313"/>
          <p14:tracePt t="177002" x="6427788" y="2863850"/>
          <p14:tracePt t="177010" x="6427788" y="2854325"/>
          <p14:tracePt t="177043" x="6427788" y="2844800"/>
          <p14:tracePt t="177051" x="6418263" y="2836863"/>
          <p14:tracePt t="177252" x="6427788" y="2827338"/>
          <p14:tracePt t="177260" x="6454775" y="2827338"/>
          <p14:tracePt t="177271" x="6508750" y="2827338"/>
          <p14:tracePt t="177278" x="6554788" y="2827338"/>
          <p14:tracePt t="177283" x="6637338" y="2881313"/>
          <p14:tracePt t="177292" x="6673850" y="2890838"/>
          <p14:tracePt t="177299" x="6691313" y="2900363"/>
          <p14:tracePt t="177308" x="6727825" y="2909888"/>
          <p14:tracePt t="177325" x="6737350" y="2917825"/>
          <p14:tracePt t="177715" x="6754813" y="2917825"/>
          <p14:tracePt t="177722" x="6764338" y="2917825"/>
          <p14:tracePt t="177738" x="6773863" y="2917825"/>
          <p14:tracePt t="178068" x="6773863" y="2936875"/>
          <p14:tracePt t="178075" x="6773863" y="2946400"/>
          <p14:tracePt t="178084" x="6764338" y="2973388"/>
          <p14:tracePt t="178100" x="6754813" y="3017838"/>
          <p14:tracePt t="178116" x="6737350" y="3046413"/>
          <p14:tracePt t="178127" x="6737350" y="3054350"/>
          <p14:tracePt t="178132" x="6737350" y="3073400"/>
          <p14:tracePt t="178144" x="6727825" y="3090863"/>
          <p14:tracePt t="178160" x="6727825" y="3109913"/>
          <p14:tracePt t="178164" x="6727825" y="3119438"/>
          <p14:tracePt t="178174" x="6727825" y="3146425"/>
          <p14:tracePt t="178179" x="6718300" y="3163888"/>
          <p14:tracePt t="178187" x="6718300" y="3192463"/>
          <p14:tracePt t="178195" x="6718300" y="3219450"/>
          <p14:tracePt t="178204" x="6700838" y="3255963"/>
          <p14:tracePt t="178211" x="6681788" y="3282950"/>
          <p14:tracePt t="178221" x="6681788" y="3338513"/>
          <p14:tracePt t="178227" x="6681788" y="3365500"/>
          <p14:tracePt t="178234" x="6681788" y="3411538"/>
          <p14:tracePt t="178242" x="6681788" y="3446463"/>
          <p14:tracePt t="178250" x="6681788" y="3519488"/>
          <p14:tracePt t="178258" x="6681788" y="3556000"/>
          <p14:tracePt t="178266" x="6681788" y="3611563"/>
          <p14:tracePt t="178274" x="6681788" y="3675063"/>
          <p14:tracePt t="178282" x="6691313" y="3730625"/>
          <p14:tracePt t="178291" x="6700838" y="3775075"/>
          <p14:tracePt t="178298" x="6700838" y="3794125"/>
          <p14:tracePt t="178307" x="6727825" y="3840163"/>
          <p14:tracePt t="178315" x="6746875" y="3875088"/>
          <p14:tracePt t="178323" x="6754813" y="3903663"/>
          <p14:tracePt t="178330" x="6773863" y="3967163"/>
          <p14:tracePt t="178340" x="6791325" y="3984625"/>
          <p14:tracePt t="178346" x="6819900" y="4013200"/>
          <p14:tracePt t="178354" x="6837363" y="4030663"/>
          <p14:tracePt t="178363" x="6856413" y="4067175"/>
          <p14:tracePt t="178371" x="6856413" y="4086225"/>
          <p14:tracePt t="178379" x="6883400" y="4113213"/>
          <p14:tracePt t="178387" x="6900863" y="4140200"/>
          <p14:tracePt t="178395" x="6900863" y="4149725"/>
          <p14:tracePt t="178403" x="6910388" y="4167188"/>
          <p14:tracePt t="178411" x="6929438" y="4186238"/>
          <p14:tracePt t="178421" x="6937375" y="4195763"/>
          <p14:tracePt t="178426" x="6956425" y="4213225"/>
          <p14:tracePt t="178434" x="6964363" y="4232275"/>
          <p14:tracePt t="178442" x="6973888" y="4240213"/>
          <p14:tracePt t="178450" x="6983413" y="4249738"/>
          <p14:tracePt t="178466" x="7010400" y="4276725"/>
          <p14:tracePt t="178474" x="7029450" y="4286250"/>
          <p14:tracePt t="178482" x="7083425" y="4303713"/>
          <p14:tracePt t="178490" x="7138988" y="4340225"/>
          <p14:tracePt t="178498" x="7175500" y="4368800"/>
          <p14:tracePt t="178507" x="7256463" y="4405313"/>
          <p14:tracePt t="178514" x="7319963" y="4432300"/>
          <p14:tracePt t="178524" x="7366000" y="4449763"/>
          <p14:tracePt t="178530" x="7421563" y="4449763"/>
          <p14:tracePt t="178539" x="7485063" y="4468813"/>
          <p14:tracePt t="178546" x="7512050" y="4468813"/>
          <p14:tracePt t="178554" x="7558088" y="4478338"/>
          <p14:tracePt t="178570" x="7594600" y="4486275"/>
          <p14:tracePt t="178579" x="7631113" y="4486275"/>
          <p14:tracePt t="178588" x="7639050" y="4486275"/>
          <p14:tracePt t="178595" x="7658100" y="4505325"/>
          <p14:tracePt t="178604" x="7667625" y="4505325"/>
          <p14:tracePt t="178612" x="7675563" y="4505325"/>
          <p14:tracePt t="178620" x="7685088" y="4505325"/>
          <p14:tracePt t="178627" x="7694613" y="4505325"/>
          <p14:tracePt t="178636" x="7721600" y="4505325"/>
          <p14:tracePt t="178644" x="7740650" y="4514850"/>
          <p14:tracePt t="178652" x="7767638" y="4514850"/>
          <p14:tracePt t="178662" x="7813675" y="4514850"/>
          <p14:tracePt t="178668" x="7840663" y="4514850"/>
          <p14:tracePt t="178677" x="7894638" y="4522788"/>
          <p14:tracePt t="178683" x="7931150" y="4522788"/>
          <p14:tracePt t="178693" x="7986713" y="4522788"/>
          <p14:tracePt t="178699" x="8050213" y="4532313"/>
          <p14:tracePt t="178709" x="8077200" y="4559300"/>
          <p14:tracePt t="178715" x="8104188" y="4559300"/>
          <p14:tracePt t="178724" x="8140700" y="4568825"/>
          <p14:tracePt t="178731" x="8159750" y="4568825"/>
          <p14:tracePt t="178747" x="8177213" y="4578350"/>
          <p14:tracePt t="178980" x="8159750" y="4568825"/>
          <p14:tracePt t="178988" x="8140700" y="4551363"/>
          <p14:tracePt t="178994" x="8132763" y="4541838"/>
          <p14:tracePt t="179002" x="8123238" y="4522788"/>
          <p14:tracePt t="179010" x="8123238" y="4505325"/>
          <p14:tracePt t="179019" x="8104188" y="4478338"/>
          <p14:tracePt t="179026" x="8104188" y="4468813"/>
          <p14:tracePt t="179034" x="8104188" y="4441825"/>
          <p14:tracePt t="179042" x="8104188" y="4422775"/>
          <p14:tracePt t="179050" x="8104188" y="4413250"/>
          <p14:tracePt t="179058" x="8104188" y="4395788"/>
          <p14:tracePt t="179074" x="8104188" y="4386263"/>
          <p14:tracePt t="179084" x="8104188" y="4376738"/>
          <p14:tracePt t="179090" x="8104188" y="4368800"/>
          <p14:tracePt t="179098" x="8104188" y="4359275"/>
          <p14:tracePt t="179244" x="8113713" y="4386263"/>
          <p14:tracePt t="179252" x="8113713" y="4395788"/>
          <p14:tracePt t="179260" x="8150225" y="4432300"/>
          <p14:tracePt t="179267" x="8159750" y="4441825"/>
          <p14:tracePt t="179275" x="8159750" y="4449763"/>
          <p14:tracePt t="179283" x="8177213" y="4459288"/>
          <p14:tracePt t="179290" x="8177213" y="4468813"/>
          <p14:tracePt t="179298" x="8186738" y="4468813"/>
          <p14:tracePt t="181114" x="8169275" y="4486275"/>
          <p14:tracePt t="181123" x="8113713" y="4541838"/>
          <p14:tracePt t="181131" x="8067675" y="4559300"/>
          <p14:tracePt t="181139" x="8040688" y="4578350"/>
          <p14:tracePt t="181146" x="8023225" y="4595813"/>
          <p14:tracePt t="181155" x="8004175" y="4605338"/>
          <p14:tracePt t="181162" x="7994650" y="4614863"/>
          <p14:tracePt t="181170" x="7986713" y="4632325"/>
          <p14:tracePt t="185091" x="7977188" y="4641850"/>
          <p14:tracePt t="185099" x="7958138" y="4641850"/>
          <p14:tracePt t="185107" x="7877175" y="4641850"/>
          <p14:tracePt t="185115" x="7694613" y="4624388"/>
          <p14:tracePt t="185124" x="7412038" y="4486275"/>
          <p14:tracePt t="185131" x="7202488" y="4386263"/>
          <p14:tracePt t="185140" x="6892925" y="4259263"/>
          <p14:tracePt t="185147" x="6545263" y="4130675"/>
          <p14:tracePt t="185155" x="6235700" y="4003675"/>
          <p14:tracePt t="185162" x="5926138" y="3884613"/>
          <p14:tracePt t="185171" x="5561013" y="3675063"/>
          <p14:tracePt t="185178" x="5287963" y="3556000"/>
          <p14:tracePt t="185186" x="4941888" y="3429000"/>
          <p14:tracePt t="185194" x="4803775" y="3355975"/>
          <p14:tracePt t="185203" x="4703763" y="3302000"/>
          <p14:tracePt t="185210" x="4622800" y="3246438"/>
          <p14:tracePt t="185218" x="4576763" y="3219450"/>
          <p14:tracePt t="185226" x="4513263" y="3182938"/>
          <p14:tracePt t="185234" x="4484688" y="3163888"/>
          <p14:tracePt t="185242" x="4440238" y="3119438"/>
          <p14:tracePt t="185250" x="4413250" y="3119438"/>
          <p14:tracePt t="185260" x="4367213" y="3090863"/>
          <p14:tracePt t="185268" x="4321175" y="3063875"/>
          <p14:tracePt t="185276" x="4303713" y="3036888"/>
          <p14:tracePt t="185283" x="4267200" y="3017838"/>
          <p14:tracePt t="185292" x="4248150" y="3000375"/>
          <p14:tracePt t="185300" x="4221163" y="2973388"/>
          <p14:tracePt t="185309" x="4157663" y="2973388"/>
          <p14:tracePt t="185316" x="4121150" y="2946400"/>
          <p14:tracePt t="185329" x="4065588" y="2909888"/>
          <p14:tracePt t="185330" x="4021138" y="2890838"/>
          <p14:tracePt t="185340" x="3956050" y="2817813"/>
          <p14:tracePt t="185346" x="3911600" y="2808288"/>
          <p14:tracePt t="185356" x="3883025" y="2781300"/>
          <p14:tracePt t="185362" x="3838575" y="2744788"/>
          <p14:tracePt t="185372" x="3765550" y="2690813"/>
          <p14:tracePt t="185378" x="3702050" y="2635250"/>
          <p14:tracePt t="185387" x="3619500" y="2581275"/>
          <p14:tracePt t="185394" x="3519488" y="2508250"/>
          <p14:tracePt t="185402" x="3419475" y="2452688"/>
          <p14:tracePt t="185410" x="3317875" y="2379663"/>
          <p14:tracePt t="185418" x="3217863" y="2306638"/>
          <p14:tracePt t="185426" x="3117850" y="2252663"/>
          <p14:tracePt t="185435" x="3044825" y="2216150"/>
          <p14:tracePt t="185443" x="2971800" y="2143125"/>
          <p14:tracePt t="185450" x="2889250" y="2089150"/>
          <p14:tracePt t="185458" x="2844800" y="2043113"/>
          <p14:tracePt t="185466" x="2781300" y="2006600"/>
          <p14:tracePt t="185474" x="2708275" y="1933575"/>
          <p14:tracePt t="185482" x="2662238" y="1906588"/>
          <p14:tracePt t="185490" x="2598738" y="1860550"/>
          <p14:tracePt t="185498" x="2516188" y="1833563"/>
          <p14:tracePt t="185506" x="2479675" y="1824038"/>
          <p14:tracePt t="185514" x="2443163" y="1804988"/>
          <p14:tracePt t="185522" x="2406650" y="1797050"/>
          <p14:tracePt t="185530" x="2360613" y="1797050"/>
          <p14:tracePt t="185540" x="2343150" y="1787525"/>
          <p14:tracePt t="185547" x="2324100" y="1787525"/>
          <p14:tracePt t="185757" x="2316163" y="1797050"/>
          <p14:tracePt t="185764" x="2316163" y="1814513"/>
          <p14:tracePt t="185777" x="2316163" y="1851025"/>
          <p14:tracePt t="185778" x="2324100" y="1860550"/>
          <p14:tracePt t="185787" x="2333625" y="1897063"/>
          <p14:tracePt t="185794" x="2333625" y="1906588"/>
          <p14:tracePt t="185802" x="2333625" y="1914525"/>
          <p14:tracePt t="185810" x="2343150" y="1933575"/>
          <p14:tracePt t="186124" x="2352675" y="1933575"/>
          <p14:tracePt t="186139" x="2370138" y="1933575"/>
          <p14:tracePt t="186146" x="2470150" y="1933575"/>
          <p14:tracePt t="186155" x="2562225" y="1933575"/>
          <p14:tracePt t="186163" x="2606675" y="1943100"/>
          <p14:tracePt t="186170" x="2679700" y="1951038"/>
          <p14:tracePt t="186178" x="2808288" y="1970088"/>
          <p14:tracePt t="186186" x="2954338" y="1997075"/>
          <p14:tracePt t="186194" x="3090863" y="2016125"/>
          <p14:tracePt t="186203" x="3200400" y="2043113"/>
          <p14:tracePt t="186210" x="3300413" y="2079625"/>
          <p14:tracePt t="186218" x="3390900" y="2097088"/>
          <p14:tracePt t="186226" x="3455988" y="2106613"/>
          <p14:tracePt t="186234" x="3500438" y="2133600"/>
          <p14:tracePt t="186251" x="3536950" y="2143125"/>
          <p14:tracePt t="186258" x="3546475" y="2143125"/>
          <p14:tracePt t="186267" x="3556000" y="2152650"/>
          <p14:tracePt t="186298" x="3573463" y="2152650"/>
          <p14:tracePt t="186306" x="3582988" y="2152650"/>
          <p14:tracePt t="186322" x="3609975" y="2152650"/>
          <p14:tracePt t="186331" x="3646488" y="2152650"/>
          <p14:tracePt t="186340" x="3673475" y="2152650"/>
          <p14:tracePt t="186346" x="3702050" y="2152650"/>
          <p14:tracePt t="186355" x="3719513" y="2152650"/>
          <p14:tracePt t="186362" x="3738563" y="2152650"/>
          <p14:tracePt t="186370" x="3756025" y="2152650"/>
          <p14:tracePt t="186378" x="3775075" y="2152650"/>
          <p14:tracePt t="186395" x="3802063" y="2152650"/>
          <p14:tracePt t="186403" x="3810000" y="2152650"/>
          <p14:tracePt t="186410" x="3819525" y="2152650"/>
          <p14:tracePt t="186419" x="3846513" y="2152650"/>
          <p14:tracePt t="186426" x="3865563" y="2152650"/>
          <p14:tracePt t="186434" x="3902075" y="2152650"/>
          <p14:tracePt t="186442" x="3948113" y="2152650"/>
          <p14:tracePt t="186450" x="4002088" y="2152650"/>
          <p14:tracePt t="186458" x="4038600" y="2152650"/>
          <p14:tracePt t="186466" x="4075113" y="2152650"/>
          <p14:tracePt t="186474" x="4129088" y="2152650"/>
          <p14:tracePt t="186482" x="4165600" y="2133600"/>
          <p14:tracePt t="186490" x="4211638" y="2133600"/>
          <p14:tracePt t="186498" x="4230688" y="2133600"/>
          <p14:tracePt t="186507" x="4267200" y="2125663"/>
          <p14:tracePt t="186514" x="4330700" y="2116138"/>
          <p14:tracePt t="186523" x="4357688" y="2116138"/>
          <p14:tracePt t="186530" x="4384675" y="2106613"/>
          <p14:tracePt t="186540" x="4430713" y="2079625"/>
          <p14:tracePt t="186546" x="4440238" y="2070100"/>
          <p14:tracePt t="186556" x="4467225" y="2070100"/>
          <p14:tracePt t="186562" x="4484688" y="2060575"/>
          <p14:tracePt t="186571" x="4530725" y="2052638"/>
          <p14:tracePt t="186579" x="4549775" y="2033588"/>
          <p14:tracePt t="186589" x="4576763" y="2033588"/>
          <p14:tracePt t="186594" x="4603750" y="2024063"/>
          <p14:tracePt t="186603" x="4622800" y="2016125"/>
          <p14:tracePt t="186610" x="4640263" y="2016125"/>
          <p14:tracePt t="186619" x="4667250" y="2016125"/>
          <p14:tracePt t="186626" x="4703763" y="2006600"/>
          <p14:tracePt t="186634" x="4722813" y="2006600"/>
          <p14:tracePt t="186642" x="4749800" y="1987550"/>
          <p14:tracePt t="186651" x="4776788" y="1987550"/>
          <p14:tracePt t="186658" x="4813300" y="1970088"/>
          <p14:tracePt t="186666" x="4840288" y="1960563"/>
          <p14:tracePt t="186674" x="4876800" y="1951038"/>
          <p14:tracePt t="186682" x="4895850" y="1951038"/>
          <p14:tracePt t="186690" x="4932363" y="1933575"/>
          <p14:tracePt t="186698" x="4959350" y="1924050"/>
          <p14:tracePt t="186707" x="4978400" y="1914525"/>
          <p14:tracePt t="186853" x="4986338" y="1897063"/>
          <p14:tracePt t="186858" x="5022850" y="1824038"/>
          <p14:tracePt t="186866" x="5022850" y="1731963"/>
          <p14:tracePt t="186890" x="5032375" y="1641475"/>
          <p14:tracePt t="186898" x="5032375" y="1595438"/>
          <p14:tracePt t="186907" x="5041900" y="1558925"/>
          <p14:tracePt t="186915" x="5041900" y="1522413"/>
          <p14:tracePt t="186922" x="5041900" y="1495425"/>
          <p14:tracePt t="186930" x="5041900" y="1458913"/>
          <p14:tracePt t="186939" x="5041900" y="1441450"/>
          <p14:tracePt t="186947" x="5049838" y="1422400"/>
          <p14:tracePt t="186955" x="5059363" y="1404938"/>
          <p14:tracePt t="186970" x="5059363" y="1395413"/>
          <p14:tracePt t="186978" x="5059363" y="1385888"/>
          <p14:tracePt t="187037" x="5068888" y="1376363"/>
          <p14:tracePt t="187060" x="5068888" y="1368425"/>
          <p14:tracePt t="187068" x="5095875" y="1349375"/>
          <p14:tracePt t="187076" x="5122863" y="1331913"/>
          <p14:tracePt t="187083" x="5168900" y="1312863"/>
          <p14:tracePt t="187090" x="5214938" y="1285875"/>
          <p14:tracePt t="187099" x="5278438" y="1276350"/>
          <p14:tracePt t="187107" x="5324475" y="1258888"/>
          <p14:tracePt t="187115" x="5351463" y="1258888"/>
          <p14:tracePt t="187124" x="5378450" y="1258888"/>
          <p14:tracePt t="187131" x="5387975" y="1258888"/>
          <p14:tracePt t="187141" x="5424488" y="1258888"/>
          <p14:tracePt t="187354" x="5434013" y="1258888"/>
          <p14:tracePt t="187362" x="5434013" y="1276350"/>
          <p14:tracePt t="187370" x="5434013" y="1285875"/>
          <p14:tracePt t="187378" x="5424488" y="1339850"/>
          <p14:tracePt t="187395" x="5414963" y="1368425"/>
          <p14:tracePt t="187404" x="5414963" y="1376363"/>
          <p14:tracePt t="187411" x="5414963" y="1385888"/>
          <p14:tracePt t="187427" x="5414963" y="1395413"/>
          <p14:tracePt t="187435" x="5414963" y="1412875"/>
          <p14:tracePt t="187443" x="5414963" y="1422400"/>
          <p14:tracePt t="187451" x="5414963" y="1431925"/>
          <p14:tracePt t="187459" x="5414963" y="1458913"/>
          <p14:tracePt t="187467" x="5414963" y="1477963"/>
          <p14:tracePt t="187475" x="5414963" y="1485900"/>
          <p14:tracePt t="187483" x="5414963" y="1514475"/>
          <p14:tracePt t="187499" x="5414963" y="1522413"/>
          <p14:tracePt t="187507" x="5414963" y="1541463"/>
          <p14:tracePt t="187515" x="5405438" y="1550988"/>
          <p14:tracePt t="187668" x="5397500" y="1550988"/>
          <p14:tracePt t="187690" x="5387975" y="1550988"/>
          <p14:tracePt t="187698" x="5378450" y="1550988"/>
          <p14:tracePt t="187706" x="5351463" y="1550988"/>
          <p14:tracePt t="187714" x="5334000" y="1558925"/>
          <p14:tracePt t="187723" x="5324475" y="1568450"/>
          <p14:tracePt t="187730" x="5305425" y="1568450"/>
          <p14:tracePt t="187739" x="5297488" y="1568450"/>
          <p14:tracePt t="187746" x="5287963" y="1577975"/>
          <p14:tracePt t="187757" x="5268913" y="1577975"/>
          <p14:tracePt t="187866" x="5260975" y="1595438"/>
          <p14:tracePt t="187874" x="5251450" y="1614488"/>
          <p14:tracePt t="187883" x="5232400" y="1641475"/>
          <p14:tracePt t="187892" x="5214938" y="1651000"/>
          <p14:tracePt t="187899" x="5195888" y="1660525"/>
          <p14:tracePt t="187906" x="5159375" y="1668463"/>
          <p14:tracePt t="187914" x="5151438" y="1677988"/>
          <p14:tracePt t="187923" x="5151438" y="1687513"/>
          <p14:tracePt t="188036" x="5151438" y="1697038"/>
          <p14:tracePt t="188042" x="5151438" y="1731963"/>
          <p14:tracePt t="188050" x="5151438" y="1760538"/>
          <p14:tracePt t="188058" x="5151438" y="1797050"/>
          <p14:tracePt t="188066" x="5151438" y="1841500"/>
          <p14:tracePt t="188074" x="5132388" y="1887538"/>
          <p14:tracePt t="188083" x="5132388" y="1943100"/>
          <p14:tracePt t="188090" x="5132388" y="1960563"/>
          <p14:tracePt t="188098" x="5132388" y="1997075"/>
          <p14:tracePt t="188106" x="5132388" y="2024063"/>
          <p14:tracePt t="188114" x="5132388" y="2043113"/>
          <p14:tracePt t="188123" x="5132388" y="2070100"/>
          <p14:tracePt t="188130" x="5132388" y="2089150"/>
          <p14:tracePt t="188139" x="5132388" y="2125663"/>
          <p14:tracePt t="188156" x="5132388" y="2133600"/>
          <p14:tracePt t="188413" x="5114925" y="2160588"/>
          <p14:tracePt t="188423" x="5095875" y="2179638"/>
          <p14:tracePt t="188444" x="5086350" y="2189163"/>
          <p14:tracePt t="188546" x="5078413" y="2197100"/>
          <p14:tracePt t="188555" x="5078413" y="2206625"/>
          <p14:tracePt t="188562" x="5068888" y="2216150"/>
          <p14:tracePt t="188602" x="5068888" y="2225675"/>
          <p14:tracePt t="188802" x="5059363" y="2233613"/>
          <p14:tracePt t="188810" x="5032375" y="2233613"/>
          <p14:tracePt t="188819" x="4986338" y="2243138"/>
          <p14:tracePt t="188826" x="4968875" y="2262188"/>
          <p14:tracePt t="188835" x="4959350" y="2270125"/>
          <p14:tracePt t="188842" x="4932363" y="2279650"/>
          <p14:tracePt t="188850" x="4932363" y="2289175"/>
          <p14:tracePt t="190042" x="4922838" y="2306638"/>
          <p14:tracePt t="190050" x="4913313" y="2325688"/>
          <p14:tracePt t="190058" x="4886325" y="2371725"/>
          <p14:tracePt t="190074" x="4886325" y="2389188"/>
          <p14:tracePt t="190090" x="4886325" y="2398713"/>
          <p14:tracePt t="190106" x="4886325" y="2408238"/>
          <p14:tracePt t="190188" x="4886325" y="2416175"/>
          <p14:tracePt t="190195" x="4886325" y="2435225"/>
          <p14:tracePt t="190202" x="4886325" y="2452688"/>
          <p14:tracePt t="190218" x="4886325" y="2481263"/>
          <p14:tracePt t="190226" x="4886325" y="2489200"/>
          <p14:tracePt t="190234" x="4886325" y="2517775"/>
          <p14:tracePt t="190242" x="4886325" y="2535238"/>
          <p14:tracePt t="190250" x="4886325" y="2544763"/>
          <p14:tracePt t="190258" x="4886325" y="2571750"/>
          <p14:tracePt t="190266" x="4886325" y="2581275"/>
          <p14:tracePt t="190290" x="4886325" y="2598738"/>
          <p14:tracePt t="190298" x="4886325" y="2608263"/>
          <p14:tracePt t="190330" x="4886325" y="2617788"/>
          <p14:tracePt t="190338" x="4886325" y="2625725"/>
          <p14:tracePt t="190596" x="4895850" y="2625725"/>
          <p14:tracePt t="190620" x="4913313" y="2625725"/>
          <p14:tracePt t="190628" x="4932363" y="2625725"/>
          <p14:tracePt t="190636" x="4959350" y="2608263"/>
          <p14:tracePt t="190646" x="4968875" y="2608263"/>
          <p14:tracePt t="190651" x="4978400" y="2608263"/>
          <p14:tracePt t="190667" x="4986338" y="2608263"/>
          <p14:tracePt t="192022" x="4986338" y="2617788"/>
          <p14:tracePt t="192029" x="4986338" y="2644775"/>
          <p14:tracePt t="192036" x="4978400" y="2654300"/>
          <p14:tracePt t="192043" x="4978400" y="2662238"/>
          <p14:tracePt t="192051" x="4968875" y="2681288"/>
          <p14:tracePt t="192060" x="4968875" y="2690813"/>
          <p14:tracePt t="192076" x="4959350" y="2690813"/>
          <p14:tracePt t="192083" x="4959350" y="2698750"/>
          <p14:tracePt t="192115" x="4949825" y="2708275"/>
          <p14:tracePt t="192730" x="4949825" y="2727325"/>
          <p14:tracePt t="192738" x="4941888" y="2744788"/>
          <p14:tracePt t="192746" x="4932363" y="2763838"/>
          <p14:tracePt t="192754" x="4932363" y="2781300"/>
          <p14:tracePt t="192762" x="4922838" y="2800350"/>
          <p14:tracePt t="192778" x="4922838" y="2817813"/>
          <p14:tracePt t="192786" x="4913313" y="2827338"/>
          <p14:tracePt t="192794" x="4905375" y="2836863"/>
          <p14:tracePt t="192820" x="4886325" y="2854325"/>
          <p14:tracePt t="192838" x="4886325" y="2863850"/>
          <p14:tracePt t="192842" x="4886325" y="2873375"/>
          <p14:tracePt t="192850" x="4886325" y="2890838"/>
          <p14:tracePt t="192858" x="4886325" y="2900363"/>
          <p14:tracePt t="192866" x="4886325" y="2917825"/>
          <p14:tracePt t="192874" x="4886325" y="2936875"/>
          <p14:tracePt t="192891" x="4886325" y="2954338"/>
          <p14:tracePt t="192899" x="4886325" y="2982913"/>
          <p14:tracePt t="192909" x="4913313" y="3009900"/>
          <p14:tracePt t="192916" x="4941888" y="3036888"/>
          <p14:tracePt t="192924" x="4949825" y="3046413"/>
          <p14:tracePt t="192932" x="4978400" y="3046413"/>
          <p14:tracePt t="192941" x="5032375" y="3063875"/>
          <p14:tracePt t="192947" x="5059363" y="3063875"/>
          <p14:tracePt t="192958" x="5114925" y="3082925"/>
          <p14:tracePt t="192963" x="5159375" y="3090863"/>
          <p14:tracePt t="192976" x="5251450" y="3100388"/>
          <p14:tracePt t="192978" x="5314950" y="3119438"/>
          <p14:tracePt t="192989" x="5387975" y="3127375"/>
          <p14:tracePt t="192994" x="5507038" y="3155950"/>
          <p14:tracePt t="193002" x="5634038" y="3173413"/>
          <p14:tracePt t="193011" x="5707063" y="3182938"/>
          <p14:tracePt t="193018" x="5797550" y="3182938"/>
          <p14:tracePt t="193026" x="5880100" y="3182938"/>
          <p14:tracePt t="193034" x="5989638" y="3182938"/>
          <p14:tracePt t="193042" x="6080125" y="3182938"/>
          <p14:tracePt t="193050" x="6135688" y="3182938"/>
          <p14:tracePt t="193058" x="6189663" y="3182938"/>
          <p14:tracePt t="193066" x="6235700" y="3182938"/>
          <p14:tracePt t="193074" x="6272213" y="3173413"/>
          <p14:tracePt t="193083" x="6308725" y="3173413"/>
          <p14:tracePt t="193090" x="6345238" y="3146425"/>
          <p14:tracePt t="193098" x="6381750" y="3136900"/>
          <p14:tracePt t="193107" x="6418263" y="3119438"/>
          <p14:tracePt t="193114" x="6454775" y="3109913"/>
          <p14:tracePt t="193122" x="6464300" y="3100388"/>
          <p14:tracePt t="193131" x="6500813" y="3090863"/>
          <p14:tracePt t="193138" x="6527800" y="3073400"/>
          <p14:tracePt t="193146" x="6554788" y="3046413"/>
          <p14:tracePt t="193155" x="6591300" y="3036888"/>
          <p14:tracePt t="193162" x="6618288" y="3017838"/>
          <p14:tracePt t="193172" x="6645275" y="3000375"/>
          <p14:tracePt t="193178" x="6691313" y="2973388"/>
          <p14:tracePt t="193187" x="6710363" y="2954338"/>
          <p14:tracePt t="193194" x="6746875" y="2936875"/>
          <p14:tracePt t="193202" x="6791325" y="2900363"/>
          <p14:tracePt t="193210" x="6819900" y="2881313"/>
          <p14:tracePt t="193218" x="6873875" y="2844800"/>
          <p14:tracePt t="193226" x="6919913" y="2827338"/>
          <p14:tracePt t="193234" x="6992938" y="2771775"/>
          <p14:tracePt t="193242" x="7010400" y="2754313"/>
          <p14:tracePt t="193250" x="7037388" y="2735263"/>
          <p14:tracePt t="193258" x="7065963" y="2717800"/>
          <p14:tracePt t="193266" x="7073900" y="2717800"/>
          <p14:tracePt t="193275" x="7102475" y="2690813"/>
          <p14:tracePt t="193444" x="7092950" y="2708275"/>
          <p14:tracePt t="193450" x="7083425" y="2717800"/>
          <p14:tracePt t="193458" x="7065963" y="2735263"/>
          <p14:tracePt t="193466" x="7065963" y="2754313"/>
          <p14:tracePt t="193474" x="7065963" y="2771775"/>
          <p14:tracePt t="193482" x="7056438" y="2790825"/>
          <p14:tracePt t="193506" x="7056438" y="2808288"/>
          <p14:tracePt t="193522" x="7056438" y="2817813"/>
          <p14:tracePt t="194140" x="7056438" y="2827338"/>
          <p14:tracePt t="194146" x="7056438" y="2836863"/>
          <p14:tracePt t="194155" x="7037388" y="2854325"/>
          <p14:tracePt t="194171" x="7037388" y="2863850"/>
          <p14:tracePt t="194178" x="7029450" y="2863850"/>
          <p14:tracePt t="194508" x="7029450" y="2873375"/>
          <p14:tracePt t="194514" x="7029450" y="2909888"/>
          <p14:tracePt t="194522" x="7029450" y="2963863"/>
          <p14:tracePt t="194530" x="7029450" y="3063875"/>
          <p14:tracePt t="194540" x="7010400" y="3136900"/>
          <p14:tracePt t="194546" x="7010400" y="3209925"/>
          <p14:tracePt t="194556" x="7010400" y="3265488"/>
          <p14:tracePt t="194562" x="7010400" y="3309938"/>
          <p14:tracePt t="194574" x="7010400" y="3365500"/>
          <p14:tracePt t="194578" x="7010400" y="3392488"/>
          <p14:tracePt t="194588" x="7010400" y="3429000"/>
          <p14:tracePt t="194594" x="7010400" y="3465513"/>
          <p14:tracePt t="194602" x="7019925" y="3482975"/>
          <p14:tracePt t="194610" x="7019925" y="3492500"/>
          <p14:tracePt t="194619" x="7046913" y="3529013"/>
          <p14:tracePt t="194626" x="7046913" y="3538538"/>
          <p14:tracePt t="194635" x="7073900" y="3575050"/>
          <p14:tracePt t="194642" x="7073900" y="3584575"/>
          <p14:tracePt t="194650" x="7092950" y="3621088"/>
          <p14:tracePt t="194658" x="7119938" y="3684588"/>
          <p14:tracePt t="194666" x="7156450" y="3730625"/>
          <p14:tracePt t="194674" x="7212013" y="3811588"/>
          <p14:tracePt t="194682" x="7265988" y="3857625"/>
          <p14:tracePt t="194692" x="7312025" y="3911600"/>
          <p14:tracePt t="194698" x="7348538" y="3957638"/>
          <p14:tracePt t="194707" x="7392988" y="4003675"/>
          <p14:tracePt t="194714" x="7448550" y="4076700"/>
          <p14:tracePt t="194722" x="7458075" y="4103688"/>
          <p14:tracePt t="194732" x="7475538" y="4122738"/>
          <p14:tracePt t="194741" x="7512050" y="4149725"/>
          <p14:tracePt t="194755" x="7521575" y="4159250"/>
          <p14:tracePt t="194819" x="7531100" y="4176713"/>
          <p14:tracePt t="194828" x="7594600" y="4232275"/>
          <p14:tracePt t="194837" x="7621588" y="4249738"/>
          <p14:tracePt t="194845" x="7704138" y="4295775"/>
          <p14:tracePt t="194852" x="7777163" y="4340225"/>
          <p14:tracePt t="194861" x="7840663" y="4359275"/>
          <p14:tracePt t="194877" x="7986713" y="4432300"/>
          <p14:tracePt t="194884" x="8031163" y="4468813"/>
          <p14:tracePt t="194891" x="8050213" y="4478338"/>
          <p14:tracePt t="194899" x="8077200" y="4486275"/>
          <p14:tracePt t="194915" x="8086725" y="4486275"/>
          <p14:tracePt t="195181" x="8096250" y="4486275"/>
          <p14:tracePt t="195190" x="8086725" y="4432300"/>
          <p14:tracePt t="195196" x="8059738" y="4386263"/>
          <p14:tracePt t="195206" x="8040688" y="4332288"/>
          <p14:tracePt t="195211" x="8013700" y="4286250"/>
          <p14:tracePt t="195219" x="8004175" y="4240213"/>
          <p14:tracePt t="195227" x="7994650" y="4186238"/>
          <p14:tracePt t="195235" x="7967663" y="4140200"/>
          <p14:tracePt t="195243" x="7958138" y="4103688"/>
          <p14:tracePt t="195251" x="7958138" y="4076700"/>
          <p14:tracePt t="195259" x="7958138" y="4057650"/>
          <p14:tracePt t="195267" x="7958138" y="4040188"/>
          <p14:tracePt t="195275" x="7958138" y="4030663"/>
          <p14:tracePt t="195372" x="7950200" y="4030663"/>
          <p14:tracePt t="195470" x="7950200" y="4040188"/>
          <p14:tracePt t="195476" x="7950200" y="4076700"/>
          <p14:tracePt t="195487" x="7940675" y="4094163"/>
          <p14:tracePt t="195495" x="7921625" y="4130675"/>
          <p14:tracePt t="195516" x="7921625" y="4140200"/>
          <p14:tracePt t="195653" x="7921625" y="4159250"/>
          <p14:tracePt t="195660" x="7913688" y="4167188"/>
          <p14:tracePt t="195670" x="7904163" y="4167188"/>
          <p14:tracePt t="195676" x="7858125" y="4186238"/>
          <p14:tracePt t="195685" x="7813675" y="4195763"/>
          <p14:tracePt t="195692" x="7767638" y="4222750"/>
          <p14:tracePt t="195698" x="7721600" y="4232275"/>
          <p14:tracePt t="195708" x="7704138" y="4232275"/>
          <p14:tracePt t="195714" x="7675563" y="4232275"/>
          <p14:tracePt t="195724" x="7658100" y="4232275"/>
          <p14:tracePt t="195730" x="7648575" y="4232275"/>
          <p14:tracePt t="195740" x="7639050" y="4232275"/>
          <p14:tracePt t="195746" x="7631113" y="4232275"/>
          <p14:tracePt t="195755" x="7621588" y="4232275"/>
          <p14:tracePt t="195762" x="7612063" y="4232275"/>
          <p14:tracePt t="195771" x="7575550" y="4232275"/>
          <p14:tracePt t="195778" x="7539038" y="4232275"/>
          <p14:tracePt t="195786" x="7485063" y="4232275"/>
          <p14:tracePt t="195794" x="7466013" y="4232275"/>
          <p14:tracePt t="195802" x="7421563" y="4232275"/>
          <p14:tracePt t="195810" x="7392988" y="4232275"/>
          <p14:tracePt t="195818" x="7385050" y="4232275"/>
          <p14:tracePt t="195826" x="7366000" y="4232275"/>
          <p14:tracePt t="196020" x="7356475" y="4222750"/>
          <p14:tracePt t="196029" x="7339013" y="4122738"/>
          <p14:tracePt t="196037" x="7312025" y="4040188"/>
          <p14:tracePt t="196044" x="7292975" y="3984625"/>
          <p14:tracePt t="196051" x="7275513" y="3921125"/>
          <p14:tracePt t="196060" x="7248525" y="3840163"/>
          <p14:tracePt t="196066" x="7229475" y="3767138"/>
          <p14:tracePt t="196075" x="7192963" y="3665538"/>
          <p14:tracePt t="196083" x="7165975" y="3602038"/>
          <p14:tracePt t="196092" x="7138988" y="3529013"/>
          <p14:tracePt t="196099" x="7129463" y="3482975"/>
          <p14:tracePt t="196107" x="7119938" y="3429000"/>
          <p14:tracePt t="196115" x="7119938" y="3392488"/>
          <p14:tracePt t="196122" x="7110413" y="3355975"/>
          <p14:tracePt t="196131" x="7110413" y="3328988"/>
          <p14:tracePt t="196139" x="7110413" y="3282950"/>
          <p14:tracePt t="196147" x="7110413" y="3255963"/>
          <p14:tracePt t="196156" x="7110413" y="3200400"/>
          <p14:tracePt t="196163" x="7119938" y="3155950"/>
          <p14:tracePt t="196173" x="7138988" y="3136900"/>
          <p14:tracePt t="196179" x="7146925" y="3109913"/>
          <p14:tracePt t="196187" x="7156450" y="3073400"/>
          <p14:tracePt t="196195" x="7183438" y="3046413"/>
          <p14:tracePt t="196203" x="7183438" y="3036888"/>
          <p14:tracePt t="196211" x="7192963" y="3017838"/>
          <p14:tracePt t="196219" x="7192963" y="3009900"/>
          <p14:tracePt t="196235" x="7202488" y="3009900"/>
          <p14:tracePt t="196652" x="7202488" y="2954338"/>
          <p14:tracePt t="196661" x="7202488" y="2917825"/>
          <p14:tracePt t="196668" x="7202488" y="2909888"/>
          <p14:tracePt t="196675" x="7202488" y="2881313"/>
          <p14:tracePt t="196683" x="7202488" y="2863850"/>
          <p14:tracePt t="196691" x="7202488" y="2854325"/>
          <p14:tracePt t="196699" x="7202488" y="2836863"/>
          <p14:tracePt t="196714" x="7202488" y="2827338"/>
          <p14:tracePt t="196730" x="7202488" y="2817813"/>
          <p14:tracePt t="197039" x="7183438" y="2808288"/>
          <p14:tracePt t="197046" x="7129463" y="2827338"/>
          <p14:tracePt t="197053" x="7092950" y="2873375"/>
          <p14:tracePt t="197062" x="7046913" y="2917825"/>
          <p14:tracePt t="197067" x="7019925" y="2963863"/>
          <p14:tracePt t="197076" x="7000875" y="3009900"/>
          <p14:tracePt t="197084" x="6992938" y="3027363"/>
          <p14:tracePt t="197090" x="6983413" y="3054350"/>
          <p14:tracePt t="197098" x="6956425" y="3100388"/>
          <p14:tracePt t="197106" x="6946900" y="3119438"/>
          <p14:tracePt t="197114" x="6937375" y="3155950"/>
          <p14:tracePt t="197123" x="6929438" y="3173413"/>
          <p14:tracePt t="197130" x="6910388" y="3209925"/>
          <p14:tracePt t="197138" x="6910388" y="3219450"/>
          <p14:tracePt t="197146" x="6910388" y="3236913"/>
          <p14:tracePt t="197154" x="6910388" y="3255963"/>
          <p14:tracePt t="197162" x="6910388" y="3265488"/>
          <p14:tracePt t="197171" x="6910388" y="3292475"/>
          <p14:tracePt t="197179" x="6910388" y="3309938"/>
          <p14:tracePt t="197191" x="6910388" y="3346450"/>
          <p14:tracePt t="197194" x="6910388" y="3365500"/>
          <p14:tracePt t="197202" x="6910388" y="3392488"/>
          <p14:tracePt t="197210" x="6910388" y="3438525"/>
          <p14:tracePt t="197218" x="6910388" y="3465513"/>
          <p14:tracePt t="197226" x="6910388" y="3502025"/>
          <p14:tracePt t="197234" x="6910388" y="3538538"/>
          <p14:tracePt t="197242" x="6919913" y="3556000"/>
          <p14:tracePt t="197250" x="6919913" y="3584575"/>
          <p14:tracePt t="197258" x="6956425" y="3629025"/>
          <p14:tracePt t="197266" x="6964363" y="3657600"/>
          <p14:tracePt t="197275" x="6973888" y="3702050"/>
          <p14:tracePt t="197282" x="7010400" y="3748088"/>
          <p14:tracePt t="197290" x="7019925" y="3767138"/>
          <p14:tracePt t="197298" x="7065963" y="3840163"/>
          <p14:tracePt t="197306" x="7092950" y="3884613"/>
          <p14:tracePt t="197314" x="7129463" y="3948113"/>
          <p14:tracePt t="197323" x="7146925" y="3994150"/>
          <p14:tracePt t="197330" x="7183438" y="4040188"/>
          <p14:tracePt t="197338" x="7192963" y="4076700"/>
          <p14:tracePt t="197348" x="7248525" y="4149725"/>
          <p14:tracePt t="197359" x="7256463" y="4176713"/>
          <p14:tracePt t="197362" x="7275513" y="4222750"/>
          <p14:tracePt t="197372" x="7329488" y="4268788"/>
          <p14:tracePt t="197379" x="7348538" y="4313238"/>
          <p14:tracePt t="197387" x="7385050" y="4349750"/>
          <p14:tracePt t="197395" x="7421563" y="4413250"/>
          <p14:tracePt t="197402" x="7458075" y="4459288"/>
          <p14:tracePt t="197410" x="7475538" y="4486275"/>
          <p14:tracePt t="197418" x="7494588" y="4505325"/>
          <p14:tracePt t="197426" x="7531100" y="4541838"/>
          <p14:tracePt t="197434" x="7539038" y="4559300"/>
          <p14:tracePt t="197442" x="7558088" y="4587875"/>
          <p14:tracePt t="197450" x="7575550" y="4605338"/>
          <p14:tracePt t="197458" x="7594600" y="4624388"/>
          <p14:tracePt t="197466" x="7621588" y="4641850"/>
          <p14:tracePt t="197474" x="7658100" y="4668838"/>
          <p14:tracePt t="197483" x="7667625" y="4668838"/>
          <p14:tracePt t="197491" x="7675563" y="4678363"/>
          <p14:tracePt t="197499" x="7694613" y="4687888"/>
          <p14:tracePt t="197684" x="7694613" y="4605338"/>
          <p14:tracePt t="197691" x="7558088" y="4413250"/>
          <p14:tracePt t="197698" x="7429500" y="4276725"/>
          <p14:tracePt t="197706" x="7239000" y="4103688"/>
          <p14:tracePt t="197714" x="6973888" y="3894138"/>
          <p14:tracePt t="197723" x="6737350" y="3702050"/>
          <p14:tracePt t="197730" x="6464300" y="3492500"/>
          <p14:tracePt t="197738" x="6208713" y="3338513"/>
          <p14:tracePt t="197746" x="6026150" y="3219450"/>
          <p14:tracePt t="197754" x="5889625" y="3127375"/>
          <p14:tracePt t="197762" x="5807075" y="3073400"/>
          <p14:tracePt t="197774" x="5780088" y="3054350"/>
          <p14:tracePt t="198012" x="5770563" y="3054350"/>
          <p14:tracePt t="198021" x="5761038" y="3073400"/>
          <p14:tracePt t="198027" x="5761038" y="3109913"/>
          <p14:tracePt t="198035" x="5761038" y="3136900"/>
          <p14:tracePt t="198043" x="5753100" y="3173413"/>
          <p14:tracePt t="198051" x="5734050" y="3236913"/>
          <p14:tracePt t="198059" x="5724525" y="3255963"/>
          <p14:tracePt t="198067" x="5716588" y="3302000"/>
          <p14:tracePt t="198075" x="5707063" y="3328988"/>
          <p14:tracePt t="198083" x="5707063" y="3365500"/>
          <p14:tracePt t="198091" x="5707063" y="3402013"/>
          <p14:tracePt t="198100" x="5688013" y="3438525"/>
          <p14:tracePt t="198108" x="5680075" y="3446463"/>
          <p14:tracePt t="198116" x="5680075" y="3465513"/>
          <p14:tracePt t="198125" x="5670550" y="3482975"/>
          <p14:tracePt t="198132" x="5670550" y="3492500"/>
          <p14:tracePt t="198140" x="5661025" y="3511550"/>
          <p14:tracePt t="198147" x="5661025" y="3519488"/>
          <p14:tracePt t="198171" x="5653088" y="3538538"/>
          <p14:tracePt t="198195" x="5643563" y="3538538"/>
          <p14:tracePt t="198218" x="5634038" y="3548063"/>
          <p14:tracePt t="198324" x="5634038" y="3519488"/>
          <p14:tracePt t="198335" x="5634038" y="3392488"/>
          <p14:tracePt t="198342" x="5643563" y="3319463"/>
          <p14:tracePt t="198346" x="5653088" y="3273425"/>
          <p14:tracePt t="198355" x="5661025" y="3200400"/>
          <p14:tracePt t="198362" x="5716588" y="3146425"/>
          <p14:tracePt t="198372" x="5753100" y="3063875"/>
          <p14:tracePt t="198379" x="5789613" y="3036888"/>
          <p14:tracePt t="198392" x="5834063" y="2990850"/>
          <p14:tracePt t="198397" x="5880100" y="2954338"/>
          <p14:tracePt t="198404" x="5962650" y="2927350"/>
          <p14:tracePt t="198412" x="5989638" y="2927350"/>
          <p14:tracePt t="198418" x="6035675" y="2927350"/>
          <p14:tracePt t="198426" x="6062663" y="2927350"/>
          <p14:tracePt t="198434" x="6089650" y="2927350"/>
          <p14:tracePt t="198442" x="6108700" y="2927350"/>
          <p14:tracePt t="198450" x="6153150" y="2946400"/>
          <p14:tracePt t="198458" x="6181725" y="3046413"/>
          <p14:tracePt t="198467" x="6208713" y="3127375"/>
          <p14:tracePt t="198474" x="6218238" y="3219450"/>
          <p14:tracePt t="198482" x="6245225" y="3302000"/>
          <p14:tracePt t="198490" x="6254750" y="3355975"/>
          <p14:tracePt t="198498" x="6272213" y="3419475"/>
          <p14:tracePt t="198507" x="6281738" y="3455988"/>
          <p14:tracePt t="198514" x="6281738" y="3475038"/>
          <p14:tracePt t="198522" x="6281738" y="3502025"/>
          <p14:tracePt t="198530" x="6281738" y="3511550"/>
          <p14:tracePt t="198538" x="6281738" y="3519488"/>
          <p14:tracePt t="198580" x="6281738" y="3538538"/>
          <p14:tracePt t="198588" x="6281738" y="3548063"/>
          <p14:tracePt t="198596" x="6281738" y="3565525"/>
          <p14:tracePt t="198604" x="6281738" y="3592513"/>
          <p14:tracePt t="198611" x="6254750" y="3648075"/>
          <p14:tracePt t="198619" x="6208713" y="3702050"/>
          <p14:tracePt t="198627" x="6153150" y="3748088"/>
          <p14:tracePt t="198636" x="6089650" y="3784600"/>
          <p14:tracePt t="198645" x="6080125" y="3794125"/>
          <p14:tracePt t="198651" x="6043613" y="3821113"/>
          <p14:tracePt t="198659" x="6026150" y="3830638"/>
          <p14:tracePt t="198667" x="5980113" y="3848100"/>
          <p14:tracePt t="198675" x="5962650" y="3857625"/>
          <p14:tracePt t="198683" x="5935663" y="3867150"/>
          <p14:tracePt t="198692" x="5907088" y="3875088"/>
          <p14:tracePt t="198699" x="5889625" y="3875088"/>
          <p14:tracePt t="198709" x="5853113" y="3875088"/>
          <p14:tracePt t="198714" x="5843588" y="3875088"/>
          <p14:tracePt t="198722" x="5834063" y="3875088"/>
          <p14:tracePt t="198730" x="5816600" y="3875088"/>
          <p14:tracePt t="198738" x="5807075" y="3875088"/>
          <p14:tracePt t="198746" x="5797550" y="3867150"/>
          <p14:tracePt t="198755" x="5797550" y="3848100"/>
          <p14:tracePt t="198762" x="5780088" y="3830638"/>
          <p14:tracePt t="198775" x="5743575" y="3775075"/>
          <p14:tracePt t="198779" x="5724525" y="3738563"/>
          <p14:tracePt t="198793" x="5688013" y="3694113"/>
          <p14:tracePt t="198796" x="5680075" y="3665538"/>
          <p14:tracePt t="198807" x="5670550" y="3657600"/>
          <p14:tracePt t="198811" x="5653088" y="3621088"/>
          <p14:tracePt t="198820" x="5643563" y="3611563"/>
          <p14:tracePt t="198827" x="5634038" y="3602038"/>
          <p14:tracePt t="198956" x="5634038" y="3592513"/>
          <p14:tracePt t="198964" x="5653088" y="3592513"/>
          <p14:tracePt t="198972" x="5780088" y="3592513"/>
          <p14:tracePt t="198979" x="5862638" y="3592513"/>
          <p14:tracePt t="198991" x="5953125" y="3575050"/>
          <p14:tracePt t="198994" x="6007100" y="3565525"/>
          <p14:tracePt t="199008" x="6089650" y="3538538"/>
          <p14:tracePt t="199012" x="6153150" y="3482975"/>
          <p14:tracePt t="199025" x="6218238" y="3455988"/>
          <p14:tracePt t="199027" x="6262688" y="3419475"/>
          <p14:tracePt t="199035" x="6326188" y="3382963"/>
          <p14:tracePt t="199042" x="6345238" y="3365500"/>
          <p14:tracePt t="199051" x="6399213" y="3319463"/>
          <p14:tracePt t="199058" x="6418263" y="3302000"/>
          <p14:tracePt t="199066" x="6427788" y="3282950"/>
          <p14:tracePt t="199074" x="6427788" y="3273425"/>
          <p14:tracePt t="199083" x="6445250" y="3236913"/>
          <p14:tracePt t="199090" x="6454775" y="3228975"/>
          <p14:tracePt t="199098" x="6464300" y="3209925"/>
          <p14:tracePt t="199107" x="6464300" y="3200400"/>
          <p14:tracePt t="199115" x="6464300" y="3192463"/>
          <p14:tracePt t="199214" x="6464300" y="3173413"/>
          <p14:tracePt t="199221" x="6464300" y="3163888"/>
          <p14:tracePt t="199228" x="6464300" y="3155950"/>
          <p14:tracePt t="199237" x="6464300" y="3146425"/>
          <p14:tracePt t="199243" x="6464300" y="3127375"/>
          <p14:tracePt t="199261" x="6464300" y="3119438"/>
          <p14:tracePt t="199267" x="6472238" y="3100388"/>
          <p14:tracePt t="199282" x="6481763" y="3090863"/>
          <p14:tracePt t="199290" x="6491288" y="3073400"/>
          <p14:tracePt t="199299" x="6500813" y="3046413"/>
          <p14:tracePt t="199306" x="6500813" y="3027363"/>
          <p14:tracePt t="199315" x="6508750" y="2982913"/>
          <p14:tracePt t="199322" x="6537325" y="2954338"/>
          <p14:tracePt t="199330" x="6545263" y="2909888"/>
          <p14:tracePt t="199339" x="6554788" y="2881313"/>
          <p14:tracePt t="199346" x="6564313" y="2863850"/>
          <p14:tracePt t="199355" x="6564313" y="2817813"/>
          <p14:tracePt t="199362" x="6581775" y="2800350"/>
          <p14:tracePt t="199371" x="6581775" y="2790825"/>
          <p14:tracePt t="199824" x="6581775" y="2781300"/>
          <p14:tracePt t="199900" x="6581775" y="2790825"/>
          <p14:tracePt t="199907" x="6573838" y="2844800"/>
          <p14:tracePt t="199914" x="6564313" y="2900363"/>
          <p14:tracePt t="199922" x="6564313" y="2973388"/>
          <p14:tracePt t="199930" x="6564313" y="3063875"/>
          <p14:tracePt t="199938" x="6564313" y="3163888"/>
          <p14:tracePt t="199946" x="6564313" y="3219450"/>
          <p14:tracePt t="199955" x="6564313" y="3292475"/>
          <p14:tracePt t="199962" x="6564313" y="3346450"/>
          <p14:tracePt t="199971" x="6564313" y="3392488"/>
          <p14:tracePt t="199978" x="6564313" y="3429000"/>
          <p14:tracePt t="199988" x="6564313" y="3446463"/>
          <p14:tracePt t="199994" x="6564313" y="3475038"/>
          <p14:tracePt t="200005" x="6545263" y="3492500"/>
          <p14:tracePt t="200013" x="6545263" y="3529013"/>
          <p14:tracePt t="200025" x="6527800" y="3548063"/>
          <p14:tracePt t="200027" x="6527800" y="3556000"/>
          <p14:tracePt t="200044" x="6527800" y="3611563"/>
          <p14:tracePt t="200051" x="6527800" y="3638550"/>
          <p14:tracePt t="200059" x="6527800" y="3694113"/>
          <p14:tracePt t="200067" x="6527800" y="3730625"/>
          <p14:tracePt t="200075" x="6518275" y="3784600"/>
          <p14:tracePt t="200084" x="6518275" y="3830638"/>
          <p14:tracePt t="200091" x="6518275" y="3848100"/>
          <p14:tracePt t="200099" x="6508750" y="3903663"/>
          <p14:tracePt t="200107" x="6491288" y="3948113"/>
          <p14:tracePt t="200115" x="6491288" y="3957638"/>
          <p14:tracePt t="200123" x="6491288" y="3984625"/>
          <p14:tracePt t="200131" x="6491288" y="3994150"/>
          <p14:tracePt t="200139" x="6491288" y="4013200"/>
          <p14:tracePt t="200146" x="6491288" y="4021138"/>
          <p14:tracePt t="200156" x="6491288" y="4040188"/>
          <p14:tracePt t="200163" x="6491288" y="4067175"/>
          <p14:tracePt t="200172" x="6491288" y="4113213"/>
          <p14:tracePt t="200179" x="6491288" y="4130675"/>
          <p14:tracePt t="200188" x="6491288" y="4159250"/>
          <p14:tracePt t="200194" x="6491288" y="4176713"/>
          <p14:tracePt t="200202" x="6491288" y="4203700"/>
          <p14:tracePt t="200210" x="6500813" y="4232275"/>
          <p14:tracePt t="200218" x="6508750" y="4268788"/>
          <p14:tracePt t="200227" x="6545263" y="4322763"/>
          <p14:tracePt t="200236" x="6564313" y="4368800"/>
          <p14:tracePt t="200244" x="6600825" y="4405313"/>
          <p14:tracePt t="200261" x="6618288" y="4449763"/>
          <p14:tracePt t="200274" x="6637338" y="4459288"/>
          <p14:tracePt t="200282" x="6645275" y="4459288"/>
          <p14:tracePt t="200380" x="6654800" y="4459288"/>
          <p14:tracePt t="200387" x="6700838" y="4459288"/>
          <p14:tracePt t="200395" x="6783388" y="4505325"/>
          <p14:tracePt t="200402" x="6856413" y="4514850"/>
          <p14:tracePt t="200410" x="6937375" y="4532313"/>
          <p14:tracePt t="200418" x="7000875" y="4568825"/>
          <p14:tracePt t="200427" x="7092950" y="4578350"/>
          <p14:tracePt t="200434" x="7156450" y="4595813"/>
          <p14:tracePt t="200442" x="7212013" y="4614863"/>
          <p14:tracePt t="200451" x="7256463" y="4614863"/>
          <p14:tracePt t="200458" x="7283450" y="4624388"/>
          <p14:tracePt t="200466" x="7292975" y="4624388"/>
          <p14:tracePt t="200686" x="7302500" y="4624388"/>
          <p14:tracePt t="200692" x="7348538" y="4568825"/>
          <p14:tracePt t="200700" x="7385050" y="4505325"/>
          <p14:tracePt t="200706" x="7402513" y="4486275"/>
          <p14:tracePt t="200714" x="7421563" y="4478338"/>
          <p14:tracePt t="200723" x="7466013" y="4449763"/>
          <p14:tracePt t="200730" x="7494588" y="4432300"/>
          <p14:tracePt t="200738" x="7502525" y="4432300"/>
          <p14:tracePt t="200755" x="7512050" y="4422775"/>
          <p14:tracePt t="200826" x="7512050" y="4441825"/>
          <p14:tracePt t="200834" x="7512050" y="4459288"/>
          <p14:tracePt t="200842" x="7512050" y="4486275"/>
          <p14:tracePt t="200850" x="7512050" y="4495800"/>
          <p14:tracePt t="200867" x="7512050" y="4505325"/>
          <p14:tracePt t="200874" x="7502525" y="4522788"/>
          <p14:tracePt t="200891" x="7502525" y="4532313"/>
          <p14:tracePt t="200900" x="7494588" y="4551363"/>
          <p14:tracePt t="200906" x="7485063" y="4559300"/>
          <p14:tracePt t="200923" x="7475538" y="4568825"/>
          <p14:tracePt t="200930" x="7466013" y="4568825"/>
          <p14:tracePt t="201061" x="7448550" y="4541838"/>
          <p14:tracePt t="201069" x="7448550" y="4522788"/>
          <p14:tracePt t="201077" x="7448550" y="4495800"/>
          <p14:tracePt t="201084" x="7448550" y="4478338"/>
          <p14:tracePt t="201091" x="7448550" y="4441825"/>
          <p14:tracePt t="201099" x="7448550" y="4422775"/>
          <p14:tracePt t="201107" x="7448550" y="4395788"/>
          <p14:tracePt t="201114" x="7448550" y="4376738"/>
          <p14:tracePt t="201122" x="7448550" y="4340225"/>
          <p14:tracePt t="201130" x="7466013" y="4322763"/>
          <p14:tracePt t="201139" x="7475538" y="4313238"/>
          <p14:tracePt t="201147" x="7485063" y="4313238"/>
          <p14:tracePt t="201155" x="7494588" y="4303713"/>
          <p14:tracePt t="201163" x="7502525" y="4295775"/>
          <p14:tracePt t="201244" x="7502525" y="4303713"/>
          <p14:tracePt t="201253" x="7502525" y="4322763"/>
          <p14:tracePt t="201261" x="7502525" y="4340225"/>
          <p14:tracePt t="201269" x="7502525" y="4349750"/>
          <p14:tracePt t="201274" x="7485063" y="4376738"/>
          <p14:tracePt t="201282" x="7485063" y="4386263"/>
          <p14:tracePt t="201290" x="7475538" y="4395788"/>
          <p14:tracePt t="201298" x="7458075" y="4405313"/>
          <p14:tracePt t="201306" x="7439025" y="4405313"/>
          <p14:tracePt t="201314" x="7412038" y="4422775"/>
          <p14:tracePt t="201330" x="7392988" y="4422775"/>
          <p14:tracePt t="201346" x="7385050" y="4422775"/>
          <p14:tracePt t="201431" x="7375525" y="4422775"/>
          <p14:tracePt t="201434" x="7348538" y="4322763"/>
          <p14:tracePt t="201442" x="7292975" y="4240213"/>
          <p14:tracePt t="201450" x="7229475" y="4159250"/>
          <p14:tracePt t="201460" x="7175500" y="4057650"/>
          <p14:tracePt t="201466" x="7102475" y="3976688"/>
          <p14:tracePt t="201474" x="7046913" y="3875088"/>
          <p14:tracePt t="201482" x="6992938" y="3811588"/>
          <p14:tracePt t="201491" x="6937375" y="3711575"/>
          <p14:tracePt t="201498" x="6883400" y="3629025"/>
          <p14:tracePt t="201506" x="6827838" y="3565525"/>
          <p14:tracePt t="201514" x="6773863" y="3482975"/>
          <p14:tracePt t="201522" x="6764338" y="3475038"/>
          <p14:tracePt t="201531" x="6746875" y="3455988"/>
          <p14:tracePt t="201543" x="6737350" y="3438525"/>
          <p14:tracePt t="201557" x="6727825" y="3438525"/>
          <p14:tracePt t="201575" x="6710363" y="3429000"/>
          <p14:tracePt t="201604" x="6681788" y="3429000"/>
          <p14:tracePt t="201610" x="6654800" y="3429000"/>
          <p14:tracePt t="201618" x="6627813" y="3429000"/>
          <p14:tracePt t="201626" x="6600825" y="3429000"/>
          <p14:tracePt t="201634" x="6591300" y="3429000"/>
          <p14:tracePt t="201642" x="6573838" y="3429000"/>
          <p14:tracePt t="201650" x="6554788" y="3429000"/>
          <p14:tracePt t="201691" x="6545263" y="3429000"/>
          <p14:tracePt t="201699" x="6527800" y="3429000"/>
          <p14:tracePt t="201707" x="6508750" y="3438525"/>
          <p14:tracePt t="201715" x="6491288" y="3446463"/>
          <p14:tracePt t="201722" x="6454775" y="3455988"/>
          <p14:tracePt t="201731" x="6372225" y="3492500"/>
          <p14:tracePt t="201739" x="6335713" y="3511550"/>
          <p14:tracePt t="201747" x="6272213" y="3519488"/>
          <p14:tracePt t="201758" x="6189663" y="3529013"/>
          <p14:tracePt t="201763" x="6108700" y="3575050"/>
          <p14:tracePt t="201775" x="6072188" y="3584575"/>
          <p14:tracePt t="201779" x="6007100" y="3592513"/>
          <p14:tracePt t="201791" x="5980113" y="3592513"/>
          <p14:tracePt t="201796" x="5962650" y="3602038"/>
          <p14:tracePt t="201807" x="5953125" y="3611563"/>
          <p14:tracePt t="201900" x="5953125" y="3511550"/>
          <p14:tracePt t="201908" x="5953125" y="3365500"/>
          <p14:tracePt t="201917" x="5953125" y="3328988"/>
          <p14:tracePt t="201923" x="5953125" y="3302000"/>
          <p14:tracePt t="201931" x="5953125" y="3255963"/>
          <p14:tracePt t="201938" x="5953125" y="3219450"/>
          <p14:tracePt t="201946" x="5972175" y="3192463"/>
          <p14:tracePt t="201955" x="5999163" y="3155950"/>
          <p14:tracePt t="201962" x="6026150" y="3127375"/>
          <p14:tracePt t="201971" x="6043613" y="3109913"/>
          <p14:tracePt t="201979" x="6080125" y="3100388"/>
          <p14:tracePt t="201988" x="6108700" y="3090863"/>
          <p14:tracePt t="201995" x="6135688" y="3082925"/>
          <p14:tracePt t="202004" x="6181725" y="3082925"/>
          <p14:tracePt t="202010" x="6218238" y="3082925"/>
          <p14:tracePt t="202018" x="6262688" y="3082925"/>
          <p14:tracePt t="202026" x="6281738" y="3082925"/>
          <p14:tracePt t="202034" x="6318250" y="3090863"/>
          <p14:tracePt t="202042" x="6326188" y="3109913"/>
          <p14:tracePt t="202050" x="6335713" y="3136900"/>
          <p14:tracePt t="202058" x="6335713" y="3163888"/>
          <p14:tracePt t="202066" x="6345238" y="3192463"/>
          <p14:tracePt t="202075" x="6345238" y="3200400"/>
          <p14:tracePt t="202082" x="6345238" y="3219450"/>
          <p14:tracePt t="202090" x="6345238" y="3246438"/>
          <p14:tracePt t="202098" x="6345238" y="3255963"/>
          <p14:tracePt t="202106" x="6345238" y="3265488"/>
          <p14:tracePt t="202114" x="6345238" y="3282950"/>
          <p14:tracePt t="202122" x="6345238" y="3302000"/>
          <p14:tracePt t="202130" x="6345238" y="3319463"/>
          <p14:tracePt t="202138" x="6345238" y="3338513"/>
          <p14:tracePt t="202146" x="6345238" y="3382963"/>
          <p14:tracePt t="202155" x="6326188" y="3411538"/>
          <p14:tracePt t="202162" x="6318250" y="3446463"/>
          <p14:tracePt t="202171" x="6308725" y="3446463"/>
          <p14:tracePt t="202178" x="6299200" y="3482975"/>
          <p14:tracePt t="202188" x="6299200" y="3492500"/>
          <p14:tracePt t="202194" x="6281738" y="3511550"/>
          <p14:tracePt t="202202" x="6272213" y="3519488"/>
          <p14:tracePt t="202211" x="6272213" y="3529013"/>
          <p14:tracePt t="202219" x="6262688" y="3538538"/>
          <p14:tracePt t="202226" x="6235700" y="3565525"/>
          <p14:tracePt t="202234" x="6226175" y="3565525"/>
          <p14:tracePt t="202242" x="6199188" y="3575050"/>
          <p14:tracePt t="202250" x="6153150" y="3584575"/>
          <p14:tracePt t="202258" x="6099175" y="3584575"/>
          <p14:tracePt t="202266" x="6026150" y="3584575"/>
          <p14:tracePt t="202274" x="5972175" y="3584575"/>
          <p14:tracePt t="202282" x="5916613" y="3584575"/>
          <p14:tracePt t="202290" x="5853113" y="3584575"/>
          <p14:tracePt t="202298" x="5816600" y="3584575"/>
          <p14:tracePt t="202307" x="5789613" y="3575050"/>
          <p14:tracePt t="202315" x="5753100" y="3548063"/>
          <p14:tracePt t="202323" x="5743575" y="3548063"/>
          <p14:tracePt t="202332" x="5724525" y="3529013"/>
          <p14:tracePt t="202339" x="5724525" y="3519488"/>
          <p14:tracePt t="202346" x="5724525" y="3511550"/>
          <p14:tracePt t="202354" x="5707063" y="3492500"/>
          <p14:tracePt t="202362" x="5707063" y="3465513"/>
          <p14:tracePt t="202371" x="5707063" y="3419475"/>
          <p14:tracePt t="202378" x="5707063" y="3365500"/>
          <p14:tracePt t="202387" x="5707063" y="3328988"/>
          <p14:tracePt t="202395" x="5707063" y="3282950"/>
          <p14:tracePt t="202402" x="5707063" y="3273425"/>
          <p14:tracePt t="202410" x="5707063" y="3265488"/>
          <p14:tracePt t="202418" x="5716588" y="3228975"/>
          <p14:tracePt t="202427" x="5734050" y="3209925"/>
          <p14:tracePt t="202435" x="5734050" y="3182938"/>
          <p14:tracePt t="202442" x="5761038" y="3163888"/>
          <p14:tracePt t="202450" x="5770563" y="3163888"/>
          <p14:tracePt t="202458" x="5797550" y="3155950"/>
          <p14:tracePt t="202466" x="5834063" y="3155950"/>
          <p14:tracePt t="202474" x="5853113" y="3155950"/>
          <p14:tracePt t="202483" x="5899150" y="3155950"/>
          <p14:tracePt t="202490" x="5916613" y="3155950"/>
          <p14:tracePt t="202498" x="5943600" y="3155950"/>
          <p14:tracePt t="202506" x="5972175" y="3173413"/>
          <p14:tracePt t="202514" x="6007100" y="3209925"/>
          <p14:tracePt t="202522" x="6016625" y="3236913"/>
          <p14:tracePt t="202530" x="6016625" y="3282950"/>
          <p14:tracePt t="202539" x="6026150" y="3319463"/>
          <p14:tracePt t="202546" x="6026150" y="3346450"/>
          <p14:tracePt t="202555" x="6026150" y="3382963"/>
          <p14:tracePt t="202562" x="6026150" y="3419475"/>
          <p14:tracePt t="202571" x="6026150" y="3438525"/>
          <p14:tracePt t="202578" x="6026150" y="3446463"/>
          <p14:tracePt t="202587" x="6026150" y="3465513"/>
          <p14:tracePt t="202594" x="6026150" y="3482975"/>
          <p14:tracePt t="202619" x="6016625" y="3511550"/>
          <p14:tracePt t="202627" x="6007100" y="3519488"/>
          <p14:tracePt t="202635" x="5999163" y="3529013"/>
          <p14:tracePt t="202643" x="5972175" y="3529013"/>
          <p14:tracePt t="202651" x="5953125" y="3538538"/>
          <p14:tracePt t="202748" x="5972175" y="3519488"/>
          <p14:tracePt t="202755" x="6016625" y="3411538"/>
          <p14:tracePt t="202765" x="6053138" y="3382963"/>
          <p14:tracePt t="202773" x="6135688" y="3328988"/>
          <p14:tracePt t="202779" x="6199188" y="3302000"/>
          <p14:tracePt t="202788" x="6262688" y="3246438"/>
          <p14:tracePt t="202795" x="6326188" y="3228975"/>
          <p14:tracePt t="202803" x="6372225" y="3200400"/>
          <p14:tracePt t="202811" x="6399213" y="3182938"/>
          <p14:tracePt t="202819" x="6408738" y="3173413"/>
          <p14:tracePt t="202834" x="6427788" y="3173413"/>
          <p14:tracePt t="202886" x="6445250" y="3155950"/>
          <p14:tracePt t="202890" x="6454775" y="3146425"/>
          <p14:tracePt t="202899" x="6464300" y="3136900"/>
          <p14:tracePt t="202906" x="6500813" y="3127375"/>
          <p14:tracePt t="202914" x="6508750" y="3127375"/>
          <p14:tracePt t="202923" x="6537325" y="3109913"/>
          <p14:tracePt t="202939" x="6564313" y="3100388"/>
          <p14:tracePt t="202946" x="6610350" y="3100388"/>
          <p14:tracePt t="202955" x="6637338" y="3090863"/>
          <p14:tracePt t="202963" x="6664325" y="3082925"/>
          <p14:tracePt t="202971" x="6681788" y="3082925"/>
          <p14:tracePt t="202978" x="6737350" y="3073400"/>
          <p14:tracePt t="202988" x="6773863" y="3054350"/>
          <p14:tracePt t="203002" x="6791325" y="3054350"/>
          <p14:tracePt t="203018" x="6810375" y="3036888"/>
          <p14:tracePt t="203092" x="6819900" y="3036888"/>
          <p14:tracePt t="203116" x="6827838" y="3017838"/>
          <p14:tracePt t="203132" x="6846888" y="3009900"/>
          <p14:tracePt t="203139" x="6864350" y="3000375"/>
          <p14:tracePt t="203147" x="6900863" y="3000375"/>
          <p14:tracePt t="203155" x="6900863" y="2990850"/>
          <p14:tracePt t="203163" x="6919913" y="2982913"/>
          <p14:tracePt t="203171" x="6929438" y="2973388"/>
          <p14:tracePt t="203179" x="6937375" y="2963863"/>
          <p14:tracePt t="203196" x="6946900" y="2963863"/>
          <p14:tracePt t="203207" x="6956425" y="2954338"/>
          <p14:tracePt t="203244" x="6964363" y="2954338"/>
          <p14:tracePt t="203460" x="6937375" y="3000375"/>
          <p14:tracePt t="203469" x="6919913" y="3046413"/>
          <p14:tracePt t="203479" x="6883400" y="3109913"/>
          <p14:tracePt t="203483" x="6864350" y="3155950"/>
          <p14:tracePt t="203491" x="6856413" y="3192463"/>
          <p14:tracePt t="203498" x="6827838" y="3255963"/>
          <p14:tracePt t="203506" x="6827838" y="3273425"/>
          <p14:tracePt t="203514" x="6827838" y="3319463"/>
          <p14:tracePt t="203522" x="6827838" y="3346450"/>
          <p14:tracePt t="203530" x="6819900" y="3365500"/>
          <p14:tracePt t="203539" x="6819900" y="3382963"/>
          <p14:tracePt t="203546" x="6819900" y="3411538"/>
          <p14:tracePt t="203555" x="6819900" y="3419475"/>
          <p14:tracePt t="203562" x="6819900" y="3455988"/>
          <p14:tracePt t="203574" x="6819900" y="3482975"/>
          <p14:tracePt t="203580" x="6819900" y="3502025"/>
          <p14:tracePt t="203591" x="6819900" y="3529013"/>
          <p14:tracePt t="203596" x="6819900" y="3556000"/>
          <p14:tracePt t="203608" x="6819900" y="3584575"/>
          <p14:tracePt t="203614" x="6819900" y="3602038"/>
          <p14:tracePt t="203619" x="6819900" y="3638550"/>
          <p14:tracePt t="203629" x="6819900" y="3648075"/>
          <p14:tracePt t="203635" x="6827838" y="3684588"/>
          <p14:tracePt t="203644" x="6837363" y="3702050"/>
          <p14:tracePt t="203650" x="6837363" y="3721100"/>
          <p14:tracePt t="203658" x="6837363" y="3738563"/>
          <p14:tracePt t="203666" x="6856413" y="3775075"/>
          <p14:tracePt t="203675" x="6864350" y="3794125"/>
          <p14:tracePt t="203682" x="6883400" y="3830638"/>
          <p14:tracePt t="203692" x="6910388" y="3875088"/>
          <p14:tracePt t="203698" x="6910388" y="3903663"/>
          <p14:tracePt t="203707" x="6937375" y="3948113"/>
          <p14:tracePt t="203714" x="6964363" y="3994150"/>
          <p14:tracePt t="203722" x="7000875" y="4040188"/>
          <p14:tracePt t="203730" x="7019925" y="4067175"/>
          <p14:tracePt t="203739" x="7056438" y="4113213"/>
          <p14:tracePt t="203746" x="7065963" y="4122738"/>
          <p14:tracePt t="203755" x="7083425" y="4149725"/>
          <p14:tracePt t="203762" x="7083425" y="4159250"/>
          <p14:tracePt t="203908" x="7092950" y="4159250"/>
          <p14:tracePt t="203917" x="7092950" y="4057650"/>
          <p14:tracePt t="203925" x="7073900" y="3967163"/>
          <p14:tracePt t="203932" x="7046913" y="3848100"/>
          <p14:tracePt t="203940" x="6992938" y="3767138"/>
          <p14:tracePt t="203946" x="6937375" y="3648075"/>
          <p14:tracePt t="203954" x="6910388" y="3556000"/>
          <p14:tracePt t="203962" x="6864350" y="3455988"/>
          <p14:tracePt t="203971" x="6810375" y="3355975"/>
          <p14:tracePt t="203978" x="6783388" y="3265488"/>
          <p14:tracePt t="203988" x="6764338" y="3182938"/>
          <p14:tracePt t="203994" x="6737350" y="3090863"/>
          <p14:tracePt t="204003" x="6727825" y="3063875"/>
          <p14:tracePt t="204010" x="6727825" y="3009900"/>
          <p14:tracePt t="204021" x="6727825" y="2963863"/>
          <p14:tracePt t="204027" x="6727825" y="2927350"/>
          <p14:tracePt t="204034" x="6727825" y="2909888"/>
          <p14:tracePt t="204042" x="6727825" y="2873375"/>
          <p14:tracePt t="204050" x="6727825" y="2863850"/>
          <p14:tracePt t="204058" x="6727825" y="2844800"/>
          <p14:tracePt t="204066" x="6727825" y="2836863"/>
          <p14:tracePt t="204074" x="6727825" y="2827338"/>
          <p14:tracePt t="204082" x="6737350" y="2817813"/>
          <p14:tracePt t="204099" x="6737350" y="2800350"/>
          <p14:tracePt t="204106" x="6737350" y="2790825"/>
          <p14:tracePt t="204131" x="6746875" y="2781300"/>
          <p14:tracePt t="204198" x="6754813" y="2781300"/>
          <p14:tracePt t="204213" x="6783388" y="2754313"/>
          <p14:tracePt t="204220" x="6791325" y="2744788"/>
          <p14:tracePt t="204227" x="6810375" y="2735263"/>
          <p14:tracePt t="204235" x="6827838" y="2727325"/>
          <p14:tracePt t="204242" x="6837363" y="2727325"/>
          <p14:tracePt t="204251" x="6864350" y="2708275"/>
          <p14:tracePt t="204259" x="6892925" y="2690813"/>
          <p14:tracePt t="204267" x="6910388" y="2690813"/>
          <p14:tracePt t="204274" x="6929438" y="2681288"/>
          <p14:tracePt t="204290" x="6973888" y="2654300"/>
          <p14:tracePt t="204306" x="6992938" y="2644775"/>
          <p14:tracePt t="204322" x="7000875" y="2644775"/>
          <p14:tracePt t="204532" x="7000875" y="2662238"/>
          <p14:tracePt t="204539" x="6983413" y="2708275"/>
          <p14:tracePt t="204548" x="6946900" y="2771775"/>
          <p14:tracePt t="204558" x="6929438" y="2817813"/>
          <p14:tracePt t="204563" x="6900863" y="2863850"/>
          <p14:tracePt t="204572" x="6892925" y="2890838"/>
          <p14:tracePt t="204579" x="6883400" y="2917825"/>
          <p14:tracePt t="204588" x="6846888" y="2963863"/>
          <p14:tracePt t="204595" x="6846888" y="2982913"/>
          <p14:tracePt t="204603" x="6837363" y="3036888"/>
          <p14:tracePt t="204611" x="6837363" y="3046413"/>
          <p14:tracePt t="204619" x="6827838" y="3082925"/>
          <p14:tracePt t="204627" x="6827838" y="3100388"/>
          <p14:tracePt t="204635" x="6819900" y="3127375"/>
          <p14:tracePt t="204643" x="6800850" y="3163888"/>
          <p14:tracePt t="204651" x="6800850" y="3182938"/>
          <p14:tracePt t="204659" x="6800850" y="3219450"/>
          <p14:tracePt t="204667" x="6800850" y="3236913"/>
          <p14:tracePt t="204675" x="6800850" y="3265488"/>
          <p14:tracePt t="204683" x="6800850" y="3282950"/>
          <p14:tracePt t="204692" x="6800850" y="3328988"/>
          <p14:tracePt t="204699" x="6800850" y="3355975"/>
          <p14:tracePt t="204707" x="6800850" y="3375025"/>
          <p14:tracePt t="204714" x="6800850" y="3402013"/>
          <p14:tracePt t="204722" x="6800850" y="3429000"/>
          <p14:tracePt t="204730" x="6810375" y="3455988"/>
          <p14:tracePt t="204738" x="6819900" y="3519488"/>
          <p14:tracePt t="204746" x="6846888" y="3565525"/>
          <p14:tracePt t="204755" x="6856413" y="3584575"/>
          <p14:tracePt t="204762" x="6864350" y="3611563"/>
          <p14:tracePt t="204771" x="6873875" y="3629025"/>
          <p14:tracePt t="204778" x="6892925" y="3675063"/>
          <p14:tracePt t="204788" x="6900863" y="3694113"/>
          <p14:tracePt t="204794" x="6910388" y="3721100"/>
          <p14:tracePt t="204803" x="6919913" y="3738563"/>
          <p14:tracePt t="204811" x="6946900" y="3784600"/>
          <p14:tracePt t="204819" x="6973888" y="3848100"/>
          <p14:tracePt t="204827" x="7000875" y="3875088"/>
          <p14:tracePt t="204835" x="7019925" y="3911600"/>
          <p14:tracePt t="204842" x="7046913" y="3948113"/>
          <p14:tracePt t="204850" x="7092950" y="4003675"/>
          <p14:tracePt t="204858" x="7138988" y="4049713"/>
          <p14:tracePt t="204866" x="7165975" y="4086225"/>
          <p14:tracePt t="204874" x="7239000" y="4130675"/>
          <p14:tracePt t="204882" x="7283450" y="4176713"/>
          <p14:tracePt t="204890" x="7348538" y="4222750"/>
          <p14:tracePt t="204898" x="7402513" y="4268788"/>
          <p14:tracePt t="204906" x="7466013" y="4322763"/>
          <p14:tracePt t="204914" x="7531100" y="4359275"/>
          <p14:tracePt t="204923" x="7558088" y="4386263"/>
          <p14:tracePt t="204930" x="7639050" y="4432300"/>
          <p14:tracePt t="204940" x="7704138" y="4459288"/>
          <p14:tracePt t="204946" x="7748588" y="4468813"/>
          <p14:tracePt t="204954" x="7794625" y="4486275"/>
          <p14:tracePt t="204963" x="7813675" y="4495800"/>
          <p14:tracePt t="204973" x="7840663" y="4495800"/>
          <p14:tracePt t="204980" x="7850188" y="4505325"/>
          <p14:tracePt t="204991" x="7858125" y="4505325"/>
          <p14:tracePt t="204995" x="7867650" y="4505325"/>
          <p14:tracePt t="205842" x="7867650" y="4522788"/>
          <p14:tracePt t="205866" x="7867650" y="4532313"/>
          <p14:tracePt t="205874" x="7867650" y="4541838"/>
          <p14:tracePt t="205882" x="7867650" y="4551363"/>
          <p14:tracePt t="205890" x="7867650" y="4559300"/>
          <p14:tracePt t="205898" x="7867650" y="4568825"/>
          <p14:tracePt t="205907" x="7867650" y="4578350"/>
          <p14:tracePt t="205923" x="7858125" y="4595813"/>
          <p14:tracePt t="205931" x="7840663" y="4614863"/>
          <p14:tracePt t="205939" x="7831138" y="4624388"/>
          <p14:tracePt t="205946" x="7821613" y="4641850"/>
          <p14:tracePt t="205954" x="7813675" y="4660900"/>
          <p14:tracePt t="205962" x="7794625" y="4668838"/>
          <p14:tracePt t="206034" x="7785100" y="4668838"/>
          <p14:tracePt t="206042" x="7767638" y="4668838"/>
          <p14:tracePt t="206050" x="7748588" y="4668838"/>
          <p14:tracePt t="206059" x="7712075" y="4668838"/>
          <p14:tracePt t="206066" x="7694613" y="4668838"/>
          <p14:tracePt t="206074" x="7648575" y="4668838"/>
          <p14:tracePt t="206082" x="7621588" y="4668838"/>
          <p14:tracePt t="206090" x="7602538" y="4668838"/>
          <p14:tracePt t="206098" x="7575550" y="4668838"/>
          <p14:tracePt t="206107" x="7548563" y="4668838"/>
          <p14:tracePt t="206114" x="7531100" y="4668838"/>
          <p14:tracePt t="206122" x="7521575" y="4668838"/>
          <p14:tracePt t="206130" x="7502525" y="4668838"/>
          <p14:tracePt t="206186" x="7485063" y="4660900"/>
          <p14:tracePt t="206235" x="7475538" y="4614863"/>
          <p14:tracePt t="206243" x="7475538" y="4559300"/>
          <p14:tracePt t="206251" x="7494588" y="4495800"/>
          <p14:tracePt t="206275" x="7512050" y="4486275"/>
          <p14:tracePt t="206283" x="7531100" y="4459288"/>
          <p14:tracePt t="206291" x="7567613" y="4441825"/>
          <p14:tracePt t="206299" x="7575550" y="4441825"/>
          <p14:tracePt t="206308" x="7585075" y="4441825"/>
          <p14:tracePt t="206315" x="7594600" y="4441825"/>
          <p14:tracePt t="206324" x="7602538" y="4441825"/>
          <p14:tracePt t="206331" x="7612063" y="4441825"/>
          <p14:tracePt t="206347" x="7621588" y="4441825"/>
          <p14:tracePt t="206363" x="7639050" y="4441825"/>
          <p14:tracePt t="206379" x="7667625" y="4449763"/>
          <p14:tracePt t="206389" x="7675563" y="4459288"/>
          <p14:tracePt t="206395" x="7694613" y="4478338"/>
          <p14:tracePt t="206405" x="7704138" y="4495800"/>
          <p14:tracePt t="206411" x="7712075" y="4514850"/>
          <p14:tracePt t="206419" x="7721600" y="4532313"/>
          <p14:tracePt t="206435" x="7740650" y="4568825"/>
          <p14:tracePt t="206454" x="7758113" y="4587875"/>
          <p14:tracePt t="206468" x="7758113" y="4595813"/>
          <p14:tracePt t="206483" x="7758113" y="4605338"/>
          <p14:tracePt t="206491" x="7758113" y="4614863"/>
          <p14:tracePt t="206554" x="7758113" y="4624388"/>
          <p14:tracePt t="206596" x="7758113" y="4660900"/>
          <p14:tracePt t="206606" x="7748588" y="4678363"/>
          <p14:tracePt t="206613" x="7731125" y="4687888"/>
          <p14:tracePt t="206619" x="7704138" y="4697413"/>
          <p14:tracePt t="206627" x="7685088" y="4714875"/>
          <p14:tracePt t="206635" x="7667625" y="4724400"/>
          <p14:tracePt t="206651" x="7658100" y="4724400"/>
          <p14:tracePt t="206667" x="7648575" y="4724400"/>
          <p14:tracePt t="206772" x="7639050" y="4724400"/>
          <p14:tracePt t="207270" x="7639050" y="4714875"/>
          <p14:tracePt t="207290" x="7639050" y="4697413"/>
          <p14:tracePt t="209350" x="7658100" y="4687888"/>
          <p14:tracePt t="209358" x="7685088" y="4678363"/>
          <p14:tracePt t="209372" x="7704138" y="4660900"/>
          <p14:tracePt t="209380" x="7704138" y="4651375"/>
          <p14:tracePt t="209389" x="7721600" y="4632325"/>
          <p14:tracePt t="209468" x="7721600" y="4624388"/>
          <p14:tracePt t="209476" x="7721600" y="4605338"/>
          <p14:tracePt t="209516" x="7721600" y="4595813"/>
          <p14:tracePt t="211902" x="7685088" y="4595813"/>
          <p14:tracePt t="211908" x="7602538" y="4624388"/>
          <p14:tracePt t="211919" x="7485063" y="4678363"/>
          <p14:tracePt t="211925" x="7375525" y="4687888"/>
          <p14:tracePt t="211931" x="7248525" y="4705350"/>
          <p14:tracePt t="211938" x="7156450" y="4705350"/>
          <p14:tracePt t="211946" x="7102475" y="4705350"/>
          <p14:tracePt t="211956" x="7037388" y="4705350"/>
          <p14:tracePt t="211962" x="7000875" y="4705350"/>
          <p14:tracePt t="211971" x="6992938" y="4705350"/>
          <p14:tracePt t="212215" x="7000875" y="4687888"/>
          <p14:tracePt t="212223" x="7010400" y="4678363"/>
          <p14:tracePt t="212230" x="7046913" y="4668838"/>
          <p14:tracePt t="212240" x="7056438" y="4668838"/>
          <p14:tracePt t="212243" x="7083425" y="4660900"/>
          <p14:tracePt t="212251" x="7110413" y="4641850"/>
          <p14:tracePt t="212259" x="7129463" y="4632325"/>
          <p14:tracePt t="212267" x="7138988" y="4624388"/>
          <p14:tracePt t="212274" x="7146925" y="4624388"/>
          <p14:tracePt t="212283" x="7156450" y="4614863"/>
          <p14:tracePt t="212290" x="7165975" y="4614863"/>
          <p14:tracePt t="212556" x="7119938" y="4614863"/>
          <p14:tracePt t="212565" x="6973888" y="4614863"/>
          <p14:tracePt t="212574" x="6800850" y="4614863"/>
          <p14:tracePt t="212580" x="6618288" y="4614863"/>
          <p14:tracePt t="212592" x="6435725" y="4614863"/>
          <p14:tracePt t="212595" x="6226175" y="4568825"/>
          <p14:tracePt t="212605" x="6043613" y="4551363"/>
          <p14:tracePt t="212610" x="5843588" y="4541838"/>
          <p14:tracePt t="212620" x="5661025" y="4486275"/>
          <p14:tracePt t="212626" x="5478463" y="4478338"/>
          <p14:tracePt t="212634" x="5341938" y="4459288"/>
          <p14:tracePt t="212642" x="5232400" y="4432300"/>
          <p14:tracePt t="212650" x="5159375" y="4422775"/>
          <p14:tracePt t="212658" x="5041900" y="4405313"/>
          <p14:tracePt t="212666" x="4968875" y="4405313"/>
          <p14:tracePt t="212674" x="4932363" y="4405313"/>
          <p14:tracePt t="212682" x="4859338" y="4395788"/>
          <p14:tracePt t="212690" x="4803775" y="4395788"/>
          <p14:tracePt t="212698" x="4749800" y="4395788"/>
          <p14:tracePt t="212707" x="4703763" y="4395788"/>
          <p14:tracePt t="212714" x="4649788" y="4395788"/>
          <p14:tracePt t="212722" x="4594225" y="4395788"/>
          <p14:tracePt t="212730" x="4540250" y="4395788"/>
          <p14:tracePt t="212738" x="4467225" y="4395788"/>
          <p14:tracePt t="212746" x="4394200" y="4395788"/>
          <p14:tracePt t="212755" x="4267200" y="4395788"/>
          <p14:tracePt t="212763" x="4138613" y="4395788"/>
          <p14:tracePt t="212772" x="4038600" y="4395788"/>
          <p14:tracePt t="212778" x="3929063" y="4395788"/>
          <p14:tracePt t="212787" x="3819525" y="4349750"/>
          <p14:tracePt t="212794" x="3756025" y="4340225"/>
          <p14:tracePt t="212804" x="3683000" y="4340225"/>
          <p14:tracePt t="212810" x="3592513" y="4322763"/>
          <p14:tracePt t="212820" x="3490913" y="4295775"/>
          <p14:tracePt t="212826" x="3400425" y="4286250"/>
          <p14:tracePt t="212834" x="3346450" y="4286250"/>
          <p14:tracePt t="212842" x="3290888" y="4286250"/>
          <p14:tracePt t="212850" x="3227388" y="4286250"/>
          <p14:tracePt t="212859" x="3154363" y="4286250"/>
          <p14:tracePt t="212867" x="3100388" y="4286250"/>
          <p14:tracePt t="212889" x="2971800" y="4286250"/>
          <p14:tracePt t="212891" x="2925763" y="4286250"/>
          <p14:tracePt t="212898" x="2871788" y="4286250"/>
          <p14:tracePt t="212906" x="2844800" y="4286250"/>
          <p14:tracePt t="212914" x="2789238" y="4286250"/>
          <p14:tracePt t="212923" x="2735263" y="4286250"/>
          <p14:tracePt t="212932" x="2679700" y="4286250"/>
          <p14:tracePt t="212940" x="2598738" y="4303713"/>
          <p14:tracePt t="212946" x="2543175" y="4313238"/>
          <p14:tracePt t="212954" x="2462213" y="4332288"/>
          <p14:tracePt t="212962" x="2379663" y="4368800"/>
          <p14:tracePt t="212970" x="2333625" y="4386263"/>
          <p14:tracePt t="212978" x="2270125" y="4432300"/>
          <p14:tracePt t="212989" x="2197100" y="4449763"/>
          <p14:tracePt t="212994" x="2133600" y="4468813"/>
          <p14:tracePt t="213003" x="2070100" y="4495800"/>
          <p14:tracePt t="213010" x="2041525" y="4505325"/>
          <p14:tracePt t="213020" x="1968500" y="4541838"/>
          <p14:tracePt t="213027" x="1941513" y="4551363"/>
          <p14:tracePt t="213034" x="1895475" y="4595813"/>
          <p14:tracePt t="213042" x="1878013" y="4605338"/>
          <p14:tracePt t="213051" x="1860550" y="4614863"/>
          <p14:tracePt t="213059" x="1824038" y="4641850"/>
          <p14:tracePt t="213083" x="1814513" y="4651375"/>
          <p14:tracePt t="213099" x="1814513" y="4660900"/>
          <p14:tracePt t="213308" x="1804988" y="4651375"/>
          <p14:tracePt t="213319" x="1814513" y="4632325"/>
          <p14:tracePt t="213325" x="1831975" y="4624388"/>
          <p14:tracePt t="213332" x="1887538" y="4595813"/>
          <p14:tracePt t="213340" x="1968500" y="4587875"/>
          <p14:tracePt t="213346" x="2078038" y="4559300"/>
          <p14:tracePt t="213355" x="2206625" y="4532313"/>
          <p14:tracePt t="213362" x="2324100" y="4514850"/>
          <p14:tracePt t="213370" x="2452688" y="4505325"/>
          <p14:tracePt t="213378" x="2598738" y="4486275"/>
          <p14:tracePt t="213387" x="2762250" y="4459288"/>
          <p14:tracePt t="213395" x="2944813" y="4422775"/>
          <p14:tracePt t="213404" x="3127375" y="4413250"/>
          <p14:tracePt t="213411" x="3290888" y="4376738"/>
          <p14:tracePt t="213420" x="3500438" y="4349750"/>
          <p14:tracePt t="213426" x="3665538" y="4332288"/>
          <p14:tracePt t="213434" x="3792538" y="4303713"/>
          <p14:tracePt t="213442" x="3919538" y="4286250"/>
          <p14:tracePt t="213450" x="4021138" y="4276725"/>
          <p14:tracePt t="213458" x="4094163" y="4268788"/>
          <p14:tracePt t="213466" x="4202113" y="4268788"/>
          <p14:tracePt t="213475" x="4294188" y="4268788"/>
          <p14:tracePt t="213482" x="4384675" y="4268788"/>
          <p14:tracePt t="213490" x="4476750" y="4268788"/>
          <p14:tracePt t="213500" x="4540250" y="4268788"/>
          <p14:tracePt t="213507" x="4649788" y="4268788"/>
          <p14:tracePt t="213516" x="4740275" y="4268788"/>
          <p14:tracePt t="213524" x="4868863" y="4268788"/>
          <p14:tracePt t="213531" x="4959350" y="4268788"/>
          <p14:tracePt t="213539" x="5086350" y="4313238"/>
          <p14:tracePt t="213547" x="5205413" y="4313238"/>
          <p14:tracePt t="213556" x="5297488" y="4340225"/>
          <p14:tracePt t="213563" x="5434013" y="4386263"/>
          <p14:tracePt t="213573" x="5543550" y="4413250"/>
          <p14:tracePt t="213579" x="5624513" y="4441825"/>
          <p14:tracePt t="213589" x="5716588" y="4468813"/>
          <p14:tracePt t="213595" x="5770563" y="4468813"/>
          <p14:tracePt t="213606" x="5816600" y="4478338"/>
          <p14:tracePt t="213611" x="5880100" y="4505325"/>
          <p14:tracePt t="213623" x="5935663" y="4514850"/>
          <p14:tracePt t="213627" x="6016625" y="4522788"/>
          <p14:tracePt t="213635" x="6043613" y="4522788"/>
          <p14:tracePt t="213643" x="6116638" y="4551363"/>
          <p14:tracePt t="213651" x="6135688" y="4559300"/>
          <p14:tracePt t="213659" x="6162675" y="4568825"/>
          <p14:tracePt t="213667" x="6181725" y="4568825"/>
          <p14:tracePt t="213675" x="6226175" y="4578350"/>
          <p14:tracePt t="213683" x="6254750" y="4578350"/>
          <p14:tracePt t="213691" x="6262688" y="4587875"/>
          <p14:tracePt t="213699" x="6272213" y="4587875"/>
          <p14:tracePt t="213707" x="6281738" y="4605338"/>
          <p14:tracePt t="213796" x="6291263" y="4605338"/>
          <p14:tracePt t="213892" x="6308725" y="4605338"/>
          <p14:tracePt t="213900" x="6354763" y="4605338"/>
          <p14:tracePt t="213908" x="6408738" y="4605338"/>
          <p14:tracePt t="213915" x="6464300" y="4605338"/>
          <p14:tracePt t="213922" x="6537325" y="4605338"/>
          <p14:tracePt t="213931" x="6591300" y="4614863"/>
          <p14:tracePt t="213938" x="6637338" y="4624388"/>
          <p14:tracePt t="213947" x="6700838" y="4641850"/>
          <p14:tracePt t="213955" x="6754813" y="4641850"/>
          <p14:tracePt t="213962" x="6773863" y="4660900"/>
          <p14:tracePt t="214092" x="6791325" y="4660900"/>
          <p14:tracePt t="214362" x="6819900" y="4660900"/>
          <p14:tracePt t="214373" x="6910388" y="4641850"/>
          <p14:tracePt t="214378" x="6983413" y="4632325"/>
          <p14:tracePt t="214387" x="7037388" y="4632325"/>
          <p14:tracePt t="214394" x="7102475" y="4605338"/>
          <p14:tracePt t="214403" x="7156450" y="4595813"/>
          <p14:tracePt t="214410" x="7239000" y="4578350"/>
          <p14:tracePt t="214420" x="7302500" y="4541838"/>
          <p14:tracePt t="214427" x="7312025" y="4541838"/>
          <p14:tracePt t="214440" x="7356475" y="4522788"/>
          <p14:tracePt t="214452" x="7392988" y="4514850"/>
          <p14:tracePt t="214628" x="7385050" y="4514850"/>
          <p14:tracePt t="214636" x="7319963" y="4514850"/>
          <p14:tracePt t="214644" x="7265988" y="4541838"/>
          <p14:tracePt t="214651" x="7219950" y="4551363"/>
          <p14:tracePt t="214659" x="7146925" y="4551363"/>
          <p14:tracePt t="214667" x="7092950" y="4551363"/>
          <p14:tracePt t="214675" x="7000875" y="4551363"/>
          <p14:tracePt t="214683" x="6910388" y="4551363"/>
          <p14:tracePt t="214691" x="6827838" y="4551363"/>
          <p14:tracePt t="214699" x="6737350" y="4551363"/>
          <p14:tracePt t="214707" x="6681788" y="4551363"/>
          <p14:tracePt t="214715" x="6610350" y="4551363"/>
          <p14:tracePt t="214722" x="6554788" y="4551363"/>
          <p14:tracePt t="214730" x="6500813" y="4551363"/>
          <p14:tracePt t="214738" x="6418263" y="4551363"/>
          <p14:tracePt t="214746" x="6399213" y="4551363"/>
          <p14:tracePt t="214754" x="6372225" y="4551363"/>
          <p14:tracePt t="214762" x="6326188" y="4532313"/>
          <p14:tracePt t="214772" x="6308725" y="4522788"/>
          <p14:tracePt t="214778" x="6281738" y="4522788"/>
          <p14:tracePt t="214787" x="6272213" y="4522788"/>
          <p14:tracePt t="214794" x="6245225" y="4522788"/>
          <p14:tracePt t="214810" x="6235700" y="4522788"/>
          <p14:tracePt t="214820" x="6226175" y="4522788"/>
          <p14:tracePt t="214826" x="6199188" y="4522788"/>
          <p14:tracePt t="214836" x="6181725" y="4522788"/>
          <p14:tracePt t="214842" x="6153150" y="4514850"/>
          <p14:tracePt t="214850" x="6108700" y="4514850"/>
          <p14:tracePt t="214859" x="6080125" y="4514850"/>
          <p14:tracePt t="214866" x="6026150" y="4514850"/>
          <p14:tracePt t="214875" x="5972175" y="4514850"/>
          <p14:tracePt t="214883" x="5916613" y="4514850"/>
          <p14:tracePt t="214905" x="5753100" y="4514850"/>
          <p14:tracePt t="214907" x="5670550" y="4514850"/>
          <p14:tracePt t="214914" x="5561013" y="4514850"/>
          <p14:tracePt t="214923" x="5470525" y="4514850"/>
          <p14:tracePt t="214932" x="5397500" y="4514850"/>
          <p14:tracePt t="214939" x="5305425" y="4514850"/>
          <p14:tracePt t="214946" x="5251450" y="4514850"/>
          <p14:tracePt t="214954" x="5151438" y="4478338"/>
          <p14:tracePt t="214962" x="5078413" y="4459288"/>
          <p14:tracePt t="214971" x="4978400" y="4449763"/>
          <p14:tracePt t="214978" x="4868863" y="4405313"/>
          <p14:tracePt t="214986" x="4767263" y="4395788"/>
          <p14:tracePt t="214994" x="4676775" y="4376738"/>
          <p14:tracePt t="215003" x="4549775" y="4349750"/>
          <p14:tracePt t="215010" x="4448175" y="4340225"/>
          <p14:tracePt t="215020" x="4321175" y="4322763"/>
          <p14:tracePt t="215026" x="4175125" y="4303713"/>
          <p14:tracePt t="215034" x="4048125" y="4259263"/>
          <p14:tracePt t="215042" x="3883025" y="4232275"/>
          <p14:tracePt t="215051" x="3709988" y="4203700"/>
          <p14:tracePt t="215058" x="3582988" y="4186238"/>
          <p14:tracePt t="215066" x="3455988" y="4176713"/>
          <p14:tracePt t="215074" x="3327400" y="4159250"/>
          <p14:tracePt t="215082" x="3208338" y="4130675"/>
          <p14:tracePt t="215090" x="3136900" y="4130675"/>
          <p14:tracePt t="215098" x="3027363" y="4122738"/>
          <p14:tracePt t="215106" x="2971800" y="4103688"/>
          <p14:tracePt t="215115" x="2908300" y="4103688"/>
          <p14:tracePt t="215123" x="2889250" y="4103688"/>
          <p14:tracePt t="215130" x="2835275" y="4094163"/>
          <p14:tracePt t="215138" x="2817813" y="4094163"/>
          <p14:tracePt t="215146" x="2808288" y="4094163"/>
          <p14:tracePt t="215373" x="2798763" y="4103688"/>
          <p14:tracePt t="215378" x="2798763" y="4159250"/>
          <p14:tracePt t="215387" x="2852738" y="4240213"/>
          <p14:tracePt t="215394" x="2889250" y="4286250"/>
          <p14:tracePt t="215403" x="2908300" y="4332288"/>
          <p14:tracePt t="215411" x="2925763" y="4395788"/>
          <p14:tracePt t="215420" x="2944813" y="4422775"/>
          <p14:tracePt t="215426" x="2944813" y="4432300"/>
          <p14:tracePt t="215435" x="2954338" y="4459288"/>
          <p14:tracePt t="215442" x="2962275" y="4468813"/>
          <p14:tracePt t="215450" x="2962275" y="4478338"/>
          <p14:tracePt t="215458" x="2962275" y="4495800"/>
          <p14:tracePt t="215474" x="2962275" y="4514850"/>
          <p14:tracePt t="215482" x="2962275" y="4532313"/>
          <p14:tracePt t="215490" x="2962275" y="4541838"/>
          <p14:tracePt t="215498" x="2962275" y="4551363"/>
          <p14:tracePt t="215506" x="2962275" y="4578350"/>
          <p14:tracePt t="215514" x="2944813" y="4605338"/>
          <p14:tracePt t="215522" x="2944813" y="4624388"/>
          <p14:tracePt t="215532" x="2944813" y="4641850"/>
          <p14:tracePt t="215544" x="2944813" y="4668838"/>
          <p14:tracePt t="215548" x="2944813" y="4687888"/>
          <p14:tracePt t="215557" x="2944813" y="4697413"/>
          <p14:tracePt t="215572" x="2944813" y="4724400"/>
          <p14:tracePt t="215579" x="2954338" y="4732338"/>
          <p14:tracePt t="215591" x="2962275" y="4741863"/>
          <p14:tracePt t="215595" x="2971800" y="4751388"/>
          <p14:tracePt t="215605" x="2990850" y="4751388"/>
          <p14:tracePt t="215611" x="2998788" y="4760913"/>
          <p14:tracePt t="215622" x="3027363" y="4778375"/>
          <p14:tracePt t="215637" x="3035300" y="4778375"/>
          <p14:tracePt t="215643" x="3054350" y="4778375"/>
          <p14:tracePt t="215656" x="3071813" y="4778375"/>
          <p14:tracePt t="215659" x="3108325" y="4778375"/>
          <p14:tracePt t="215667" x="3117850" y="4778375"/>
          <p14:tracePt t="215675" x="3127375" y="4778375"/>
          <p14:tracePt t="215683" x="3154363" y="4778375"/>
          <p14:tracePt t="215756" x="3163888" y="4778375"/>
          <p14:tracePt t="215948" x="3200400" y="4778375"/>
          <p14:tracePt t="215956" x="3244850" y="4787900"/>
          <p14:tracePt t="215966" x="3309938" y="4824413"/>
          <p14:tracePt t="215971" x="3363913" y="4824413"/>
          <p14:tracePt t="215979" x="3390900" y="4824413"/>
          <p14:tracePt t="215987" x="3427413" y="4824413"/>
          <p14:tracePt t="215994" x="3473450" y="4833938"/>
          <p14:tracePt t="216004" x="3490913" y="4833938"/>
          <p14:tracePt t="216012" x="3509963" y="4833938"/>
          <p14:tracePt t="216025" x="3519488" y="4833938"/>
          <p14:tracePt t="216396" x="3455988" y="4833938"/>
          <p14:tracePt t="216403" x="3390900" y="4814888"/>
          <p14:tracePt t="216410" x="3300413" y="4760913"/>
          <p14:tracePt t="216419" x="3217863" y="4732338"/>
          <p14:tracePt t="216426" x="3154363" y="4724400"/>
          <p14:tracePt t="216434" x="3063875" y="4678363"/>
          <p14:tracePt t="216442" x="2998788" y="4668838"/>
          <p14:tracePt t="216452" x="2944813" y="4660900"/>
          <p14:tracePt t="216459" x="2881313" y="4632325"/>
          <p14:tracePt t="216468" x="2852738" y="4624388"/>
          <p14:tracePt t="216477" x="2844800" y="4624388"/>
          <p14:tracePt t="216483" x="2817813" y="4614863"/>
          <p14:tracePt t="216547" x="2808288" y="4614863"/>
          <p14:tracePt t="216554" x="2789238" y="4614863"/>
          <p14:tracePt t="216562" x="2752725" y="4614863"/>
          <p14:tracePt t="216570" x="2708275" y="4614863"/>
          <p14:tracePt t="216578" x="2689225" y="4614863"/>
          <p14:tracePt t="216587" x="2635250" y="4614863"/>
          <p14:tracePt t="216594" x="2616200" y="4614863"/>
          <p14:tracePt t="216603" x="2598738" y="4614863"/>
          <p14:tracePt t="216626" x="2579688" y="4614863"/>
          <p14:tracePt t="216670" x="2570163" y="4614863"/>
          <p14:tracePt t="216678" x="2562225" y="4614863"/>
          <p14:tracePt t="216684" x="2552700" y="4614863"/>
          <p14:tracePt t="216692" x="2516188" y="4632325"/>
          <p14:tracePt t="216700" x="2498725" y="4660900"/>
          <p14:tracePt t="216710" x="2470150" y="4697413"/>
          <p14:tracePt t="216714" x="2443163" y="4741863"/>
          <p14:tracePt t="216725" x="2425700" y="4760913"/>
          <p14:tracePt t="216730" x="2379663" y="4797425"/>
          <p14:tracePt t="216739" x="2360613" y="4805363"/>
          <p14:tracePt t="216746" x="2324100" y="4851400"/>
          <p14:tracePt t="216754" x="2306638" y="4878388"/>
          <p14:tracePt t="216762" x="2270125" y="4906963"/>
          <p14:tracePt t="216771" x="2251075" y="4943475"/>
          <p14:tracePt t="216778" x="2233613" y="4960938"/>
          <p14:tracePt t="216787" x="2206625" y="5016500"/>
          <p14:tracePt t="216794" x="2197100" y="5060950"/>
          <p14:tracePt t="216803" x="2187575" y="5097463"/>
          <p14:tracePt t="216810" x="2151063" y="5153025"/>
          <p14:tracePt t="216820" x="2143125" y="5207000"/>
          <p14:tracePt t="216826" x="2114550" y="5270500"/>
          <p14:tracePt t="216835" x="2087563" y="5353050"/>
          <p14:tracePt t="216842" x="2060575" y="5408613"/>
          <p14:tracePt t="216850" x="2024063" y="5472113"/>
          <p14:tracePt t="216858" x="2005013" y="5535613"/>
          <p14:tracePt t="216866" x="1978025" y="5618163"/>
          <p14:tracePt t="216875" x="1951038" y="5662613"/>
          <p14:tracePt t="216888" x="1951038" y="5672138"/>
          <p14:tracePt t="216890" x="1941513" y="5708650"/>
          <p14:tracePt t="216907" x="1931988" y="5727700"/>
          <p14:tracePt t="216914" x="1931988" y="5745163"/>
          <p14:tracePt t="216930" x="1931988" y="5754688"/>
          <p14:tracePt t="216938" x="1914525" y="5772150"/>
          <p14:tracePt t="216946" x="1905000" y="5800725"/>
          <p14:tracePt t="216970" x="1905000" y="5818188"/>
          <p14:tracePt t="216978" x="1905000" y="5837238"/>
          <p14:tracePt t="217019" x="1905000" y="5845175"/>
          <p14:tracePt t="217140" x="1905000" y="5837238"/>
          <p14:tracePt t="217148" x="1905000" y="5808663"/>
          <p14:tracePt t="217154" x="1905000" y="5781675"/>
          <p14:tracePt t="217163" x="1905000" y="5745163"/>
          <p14:tracePt t="217170" x="1905000" y="5708650"/>
          <p14:tracePt t="217178" x="1905000" y="5699125"/>
          <p14:tracePt t="217203" x="1905000" y="5691188"/>
          <p14:tracePt t="217219" x="1905000" y="5681663"/>
          <p14:tracePt t="217235" x="1914525" y="5681663"/>
          <p14:tracePt t="217242" x="1941513" y="5681663"/>
          <p14:tracePt t="217250" x="1968500" y="5681663"/>
          <p14:tracePt t="217258" x="2024063" y="5708650"/>
          <p14:tracePt t="217266" x="2087563" y="5727700"/>
          <p14:tracePt t="217274" x="2170113" y="5781675"/>
          <p14:tracePt t="217282" x="2251075" y="5837238"/>
          <p14:tracePt t="217290" x="2306638" y="5910263"/>
          <p14:tracePt t="217298" x="2343150" y="5937250"/>
          <p14:tracePt t="217306" x="2360613" y="5983288"/>
          <p14:tracePt t="217315" x="2379663" y="6000750"/>
          <p14:tracePt t="217322" x="2397125" y="6037263"/>
          <p14:tracePt t="217330" x="2433638" y="6083300"/>
          <p14:tracePt t="217338" x="2452688" y="6100763"/>
          <p14:tracePt t="217346" x="2462213" y="6127750"/>
          <p14:tracePt t="217354" x="2498725" y="6173788"/>
          <p14:tracePt t="217362" x="2516188" y="6219825"/>
          <p14:tracePt t="217371" x="2570163" y="6265863"/>
          <p14:tracePt t="217378" x="2589213" y="6310313"/>
          <p14:tracePt t="217387" x="2625725" y="6356350"/>
          <p14:tracePt t="217395" x="2662238" y="6419850"/>
          <p14:tracePt t="217403" x="2689225" y="6456363"/>
          <p14:tracePt t="217410" x="2716213" y="6502400"/>
          <p14:tracePt t="217419" x="2752725" y="6529388"/>
          <p14:tracePt t="217427" x="2798763" y="6584950"/>
          <p14:tracePt t="217434" x="2835275" y="6592888"/>
          <p14:tracePt t="217442" x="2871788" y="6611938"/>
          <p14:tracePt t="217450" x="2898775" y="6629400"/>
          <p14:tracePt t="217458" x="2917825" y="6648450"/>
          <p14:tracePt t="217468" x="2925763" y="6657975"/>
          <p14:tracePt t="217475" x="2935288" y="6675438"/>
          <p14:tracePt t="217483" x="2944813" y="6684963"/>
          <p14:tracePt t="217495" x="2954338" y="6711950"/>
          <p14:tracePt t="217499" x="2954338" y="6721475"/>
          <p14:tracePt t="217516" x="2954338" y="6731000"/>
          <p14:tracePt t="217526" x="2954338" y="6738938"/>
          <p14:tracePt t="217531" x="2954338" y="6757988"/>
          <p14:tracePt t="217539" x="2954338" y="6775450"/>
          <p14:tracePt t="217546" x="2981325" y="6811963"/>
          <p14:tracePt t="217695" x="2798763" y="6748463"/>
          <p14:tracePt t="217700" x="2752725" y="6665913"/>
          <p14:tracePt t="217707" x="2716213" y="6575425"/>
          <p14:tracePt t="217714" x="2689225" y="6511925"/>
          <p14:tracePt t="217722" x="2652713" y="6429375"/>
          <p14:tracePt t="217730" x="2606675" y="6365875"/>
          <p14:tracePt t="217738" x="2589213" y="6302375"/>
          <p14:tracePt t="217746" x="2562225" y="6256338"/>
          <p14:tracePt t="217754" x="2552700" y="6229350"/>
          <p14:tracePt t="217762" x="2552700" y="6210300"/>
          <p14:tracePt t="217770" x="2543175" y="6192838"/>
          <p14:tracePt t="217779" x="2533650" y="6173788"/>
          <p14:tracePt t="217789" x="2533650" y="6164263"/>
          <p14:tracePt t="217797" x="2533650" y="6137275"/>
          <p14:tracePt t="217806" x="2533650" y="6119813"/>
          <p14:tracePt t="217811" x="2533650" y="6091238"/>
          <p14:tracePt t="217823" x="2533650" y="6073775"/>
          <p14:tracePt t="217828" x="2533650" y="6046788"/>
          <p14:tracePt t="217839" x="2533650" y="6018213"/>
          <p14:tracePt t="217844" x="2533650" y="5991225"/>
          <p14:tracePt t="217852" x="2543175" y="5973763"/>
          <p14:tracePt t="217859" x="2579688" y="5954713"/>
          <p14:tracePt t="217867" x="2589213" y="5937250"/>
          <p14:tracePt t="217888" x="2598738" y="5927725"/>
          <p14:tracePt t="217891" x="2616200" y="5881688"/>
          <p14:tracePt t="217899" x="2625725" y="5881688"/>
          <p14:tracePt t="217907" x="2652713" y="5873750"/>
          <p14:tracePt t="217915" x="2689225" y="5845175"/>
          <p14:tracePt t="217923" x="2725738" y="5845175"/>
          <p14:tracePt t="217932" x="2771775" y="5845175"/>
          <p14:tracePt t="217938" x="2808288" y="5845175"/>
          <p14:tracePt t="217946" x="2835275" y="5854700"/>
          <p14:tracePt t="217954" x="2881313" y="5900738"/>
          <p14:tracePt t="217962" x="2917825" y="5927725"/>
          <p14:tracePt t="217971" x="2935288" y="5946775"/>
          <p14:tracePt t="217980" x="2954338" y="5991225"/>
          <p14:tracePt t="217989" x="2981325" y="6037263"/>
          <p14:tracePt t="217997" x="2998788" y="6064250"/>
          <p14:tracePt t="218006" x="3017838" y="6083300"/>
          <p14:tracePt t="218012" x="3054350" y="6127750"/>
          <p14:tracePt t="218022" x="3071813" y="6164263"/>
          <p14:tracePt t="218027" x="3108325" y="6192838"/>
          <p14:tracePt t="218034" x="3154363" y="6246813"/>
          <p14:tracePt t="218043" x="3236913" y="6302375"/>
          <p14:tracePt t="218050" x="3317875" y="6365875"/>
          <p14:tracePt t="218058" x="3382963" y="6419850"/>
          <p14:tracePt t="218066" x="3419475" y="6456363"/>
          <p14:tracePt t="218074" x="3463925" y="6502400"/>
          <p14:tracePt t="218082" x="3509963" y="6565900"/>
          <p14:tracePt t="218090" x="3509963" y="6575425"/>
          <p14:tracePt t="218098" x="3536950" y="6602413"/>
          <p14:tracePt t="218106" x="3536950" y="6611938"/>
          <p14:tracePt t="218114" x="3536950" y="6648450"/>
          <p14:tracePt t="218139" x="3536950" y="6665913"/>
          <p14:tracePt t="218146" x="3536950" y="6675438"/>
          <p14:tracePt t="218154" x="3536950" y="6694488"/>
          <p14:tracePt t="218162" x="3536950" y="6711950"/>
          <p14:tracePt t="218170" x="3536950" y="6738938"/>
          <p14:tracePt t="218179" x="3519488" y="6757988"/>
          <p14:tracePt t="218186" x="3500438" y="6775450"/>
          <p14:tracePt t="218195" x="3490913" y="6784975"/>
          <p14:tracePt t="218203" x="3463925" y="6794500"/>
          <p14:tracePt t="218211" x="3419475" y="6821488"/>
          <p14:tracePt t="218223" x="3390900" y="6831013"/>
          <p14:tracePt t="218228" x="3373438" y="6840538"/>
          <p14:tracePt t="218239" x="3346450" y="6848475"/>
          <p14:tracePt t="218246" x="3327400" y="6848475"/>
          <p14:tracePt t="218250" x="3300413" y="6848475"/>
          <p14:tracePt t="218258" x="3281363" y="6848475"/>
          <p14:tracePt t="218266" x="3236913" y="6848475"/>
          <p14:tracePt t="218274" x="3217863" y="6848475"/>
          <p14:tracePt t="218282" x="3190875" y="6848475"/>
          <p14:tracePt t="218290" x="3163888" y="6840538"/>
          <p14:tracePt t="218298" x="3127375" y="6811963"/>
          <p14:tracePt t="218306" x="3090863" y="6784975"/>
          <p14:tracePt t="218314" x="3035300" y="6731000"/>
          <p14:tracePt t="218322" x="2998788" y="6665913"/>
          <p14:tracePt t="218330" x="2944813" y="6602413"/>
          <p14:tracePt t="218338" x="2862263" y="6502400"/>
          <p14:tracePt t="218347" x="2789238" y="6419850"/>
          <p14:tracePt t="218356" x="2725738" y="6346825"/>
          <p14:tracePt t="218364" x="2671763" y="6283325"/>
          <p14:tracePt t="218372" x="2598738" y="6200775"/>
          <p14:tracePt t="218381" x="2562225" y="6156325"/>
          <p14:tracePt t="218389" x="2543175" y="6137275"/>
          <p14:tracePt t="218398" x="2498725" y="6100763"/>
          <p14:tracePt t="218406" x="2489200" y="6091238"/>
          <p14:tracePt t="218484" x="2516188" y="6083300"/>
          <p14:tracePt t="218493" x="2562225" y="6083300"/>
          <p14:tracePt t="218502" x="2616200" y="6083300"/>
          <p14:tracePt t="218509" x="2689225" y="6083300"/>
          <p14:tracePt t="218515" x="2781300" y="6083300"/>
          <p14:tracePt t="218523" x="2871788" y="6083300"/>
          <p14:tracePt t="218531" x="2981325" y="6083300"/>
          <p14:tracePt t="218539" x="3071813" y="6083300"/>
          <p14:tracePt t="218546" x="3200400" y="6083300"/>
          <p14:tracePt t="218554" x="3290888" y="6083300"/>
          <p14:tracePt t="218563" x="3363913" y="6083300"/>
          <p14:tracePt t="218570" x="3427413" y="6083300"/>
          <p14:tracePt t="218578" x="3455988" y="6083300"/>
          <p14:tracePt t="218586" x="3490913" y="6083300"/>
          <p14:tracePt t="218596" x="3500438" y="6083300"/>
          <p14:tracePt t="218603" x="3519488" y="6083300"/>
          <p14:tracePt t="218659" x="3527425" y="6083300"/>
          <p14:tracePt t="218666" x="3536950" y="6100763"/>
          <p14:tracePt t="218675" x="3536950" y="6137275"/>
          <p14:tracePt t="218682" x="3536950" y="6156325"/>
          <p14:tracePt t="218690" x="3536950" y="6200775"/>
          <p14:tracePt t="218699" x="3536950" y="6219825"/>
          <p14:tracePt t="218706" x="3536950" y="6237288"/>
          <p14:tracePt t="218722" x="3536950" y="6256338"/>
          <p14:tracePt t="218738" x="3527425" y="6292850"/>
          <p14:tracePt t="218746" x="3509963" y="6319838"/>
          <p14:tracePt t="218755" x="3463925" y="6365875"/>
          <p14:tracePt t="218763" x="3436938" y="6392863"/>
          <p14:tracePt t="218772" x="3409950" y="6402388"/>
          <p14:tracePt t="218782" x="3327400" y="6402388"/>
          <p14:tracePt t="218786" x="3273425" y="6402388"/>
          <p14:tracePt t="218796" x="3190875" y="6402388"/>
          <p14:tracePt t="218807" x="3117850" y="6402388"/>
          <p14:tracePt t="218813" x="3044825" y="6402388"/>
          <p14:tracePt t="218822" x="2971800" y="6402388"/>
          <p14:tracePt t="218827" x="2908300" y="6383338"/>
          <p14:tracePt t="218834" x="2835275" y="6375400"/>
          <p14:tracePt t="218845" x="2771775" y="6338888"/>
          <p14:tracePt t="218850" x="2708275" y="6319838"/>
          <p14:tracePt t="218858" x="2635250" y="6302375"/>
          <p14:tracePt t="218866" x="2589213" y="6273800"/>
          <p14:tracePt t="218874" x="2543175" y="6265863"/>
          <p14:tracePt t="218887" x="2516188" y="6265863"/>
          <p14:tracePt t="218890" x="2498725" y="6256338"/>
          <p14:tracePt t="218898" x="2479675" y="6256338"/>
          <p14:tracePt t="218906" x="2462213" y="6246813"/>
          <p14:tracePt t="218963" x="2452688" y="6229350"/>
          <p14:tracePt t="218971" x="2452688" y="6210300"/>
          <p14:tracePt t="218979" x="2452688" y="6164263"/>
          <p14:tracePt t="218988" x="2479675" y="6110288"/>
          <p14:tracePt t="218995" x="2498725" y="6083300"/>
          <p14:tracePt t="219005" x="2533650" y="6037263"/>
          <p14:tracePt t="219011" x="2552700" y="5991225"/>
          <p14:tracePt t="219022" x="2606675" y="5937250"/>
          <p14:tracePt t="219027" x="2652713" y="5900738"/>
          <p14:tracePt t="219038" x="2698750" y="5854700"/>
          <p14:tracePt t="219043" x="2762250" y="5818188"/>
          <p14:tracePt t="219052" x="2825750" y="5791200"/>
          <p14:tracePt t="219059" x="2908300" y="5764213"/>
          <p14:tracePt t="219068" x="2944813" y="5754688"/>
          <p14:tracePt t="219077" x="2998788" y="5754688"/>
          <p14:tracePt t="219083" x="3035300" y="5754688"/>
          <p14:tracePt t="219091" x="3090863" y="5754688"/>
          <p14:tracePt t="219099" x="3108325" y="5754688"/>
          <p14:tracePt t="219107" x="3136900" y="5754688"/>
          <p14:tracePt t="219115" x="3171825" y="5754688"/>
          <p14:tracePt t="219123" x="3200400" y="5772150"/>
          <p14:tracePt t="219131" x="3217863" y="5781675"/>
          <p14:tracePt t="219138" x="3227388" y="5800725"/>
          <p14:tracePt t="219147" x="3244850" y="5827713"/>
          <p14:tracePt t="219156" x="3244850" y="5837238"/>
          <p14:tracePt t="219164" x="3263900" y="5864225"/>
          <p14:tracePt t="219252" x="3263900" y="5881688"/>
          <p14:tracePt t="219261" x="3263900" y="5891213"/>
          <p14:tracePt t="219283" x="3263900" y="5900738"/>
          <p14:tracePt t="219299" x="3263900" y="5910263"/>
          <p14:tracePt t="219307" x="3263900" y="5918200"/>
          <p14:tracePt t="219317" x="3263900" y="5927725"/>
          <p14:tracePt t="219331" x="3263900" y="5937250"/>
          <p14:tracePt t="219339" x="3263900" y="5964238"/>
          <p14:tracePt t="219347" x="3263900" y="5983288"/>
          <p14:tracePt t="219355" x="3263900" y="6027738"/>
          <p14:tracePt t="219364" x="3263900" y="6064250"/>
          <p14:tracePt t="219371" x="3263900" y="6091238"/>
          <p14:tracePt t="219378" x="3263900" y="6137275"/>
          <p14:tracePt t="219386" x="3263900" y="6173788"/>
          <p14:tracePt t="219394" x="3263900" y="6183313"/>
          <p14:tracePt t="219403" x="3263900" y="6210300"/>
          <p14:tracePt t="219410" x="3263900" y="6229350"/>
          <p14:tracePt t="219426" x="3263900" y="6237288"/>
          <p14:tracePt t="219443" x="3263900" y="6246813"/>
          <p14:tracePt t="219459" x="3263900" y="6256338"/>
          <p14:tracePt t="219468" x="3244850" y="6273800"/>
          <p14:tracePt t="219476" x="3200400" y="6310313"/>
          <p14:tracePt t="219484" x="3171825" y="6329363"/>
          <p14:tracePt t="219493" x="3100388" y="6356350"/>
          <p14:tracePt t="219503" x="3054350" y="6365875"/>
          <p14:tracePt t="219506" x="2998788" y="6375400"/>
          <p14:tracePt t="219514" x="2925763" y="6375400"/>
          <p14:tracePt t="219522" x="2862263" y="6375400"/>
          <p14:tracePt t="219531" x="2808288" y="6375400"/>
          <p14:tracePt t="219538" x="2771775" y="6375400"/>
          <p14:tracePt t="219546" x="2716213" y="6375400"/>
          <p14:tracePt t="219554" x="2698750" y="6365875"/>
          <p14:tracePt t="219562" x="2662238" y="6356350"/>
          <p14:tracePt t="219570" x="2643188" y="6346825"/>
          <p14:tracePt t="219586" x="2635250" y="6338888"/>
          <p14:tracePt t="219603" x="2635250" y="6329363"/>
          <p14:tracePt t="219620" x="2635250" y="6310313"/>
          <p14:tracePt t="219626" x="2635250" y="6283325"/>
          <p14:tracePt t="219635" x="2635250" y="6246813"/>
          <p14:tracePt t="219642" x="2635250" y="6192838"/>
          <p14:tracePt t="219650" x="2635250" y="6146800"/>
          <p14:tracePt t="219658" x="2635250" y="6083300"/>
          <p14:tracePt t="219666" x="2635250" y="6037263"/>
          <p14:tracePt t="219674" x="2635250" y="5973763"/>
          <p14:tracePt t="219683" x="2635250" y="5937250"/>
          <p14:tracePt t="219690" x="2635250" y="5900738"/>
          <p14:tracePt t="219699" x="2662238" y="5864225"/>
          <p14:tracePt t="219706" x="2679700" y="5845175"/>
          <p14:tracePt t="219714" x="2698750" y="5827713"/>
          <p14:tracePt t="219722" x="2752725" y="5808663"/>
          <p14:tracePt t="219730" x="2789238" y="5800725"/>
          <p14:tracePt t="219738" x="2817813" y="5800725"/>
          <p14:tracePt t="219746" x="2852738" y="5800725"/>
          <p14:tracePt t="219754" x="2871788" y="5800725"/>
          <p14:tracePt t="219763" x="2881313" y="5800725"/>
          <p14:tracePt t="219771" x="2898775" y="5808663"/>
          <p14:tracePt t="219787" x="2908300" y="5818188"/>
          <p14:tracePt t="219907" x="2881313" y="5818188"/>
          <p14:tracePt t="219916" x="2808288" y="5818188"/>
          <p14:tracePt t="219922" x="2725738" y="5754688"/>
          <p14:tracePt t="219930" x="2625725" y="5672138"/>
          <p14:tracePt t="219938" x="2516188" y="5535613"/>
          <p14:tracePt t="219946" x="2425700" y="5380038"/>
          <p14:tracePt t="219955" x="2352675" y="5243513"/>
          <p14:tracePt t="219963" x="2279650" y="5097463"/>
          <p14:tracePt t="219971" x="2197100" y="4924425"/>
          <p14:tracePt t="219978" x="2114550" y="4732338"/>
          <p14:tracePt t="219988" x="2106613" y="4624388"/>
          <p14:tracePt t="219994" x="2087563" y="4495800"/>
          <p14:tracePt t="220004" x="2087563" y="4413250"/>
          <p14:tracePt t="220010" x="2087563" y="4359275"/>
          <p14:tracePt t="220019" x="2087563" y="4322763"/>
          <p14:tracePt t="220026" x="2087563" y="4276725"/>
          <p14:tracePt t="220037" x="2087563" y="4268788"/>
          <p14:tracePt t="220042" x="2087563" y="4232275"/>
          <p14:tracePt t="220051" x="2087563" y="4213225"/>
          <p14:tracePt t="220059" x="2114550" y="4195763"/>
          <p14:tracePt t="220066" x="2114550" y="4186238"/>
          <p14:tracePt t="220083" x="2114550" y="4176713"/>
          <p14:tracePt t="220098" x="2114550" y="4159250"/>
          <p14:tracePt t="220106" x="2114550" y="4149725"/>
          <p14:tracePt t="220123" x="2114550" y="4140200"/>
          <p14:tracePt t="220146" x="2124075" y="4130675"/>
          <p14:tracePt t="220202" x="2124075" y="4122738"/>
          <p14:tracePt t="220210" x="2124075" y="4113213"/>
          <p14:tracePt t="220218" x="2124075" y="4103688"/>
          <p14:tracePt t="220226" x="2133600" y="4094163"/>
          <p14:tracePt t="220236" x="2133600" y="4076700"/>
          <p14:tracePt t="220242" x="2151063" y="4049713"/>
          <p14:tracePt t="220250" x="2151063" y="4030663"/>
          <p14:tracePt t="220258" x="2151063" y="4013200"/>
          <p14:tracePt t="220266" x="2151063" y="3967163"/>
          <p14:tracePt t="220274" x="2151063" y="3957638"/>
          <p14:tracePt t="220282" x="2151063" y="3911600"/>
          <p14:tracePt t="220290" x="2151063" y="3875088"/>
          <p14:tracePt t="220298" x="2151063" y="3830638"/>
          <p14:tracePt t="220306" x="2151063" y="3803650"/>
          <p14:tracePt t="220314" x="2151063" y="3757613"/>
          <p14:tracePt t="220331" x="2151063" y="3730625"/>
          <p14:tracePt t="220339" x="2151063" y="3721100"/>
          <p14:tracePt t="220347" x="2151063" y="3694113"/>
          <p14:tracePt t="220355" x="2151063" y="3675063"/>
          <p14:tracePt t="220363" x="2151063" y="3665538"/>
          <p14:tracePt t="220370" x="2151063" y="3648075"/>
          <p14:tracePt t="220378" x="2151063" y="3638550"/>
          <p14:tracePt t="220394" x="2151063" y="3629025"/>
          <p14:tracePt t="220403" x="2151063" y="3611563"/>
          <p14:tracePt t="220421" x="2151063" y="3602038"/>
          <p14:tracePt t="220507" x="2151063" y="3592513"/>
          <p14:tracePt t="220515" x="2151063" y="3584575"/>
          <p14:tracePt t="220644" x="2143125" y="3602038"/>
          <p14:tracePt t="220652" x="2133600" y="3657600"/>
          <p14:tracePt t="220661" x="2133600" y="3702050"/>
          <p14:tracePt t="220667" x="2133600" y="3757613"/>
          <p14:tracePt t="220676" x="2133600" y="3811588"/>
          <p14:tracePt t="220684" x="2106613" y="3894138"/>
          <p14:tracePt t="220692" x="2106613" y="3948113"/>
          <p14:tracePt t="220699" x="2106613" y="4021138"/>
          <p14:tracePt t="220707" x="2106613" y="4113213"/>
          <p14:tracePt t="220715" x="2106613" y="4167188"/>
          <p14:tracePt t="220723" x="2106613" y="4240213"/>
          <p14:tracePt t="220731" x="2106613" y="4322763"/>
          <p14:tracePt t="220739" x="2124075" y="4395788"/>
          <p14:tracePt t="220747" x="2179638" y="4478338"/>
          <p14:tracePt t="220755" x="2206625" y="4559300"/>
          <p14:tracePt t="220763" x="2270125" y="4614863"/>
          <p14:tracePt t="220771" x="2324100" y="4660900"/>
          <p14:tracePt t="220780" x="2425700" y="4732338"/>
          <p14:tracePt t="220790" x="2498725" y="4768850"/>
          <p14:tracePt t="220795" x="2598738" y="4797425"/>
          <p14:tracePt t="220806" x="2689225" y="4814888"/>
          <p14:tracePt t="220811" x="2762250" y="4814888"/>
          <p14:tracePt t="220823" x="2825750" y="4841875"/>
          <p14:tracePt t="220827" x="2871788" y="4841875"/>
          <p14:tracePt t="220839" x="2889250" y="4841875"/>
          <p14:tracePt t="220843" x="2917825" y="4841875"/>
          <p14:tracePt t="220853" x="2925763" y="4841875"/>
          <p14:tracePt t="221004" x="2935288" y="4841875"/>
          <p14:tracePt t="221012" x="2971800" y="4860925"/>
          <p14:tracePt t="221023" x="3035300" y="4914900"/>
          <p14:tracePt t="221029" x="3117850" y="5006975"/>
          <p14:tracePt t="221040" x="3273425" y="5097463"/>
          <p14:tracePt t="221042" x="3373438" y="5197475"/>
          <p14:tracePt t="221050" x="3527425" y="5307013"/>
          <p14:tracePt t="221058" x="3702050" y="5380038"/>
          <p14:tracePt t="221066" x="3902075" y="5499100"/>
          <p14:tracePt t="221074" x="4075113" y="5581650"/>
          <p14:tracePt t="221082" x="4311650" y="5662613"/>
          <p14:tracePt t="221090" x="4594225" y="5781675"/>
          <p14:tracePt t="221098" x="4740275" y="5854700"/>
          <p14:tracePt t="221106" x="4913313" y="5937250"/>
          <p14:tracePt t="221114" x="5059363" y="6000750"/>
          <p14:tracePt t="221122" x="5214938" y="6091238"/>
          <p14:tracePt t="221130" x="5334000" y="6119813"/>
          <p14:tracePt t="221138" x="5424488" y="6156325"/>
          <p14:tracePt t="221147" x="5507038" y="6183313"/>
          <p14:tracePt t="221155" x="5588000" y="6229350"/>
          <p14:tracePt t="221162" x="5607050" y="6237288"/>
          <p14:tracePt t="221171" x="5653088" y="6246813"/>
          <p14:tracePt t="221179" x="5680075" y="6265863"/>
          <p14:tracePt t="221244" x="5688013" y="6273800"/>
          <p14:tracePt t="221271" x="5697538" y="6283325"/>
          <p14:tracePt t="221276" x="5724525" y="6292850"/>
          <p14:tracePt t="221284" x="5797550" y="6356350"/>
          <p14:tracePt t="221292" x="5899150" y="6411913"/>
          <p14:tracePt t="221299" x="5999163" y="6465888"/>
          <p14:tracePt t="221307" x="6108700" y="6492875"/>
          <p14:tracePt t="221315" x="6208713" y="6548438"/>
          <p14:tracePt t="221323" x="6318250" y="6592888"/>
          <p14:tracePt t="221331" x="6399213" y="6621463"/>
          <p14:tracePt t="221339" x="6464300" y="6629400"/>
          <p14:tracePt t="221347" x="6518275" y="6657975"/>
          <p14:tracePt t="221468" x="6508750" y="6648450"/>
          <p14:tracePt t="221477" x="6464300" y="6621463"/>
          <p14:tracePt t="221485" x="6445250" y="6602413"/>
          <p14:tracePt t="221494" x="6435725" y="6592888"/>
          <p14:tracePt t="221500" x="6427788" y="6584950"/>
          <p14:tracePt t="221509" x="6418263" y="6565900"/>
          <p14:tracePt t="221515" x="6408738" y="6548438"/>
          <p14:tracePt t="221542" x="6408738" y="6519863"/>
          <p14:tracePt t="221546" x="6408738" y="6465888"/>
          <p14:tracePt t="221554" x="6408738" y="6411913"/>
          <p14:tracePt t="221562" x="6445250" y="6375400"/>
          <p14:tracePt t="221572" x="6537325" y="6346825"/>
          <p14:tracePt t="221578" x="6637338" y="6338888"/>
          <p14:tracePt t="221587" x="6764338" y="6319838"/>
          <p14:tracePt t="221594" x="6910388" y="6319838"/>
          <p14:tracePt t="221602" x="7056438" y="6319838"/>
          <p14:tracePt t="221610" x="7202488" y="6319838"/>
          <p14:tracePt t="221619" x="7292975" y="6319838"/>
          <p14:tracePt t="221626" x="7421563" y="6338888"/>
          <p14:tracePt t="221635" x="7502525" y="6365875"/>
          <p14:tracePt t="221642" x="7521575" y="6375400"/>
          <p14:tracePt t="221650" x="7567613" y="6411913"/>
          <p14:tracePt t="221668" x="7567613" y="6438900"/>
          <p14:tracePt t="221676" x="7567613" y="6456363"/>
          <p14:tracePt t="221688" x="7567613" y="6483350"/>
          <p14:tracePt t="221691" x="7567613" y="6511925"/>
          <p14:tracePt t="221699" x="7567613" y="6529388"/>
          <p14:tracePt t="221707" x="7567613" y="6548438"/>
          <p14:tracePt t="221714" x="7521575" y="6592888"/>
          <p14:tracePt t="221722" x="7512050" y="6602413"/>
          <p14:tracePt t="221730" x="7485063" y="6621463"/>
          <p14:tracePt t="221746" x="7466013" y="6638925"/>
          <p14:tracePt t="221762" x="7458075" y="6638925"/>
          <p14:tracePt t="221770" x="7439025" y="6648450"/>
          <p14:tracePt t="221778" x="7412038" y="6657975"/>
          <p14:tracePt t="221787" x="7375525" y="6657975"/>
          <p14:tracePt t="221794" x="7348538" y="6657975"/>
          <p14:tracePt t="221802" x="7319963" y="6665913"/>
          <p14:tracePt t="221810" x="7275513" y="6665913"/>
          <p14:tracePt t="221819" x="7239000" y="6665913"/>
          <p14:tracePt t="221826" x="7192963" y="6665913"/>
          <p14:tracePt t="221836" x="7175500" y="6665913"/>
          <p14:tracePt t="221842" x="7146925" y="6665913"/>
          <p14:tracePt t="221850" x="7138988" y="6665913"/>
          <p14:tracePt t="221858" x="7119938" y="6665913"/>
          <p14:tracePt t="221866" x="7110413" y="6665913"/>
          <p14:tracePt t="221891" x="7092950" y="6665913"/>
          <p14:tracePt t="221903" x="7092950" y="6657975"/>
          <p14:tracePt t="221907" x="7092950" y="6638925"/>
          <p14:tracePt t="221915" x="7083425" y="6592888"/>
          <p14:tracePt t="221923" x="7083425" y="6538913"/>
          <p14:tracePt t="221931" x="7083425" y="6502400"/>
          <p14:tracePt t="221939" x="7083425" y="6483350"/>
          <p14:tracePt t="221948" x="7083425" y="6438900"/>
          <p14:tracePt t="221954" x="7083425" y="6411913"/>
          <p14:tracePt t="221963" x="7102475" y="6365875"/>
          <p14:tracePt t="221973" x="7138988" y="6338888"/>
          <p14:tracePt t="221980" x="7156450" y="6329363"/>
          <p14:tracePt t="221990" x="7212013" y="6292850"/>
          <p14:tracePt t="221999" x="7256463" y="6283325"/>
          <p14:tracePt t="222004" x="7348538" y="6283325"/>
          <p14:tracePt t="222011" x="7402513" y="6283325"/>
          <p14:tracePt t="222020" x="7475538" y="6283325"/>
          <p14:tracePt t="222027" x="7521575" y="6283325"/>
          <p14:tracePt t="222037" x="7575550" y="6292850"/>
          <p14:tracePt t="222043" x="7621588" y="6319838"/>
          <p14:tracePt t="222050" x="7658100" y="6346825"/>
          <p14:tracePt t="222058" x="7675563" y="6365875"/>
          <p14:tracePt t="222066" x="7675563" y="6383338"/>
          <p14:tracePt t="222074" x="7675563" y="6402388"/>
          <p14:tracePt t="222082" x="7675563" y="6429375"/>
          <p14:tracePt t="222090" x="7675563" y="6446838"/>
          <p14:tracePt t="222098" x="7675563" y="6475413"/>
          <p14:tracePt t="222106" x="7675563" y="6483350"/>
          <p14:tracePt t="222114" x="7667625" y="6511925"/>
          <p14:tracePt t="222122" x="7648575" y="6529388"/>
          <p14:tracePt t="222130" x="7639050" y="6538913"/>
          <p14:tracePt t="222138" x="7612063" y="6565900"/>
          <p14:tracePt t="222154" x="7594600" y="6575425"/>
          <p14:tracePt t="222163" x="7575550" y="6584950"/>
          <p14:tracePt t="222187" x="7539038" y="6584950"/>
          <p14:tracePt t="222198" x="7521575" y="6592888"/>
          <p14:tracePt t="222205" x="7502525" y="6592888"/>
          <p14:tracePt t="222214" x="7475538" y="6592888"/>
          <p14:tracePt t="222219" x="7421563" y="6592888"/>
          <p14:tracePt t="222226" x="7392988" y="6592888"/>
          <p14:tracePt t="222236" x="7356475" y="6592888"/>
          <p14:tracePt t="222242" x="7319963" y="6592888"/>
          <p14:tracePt t="222250" x="7302500" y="6592888"/>
          <p14:tracePt t="222258" x="7265988" y="6575425"/>
          <p14:tracePt t="222266" x="7248525" y="6565900"/>
          <p14:tracePt t="222274" x="7219950" y="6556375"/>
          <p14:tracePt t="222282" x="7192963" y="6548438"/>
          <p14:tracePt t="222290" x="7165975" y="6511925"/>
          <p14:tracePt t="222298" x="7156450" y="6502400"/>
          <p14:tracePt t="222339" x="7146925" y="6502400"/>
          <p14:tracePt t="222346" x="7146925" y="6483350"/>
          <p14:tracePt t="222354" x="7146925" y="6475413"/>
          <p14:tracePt t="222362" x="7146925" y="6446838"/>
          <p14:tracePt t="222370" x="7146925" y="6429375"/>
          <p14:tracePt t="222379" x="7146925" y="6419850"/>
          <p14:tracePt t="222389" x="7146925" y="6402388"/>
          <p14:tracePt t="222420" x="7146925" y="6392863"/>
          <p14:tracePt t="222572" x="7129463" y="6392863"/>
          <p14:tracePt t="222583" x="7102475" y="6392863"/>
          <p14:tracePt t="222589" x="7083425" y="6392863"/>
          <p14:tracePt t="222596" x="7037388" y="6392863"/>
          <p14:tracePt t="222611" x="7029450" y="6402388"/>
          <p14:tracePt t="222714" x="7092950" y="6402388"/>
          <p14:tracePt t="222723" x="7138988" y="6375400"/>
          <p14:tracePt t="222730" x="7212013" y="6365875"/>
          <p14:tracePt t="222738" x="7275513" y="6319838"/>
          <p14:tracePt t="222746" x="7319963" y="6319838"/>
          <p14:tracePt t="222754" x="7392988" y="6310313"/>
          <p14:tracePt t="222762" x="7412038" y="6310313"/>
          <p14:tracePt t="222770" x="7448550" y="6310313"/>
          <p14:tracePt t="222778" x="7475538" y="6310313"/>
          <p14:tracePt t="222946" x="7448550" y="6310313"/>
          <p14:tracePt t="222962" x="7429500" y="6329363"/>
          <p14:tracePt t="223011" x="7412038" y="6329363"/>
          <p14:tracePt t="223100" x="7439025" y="6256338"/>
          <p14:tracePt t="223108" x="7439025" y="6127750"/>
          <p14:tracePt t="223116" x="7485063" y="6000750"/>
          <p14:tracePt t="223124" x="7531100" y="5864225"/>
          <p14:tracePt t="223131" x="7558088" y="5699125"/>
          <p14:tracePt t="223140" x="7621588" y="5535613"/>
          <p14:tracePt t="223147" x="7675563" y="5380038"/>
          <p14:tracePt t="223155" x="7740650" y="5216525"/>
          <p14:tracePt t="223163" x="7785100" y="5080000"/>
          <p14:tracePt t="223171" x="7858125" y="4933950"/>
          <p14:tracePt t="223179" x="7904163" y="4797425"/>
          <p14:tracePt t="223186" x="7921625" y="4705350"/>
          <p14:tracePt t="223194" x="7931150" y="4578350"/>
          <p14:tracePt t="223203" x="7931150" y="4495800"/>
          <p14:tracePt t="223210" x="7931150" y="4405313"/>
          <p14:tracePt t="223219" x="7931150" y="4332288"/>
          <p14:tracePt t="223226" x="7931150" y="4276725"/>
          <p14:tracePt t="223236" x="7913688" y="4240213"/>
          <p14:tracePt t="223242" x="7877175" y="4213225"/>
          <p14:tracePt t="223251" x="7840663" y="4167188"/>
          <p14:tracePt t="223258" x="7831138" y="4149725"/>
          <p14:tracePt t="223274" x="7821613" y="4113213"/>
          <p14:tracePt t="223290" x="7821613" y="4103688"/>
          <p14:tracePt t="223298" x="7804150" y="4094163"/>
          <p14:tracePt t="223323" x="7804150" y="4086225"/>
          <p14:tracePt t="223331" x="7804150" y="4076700"/>
          <p14:tracePt t="223338" x="7804150" y="4067175"/>
          <p14:tracePt t="223348" x="7804150" y="4040188"/>
          <p14:tracePt t="223357" x="7804150" y="4030663"/>
          <p14:tracePt t="223365" x="7794625" y="4013200"/>
          <p14:tracePt t="223373" x="7794625" y="3994150"/>
          <p14:tracePt t="223386" x="7785100" y="3976688"/>
          <p14:tracePt t="223394" x="7777163" y="3957638"/>
          <p14:tracePt t="223403" x="7777163" y="3948113"/>
          <p14:tracePt t="223410" x="7758113" y="3930650"/>
          <p14:tracePt t="223419" x="7748588" y="3903663"/>
          <p14:tracePt t="223436" x="7740650" y="3894138"/>
          <p14:tracePt t="223442" x="7740650" y="3884613"/>
          <p14:tracePt t="223450" x="7721600" y="3867150"/>
          <p14:tracePt t="223458" x="7721600" y="3857625"/>
          <p14:tracePt t="223467" x="7712075" y="3840163"/>
          <p14:tracePt t="223474" x="7685088" y="3794125"/>
          <p14:tracePt t="223482" x="7685088" y="3757613"/>
          <p14:tracePt t="223490" x="7675563" y="3675063"/>
          <p14:tracePt t="223498" x="7667625" y="3611563"/>
          <p14:tracePt t="223506" x="7648575" y="3519488"/>
          <p14:tracePt t="223515" x="7639050" y="3438525"/>
          <p14:tracePt t="223523" x="7639050" y="3382963"/>
          <p14:tracePt t="223531" x="7639050" y="3292475"/>
          <p14:tracePt t="223539" x="7639050" y="3236913"/>
          <p14:tracePt t="223547" x="7639050" y="3182938"/>
          <p14:tracePt t="223555" x="7639050" y="3136900"/>
          <p14:tracePt t="223563" x="7639050" y="3100388"/>
          <p14:tracePt t="223570" x="7631113" y="3090863"/>
          <p14:tracePt t="223578" x="7621588" y="3073400"/>
          <p14:tracePt t="223586" x="7612063" y="3063875"/>
          <p14:tracePt t="223780" x="7594600" y="3054350"/>
          <p14:tracePt t="223788" x="7539038" y="3054350"/>
          <p14:tracePt t="223799" x="7485063" y="3109913"/>
          <p14:tracePt t="223803" x="7429500" y="3192463"/>
          <p14:tracePt t="223811" x="7412038" y="3255963"/>
          <p14:tracePt t="223819" x="7366000" y="3355975"/>
          <p14:tracePt t="223827" x="7356475" y="3429000"/>
          <p14:tracePt t="223836" x="7339013" y="3511550"/>
          <p14:tracePt t="223842" x="7329488" y="3584575"/>
          <p14:tracePt t="223851" x="7329488" y="3694113"/>
          <p14:tracePt t="223860" x="7329488" y="3784600"/>
          <p14:tracePt t="223868" x="7329488" y="3894138"/>
          <p14:tracePt t="223881" x="7329488" y="3984625"/>
          <p14:tracePt t="223887" x="7375525" y="4103688"/>
          <p14:tracePt t="223890" x="7402513" y="4186238"/>
          <p14:tracePt t="223898" x="7458075" y="4268788"/>
          <p14:tracePt t="223906" x="7485063" y="4332288"/>
          <p14:tracePt t="223914" x="7531100" y="4376738"/>
          <p14:tracePt t="223922" x="7567613" y="4413250"/>
          <p14:tracePt t="223931" x="7631113" y="4459288"/>
          <p14:tracePt t="223938" x="7675563" y="4486275"/>
          <p14:tracePt t="223946" x="7721600" y="4522788"/>
          <p14:tracePt t="223954" x="7758113" y="4541838"/>
          <p14:tracePt t="223962" x="7777163" y="4559300"/>
          <p14:tracePt t="223972" x="7804150" y="4568825"/>
          <p14:tracePt t="223981" x="7850188" y="4605338"/>
          <p14:tracePt t="223988" x="7867650" y="4624388"/>
          <p14:tracePt t="223995" x="7894638" y="4632325"/>
          <p14:tracePt t="224005" x="7940675" y="4651375"/>
          <p14:tracePt t="224011" x="7958138" y="4668838"/>
          <p14:tracePt t="224022" x="8004175" y="4687888"/>
          <p14:tracePt t="224038" x="8031163" y="4687888"/>
          <p14:tracePt t="224046" x="8050213" y="4705350"/>
          <p14:tracePt t="224258" x="8040688" y="4705350"/>
          <p14:tracePt t="224267" x="7940675" y="4714875"/>
          <p14:tracePt t="224277" x="7804150" y="4714875"/>
          <p14:tracePt t="224282" x="7602538" y="4714875"/>
          <p14:tracePt t="224290" x="7402513" y="4714875"/>
          <p14:tracePt t="224298" x="7239000" y="4714875"/>
          <p14:tracePt t="224306" x="7056438" y="4714875"/>
          <p14:tracePt t="224314" x="6910388" y="4678363"/>
          <p14:tracePt t="224322" x="6746875" y="4668838"/>
          <p14:tracePt t="224331" x="6573838" y="4624388"/>
          <p14:tracePt t="224338" x="6408738" y="4605338"/>
          <p14:tracePt t="224347" x="6262688" y="4578350"/>
          <p14:tracePt t="224354" x="6116638" y="4551363"/>
          <p14:tracePt t="224363" x="5989638" y="4522788"/>
          <p14:tracePt t="224370" x="5834063" y="4478338"/>
          <p14:tracePt t="224378" x="5688013" y="4459288"/>
          <p14:tracePt t="224387" x="5524500" y="4413250"/>
          <p14:tracePt t="224394" x="5334000" y="4368800"/>
          <p14:tracePt t="224402" x="5122863" y="4303713"/>
          <p14:tracePt t="224410" x="4859338" y="4222750"/>
          <p14:tracePt t="224419" x="4567238" y="4149725"/>
          <p14:tracePt t="224426" x="4238625" y="4086225"/>
          <p14:tracePt t="224436" x="4075113" y="4057650"/>
          <p14:tracePt t="224443" x="3929063" y="4030663"/>
          <p14:tracePt t="224450" x="3792538" y="3984625"/>
          <p14:tracePt t="224458" x="3738563" y="3967163"/>
          <p14:tracePt t="224466" x="3692525" y="3967163"/>
          <p14:tracePt t="224474" x="3673475" y="3967163"/>
          <p14:tracePt t="224482" x="3656013" y="3967163"/>
          <p14:tracePt t="224506" x="3646488" y="3967163"/>
          <p14:tracePt t="224523" x="3629025" y="3967163"/>
          <p14:tracePt t="224532" x="3609975" y="3976688"/>
          <p14:tracePt t="224595" x="3609975" y="4013200"/>
          <p14:tracePt t="224603" x="3609975" y="4030663"/>
          <p14:tracePt t="224611" x="3619500" y="4040188"/>
          <p14:tracePt t="224619" x="3629025" y="4076700"/>
          <p14:tracePt t="224627" x="3646488" y="4113213"/>
          <p14:tracePt t="224637" x="3656013" y="4149725"/>
          <p14:tracePt t="224643" x="3665538" y="4167188"/>
          <p14:tracePt t="224655" x="3665538" y="4186238"/>
          <p14:tracePt t="224659" x="3673475" y="4213225"/>
          <p14:tracePt t="224667" x="3683000" y="4232275"/>
          <p14:tracePt t="224675" x="3692525" y="4249738"/>
          <p14:tracePt t="224706" x="3692525" y="4259263"/>
          <p14:tracePt t="224764" x="3683000" y="4276725"/>
          <p14:tracePt t="224770" x="3665538" y="4286250"/>
          <p14:tracePt t="224779" x="3636963" y="4313238"/>
          <p14:tracePt t="224786" x="3573463" y="4340225"/>
          <p14:tracePt t="224794" x="3490913" y="4386263"/>
          <p14:tracePt t="224802" x="3419475" y="4395788"/>
          <p14:tracePt t="224810" x="3327400" y="4405313"/>
          <p14:tracePt t="224819" x="3227388" y="4468813"/>
          <p14:tracePt t="224827" x="3208338" y="4468813"/>
          <p14:tracePt t="224836" x="3117850" y="4478338"/>
          <p14:tracePt t="224843" x="3063875" y="4505325"/>
          <p14:tracePt t="224853" x="2971800" y="4505325"/>
          <p14:tracePt t="224859" x="2925763" y="4514850"/>
          <p14:tracePt t="224866" x="2881313" y="4522788"/>
          <p14:tracePt t="224874" x="2852738" y="4522788"/>
          <p14:tracePt t="224887" x="2844800" y="4532313"/>
          <p14:tracePt t="224890" x="2808288" y="4559300"/>
          <p14:tracePt t="224898" x="2798763" y="4568825"/>
          <p14:tracePt t="224906" x="2789238" y="4578350"/>
          <p14:tracePt t="224914" x="2781300" y="4587875"/>
          <p14:tracePt t="224922" x="2752725" y="4605338"/>
          <p14:tracePt t="224931" x="2735263" y="4624388"/>
          <p14:tracePt t="224938" x="2708275" y="4651375"/>
          <p14:tracePt t="224946" x="2689225" y="4668838"/>
          <p14:tracePt t="224954" x="2643188" y="4714875"/>
          <p14:tracePt t="224962" x="2606675" y="4741863"/>
          <p14:tracePt t="224970" x="2589213" y="4760913"/>
          <p14:tracePt t="224978" x="2552700" y="4814888"/>
          <p14:tracePt t="224988" x="2543175" y="4824413"/>
          <p14:tracePt t="224994" x="2533650" y="4860925"/>
          <p14:tracePt t="225003" x="2525713" y="4878388"/>
          <p14:tracePt t="225010" x="2525713" y="4897438"/>
          <p14:tracePt t="225019" x="2506663" y="4914900"/>
          <p14:tracePt t="225172" x="2570163" y="4943475"/>
          <p14:tracePt t="225178" x="2652713" y="4979988"/>
          <p14:tracePt t="225186" x="2735263" y="5006975"/>
          <p14:tracePt t="225194" x="2852738" y="5097463"/>
          <p14:tracePt t="225203" x="2917825" y="5133975"/>
          <p14:tracePt t="225211" x="3017838" y="5189538"/>
          <p14:tracePt t="225219" x="3108325" y="5253038"/>
          <p14:tracePt t="225226" x="3208338" y="5316538"/>
          <p14:tracePt t="225236" x="3254375" y="5343525"/>
          <p14:tracePt t="225242" x="3346450" y="5416550"/>
          <p14:tracePt t="225251" x="3363913" y="5445125"/>
          <p14:tracePt t="225258" x="3382963" y="5472113"/>
          <p14:tracePt t="225266" x="3390900" y="5489575"/>
          <p14:tracePt t="225274" x="3400425" y="5499100"/>
          <p14:tracePt t="225282" x="3419475" y="5535613"/>
          <p14:tracePt t="225290" x="3419475" y="5545138"/>
          <p14:tracePt t="225298" x="3427413" y="5562600"/>
          <p14:tracePt t="225306" x="3427413" y="5572125"/>
          <p14:tracePt t="225315" x="3436938" y="5589588"/>
          <p14:tracePt t="225372" x="3436938" y="5608638"/>
          <p14:tracePt t="225420" x="3436938" y="5626100"/>
          <p14:tracePt t="225429" x="3436938" y="5662613"/>
          <p14:tracePt t="225437" x="3436938" y="5681663"/>
          <p14:tracePt t="225446" x="3436938" y="5708650"/>
          <p14:tracePt t="225450" x="3436938" y="5727700"/>
          <p14:tracePt t="225458" x="3436938" y="5754688"/>
          <p14:tracePt t="225466" x="3436938" y="5764213"/>
          <p14:tracePt t="225474" x="3436938" y="5791200"/>
          <p14:tracePt t="225482" x="3436938" y="5808663"/>
          <p14:tracePt t="225490" x="3436938" y="5854700"/>
          <p14:tracePt t="225498" x="3436938" y="5864225"/>
          <p14:tracePt t="225506" x="3436938" y="5910263"/>
          <p14:tracePt t="225514" x="3436938" y="5946775"/>
          <p14:tracePt t="225522" x="3436938" y="5991225"/>
          <p14:tracePt t="225530" x="3436938" y="6018213"/>
          <p14:tracePt t="225538" x="3436938" y="6064250"/>
          <p14:tracePt t="225546" x="3436938" y="6100763"/>
          <p14:tracePt t="225554" x="3436938" y="6110288"/>
          <p14:tracePt t="225562" x="3436938" y="6137275"/>
          <p14:tracePt t="225570" x="3436938" y="6156325"/>
          <p14:tracePt t="225587" x="3436938" y="6164263"/>
          <p14:tracePt t="225594" x="3446463" y="6183313"/>
          <p14:tracePt t="225603" x="3455988" y="6183313"/>
          <p14:tracePt t="225610" x="3463925" y="6183313"/>
          <p14:tracePt t="225626" x="3500438" y="6183313"/>
          <p14:tracePt t="225635" x="3519488" y="6183313"/>
          <p14:tracePt t="225642" x="3536950" y="6183313"/>
          <p14:tracePt t="225659" x="3546475" y="6183313"/>
          <p14:tracePt t="225666" x="3556000" y="6183313"/>
          <p14:tracePt t="225690" x="3563938" y="6183313"/>
          <p14:tracePt t="225868" x="3573463" y="6183313"/>
          <p14:tracePt t="225874" x="3609975" y="6219825"/>
          <p14:tracePt t="225886" x="3629025" y="6246813"/>
          <p14:tracePt t="225890" x="3656013" y="6265863"/>
          <p14:tracePt t="225898" x="3702050" y="6302375"/>
          <p14:tracePt t="225906" x="3719513" y="6346825"/>
          <p14:tracePt t="225914" x="3729038" y="6356350"/>
          <p14:tracePt t="225922" x="3746500" y="6383338"/>
          <p14:tracePt t="225930" x="3765550" y="6402388"/>
          <p14:tracePt t="225938" x="3775075" y="6419850"/>
          <p14:tracePt t="225946" x="3775075" y="6429375"/>
          <p14:tracePt t="226059" x="3765550" y="6429375"/>
          <p14:tracePt t="226067" x="3746500" y="6419850"/>
          <p14:tracePt t="226074" x="3702050" y="6402388"/>
          <p14:tracePt t="226082" x="3683000" y="6392863"/>
          <p14:tracePt t="226090" x="3665538" y="6383338"/>
          <p14:tracePt t="226098" x="3656013" y="6383338"/>
          <p14:tracePt t="226106" x="3646488" y="6375400"/>
          <p14:tracePt t="226131" x="3636963" y="6365875"/>
          <p14:tracePt t="226204" x="3600450" y="6346825"/>
          <p14:tracePt t="226213" x="3582988" y="6338888"/>
          <p14:tracePt t="226222" x="3563938" y="6338888"/>
          <p14:tracePt t="226227" x="3500438" y="6310313"/>
          <p14:tracePt t="226236" x="3455988" y="6292850"/>
          <p14:tracePt t="226242" x="3400425" y="6265863"/>
          <p14:tracePt t="226252" x="3317875" y="6237288"/>
          <p14:tracePt t="226258" x="3290888" y="6229350"/>
          <p14:tracePt t="226266" x="3273425" y="6219825"/>
          <p14:tracePt t="226274" x="3254375" y="6210300"/>
          <p14:tracePt t="226282" x="3217863" y="6183313"/>
          <p14:tracePt t="226290" x="3208338" y="6173788"/>
          <p14:tracePt t="226298" x="3200400" y="6156325"/>
          <p14:tracePt t="226306" x="3200400" y="6146800"/>
          <p14:tracePt t="226314" x="3200400" y="6127750"/>
          <p14:tracePt t="226322" x="3200400" y="6100763"/>
          <p14:tracePt t="226330" x="3217863" y="6046788"/>
          <p14:tracePt t="226338" x="3227388" y="6000750"/>
          <p14:tracePt t="226346" x="3244850" y="5973763"/>
          <p14:tracePt t="226354" x="3254375" y="5927725"/>
          <p14:tracePt t="226362" x="3281363" y="5900738"/>
          <p14:tracePt t="226370" x="3300413" y="5864225"/>
          <p14:tracePt t="226378" x="3309938" y="5854700"/>
          <p14:tracePt t="226387" x="3336925" y="5837238"/>
          <p14:tracePt t="226395" x="3390900" y="5827713"/>
          <p14:tracePt t="226405" x="3427413" y="5818188"/>
          <p14:tracePt t="226412" x="3509963" y="5808663"/>
          <p14:tracePt t="226421" x="3573463" y="5781675"/>
          <p14:tracePt t="226426" x="3646488" y="5781675"/>
          <p14:tracePt t="226436" x="3738563" y="5781675"/>
          <p14:tracePt t="226442" x="3792538" y="5781675"/>
          <p14:tracePt t="226452" x="3846513" y="5837238"/>
          <p14:tracePt t="226458" x="3892550" y="5854700"/>
          <p14:tracePt t="226466" x="3938588" y="5891213"/>
          <p14:tracePt t="226474" x="3956050" y="5937250"/>
          <p14:tracePt t="226482" x="3956050" y="5954713"/>
          <p14:tracePt t="226490" x="3984625" y="5983288"/>
          <p14:tracePt t="226499" x="3984625" y="5991225"/>
          <p14:tracePt t="226507" x="3984625" y="6000750"/>
          <p14:tracePt t="226515" x="3992563" y="6018213"/>
          <p14:tracePt t="226523" x="4002088" y="6037263"/>
          <p14:tracePt t="226547" x="4002088" y="6046788"/>
          <p14:tracePt t="226555" x="4002088" y="6054725"/>
          <p14:tracePt t="226563" x="4002088" y="6064250"/>
          <p14:tracePt t="226570" x="3984625" y="6100763"/>
          <p14:tracePt t="226579" x="3975100" y="6119813"/>
          <p14:tracePt t="226587" x="3956050" y="6137275"/>
          <p14:tracePt t="226595" x="3929063" y="6156325"/>
          <p14:tracePt t="226603" x="3883025" y="6192838"/>
          <p14:tracePt t="226611" x="3856038" y="6200775"/>
          <p14:tracePt t="226620" x="3810000" y="6210300"/>
          <p14:tracePt t="226627" x="3775075" y="6210300"/>
          <p14:tracePt t="226637" x="3738563" y="6210300"/>
          <p14:tracePt t="226643" x="3709988" y="6210300"/>
          <p14:tracePt t="226654" x="3692525" y="6210300"/>
          <p14:tracePt t="226659" x="3683000" y="6210300"/>
          <p14:tracePt t="226732" x="3683000" y="6192838"/>
          <p14:tracePt t="226741" x="3719513" y="6192838"/>
          <p14:tracePt t="226748" x="3729038" y="6192838"/>
          <p14:tracePt t="226757" x="3775075" y="6192838"/>
          <p14:tracePt t="226763" x="3792538" y="6183313"/>
          <p14:tracePt t="226771" x="3846513" y="6183313"/>
          <p14:tracePt t="226779" x="3902075" y="6183313"/>
          <p14:tracePt t="226789" x="3956050" y="6183313"/>
          <p14:tracePt t="226795" x="4002088" y="6183313"/>
          <p14:tracePt t="226806" x="4065588" y="6164263"/>
          <p14:tracePt t="226811" x="4111625" y="6164263"/>
          <p14:tracePt t="226820" x="4184650" y="6146800"/>
          <p14:tracePt t="226827" x="4238625" y="6127750"/>
          <p14:tracePt t="226837" x="4303713" y="6110288"/>
          <p14:tracePt t="226843" x="4421188" y="6064250"/>
          <p14:tracePt t="226853" x="4530725" y="6000750"/>
          <p14:tracePt t="226859" x="4630738" y="5991225"/>
          <p14:tracePt t="226867" x="4740275" y="5946775"/>
          <p14:tracePt t="226875" x="4822825" y="5918200"/>
          <p14:tracePt t="226888" x="4905375" y="5900738"/>
          <p14:tracePt t="226891" x="4995863" y="5864225"/>
          <p14:tracePt t="226899" x="5078413" y="5854700"/>
          <p14:tracePt t="226907" x="5132388" y="5845175"/>
          <p14:tracePt t="226915" x="5159375" y="5845175"/>
          <p14:tracePt t="226931" x="5168900" y="5845175"/>
          <p14:tracePt t="227171" x="5178425" y="5837238"/>
          <p14:tracePt t="227195" x="5168900" y="5837238"/>
          <p14:tracePt t="227203" x="5141913" y="5800725"/>
          <p14:tracePt t="227211" x="5122863" y="5791200"/>
          <p14:tracePt t="227219" x="5086350" y="5764213"/>
          <p14:tracePt t="227227" x="5078413" y="5754688"/>
          <p14:tracePt t="227237" x="5068888" y="5745163"/>
          <p14:tracePt t="227243" x="5059363" y="5735638"/>
          <p14:tracePt t="227259" x="5041900" y="5718175"/>
          <p14:tracePt t="227477" x="5068888" y="5708650"/>
          <p14:tracePt t="227485" x="5095875" y="5699125"/>
          <p14:tracePt t="227494" x="5122863" y="5672138"/>
          <p14:tracePt t="227498" x="5187950" y="5654675"/>
          <p14:tracePt t="227506" x="5224463" y="5645150"/>
          <p14:tracePt t="227515" x="5268913" y="5608638"/>
          <p14:tracePt t="227522" x="5314950" y="5599113"/>
          <p14:tracePt t="227532" x="5341938" y="5572125"/>
          <p14:tracePt t="227540" x="5378450" y="5545138"/>
          <p14:tracePt t="227548" x="5387975" y="5545138"/>
          <p14:tracePt t="227555" x="5405438" y="5535613"/>
          <p14:tracePt t="227562" x="5414963" y="5518150"/>
          <p14:tracePt t="227571" x="5414963" y="5508625"/>
          <p14:tracePt t="227610" x="5424488" y="5499100"/>
          <p14:tracePt t="227884" x="5424488" y="5481638"/>
          <p14:tracePt t="227892" x="5424488" y="5472113"/>
          <p14:tracePt t="227908" x="5424488" y="5445125"/>
          <p14:tracePt t="227915" x="5424488" y="5435600"/>
          <p14:tracePt t="227924" x="5424488" y="5426075"/>
          <p14:tracePt t="227947" x="5424488" y="5416550"/>
          <p14:tracePt t="227970" x="5424488" y="5399088"/>
          <p14:tracePt t="228322" x="5424488" y="5380038"/>
          <p14:tracePt t="228330" x="5434013" y="5326063"/>
          <p14:tracePt t="228338" x="5461000" y="5280025"/>
          <p14:tracePt t="228346" x="5487988" y="5253038"/>
          <p14:tracePt t="228354" x="5514975" y="5216525"/>
          <p14:tracePt t="228363" x="5543550" y="5180013"/>
          <p14:tracePt t="228371" x="5597525" y="5106988"/>
          <p14:tracePt t="228379" x="5616575" y="5089525"/>
          <p14:tracePt t="228386" x="5661025" y="5043488"/>
          <p14:tracePt t="228394" x="5670550" y="5024438"/>
          <p14:tracePt t="228402" x="5707063" y="5016500"/>
          <p14:tracePt t="228410" x="5716588" y="5006975"/>
          <p14:tracePt t="228418" x="5716588" y="4987925"/>
          <p14:tracePt t="228435" x="5743575" y="4970463"/>
          <p14:tracePt t="228442" x="5743575" y="4960938"/>
          <p14:tracePt t="228454" x="5753100" y="4951413"/>
          <p14:tracePt t="228458" x="5761038" y="4951413"/>
          <p14:tracePt t="228466" x="5780088" y="4933950"/>
          <p14:tracePt t="228482" x="5789613" y="4914900"/>
          <p14:tracePt t="228490" x="5797550" y="4906963"/>
          <p14:tracePt t="228499" x="5797550" y="4887913"/>
          <p14:tracePt t="228507" x="5807075" y="4878388"/>
          <p14:tracePt t="228514" x="5807075" y="4870450"/>
          <p14:tracePt t="228523" x="5816600" y="4860925"/>
          <p14:tracePt t="228660" x="5826125" y="4841875"/>
          <p14:tracePt t="228674" x="5826125" y="4833938"/>
          <p14:tracePt t="228682" x="5826125" y="4824413"/>
          <p14:tracePt t="228700" x="5843588" y="4797425"/>
          <p14:tracePt t="228710" x="5843588" y="4787900"/>
          <p14:tracePt t="228714" x="5843588" y="4778375"/>
          <p14:tracePt t="228722" x="5862638" y="4760913"/>
          <p14:tracePt t="228730" x="5880100" y="4741863"/>
          <p14:tracePt t="228738" x="5899150" y="4724400"/>
          <p14:tracePt t="228746" x="5926138" y="4697413"/>
          <p14:tracePt t="228754" x="5935663" y="4687888"/>
          <p14:tracePt t="228762" x="5953125" y="4678363"/>
          <p14:tracePt t="228771" x="5972175" y="4660900"/>
          <p14:tracePt t="228778" x="5989638" y="4641850"/>
          <p14:tracePt t="228786" x="5999163" y="4632325"/>
          <p14:tracePt t="228803" x="6007100" y="4632325"/>
          <p14:tracePt t="228812" x="6016625" y="4632325"/>
          <p14:tracePt t="228822" x="6016625" y="4624388"/>
          <p14:tracePt t="228841" x="6026150" y="4614863"/>
          <p14:tracePt t="228855" x="6035675" y="4605338"/>
          <p14:tracePt t="228860" x="6053138" y="4595813"/>
          <p14:tracePt t="228872" x="6099175" y="4587875"/>
          <p14:tracePt t="228888" x="6254750" y="4522788"/>
          <p14:tracePt t="228893" x="6435725" y="4495800"/>
          <p14:tracePt t="228900" x="6618288" y="4478338"/>
          <p14:tracePt t="228909" x="6827838" y="4441825"/>
          <p14:tracePt t="228916" x="7046913" y="4395788"/>
          <p14:tracePt t="228924" x="7348538" y="4376738"/>
          <p14:tracePt t="228930" x="7748588" y="4313238"/>
          <p14:tracePt t="228938" x="8204200" y="4268788"/>
          <p14:tracePt t="228946" x="8469313" y="4268788"/>
          <p14:tracePt t="228954" x="8761413" y="4203700"/>
          <p14:tracePt t="228962" x="8961438" y="4195763"/>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1377</TotalTime>
  <Words>4860</Words>
  <Application>Microsoft Office PowerPoint</Application>
  <PresentationFormat>画面に合わせる (4:3)</PresentationFormat>
  <Paragraphs>304</Paragraphs>
  <Slides>22</Slides>
  <Notes>22</Notes>
  <HiddenSlides>0</HiddenSlides>
  <MMClips>22</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22</vt:i4>
      </vt:variant>
    </vt:vector>
  </HeadingPairs>
  <TitlesOfParts>
    <vt:vector size="26" baseType="lpstr">
      <vt:lpstr>HG丸ｺﾞｼｯｸM-PRO</vt:lpstr>
      <vt:lpstr>Arial</vt:lpstr>
      <vt:lpstr>Cambria Math</vt:lpstr>
      <vt:lpstr>標準デザイン</vt:lpstr>
      <vt:lpstr>規格表のリアル</vt:lpstr>
      <vt:lpstr>標準ディジタルICの規格表</vt:lpstr>
      <vt:lpstr>規格表とは？</vt:lpstr>
      <vt:lpstr>うんちく</vt:lpstr>
      <vt:lpstr>CMOSの入出力特性</vt:lpstr>
      <vt:lpstr>スレッショルドレベルの決め方</vt:lpstr>
      <vt:lpstr>工学的スレッショルドレベル</vt:lpstr>
      <vt:lpstr>演習4-1</vt:lpstr>
      <vt:lpstr>駆動能力</vt:lpstr>
      <vt:lpstr>CMOSのファンアウト</vt:lpstr>
      <vt:lpstr>伝搬遅延時間</vt:lpstr>
      <vt:lpstr>STA（Static Timing Analysis)</vt:lpstr>
      <vt:lpstr>例題：74AC00を使った下の回路の最大遅延を求めよ ただし、電源は3.3Vとする　</vt:lpstr>
      <vt:lpstr>立上がり立下り</vt:lpstr>
      <vt:lpstr>消費電力（ダイナミック電力）</vt:lpstr>
      <vt:lpstr>ダイナミック電力の節約</vt:lpstr>
      <vt:lpstr>スタティック電力（リーク電力）</vt:lpstr>
      <vt:lpstr>74AC00の場合</vt:lpstr>
      <vt:lpstr>CMOS利用上の問題点</vt:lpstr>
      <vt:lpstr>PowerPoint プレゼンテーション</vt:lpstr>
      <vt:lpstr>今日のポイント</vt:lpstr>
      <vt:lpstr>演習4-2</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hunga</dc:creator>
  <cp:lastModifiedBy>hunga</cp:lastModifiedBy>
  <cp:revision>82</cp:revision>
  <dcterms:created xsi:type="dcterms:W3CDTF">2005-10-12T03:22:50Z</dcterms:created>
  <dcterms:modified xsi:type="dcterms:W3CDTF">2020-04-21T14:24:01Z</dcterms:modified>
</cp:coreProperties>
</file>