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8"/>
  </p:notesMasterIdLst>
  <p:handoutMasterIdLst>
    <p:handoutMasterId r:id="rId79"/>
  </p:handoutMasterIdLst>
  <p:sldIdLst>
    <p:sldId id="257" r:id="rId2"/>
    <p:sldId id="508" r:id="rId3"/>
    <p:sldId id="537" r:id="rId4"/>
    <p:sldId id="539" r:id="rId5"/>
    <p:sldId id="509" r:id="rId6"/>
    <p:sldId id="510" r:id="rId7"/>
    <p:sldId id="511" r:id="rId8"/>
    <p:sldId id="512" r:id="rId9"/>
    <p:sldId id="513" r:id="rId10"/>
    <p:sldId id="514" r:id="rId11"/>
    <p:sldId id="515" r:id="rId12"/>
    <p:sldId id="540" r:id="rId13"/>
    <p:sldId id="516" r:id="rId14"/>
    <p:sldId id="517" r:id="rId15"/>
    <p:sldId id="541" r:id="rId16"/>
    <p:sldId id="518" r:id="rId17"/>
    <p:sldId id="519" r:id="rId18"/>
    <p:sldId id="520" r:id="rId19"/>
    <p:sldId id="535" r:id="rId20"/>
    <p:sldId id="521" r:id="rId21"/>
    <p:sldId id="542" r:id="rId22"/>
    <p:sldId id="531" r:id="rId23"/>
    <p:sldId id="522" r:id="rId24"/>
    <p:sldId id="528" r:id="rId25"/>
    <p:sldId id="523" r:id="rId26"/>
    <p:sldId id="524" r:id="rId27"/>
    <p:sldId id="525" r:id="rId28"/>
    <p:sldId id="543" r:id="rId29"/>
    <p:sldId id="526" r:id="rId30"/>
    <p:sldId id="544" r:id="rId31"/>
    <p:sldId id="527" r:id="rId32"/>
    <p:sldId id="480" r:id="rId33"/>
    <p:sldId id="536" r:id="rId34"/>
    <p:sldId id="555" r:id="rId35"/>
    <p:sldId id="374" r:id="rId36"/>
    <p:sldId id="481" r:id="rId37"/>
    <p:sldId id="482" r:id="rId38"/>
    <p:sldId id="547" r:id="rId39"/>
    <p:sldId id="548" r:id="rId40"/>
    <p:sldId id="484" r:id="rId41"/>
    <p:sldId id="549" r:id="rId42"/>
    <p:sldId id="534" r:id="rId43"/>
    <p:sldId id="485" r:id="rId44"/>
    <p:sldId id="550" r:id="rId45"/>
    <p:sldId id="486" r:id="rId46"/>
    <p:sldId id="551" r:id="rId47"/>
    <p:sldId id="487" r:id="rId48"/>
    <p:sldId id="488" r:id="rId49"/>
    <p:sldId id="552" r:id="rId50"/>
    <p:sldId id="489" r:id="rId51"/>
    <p:sldId id="490" r:id="rId52"/>
    <p:sldId id="491" r:id="rId53"/>
    <p:sldId id="492" r:id="rId54"/>
    <p:sldId id="493" r:id="rId55"/>
    <p:sldId id="553" r:id="rId56"/>
    <p:sldId id="494" r:id="rId57"/>
    <p:sldId id="495" r:id="rId58"/>
    <p:sldId id="554" r:id="rId59"/>
    <p:sldId id="496" r:id="rId60"/>
    <p:sldId id="497" r:id="rId61"/>
    <p:sldId id="498" r:id="rId62"/>
    <p:sldId id="439" r:id="rId63"/>
    <p:sldId id="440" r:id="rId64"/>
    <p:sldId id="441" r:id="rId65"/>
    <p:sldId id="442" r:id="rId66"/>
    <p:sldId id="443" r:id="rId67"/>
    <p:sldId id="444" r:id="rId68"/>
    <p:sldId id="529" r:id="rId69"/>
    <p:sldId id="449" r:id="rId70"/>
    <p:sldId id="504" r:id="rId71"/>
    <p:sldId id="530" r:id="rId72"/>
    <p:sldId id="445" r:id="rId73"/>
    <p:sldId id="446" r:id="rId74"/>
    <p:sldId id="447" r:id="rId75"/>
    <p:sldId id="448" r:id="rId76"/>
    <p:sldId id="499" r:id="rId7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003399"/>
    <a:srgbClr val="DDDDDD"/>
    <a:srgbClr val="FFFF00"/>
    <a:srgbClr val="FF99FF"/>
    <a:srgbClr val="CCFF99"/>
    <a:srgbClr val="00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77346" autoAdjust="0"/>
  </p:normalViewPr>
  <p:slideViewPr>
    <p:cSldViewPr>
      <p:cViewPr varScale="1">
        <p:scale>
          <a:sx n="52" d="100"/>
          <a:sy n="52" d="100"/>
        </p:scale>
        <p:origin x="81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8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200">
                <a:latin typeface="Times New Roman" pitchFamily="18" charset="0"/>
              </a:defRPr>
            </a:lvl1pPr>
          </a:lstStyle>
          <a:p>
            <a:pPr>
              <a:defRPr/>
            </a:pPr>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200">
                <a:latin typeface="Times New Roman" pitchFamily="18" charset="0"/>
              </a:defRPr>
            </a:lvl1pPr>
          </a:lstStyle>
          <a:p>
            <a:pPr>
              <a:defRPr/>
            </a:pPr>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200">
                <a:latin typeface="Times New Roman" pitchFamily="18" charset="0"/>
              </a:defRPr>
            </a:lvl1pPr>
          </a:lstStyle>
          <a:p>
            <a:pPr>
              <a:defRPr/>
            </a:pPr>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3A681081-AFA6-411E-8574-5C965D1ACA0D}" type="slidenum">
              <a:rPr lang="en-US" altLang="ja-JP"/>
              <a:pPr>
                <a:defRPr/>
              </a:pPr>
              <a:t>‹#›</a:t>
            </a:fld>
            <a:endParaRPr lang="en-US" altLang="ja-JP"/>
          </a:p>
        </p:txBody>
      </p:sp>
    </p:spTree>
    <p:extLst>
      <p:ext uri="{BB962C8B-B14F-4D97-AF65-F5344CB8AC3E}">
        <p14:creationId xmlns:p14="http://schemas.microsoft.com/office/powerpoint/2010/main" val="3609941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200">
                <a:latin typeface="Times New Roman" pitchFamily="18" charset="0"/>
              </a:defRPr>
            </a:lvl1pPr>
          </a:lstStyle>
          <a:p>
            <a:pPr>
              <a:defRPr/>
            </a:pPr>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200">
                <a:latin typeface="Times New Roman" pitchFamily="18" charset="0"/>
              </a:defRPr>
            </a:lvl1pPr>
          </a:lstStyle>
          <a:p>
            <a:pPr>
              <a:defRPr/>
            </a:pPr>
            <a:endParaRPr lang="en-US" altLang="ja-JP"/>
          </a:p>
        </p:txBody>
      </p:sp>
      <p:sp>
        <p:nvSpPr>
          <p:cNvPr id="3076"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200">
                <a:latin typeface="Times New Roman" pitchFamily="18" charset="0"/>
              </a:defRPr>
            </a:lvl1pPr>
          </a:lstStyle>
          <a:p>
            <a:pPr>
              <a:defRPr/>
            </a:pPr>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302E1326-E398-4634-B949-C30B24DA3B40}" type="slidenum">
              <a:rPr lang="en-US" altLang="ja-JP"/>
              <a:pPr>
                <a:defRPr/>
              </a:pPr>
              <a:t>‹#›</a:t>
            </a:fld>
            <a:endParaRPr lang="en-US" altLang="ja-JP"/>
          </a:p>
        </p:txBody>
      </p:sp>
    </p:spTree>
    <p:extLst>
      <p:ext uri="{BB962C8B-B14F-4D97-AF65-F5344CB8AC3E}">
        <p14:creationId xmlns:p14="http://schemas.microsoft.com/office/powerpoint/2010/main" val="3674810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a:t>
            </a:r>
            <a:r>
              <a:rPr kumimoji="1" lang="ja-JP" altLang="en-US" dirty="0"/>
              <a:t> </a:t>
            </a:r>
            <a:r>
              <a:rPr kumimoji="1" lang="en-US" altLang="ja-JP" dirty="0"/>
              <a:t>of</a:t>
            </a:r>
            <a:r>
              <a:rPr kumimoji="1" lang="ja-JP" altLang="en-US" dirty="0"/>
              <a:t> </a:t>
            </a:r>
            <a:r>
              <a:rPr kumimoji="1" lang="en-US" altLang="ja-JP" dirty="0"/>
              <a:t>all,</a:t>
            </a:r>
            <a:r>
              <a:rPr kumimoji="1" lang="ja-JP" altLang="en-US" dirty="0"/>
              <a:t> </a:t>
            </a:r>
            <a:r>
              <a:rPr kumimoji="1" lang="en-US" altLang="ja-JP" dirty="0"/>
              <a:t>let’s</a:t>
            </a:r>
            <a:r>
              <a:rPr kumimoji="1" lang="ja-JP" altLang="en-US" dirty="0"/>
              <a:t> </a:t>
            </a:r>
            <a:r>
              <a:rPr kumimoji="1" lang="en-US" altLang="ja-JP" dirty="0"/>
              <a:t>review</a:t>
            </a:r>
            <a:r>
              <a:rPr kumimoji="1" lang="ja-JP" altLang="en-US" dirty="0"/>
              <a:t> </a:t>
            </a:r>
            <a:r>
              <a:rPr kumimoji="1" lang="en-US" altLang="ja-JP" dirty="0"/>
              <a:t>the</a:t>
            </a:r>
            <a:r>
              <a:rPr kumimoji="1" lang="ja-JP" altLang="en-US" dirty="0"/>
              <a:t> </a:t>
            </a:r>
            <a:r>
              <a:rPr kumimoji="1" lang="en-US" altLang="ja-JP" dirty="0"/>
              <a:t>cache</a:t>
            </a:r>
            <a:r>
              <a:rPr kumimoji="1" lang="ja-JP" altLang="en-US" dirty="0"/>
              <a:t> </a:t>
            </a:r>
            <a:r>
              <a:rPr kumimoji="1" lang="en-US" altLang="ja-JP" dirty="0"/>
              <a:t>memory.</a:t>
            </a:r>
            <a:r>
              <a:rPr kumimoji="1" lang="ja-JP" altLang="en-US" dirty="0"/>
              <a:t> </a:t>
            </a:r>
            <a:r>
              <a:rPr kumimoji="1" lang="en-US" altLang="ja-JP" dirty="0"/>
              <a:t>It</a:t>
            </a:r>
            <a:r>
              <a:rPr kumimoji="1" lang="ja-JP" altLang="en-US" dirty="0"/>
              <a:t> </a:t>
            </a:r>
            <a:r>
              <a:rPr kumimoji="1" lang="en-US" altLang="ja-JP" dirty="0"/>
              <a:t>is</a:t>
            </a:r>
            <a:r>
              <a:rPr kumimoji="1" lang="ja-JP" altLang="en-US" dirty="0"/>
              <a:t> </a:t>
            </a:r>
            <a:r>
              <a:rPr kumimoji="1" lang="en-US" altLang="ja-JP" dirty="0"/>
              <a:t>a</a:t>
            </a:r>
            <a:r>
              <a:rPr kumimoji="1" lang="ja-JP" altLang="en-US" dirty="0"/>
              <a:t> </a:t>
            </a:r>
            <a:r>
              <a:rPr kumimoji="1" lang="en-US" altLang="ja-JP" dirty="0"/>
              <a:t>small</a:t>
            </a:r>
            <a:r>
              <a:rPr kumimoji="1" lang="ja-JP" altLang="en-US" dirty="0"/>
              <a:t> </a:t>
            </a:r>
            <a:r>
              <a:rPr kumimoji="1" lang="en-US" altLang="ja-JP" dirty="0"/>
              <a:t>high</a:t>
            </a:r>
            <a:r>
              <a:rPr kumimoji="1" lang="ja-JP" altLang="en-US" dirty="0"/>
              <a:t> </a:t>
            </a:r>
            <a:r>
              <a:rPr kumimoji="1" lang="en-US" altLang="ja-JP" dirty="0"/>
              <a:t>speed</a:t>
            </a:r>
            <a:r>
              <a:rPr kumimoji="1" lang="ja-JP" altLang="en-US" dirty="0"/>
              <a:t> </a:t>
            </a:r>
            <a:r>
              <a:rPr kumimoji="1" lang="en-US" altLang="ja-JP" dirty="0"/>
              <a:t>memory</a:t>
            </a:r>
            <a:r>
              <a:rPr kumimoji="1" lang="ja-JP" altLang="en-US" dirty="0"/>
              <a:t> </a:t>
            </a:r>
            <a:r>
              <a:rPr kumimoji="1" lang="en-US" altLang="ja-JP" dirty="0"/>
              <a:t>for</a:t>
            </a:r>
            <a:r>
              <a:rPr kumimoji="1" lang="ja-JP" altLang="en-US" dirty="0"/>
              <a:t> </a:t>
            </a:r>
            <a:r>
              <a:rPr kumimoji="1" lang="en-US" altLang="ja-JP" dirty="0"/>
              <a:t>storing</a:t>
            </a:r>
            <a:r>
              <a:rPr kumimoji="1" lang="ja-JP" altLang="en-US" dirty="0"/>
              <a:t> </a:t>
            </a:r>
            <a:r>
              <a:rPr kumimoji="1" lang="en-US" altLang="ja-JP" dirty="0"/>
              <a:t>frequently</a:t>
            </a:r>
            <a:r>
              <a:rPr kumimoji="1" lang="ja-JP" altLang="en-US" dirty="0"/>
              <a:t> </a:t>
            </a:r>
            <a:r>
              <a:rPr kumimoji="1" lang="en-US" altLang="ja-JP" dirty="0"/>
              <a:t>accessed</a:t>
            </a:r>
            <a:r>
              <a:rPr kumimoji="1" lang="ja-JP" altLang="en-US" dirty="0"/>
              <a:t> </a:t>
            </a:r>
            <a:r>
              <a:rPr kumimoji="1" lang="en-US" altLang="ja-JP" dirty="0"/>
              <a:t>data</a:t>
            </a:r>
            <a:r>
              <a:rPr kumimoji="1" lang="ja-JP" altLang="en-US" dirty="0"/>
              <a:t> </a:t>
            </a:r>
            <a:r>
              <a:rPr kumimoji="1" lang="en-US" altLang="ja-JP" dirty="0"/>
              <a:t>or</a:t>
            </a:r>
            <a:r>
              <a:rPr kumimoji="1" lang="ja-JP" altLang="en-US" dirty="0"/>
              <a:t> </a:t>
            </a:r>
            <a:r>
              <a:rPr kumimoji="1" lang="en-US" altLang="ja-JP" dirty="0"/>
              <a:t>instructions.</a:t>
            </a:r>
            <a:r>
              <a:rPr kumimoji="1" lang="ja-JP" altLang="en-US" dirty="0"/>
              <a:t> </a:t>
            </a:r>
            <a:r>
              <a:rPr kumimoji="1" lang="en-US" altLang="ja-JP" dirty="0"/>
              <a:t>It</a:t>
            </a:r>
            <a:r>
              <a:rPr kumimoji="1" lang="ja-JP" altLang="en-US" dirty="0"/>
              <a:t> </a:t>
            </a:r>
            <a:r>
              <a:rPr kumimoji="1" lang="en-US" altLang="ja-JP" dirty="0"/>
              <a:t>is</a:t>
            </a:r>
            <a:r>
              <a:rPr kumimoji="1" lang="ja-JP" altLang="en-US" dirty="0"/>
              <a:t> </a:t>
            </a:r>
            <a:r>
              <a:rPr kumimoji="1" lang="en-US" altLang="ja-JP" dirty="0"/>
              <a:t>essential</a:t>
            </a:r>
            <a:r>
              <a:rPr kumimoji="1" lang="ja-JP" altLang="en-US" dirty="0"/>
              <a:t> </a:t>
            </a:r>
            <a:r>
              <a:rPr kumimoji="1" lang="en-US" altLang="ja-JP" dirty="0"/>
              <a:t>for</a:t>
            </a:r>
            <a:r>
              <a:rPr kumimoji="1" lang="ja-JP" altLang="en-US" dirty="0"/>
              <a:t> </a:t>
            </a:r>
            <a:r>
              <a:rPr kumimoji="1" lang="en-US" altLang="ja-JP" dirty="0"/>
              <a:t>modern</a:t>
            </a:r>
            <a:r>
              <a:rPr kumimoji="1" lang="ja-JP" altLang="en-US" dirty="0"/>
              <a:t> </a:t>
            </a:r>
            <a:r>
              <a:rPr kumimoji="1" lang="en-US" altLang="ja-JP" dirty="0"/>
              <a:t>computers,</a:t>
            </a:r>
            <a:r>
              <a:rPr kumimoji="1" lang="ja-JP" altLang="en-US" dirty="0"/>
              <a:t> </a:t>
            </a:r>
            <a:r>
              <a:rPr kumimoji="1" lang="en-US" altLang="ja-JP" dirty="0"/>
              <a:t>so</a:t>
            </a:r>
            <a:r>
              <a:rPr kumimoji="1" lang="ja-JP" altLang="en-US" dirty="0"/>
              <a:t> </a:t>
            </a:r>
            <a:r>
              <a:rPr kumimoji="1" lang="en-US" altLang="ja-JP" dirty="0"/>
              <a:t>most</a:t>
            </a:r>
            <a:r>
              <a:rPr kumimoji="1" lang="ja-JP" altLang="en-US" dirty="0"/>
              <a:t> </a:t>
            </a:r>
            <a:r>
              <a:rPr kumimoji="1" lang="en-US" altLang="ja-JP" dirty="0"/>
              <a:t>of</a:t>
            </a:r>
            <a:r>
              <a:rPr kumimoji="1" lang="ja-JP" altLang="en-US" dirty="0"/>
              <a:t> </a:t>
            </a:r>
            <a:r>
              <a:rPr kumimoji="1" lang="en-US" altLang="ja-JP" dirty="0"/>
              <a:t>you</a:t>
            </a:r>
            <a:r>
              <a:rPr kumimoji="1" lang="ja-JP" altLang="en-US" dirty="0"/>
              <a:t> </a:t>
            </a:r>
            <a:r>
              <a:rPr kumimoji="1" lang="en-US" altLang="ja-JP" dirty="0"/>
              <a:t>know</a:t>
            </a:r>
            <a:r>
              <a:rPr kumimoji="1" lang="ja-JP" altLang="en-US" dirty="0"/>
              <a:t> </a:t>
            </a:r>
            <a:r>
              <a:rPr kumimoji="1" lang="en-US" altLang="ja-JP" dirty="0"/>
              <a:t>of</a:t>
            </a:r>
            <a:r>
              <a:rPr kumimoji="1" lang="ja-JP" altLang="en-US" dirty="0"/>
              <a:t> </a:t>
            </a:r>
            <a:r>
              <a:rPr kumimoji="1" lang="en-US" altLang="ja-JP" dirty="0"/>
              <a:t>it.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a:t>
            </a:fld>
            <a:endParaRPr lang="en-US" altLang="ja-JP"/>
          </a:p>
        </p:txBody>
      </p:sp>
    </p:spTree>
    <p:extLst>
      <p:ext uri="{BB962C8B-B14F-4D97-AF65-F5344CB8AC3E}">
        <p14:creationId xmlns:p14="http://schemas.microsoft.com/office/powerpoint/2010/main" val="327515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Write allocated or fetch-on-write fetches the block like read-miss happens.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11</a:t>
            </a:fld>
            <a:endParaRPr lang="en-US" altLang="ja-JP"/>
          </a:p>
        </p:txBody>
      </p:sp>
    </p:spTree>
    <p:extLst>
      <p:ext uri="{BB962C8B-B14F-4D97-AF65-F5344CB8AC3E}">
        <p14:creationId xmlns:p14="http://schemas.microsoft.com/office/powerpoint/2010/main" val="95104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the replacement, the data are written just like the case of write hits. Because of the locality of access, the replaced block may be accessed soon. So, the hit ratio is slightly better than that of write-non-allocate policy.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12</a:t>
            </a:fld>
            <a:endParaRPr lang="en-US" altLang="ja-JP"/>
          </a:p>
        </p:txBody>
      </p:sp>
    </p:spTree>
    <p:extLst>
      <p:ext uri="{BB962C8B-B14F-4D97-AF65-F5344CB8AC3E}">
        <p14:creationId xmlns:p14="http://schemas.microsoft.com/office/powerpoint/2010/main" val="621757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policy is write back. In this policy, the write data are written into only cache, but the main memory are not updated. In this case, the content of cache is different from the main memory. In order to show it, the dirty bit is provided to every directory entry and when first write hits, the bit turns 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13</a:t>
            </a:fld>
            <a:endParaRPr lang="en-US" altLang="ja-JP"/>
          </a:p>
        </p:txBody>
      </p:sp>
    </p:spTree>
    <p:extLst>
      <p:ext uri="{BB962C8B-B14F-4D97-AF65-F5344CB8AC3E}">
        <p14:creationId xmlns:p14="http://schemas.microsoft.com/office/powerpoint/2010/main" val="3846492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the dirty cache block becomes the target of replacement, it must be written back.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14</a:t>
            </a:fld>
            <a:endParaRPr lang="en-US" altLang="ja-JP"/>
          </a:p>
        </p:txBody>
      </p:sp>
    </p:spTree>
    <p:extLst>
      <p:ext uri="{BB962C8B-B14F-4D97-AF65-F5344CB8AC3E}">
        <p14:creationId xmlns:p14="http://schemas.microsoft.com/office/powerpoint/2010/main" val="373436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the write-back, the new cache is filled, at that time the dirty bit of the cache entry is reset to show the cache is clean, that is the content of the cache block is the same as the main memory.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15</a:t>
            </a:fld>
            <a:endParaRPr lang="en-US" altLang="ja-JP"/>
          </a:p>
        </p:txBody>
      </p:sp>
    </p:spTree>
    <p:extLst>
      <p:ext uri="{BB962C8B-B14F-4D97-AF65-F5344CB8AC3E}">
        <p14:creationId xmlns:p14="http://schemas.microsoft.com/office/powerpoint/2010/main" val="95184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Now, let me explain about the cache for multi-core system.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16</a:t>
            </a:fld>
            <a:endParaRPr lang="en-US" altLang="ja-JP"/>
          </a:p>
        </p:txBody>
      </p:sp>
    </p:spTree>
    <p:extLst>
      <p:ext uri="{BB962C8B-B14F-4D97-AF65-F5344CB8AC3E}">
        <p14:creationId xmlns:p14="http://schemas.microsoft.com/office/powerpoint/2010/main" val="82084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50000"/>
              </a:spcBef>
            </a:pPr>
            <a:fld id="{652AEA2B-181C-480D-8F6D-051AFCD8B5BA}" type="slidenum">
              <a:rPr lang="en-US" altLang="ja-JP">
                <a:ea typeface="ＭＳ Ｐゴシック" panose="020B0600070205080204" pitchFamily="50" charset="-128"/>
              </a:rPr>
              <a:pPr>
                <a:spcBef>
                  <a:spcPct val="50000"/>
                </a:spcBef>
              </a:pPr>
              <a:t>17</a:t>
            </a:fld>
            <a:endParaRPr lang="en-US" altLang="ja-JP">
              <a:ea typeface="ＭＳ Ｐゴシック" panose="020B0600070205080204"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ja-JP" dirty="0"/>
              <a:t>A simple idea is to share the cache with multi cores. Of course, it causes the severe access conflict at the cache. If multi-port memory is used, the conflict is reduced. However, a large multi-port memory is hard to be implemented, and the multi-port function is only available for read requests. Thus, shared cache is used for a L2 cache.</a:t>
            </a:r>
            <a:endParaRPr lang="ja-JP" altLang="en-US" dirty="0"/>
          </a:p>
        </p:txBody>
      </p:sp>
    </p:spTree>
    <p:extLst>
      <p:ext uri="{BB962C8B-B14F-4D97-AF65-F5344CB8AC3E}">
        <p14:creationId xmlns:p14="http://schemas.microsoft.com/office/powerpoint/2010/main" val="127537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idea is private cache. Each processing unit or core has its own cache. It has a benefit of high speed data access and also reducing the shared bus. However, it causes the cache coherence problem or cache consistency problem.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18</a:t>
            </a:fld>
            <a:endParaRPr lang="en-US" altLang="ja-JP"/>
          </a:p>
        </p:txBody>
      </p:sp>
    </p:spTree>
    <p:extLst>
      <p:ext uri="{BB962C8B-B14F-4D97-AF65-F5344CB8AC3E}">
        <p14:creationId xmlns:p14="http://schemas.microsoft.com/office/powerpoint/2010/main" val="411508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 will show a bus as a simple wire images. However, note that it is just a logical image. It can be actually implemented as logic gates inside the chip.</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19</a:t>
            </a:fld>
            <a:endParaRPr lang="en-US" altLang="ja-JP"/>
          </a:p>
        </p:txBody>
      </p:sp>
    </p:spTree>
    <p:extLst>
      <p:ext uri="{BB962C8B-B14F-4D97-AF65-F5344CB8AC3E}">
        <p14:creationId xmlns:p14="http://schemas.microsoft.com/office/powerpoint/2010/main" val="2943924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PU reads the block, the main memory or L2 cache is accessed and the block A is read out. Another PU can copy the same block A in its own cache. If only read operations are executed, there is no problem.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20</a:t>
            </a:fld>
            <a:endParaRPr lang="en-US" altLang="ja-JP"/>
          </a:p>
        </p:txBody>
      </p:sp>
    </p:spTree>
    <p:extLst>
      <p:ext uri="{BB962C8B-B14F-4D97-AF65-F5344CB8AC3E}">
        <p14:creationId xmlns:p14="http://schemas.microsoft.com/office/powerpoint/2010/main" val="335922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a:t>
            </a:r>
            <a:r>
              <a:rPr kumimoji="1" lang="ja-JP" altLang="en-US" dirty="0"/>
              <a:t> </a:t>
            </a:r>
            <a:r>
              <a:rPr kumimoji="1" lang="en-US" altLang="ja-JP" dirty="0"/>
              <a:t>showed</a:t>
            </a:r>
            <a:r>
              <a:rPr kumimoji="1" lang="ja-JP" altLang="en-US" dirty="0"/>
              <a:t> </a:t>
            </a:r>
            <a:r>
              <a:rPr kumimoji="1" lang="en-US" altLang="ja-JP" dirty="0"/>
              <a:t>this</a:t>
            </a:r>
            <a:r>
              <a:rPr kumimoji="1" lang="ja-JP" altLang="en-US" dirty="0"/>
              <a:t> </a:t>
            </a:r>
            <a:r>
              <a:rPr kumimoji="1" lang="en-US" altLang="ja-JP" dirty="0"/>
              <a:t>diagram</a:t>
            </a:r>
            <a:r>
              <a:rPr kumimoji="1" lang="ja-JP" altLang="en-US" dirty="0"/>
              <a:t> </a:t>
            </a:r>
            <a:r>
              <a:rPr kumimoji="1" lang="en-US" altLang="ja-JP" dirty="0"/>
              <a:t>of</a:t>
            </a:r>
            <a:r>
              <a:rPr kumimoji="1" lang="ja-JP" altLang="en-US" dirty="0"/>
              <a:t> </a:t>
            </a:r>
            <a:r>
              <a:rPr kumimoji="1" lang="en-US" altLang="ja-JP" dirty="0"/>
              <a:t>memory</a:t>
            </a:r>
            <a:r>
              <a:rPr kumimoji="1" lang="ja-JP" altLang="en-US" dirty="0"/>
              <a:t> </a:t>
            </a:r>
            <a:r>
              <a:rPr kumimoji="1" lang="en-US" altLang="ja-JP" dirty="0"/>
              <a:t>hierarchy</a:t>
            </a:r>
            <a:r>
              <a:rPr kumimoji="1" lang="ja-JP" altLang="en-US" dirty="0"/>
              <a:t> </a:t>
            </a:r>
            <a:r>
              <a:rPr kumimoji="1" lang="en-US" altLang="ja-JP" dirty="0"/>
              <a:t>in</a:t>
            </a:r>
            <a:r>
              <a:rPr kumimoji="1" lang="ja-JP" altLang="en-US" dirty="0"/>
              <a:t> </a:t>
            </a:r>
            <a:r>
              <a:rPr kumimoji="1" lang="en-US" altLang="ja-JP" dirty="0"/>
              <a:t>the</a:t>
            </a:r>
            <a:r>
              <a:rPr kumimoji="1" lang="ja-JP" altLang="en-US" dirty="0"/>
              <a:t> </a:t>
            </a:r>
            <a:r>
              <a:rPr kumimoji="1" lang="en-US" altLang="ja-JP" dirty="0"/>
              <a:t>previous</a:t>
            </a:r>
            <a:r>
              <a:rPr kumimoji="1" lang="ja-JP" altLang="en-US" dirty="0"/>
              <a:t> </a:t>
            </a:r>
            <a:r>
              <a:rPr kumimoji="1" lang="en-US" altLang="ja-JP" dirty="0"/>
              <a:t>lesson.</a:t>
            </a:r>
            <a:r>
              <a:rPr kumimoji="1" lang="ja-JP" altLang="en-US" dirty="0"/>
              <a:t> </a:t>
            </a:r>
            <a:r>
              <a:rPr kumimoji="1" lang="en-US" altLang="ja-JP" dirty="0"/>
              <a:t>In</a:t>
            </a:r>
            <a:r>
              <a:rPr kumimoji="1" lang="ja-JP" altLang="en-US" dirty="0"/>
              <a:t> </a:t>
            </a:r>
            <a:r>
              <a:rPr kumimoji="1" lang="en-US" altLang="ja-JP" dirty="0"/>
              <a:t>this</a:t>
            </a:r>
            <a:r>
              <a:rPr kumimoji="1" lang="ja-JP" altLang="en-US" dirty="0"/>
              <a:t> </a:t>
            </a:r>
            <a:r>
              <a:rPr kumimoji="1" lang="en-US" altLang="ja-JP" dirty="0"/>
              <a:t>diagram,</a:t>
            </a:r>
            <a:r>
              <a:rPr kumimoji="1" lang="ja-JP" altLang="en-US" dirty="0"/>
              <a:t> </a:t>
            </a:r>
            <a:r>
              <a:rPr kumimoji="1" lang="en-US" altLang="ja-JP" dirty="0"/>
              <a:t>there</a:t>
            </a:r>
            <a:r>
              <a:rPr kumimoji="1" lang="ja-JP" altLang="en-US" dirty="0"/>
              <a:t> </a:t>
            </a:r>
            <a:r>
              <a:rPr kumimoji="1" lang="en-US" altLang="ja-JP" dirty="0"/>
              <a:t>are</a:t>
            </a:r>
            <a:r>
              <a:rPr kumimoji="1" lang="ja-JP" altLang="en-US" dirty="0"/>
              <a:t> </a:t>
            </a:r>
            <a:r>
              <a:rPr kumimoji="1" lang="en-US" altLang="ja-JP" dirty="0"/>
              <a:t>three</a:t>
            </a:r>
            <a:r>
              <a:rPr kumimoji="1" lang="ja-JP" altLang="en-US" dirty="0"/>
              <a:t> </a:t>
            </a:r>
            <a:r>
              <a:rPr kumimoji="1" lang="en-US" altLang="ja-JP" dirty="0"/>
              <a:t>levels,</a:t>
            </a:r>
            <a:r>
              <a:rPr kumimoji="1" lang="ja-JP" altLang="en-US" dirty="0"/>
              <a:t> </a:t>
            </a:r>
            <a:r>
              <a:rPr kumimoji="1" lang="en-US" altLang="ja-JP" dirty="0"/>
              <a:t>but</a:t>
            </a:r>
            <a:r>
              <a:rPr kumimoji="1" lang="ja-JP" altLang="en-US" dirty="0"/>
              <a:t> </a:t>
            </a:r>
            <a:r>
              <a:rPr kumimoji="1" lang="en-US" altLang="ja-JP" dirty="0"/>
              <a:t>I</a:t>
            </a:r>
            <a:r>
              <a:rPr kumimoji="1" lang="ja-JP" altLang="en-US" dirty="0"/>
              <a:t> </a:t>
            </a:r>
            <a:r>
              <a:rPr kumimoji="1" lang="en-US" altLang="ja-JP" dirty="0" err="1"/>
              <a:t>simplize</a:t>
            </a:r>
            <a:r>
              <a:rPr kumimoji="1" lang="ja-JP" altLang="en-US" dirty="0"/>
              <a:t> </a:t>
            </a:r>
            <a:r>
              <a:rPr kumimoji="1" lang="en-US" altLang="ja-JP" dirty="0"/>
              <a:t>the</a:t>
            </a:r>
            <a:r>
              <a:rPr kumimoji="1" lang="ja-JP" altLang="en-US" dirty="0"/>
              <a:t> </a:t>
            </a:r>
            <a:r>
              <a:rPr kumimoji="1" lang="en-US" altLang="ja-JP" dirty="0"/>
              <a:t>structure</a:t>
            </a:r>
            <a:r>
              <a:rPr kumimoji="1" lang="ja-JP" altLang="en-US" dirty="0"/>
              <a:t> </a:t>
            </a:r>
            <a:r>
              <a:rPr kumimoji="1" lang="en-US" altLang="ja-JP" dirty="0"/>
              <a:t>to</a:t>
            </a:r>
            <a:r>
              <a:rPr kumimoji="1" lang="ja-JP" altLang="en-US" dirty="0"/>
              <a:t> </a:t>
            </a:r>
            <a:r>
              <a:rPr kumimoji="1" lang="en-US" altLang="ja-JP" dirty="0"/>
              <a:t>only</a:t>
            </a:r>
            <a:r>
              <a:rPr kumimoji="1" lang="ja-JP" altLang="en-US" dirty="0"/>
              <a:t> </a:t>
            </a:r>
            <a:r>
              <a:rPr kumimoji="1" lang="en-US" altLang="ja-JP" dirty="0"/>
              <a:t>a</a:t>
            </a:r>
            <a:r>
              <a:rPr kumimoji="1" lang="ja-JP" altLang="en-US" dirty="0"/>
              <a:t> </a:t>
            </a:r>
            <a:r>
              <a:rPr kumimoji="1" lang="en-US" altLang="ja-JP" dirty="0"/>
              <a:t>single</a:t>
            </a:r>
            <a:r>
              <a:rPr kumimoji="1" lang="ja-JP" altLang="en-US" dirty="0"/>
              <a:t> </a:t>
            </a:r>
            <a:r>
              <a:rPr kumimoji="1" lang="en-US" altLang="ja-JP" dirty="0"/>
              <a:t>one.</a:t>
            </a:r>
            <a:endParaRPr kumimoji="1" lang="ja-JP" altLang="en-US" dirty="0"/>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3</a:t>
            </a:fld>
            <a:endParaRPr lang="en-US" altLang="ja-JP"/>
          </a:p>
        </p:txBody>
      </p:sp>
    </p:spTree>
    <p:extLst>
      <p:ext uri="{BB962C8B-B14F-4D97-AF65-F5344CB8AC3E}">
        <p14:creationId xmlns:p14="http://schemas.microsoft.com/office/powerpoint/2010/main" val="14306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what happens a PU writes data, the block is updated, but another PU who has the same copy cannot know of that. As a result, the content of two caches becomes different or inconsistent.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21</a:t>
            </a:fld>
            <a:endParaRPr lang="en-US" altLang="ja-JP"/>
          </a:p>
        </p:txBody>
      </p:sp>
    </p:spTree>
    <p:extLst>
      <p:ext uri="{BB962C8B-B14F-4D97-AF65-F5344CB8AC3E}">
        <p14:creationId xmlns:p14="http://schemas.microsoft.com/office/powerpoint/2010/main" val="259756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words coherence and consistency are complement. That is coherence defines the behavior or reads and writes to the same memory location, while consistency is for other memory location. Since the cache block may include both, I think both are OK to use.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22</a:t>
            </a:fld>
            <a:endParaRPr lang="en-US" altLang="ja-JP"/>
          </a:p>
        </p:txBody>
      </p:sp>
    </p:spTree>
    <p:extLst>
      <p:ext uri="{BB962C8B-B14F-4D97-AF65-F5344CB8AC3E}">
        <p14:creationId xmlns:p14="http://schemas.microsoft.com/office/powerpoint/2010/main" val="631745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keep consistency a certain protocol is needed. There are various types of protocols. I will introduce representative ones.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23</a:t>
            </a:fld>
            <a:endParaRPr lang="en-US" altLang="ja-JP"/>
          </a:p>
        </p:txBody>
      </p:sp>
    </p:spTree>
    <p:extLst>
      <p:ext uri="{BB962C8B-B14F-4D97-AF65-F5344CB8AC3E}">
        <p14:creationId xmlns:p14="http://schemas.microsoft.com/office/powerpoint/2010/main" val="1928845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idea of the snoop cache came from the write through cache. I am going to explain the invalidation type first. Assume that two PUs read the cache block, two copies are made.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25</a:t>
            </a:fld>
            <a:endParaRPr lang="en-US" altLang="ja-JP"/>
          </a:p>
        </p:txBody>
      </p:sp>
    </p:spTree>
    <p:extLst>
      <p:ext uri="{BB962C8B-B14F-4D97-AF65-F5344CB8AC3E}">
        <p14:creationId xmlns:p14="http://schemas.microsoft.com/office/powerpoint/2010/main" val="2535541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PU writes the data, it is transferred to the main memory since it is a write through cache. At that time, the address and the information which shows the request is write are transferred through the bus. Since the information on the bus can be monitored by other cache, all cache modules check its address and whether it is matched any block in the cache. If it matches, the cache turns its block to invalidate or I. For this purpose, like the dirty bit, all entries need the flag which shows the valid or not. This monitoring operation is called snoop, since the cache monitors everything secretly.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26</a:t>
            </a:fld>
            <a:endParaRPr lang="en-US" altLang="ja-JP"/>
          </a:p>
        </p:txBody>
      </p:sp>
    </p:spTree>
    <p:extLst>
      <p:ext uri="{BB962C8B-B14F-4D97-AF65-F5344CB8AC3E}">
        <p14:creationId xmlns:p14="http://schemas.microsoft.com/office/powerpoint/2010/main" val="1691993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write miss happens, the data are sent to the main memory directly in the write-non-allocate type cache. But each cache snoops it and invalidates the block similarly to the case of write hit.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27</a:t>
            </a:fld>
            <a:endParaRPr lang="en-US" altLang="ja-JP"/>
          </a:p>
        </p:txBody>
      </p:sp>
    </p:spTree>
    <p:extLst>
      <p:ext uri="{BB962C8B-B14F-4D97-AF65-F5344CB8AC3E}">
        <p14:creationId xmlns:p14="http://schemas.microsoft.com/office/powerpoint/2010/main" val="3013179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Write allocate type cache can work in the same manner. If write miss happens.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28</a:t>
            </a:fld>
            <a:endParaRPr lang="en-US" altLang="ja-JP"/>
          </a:p>
        </p:txBody>
      </p:sp>
    </p:spTree>
    <p:extLst>
      <p:ext uri="{BB962C8B-B14F-4D97-AF65-F5344CB8AC3E}">
        <p14:creationId xmlns:p14="http://schemas.microsoft.com/office/powerpoint/2010/main" val="2175485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block is fetched from the main memory, and the data are written on it.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29</a:t>
            </a:fld>
            <a:endParaRPr lang="en-US" altLang="ja-JP"/>
          </a:p>
        </p:txBody>
      </p:sp>
    </p:spTree>
    <p:extLst>
      <p:ext uri="{BB962C8B-B14F-4D97-AF65-F5344CB8AC3E}">
        <p14:creationId xmlns:p14="http://schemas.microsoft.com/office/powerpoint/2010/main" val="370452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Other copies are invalidated by snooping the data.</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30</a:t>
            </a:fld>
            <a:endParaRPr lang="en-US" altLang="ja-JP"/>
          </a:p>
        </p:txBody>
      </p:sp>
    </p:spTree>
    <p:extLst>
      <p:ext uri="{BB962C8B-B14F-4D97-AF65-F5344CB8AC3E}">
        <p14:creationId xmlns:p14="http://schemas.microsoft.com/office/powerpoint/2010/main" val="4245913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Instead of invalidating the block, the data can be written into the cache as well as main memory. The copies are updated, and the contents can be kept the same as the main memory. This case, the block was not invalidate. This concept is called the update style.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31</a:t>
            </a:fld>
            <a:endParaRPr lang="en-US" altLang="ja-JP"/>
          </a:p>
        </p:txBody>
      </p:sp>
    </p:spTree>
    <p:extLst>
      <p:ext uri="{BB962C8B-B14F-4D97-AF65-F5344CB8AC3E}">
        <p14:creationId xmlns:p14="http://schemas.microsoft.com/office/powerpoint/2010/main" val="361018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Important</a:t>
            </a:r>
            <a:r>
              <a:rPr kumimoji="1" lang="ja-JP" altLang="en-US" dirty="0"/>
              <a:t> </a:t>
            </a:r>
            <a:r>
              <a:rPr kumimoji="1" lang="en-US" altLang="ja-JP" dirty="0"/>
              <a:t>design</a:t>
            </a:r>
            <a:r>
              <a:rPr kumimoji="1" lang="ja-JP" altLang="en-US" dirty="0"/>
              <a:t> </a:t>
            </a:r>
            <a:r>
              <a:rPr kumimoji="1" lang="en-US" altLang="ja-JP" dirty="0"/>
              <a:t>issues</a:t>
            </a:r>
            <a:r>
              <a:rPr kumimoji="1" lang="ja-JP" altLang="en-US" dirty="0"/>
              <a:t> </a:t>
            </a:r>
            <a:r>
              <a:rPr kumimoji="1" lang="en-US" altLang="ja-JP" dirty="0"/>
              <a:t>of</a:t>
            </a:r>
            <a:r>
              <a:rPr kumimoji="1" lang="ja-JP" altLang="en-US" dirty="0"/>
              <a:t> </a:t>
            </a:r>
            <a:r>
              <a:rPr kumimoji="1" lang="en-US" altLang="ja-JP" dirty="0"/>
              <a:t>cache</a:t>
            </a:r>
            <a:r>
              <a:rPr kumimoji="1" lang="ja-JP" altLang="en-US" dirty="0"/>
              <a:t> </a:t>
            </a:r>
            <a:r>
              <a:rPr kumimoji="1" lang="en-US" altLang="ja-JP" dirty="0"/>
              <a:t>are</a:t>
            </a:r>
            <a:r>
              <a:rPr kumimoji="1" lang="ja-JP" altLang="en-US" dirty="0"/>
              <a:t> </a:t>
            </a:r>
            <a:r>
              <a:rPr kumimoji="1" lang="en-US" altLang="ja-JP" dirty="0"/>
              <a:t>shown</a:t>
            </a:r>
            <a:r>
              <a:rPr kumimoji="1" lang="ja-JP" altLang="en-US" dirty="0"/>
              <a:t> </a:t>
            </a:r>
            <a:r>
              <a:rPr kumimoji="1" lang="en-US" altLang="ja-JP" dirty="0"/>
              <a:t>here.</a:t>
            </a:r>
            <a:r>
              <a:rPr kumimoji="1" lang="ja-JP" altLang="en-US" dirty="0"/>
              <a:t> </a:t>
            </a:r>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a:t>
            </a:fld>
            <a:endParaRPr lang="en-US" altLang="ja-JP"/>
          </a:p>
        </p:txBody>
      </p:sp>
    </p:spTree>
    <p:extLst>
      <p:ext uri="{BB962C8B-B14F-4D97-AF65-F5344CB8AC3E}">
        <p14:creationId xmlns:p14="http://schemas.microsoft.com/office/powerpoint/2010/main" val="1528444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snooping the shared bus, the directory is needed for shared bus as well as for the CPU. The contents must be the same. Dual port memory is sometimes used, but twin memory modules which synchronized only writing is easier.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32</a:t>
            </a:fld>
            <a:endParaRPr lang="en-US" altLang="ja-JP"/>
          </a:p>
        </p:txBody>
      </p:sp>
    </p:spTree>
    <p:extLst>
      <p:ext uri="{BB962C8B-B14F-4D97-AF65-F5344CB8AC3E}">
        <p14:creationId xmlns:p14="http://schemas.microsoft.com/office/powerpoint/2010/main" val="4164240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try a simple quiz.</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33</a:t>
            </a:fld>
            <a:endParaRPr lang="en-US" altLang="ja-JP"/>
          </a:p>
        </p:txBody>
      </p:sp>
    </p:spTree>
    <p:extLst>
      <p:ext uri="{BB962C8B-B14F-4D97-AF65-F5344CB8AC3E}">
        <p14:creationId xmlns:p14="http://schemas.microsoft.com/office/powerpoint/2010/main" val="1333274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try a simple quiz.</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34</a:t>
            </a:fld>
            <a:endParaRPr lang="en-US" altLang="ja-JP"/>
          </a:p>
        </p:txBody>
      </p:sp>
    </p:spTree>
    <p:extLst>
      <p:ext uri="{BB962C8B-B14F-4D97-AF65-F5344CB8AC3E}">
        <p14:creationId xmlns:p14="http://schemas.microsoft.com/office/powerpoint/2010/main" val="2905887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early snoop cache uses the write through cache and several commercial machines were successful. However, in bus connected multiprocessors, the write through cache has a problem of bus congestion, and the performance improvement of a CPU become great, the write through cache became unpractical.</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35</a:t>
            </a:fld>
            <a:endParaRPr lang="en-US" altLang="ja-JP"/>
          </a:p>
        </p:txBody>
      </p:sp>
    </p:spTree>
    <p:extLst>
      <p:ext uri="{BB962C8B-B14F-4D97-AF65-F5344CB8AC3E}">
        <p14:creationId xmlns:p14="http://schemas.microsoft.com/office/powerpoint/2010/main" val="3765882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implementation to the write back cache is relatively difficult. Here, I show the simplest protocol. Each directory entry has 2 bits; valid/invalid and clean/dirty. A block has three states Clean, Dirty or Invalidate. When two PUs read the data, these blocks become Clean.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36</a:t>
            </a:fld>
            <a:endParaRPr lang="en-US" altLang="ja-JP"/>
          </a:p>
        </p:txBody>
      </p:sp>
    </p:spTree>
    <p:extLst>
      <p:ext uri="{BB962C8B-B14F-4D97-AF65-F5344CB8AC3E}">
        <p14:creationId xmlns:p14="http://schemas.microsoft.com/office/powerpoint/2010/main" val="4260951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problem is when a PU writes the data. As common write back cache, the state changes from Clean to Dirty. In order to notice other PUs, the invalidation signal is transferred on the shared bus. It includes only address and invalidation request. By snooping the address, each cache changes its state from Clean to Invalidated like this. Once the state becomes Dirty, of course, no transactions on the shared bus are needed. The block marked Dirty can be read and write freely as common write back cache does.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37</a:t>
            </a:fld>
            <a:endParaRPr lang="en-US" altLang="ja-JP"/>
          </a:p>
        </p:txBody>
      </p:sp>
    </p:spTree>
    <p:extLst>
      <p:ext uri="{BB962C8B-B14F-4D97-AF65-F5344CB8AC3E}">
        <p14:creationId xmlns:p14="http://schemas.microsoft.com/office/powerpoint/2010/main" val="360178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problem happens when the cache marked dirty is accessed by the other PU. When this PU reads the data, since it is invalidated, a miss occurs. It sends the read request to the main memory, but there is a dirty cache.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38</a:t>
            </a:fld>
            <a:endParaRPr lang="en-US" altLang="ja-JP"/>
          </a:p>
        </p:txBody>
      </p:sp>
    </p:spTree>
    <p:extLst>
      <p:ext uri="{BB962C8B-B14F-4D97-AF65-F5344CB8AC3E}">
        <p14:creationId xmlns:p14="http://schemas.microsoft.com/office/powerpoint/2010/main" val="4256528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cache snoops the shared bus and recognizes the read request. At that time, this cache stops main memory answering the request and</a:t>
            </a:r>
          </a:p>
          <a:p>
            <a:r>
              <a:rPr kumimoji="1" lang="en-US" altLang="ja-JP" dirty="0"/>
              <a:t>instead it, the cache sends the block on the bus and write back is done. After that, the block is transferred to the requesting cache. The write back and filling requesting cache can be done in the multi-casting manner if the bus protocol allows. After this operation, both cache blocks become Clean.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39</a:t>
            </a:fld>
            <a:endParaRPr lang="en-US" altLang="ja-JP"/>
          </a:p>
        </p:txBody>
      </p:sp>
    </p:spTree>
    <p:extLst>
      <p:ext uri="{BB962C8B-B14F-4D97-AF65-F5344CB8AC3E}">
        <p14:creationId xmlns:p14="http://schemas.microsoft.com/office/powerpoint/2010/main" val="1455664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What happens the PU causes the write miss. As the case of read miss, the request goes to the main memory same, since the write back cache uses the write allocate policy.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40</a:t>
            </a:fld>
            <a:endParaRPr lang="en-US" altLang="ja-JP"/>
          </a:p>
        </p:txBody>
      </p:sp>
    </p:spTree>
    <p:extLst>
      <p:ext uri="{BB962C8B-B14F-4D97-AF65-F5344CB8AC3E}">
        <p14:creationId xmlns:p14="http://schemas.microsoft.com/office/powerpoint/2010/main" val="1975210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cache providing the</a:t>
            </a:r>
            <a:r>
              <a:rPr kumimoji="1" lang="ja-JP" altLang="en-US" dirty="0"/>
              <a:t> </a:t>
            </a:r>
            <a:r>
              <a:rPr kumimoji="1" lang="en-US" altLang="ja-JP" dirty="0"/>
              <a:t>Dirty</a:t>
            </a:r>
            <a:r>
              <a:rPr kumimoji="1" lang="ja-JP" altLang="en-US" dirty="0"/>
              <a:t> </a:t>
            </a:r>
            <a:r>
              <a:rPr kumimoji="1" lang="en-US" altLang="ja-JP" dirty="0"/>
              <a:t>block responds as well and writes the block back to the main memory, then it is forwarded to the requesting cache. After writing data into the block, it directly turns into Dirty state. On the other hand, after sending the block, the supplier’s state becomes Invalidated directly.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41</a:t>
            </a:fld>
            <a:endParaRPr lang="en-US" altLang="ja-JP"/>
          </a:p>
        </p:txBody>
      </p:sp>
    </p:spTree>
    <p:extLst>
      <p:ext uri="{BB962C8B-B14F-4D97-AF65-F5344CB8AC3E}">
        <p14:creationId xmlns:p14="http://schemas.microsoft.com/office/powerpoint/2010/main" val="297028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a:t>
            </a:r>
            <a:r>
              <a:rPr kumimoji="1" lang="ja-JP" altLang="en-US" dirty="0"/>
              <a:t> </a:t>
            </a:r>
            <a:r>
              <a:rPr kumimoji="1" lang="en-US" altLang="ja-JP" dirty="0"/>
              <a:t>me explain the basic structure of cache with this simple figure for very small cache system. Here, the main memory is 1KB and cache is 64B. Cache system is managed with small data block. Here a block is 8 bytes. That is this cache can store 8 blocks. Of course, the size is too small but the structure itself is the same as the practical cache. And also note that the main memory is L2 cache for the multi-core CPU. So, I will use this figure in order to save the number of digits. There are 128 blocks in the main memory, and a block is stored into the cache block whose least three bits are the same. Here this 0011010 block is stored into 010 of the cache memory. These three bits are called the index. The other 4 bits are used as an identifier of the block, and called key or tag. The cache directory or tag memory is provided to keep the tag that is stored in the cache. This example, 0011 is stored here. When address from CPU is given, the cache directory and the cache are referred at the same time by the index, and if the upper 4 bits of the address matches to the key stored in the cache memory, it means that the target block is in the cache. It is called hit. In this case, the read out data is forwarded to the requesting CPU. This simplest mapping is called the direct map.</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a:t>
            </a:fld>
            <a:endParaRPr lang="en-US" altLang="ja-JP"/>
          </a:p>
        </p:txBody>
      </p:sp>
    </p:spTree>
    <p:extLst>
      <p:ext uri="{BB962C8B-B14F-4D97-AF65-F5344CB8AC3E}">
        <p14:creationId xmlns:p14="http://schemas.microsoft.com/office/powerpoint/2010/main" val="1813637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cache protocol can be described by the state transition diagrams. Two diagrams must be provided. One is from CPU request and the other is from the shared bus.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42</a:t>
            </a:fld>
            <a:endParaRPr lang="en-US" altLang="ja-JP"/>
          </a:p>
        </p:txBody>
      </p:sp>
    </p:spTree>
    <p:extLst>
      <p:ext uri="{BB962C8B-B14F-4D97-AF65-F5344CB8AC3E}">
        <p14:creationId xmlns:p14="http://schemas.microsoft.com/office/powerpoint/2010/main" val="1530822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basic protocol can be improved. One idea is providing exclusive state by adding an extra bit to each directory entry. It is set when there is no other copy in the system. Dirty cache is always exclusive. So, four states; clean exclusive, clean sharable, dirty exclusive and invalidated are used. When the first PU reads the block it becomes Clean Exclusive. It can be detected there is no notice from other caches snooping the shared bus.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43</a:t>
            </a:fld>
            <a:endParaRPr lang="en-US" altLang="ja-JP"/>
          </a:p>
        </p:txBody>
      </p:sp>
    </p:spTree>
    <p:extLst>
      <p:ext uri="{BB962C8B-B14F-4D97-AF65-F5344CB8AC3E}">
        <p14:creationId xmlns:p14="http://schemas.microsoft.com/office/powerpoint/2010/main" val="1602359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other cache reads the same block, the cache with CE block responds, and both cache blocks turn to the Clean Sharable. In this case, the operation of this protocol is the same as the basic protocol.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44</a:t>
            </a:fld>
            <a:endParaRPr lang="en-US" altLang="ja-JP"/>
          </a:p>
        </p:txBody>
      </p:sp>
    </p:spTree>
    <p:extLst>
      <p:ext uri="{BB962C8B-B14F-4D97-AF65-F5344CB8AC3E}">
        <p14:creationId xmlns:p14="http://schemas.microsoft.com/office/powerpoint/2010/main" val="292520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the PU writes the data into the block with the CE, it changes its state into Dirty Exclusive without sending the invalidation signal on the bus. This is only the benefit of introducing the exclusive state. Some people think that the performance improvement by introducing the CE is not so large. However, because the shared data between PUs is actually not so large, most of invalidation signals in the basic protocol are in vain. So, this protocol called MESI or Illinois protocol is popularly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45</a:t>
            </a:fld>
            <a:endParaRPr lang="en-US" altLang="ja-JP"/>
          </a:p>
        </p:txBody>
      </p:sp>
    </p:spTree>
    <p:extLst>
      <p:ext uri="{BB962C8B-B14F-4D97-AF65-F5344CB8AC3E}">
        <p14:creationId xmlns:p14="http://schemas.microsoft.com/office/powerpoint/2010/main" val="897904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idea is introducing the concept of ownership. Dirty or clean is decided whether the content of block is the same as that of the main memory or not.  But, by using the concept of ownership, the cache can behave instead of the main memory. Here, four states, owned sharable, owned exclusive, unowned sharable and invalidated. The default owner is the main memory, when a PU reads the data the copy becomes unowned sharable.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47</a:t>
            </a:fld>
            <a:endParaRPr lang="en-US" altLang="ja-JP"/>
          </a:p>
        </p:txBody>
      </p:sp>
    </p:spTree>
    <p:extLst>
      <p:ext uri="{BB962C8B-B14F-4D97-AF65-F5344CB8AC3E}">
        <p14:creationId xmlns:p14="http://schemas.microsoft.com/office/powerpoint/2010/main" val="4119236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PU writes the data, the block with unowned sharable sends the invalidation signals, and the all US blocks are invalidated. At that time, the block turns Owned Exclusive, that is, the PU </a:t>
            </a:r>
            <a:r>
              <a:rPr kumimoji="1" lang="en-US" altLang="ja-JP" dirty="0" err="1"/>
              <a:t>becames</a:t>
            </a:r>
            <a:r>
              <a:rPr kumimoji="1" lang="en-US" altLang="ja-JP" dirty="0"/>
              <a:t> the owner.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48</a:t>
            </a:fld>
            <a:endParaRPr lang="en-US" altLang="ja-JP"/>
          </a:p>
        </p:txBody>
      </p:sp>
    </p:spTree>
    <p:extLst>
      <p:ext uri="{BB962C8B-B14F-4D97-AF65-F5344CB8AC3E}">
        <p14:creationId xmlns:p14="http://schemas.microsoft.com/office/powerpoint/2010/main" val="3117518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PU occurs the read miss, the cache issues the request to the owner not for the main memory. This case, the owner, the cache with OE responds.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49</a:t>
            </a:fld>
            <a:endParaRPr lang="en-US" altLang="ja-JP"/>
          </a:p>
        </p:txBody>
      </p:sp>
    </p:spTree>
    <p:extLst>
      <p:ext uri="{BB962C8B-B14F-4D97-AF65-F5344CB8AC3E}">
        <p14:creationId xmlns:p14="http://schemas.microsoft.com/office/powerpoint/2010/main" val="1051901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the block is transferred to the requesting cache without write-back to the main memory. This method has two benefits: First, since the write back only occurs when the owner is replaced, redundant write back can be reduced. Second, the cache-to-cache data transfer can be done with much more speed than data transfer between the main memory or upper level cache. After the block transfer, the owner becomes owned sharable, and the requesting cache becomes US. Note that, this US block is consistent to the owner, not the main memory. This is called MOSI protocol or Berkeley protocol.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50</a:t>
            </a:fld>
            <a:endParaRPr lang="en-US" altLang="ja-JP"/>
          </a:p>
        </p:txBody>
      </p:sp>
    </p:spTree>
    <p:extLst>
      <p:ext uri="{BB962C8B-B14F-4D97-AF65-F5344CB8AC3E}">
        <p14:creationId xmlns:p14="http://schemas.microsoft.com/office/powerpoint/2010/main" val="1627683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can use update style protocol instead of the invalidation.  This MES protocol only uses CE, CS, and DE. The protocol is almost the same as that of Illinois or MESI</a:t>
            </a:r>
            <a:r>
              <a:rPr kumimoji="1" lang="ja-JP" altLang="en-US" dirty="0"/>
              <a:t> </a:t>
            </a:r>
            <a:r>
              <a:rPr kumimoji="1" lang="en-US" altLang="ja-JP" dirty="0"/>
              <a:t>protocol.</a:t>
            </a:r>
            <a:r>
              <a:rPr kumimoji="1" lang="ja-JP" altLang="en-US" dirty="0"/>
              <a:t> </a:t>
            </a:r>
            <a:r>
              <a:rPr kumimoji="1" lang="en-US" altLang="ja-JP" dirty="0"/>
              <a:t>That</a:t>
            </a:r>
            <a:r>
              <a:rPr kumimoji="1" lang="ja-JP" altLang="en-US" dirty="0"/>
              <a:t> </a:t>
            </a:r>
            <a:r>
              <a:rPr kumimoji="1" lang="en-US" altLang="ja-JP" dirty="0"/>
              <a:t>is,</a:t>
            </a:r>
            <a:r>
              <a:rPr kumimoji="1" lang="ja-JP" altLang="en-US" dirty="0"/>
              <a:t> </a:t>
            </a:r>
            <a:r>
              <a:rPr kumimoji="1" lang="en-US" altLang="ja-JP" dirty="0"/>
              <a:t>the</a:t>
            </a:r>
            <a:r>
              <a:rPr kumimoji="1" lang="ja-JP" altLang="en-US" dirty="0"/>
              <a:t> </a:t>
            </a:r>
            <a:r>
              <a:rPr kumimoji="1" lang="en-US" altLang="ja-JP" dirty="0"/>
              <a:t>first</a:t>
            </a:r>
            <a:r>
              <a:rPr kumimoji="1" lang="ja-JP" altLang="en-US" dirty="0"/>
              <a:t> </a:t>
            </a:r>
            <a:r>
              <a:rPr kumimoji="1" lang="en-US" altLang="ja-JP" dirty="0"/>
              <a:t>reading</a:t>
            </a:r>
            <a:r>
              <a:rPr kumimoji="1" lang="ja-JP" altLang="en-US" dirty="0"/>
              <a:t> </a:t>
            </a:r>
            <a:r>
              <a:rPr kumimoji="1" lang="en-US" altLang="ja-JP" dirty="0"/>
              <a:t>cache</a:t>
            </a:r>
            <a:r>
              <a:rPr kumimoji="1" lang="ja-JP" altLang="en-US" dirty="0"/>
              <a:t> </a:t>
            </a:r>
            <a:r>
              <a:rPr kumimoji="1" lang="en-US" altLang="ja-JP" dirty="0"/>
              <a:t>block</a:t>
            </a:r>
            <a:r>
              <a:rPr kumimoji="1" lang="ja-JP" altLang="en-US" dirty="0"/>
              <a:t> </a:t>
            </a:r>
            <a:r>
              <a:rPr kumimoji="1" lang="en-US" altLang="ja-JP" dirty="0"/>
              <a:t>becomes</a:t>
            </a:r>
            <a:r>
              <a:rPr kumimoji="1" lang="ja-JP" altLang="en-US" dirty="0"/>
              <a:t> </a:t>
            </a:r>
            <a:r>
              <a:rPr kumimoji="1" lang="en-US" altLang="ja-JP" dirty="0"/>
              <a:t>CE</a:t>
            </a:r>
            <a:r>
              <a:rPr kumimoji="1" lang="ja-JP" altLang="en-US" dirty="0"/>
              <a:t> </a:t>
            </a:r>
            <a:r>
              <a:rPr kumimoji="1" lang="en-US" altLang="ja-JP" dirty="0"/>
              <a:t>but</a:t>
            </a:r>
            <a:r>
              <a:rPr kumimoji="1" lang="ja-JP" altLang="en-US" dirty="0"/>
              <a:t> </a:t>
            </a:r>
            <a:r>
              <a:rPr kumimoji="1" lang="en-US" altLang="ja-JP" dirty="0"/>
              <a:t>by</a:t>
            </a:r>
            <a:r>
              <a:rPr kumimoji="1" lang="ja-JP" altLang="en-US" dirty="0"/>
              <a:t> </a:t>
            </a:r>
            <a:r>
              <a:rPr kumimoji="1" lang="en-US" altLang="ja-JP" dirty="0"/>
              <a:t>the</a:t>
            </a:r>
            <a:r>
              <a:rPr kumimoji="1" lang="ja-JP" altLang="en-US" dirty="0"/>
              <a:t> </a:t>
            </a:r>
            <a:r>
              <a:rPr kumimoji="1" lang="en-US" altLang="ja-JP" dirty="0"/>
              <a:t>access from the next PUs, they all turn to CS.</a:t>
            </a:r>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51</a:t>
            </a:fld>
            <a:endParaRPr lang="en-US" altLang="ja-JP"/>
          </a:p>
        </p:txBody>
      </p:sp>
    </p:spTree>
    <p:extLst>
      <p:ext uri="{BB962C8B-B14F-4D97-AF65-F5344CB8AC3E}">
        <p14:creationId xmlns:p14="http://schemas.microsoft.com/office/powerpoint/2010/main" val="185139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But the next step is quite different. When a PU writes the data, it is transferred both to main memory and other copies.  Since the other cache block copy is updated, the state keeps CS. It means that once the state becomes CS, the writing data are always transferred through the shared bus.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52</a:t>
            </a:fld>
            <a:endParaRPr lang="en-US" altLang="ja-JP"/>
          </a:p>
        </p:txBody>
      </p:sp>
    </p:spTree>
    <p:extLst>
      <p:ext uri="{BB962C8B-B14F-4D97-AF65-F5344CB8AC3E}">
        <p14:creationId xmlns:p14="http://schemas.microsoft.com/office/powerpoint/2010/main" val="81461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upper 4bit address from the CPU does not match the key from the directory, it means that the target block is not stored in the cache. This is called cache miss. In this case, the target block must be fetched from the main memory and stored in the cache. At the same time, the directory is rewritten with the corresponding key. In this case, 0000. This operation is called replace. In the direct map cache, two blocks whose index is the same cannot stored in the cache memory. The cache miss by conflicting the index is called the conflict miss. The miss ratio of the direct map cache is not good because of this type miss.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a:t>
            </a:fld>
            <a:endParaRPr lang="en-US" altLang="ja-JP"/>
          </a:p>
        </p:txBody>
      </p:sp>
    </p:spTree>
    <p:extLst>
      <p:ext uri="{BB962C8B-B14F-4D97-AF65-F5344CB8AC3E}">
        <p14:creationId xmlns:p14="http://schemas.microsoft.com/office/powerpoint/2010/main" val="397250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when a PU writes the data into CE block, it turns into DE without sending invalidation signal. And for DE</a:t>
            </a:r>
            <a:r>
              <a:rPr kumimoji="1" lang="ja-JP" altLang="en-US" dirty="0"/>
              <a:t> </a:t>
            </a:r>
            <a:r>
              <a:rPr kumimoji="1" lang="en-US" altLang="ja-JP" dirty="0"/>
              <a:t>blocks, the connecting CPU can read/write freely. It is called MES protocol or Firefly protocol named after DEC’s workstation.</a:t>
            </a:r>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53</a:t>
            </a:fld>
            <a:endParaRPr lang="en-US" altLang="ja-JP"/>
          </a:p>
        </p:txBody>
      </p:sp>
    </p:spTree>
    <p:extLst>
      <p:ext uri="{BB962C8B-B14F-4D97-AF65-F5344CB8AC3E}">
        <p14:creationId xmlns:p14="http://schemas.microsoft.com/office/powerpoint/2010/main" val="25723748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update style protocol uses both the concept of exclusive/shared and ownership. Thus, four states OS, OE, US, and UE are used.</a:t>
            </a:r>
          </a:p>
          <a:p>
            <a:r>
              <a:rPr kumimoji="1" lang="en-US" altLang="ja-JP" dirty="0"/>
              <a:t>When the first PU</a:t>
            </a:r>
            <a:r>
              <a:rPr kumimoji="1" lang="ja-JP" altLang="en-US" dirty="0"/>
              <a:t> </a:t>
            </a:r>
            <a:r>
              <a:rPr kumimoji="1" lang="en-US" altLang="ja-JP" dirty="0"/>
              <a:t>reads</a:t>
            </a:r>
            <a:r>
              <a:rPr kumimoji="1" lang="ja-JP" altLang="en-US" dirty="0"/>
              <a:t> </a:t>
            </a:r>
            <a:r>
              <a:rPr kumimoji="1" lang="en-US" altLang="ja-JP" dirty="0"/>
              <a:t>the</a:t>
            </a:r>
            <a:r>
              <a:rPr kumimoji="1" lang="ja-JP" altLang="en-US" dirty="0"/>
              <a:t> </a:t>
            </a:r>
            <a:r>
              <a:rPr kumimoji="1" lang="en-US" altLang="ja-JP" dirty="0"/>
              <a:t>data,</a:t>
            </a:r>
            <a:r>
              <a:rPr kumimoji="1" lang="ja-JP" altLang="en-US" dirty="0"/>
              <a:t> </a:t>
            </a:r>
            <a:r>
              <a:rPr kumimoji="1" lang="en-US" altLang="ja-JP" dirty="0"/>
              <a:t>the</a:t>
            </a:r>
            <a:r>
              <a:rPr kumimoji="1" lang="ja-JP" altLang="en-US" dirty="0"/>
              <a:t> </a:t>
            </a:r>
            <a:r>
              <a:rPr kumimoji="1" lang="en-US" altLang="ja-JP" dirty="0"/>
              <a:t>block state becomes UE. </a:t>
            </a:r>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54</a:t>
            </a:fld>
            <a:endParaRPr lang="en-US" altLang="ja-JP"/>
          </a:p>
        </p:txBody>
      </p:sp>
    </p:spTree>
    <p:extLst>
      <p:ext uri="{BB962C8B-B14F-4D97-AF65-F5344CB8AC3E}">
        <p14:creationId xmlns:p14="http://schemas.microsoft.com/office/powerpoint/2010/main" val="25757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second PU reads the same cache block, both blocks become 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55</a:t>
            </a:fld>
            <a:endParaRPr lang="en-US" altLang="ja-JP"/>
          </a:p>
        </p:txBody>
      </p:sp>
    </p:spTree>
    <p:extLst>
      <p:ext uri="{BB962C8B-B14F-4D97-AF65-F5344CB8AC3E}">
        <p14:creationId xmlns:p14="http://schemas.microsoft.com/office/powerpoint/2010/main" val="1307489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PU writes the block with US, the data are directly transferred through the shared bus and the cache copy is updated. Thus, although the owner state becomes OS, the state of copies stays in US. It is like the behavior of Firefly protocol.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56</a:t>
            </a:fld>
            <a:endParaRPr lang="en-US" altLang="ja-JP"/>
          </a:p>
        </p:txBody>
      </p:sp>
    </p:spTree>
    <p:extLst>
      <p:ext uri="{BB962C8B-B14F-4D97-AF65-F5344CB8AC3E}">
        <p14:creationId xmlns:p14="http://schemas.microsoft.com/office/powerpoint/2010/main" val="2910735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 the other hand, when the PU miss-hits the block, it requires the block to the owner like Berkeley protocol.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57</a:t>
            </a:fld>
            <a:endParaRPr lang="en-US" altLang="ja-JP"/>
          </a:p>
        </p:txBody>
      </p:sp>
    </p:spTree>
    <p:extLst>
      <p:ext uri="{BB962C8B-B14F-4D97-AF65-F5344CB8AC3E}">
        <p14:creationId xmlns:p14="http://schemas.microsoft.com/office/powerpoint/2010/main" val="38027310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the cache block is transferred from the owner directly. In this case, the owner becomes OS while the requesting cache block becomes 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58</a:t>
            </a:fld>
            <a:endParaRPr lang="en-US" altLang="ja-JP"/>
          </a:p>
        </p:txBody>
      </p:sp>
    </p:spTree>
    <p:extLst>
      <p:ext uri="{BB962C8B-B14F-4D97-AF65-F5344CB8AC3E}">
        <p14:creationId xmlns:p14="http://schemas.microsoft.com/office/powerpoint/2010/main" val="1935153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Like Illinois protocol, the writing request to US block changes its state into OE without using any bus transaction.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59</a:t>
            </a:fld>
            <a:endParaRPr lang="en-US" altLang="ja-JP"/>
          </a:p>
        </p:txBody>
      </p:sp>
    </p:spTree>
    <p:extLst>
      <p:ext uri="{BB962C8B-B14F-4D97-AF65-F5344CB8AC3E}">
        <p14:creationId xmlns:p14="http://schemas.microsoft.com/office/powerpoint/2010/main" val="346895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cache coherence protocol can be classified by the states attached to each cache block. First, the block is classified into valid or invalid. For the valid block, if there is no other copy, it is exclusive. Also, if it is an owner, the state is owned. Thus, a block is in  one of five states OE, OS, UE, US, and I. In order to simple representation, OE is called M for modified, OS is O for owned, UE is E for exclusive, US is S for sharable, and I for invalidate. Since the protocol is represented with five letters MOESI, it is called the MOESI protocol class.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60</a:t>
            </a:fld>
            <a:endParaRPr lang="en-US" altLang="ja-JP"/>
          </a:p>
        </p:txBody>
      </p:sp>
    </p:spTree>
    <p:extLst>
      <p:ext uri="{BB962C8B-B14F-4D97-AF65-F5344CB8AC3E}">
        <p14:creationId xmlns:p14="http://schemas.microsoft.com/office/powerpoint/2010/main" val="39112158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protocols introduced before were summarized in this slide.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61</a:t>
            </a:fld>
            <a:endParaRPr lang="en-US" altLang="ja-JP"/>
          </a:p>
        </p:txBody>
      </p:sp>
    </p:spTree>
    <p:extLst>
      <p:ext uri="{BB962C8B-B14F-4D97-AF65-F5344CB8AC3E}">
        <p14:creationId xmlns:p14="http://schemas.microsoft.com/office/powerpoint/2010/main" val="417956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compare the invalidate protocol versus update protocol. The drawback of invalidate protocol is the bus congestion caused by the frequent data writing to the shared data.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62</a:t>
            </a:fld>
            <a:endParaRPr lang="en-US" altLang="ja-JP"/>
          </a:p>
        </p:txBody>
      </p:sp>
    </p:spTree>
    <p:extLst>
      <p:ext uri="{BB962C8B-B14F-4D97-AF65-F5344CB8AC3E}">
        <p14:creationId xmlns:p14="http://schemas.microsoft.com/office/powerpoint/2010/main" val="280884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improve it, two cache blocks form a set, and the index is assigned to each set. Here, there are 4 sets, and least two digits of the block number is used for the index. Here index is 10, and the block 0011010 is stored here. Two cache directories are provided for each way of the cache, and referred by the same index in parallel. The comparison is also done in parallel, and if either of them matches, the data is forwarded to the CPU. This structure is called 2-way set associative map. Apparently, the flexibility of storing the block is improved compared with the direct map method.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7</a:t>
            </a:fld>
            <a:endParaRPr lang="en-US" altLang="ja-JP"/>
          </a:p>
        </p:txBody>
      </p:sp>
    </p:spTree>
    <p:extLst>
      <p:ext uri="{BB962C8B-B14F-4D97-AF65-F5344CB8AC3E}">
        <p14:creationId xmlns:p14="http://schemas.microsoft.com/office/powerpoint/2010/main" val="1564677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Assume that these two PUs share the same cache block and frequently write and read data. When this PU writes the data, it invalidates the copy with invalidation signal.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63</a:t>
            </a:fld>
            <a:endParaRPr lang="en-US" altLang="ja-JP"/>
          </a:p>
        </p:txBody>
      </p:sp>
    </p:spTree>
    <p:extLst>
      <p:ext uri="{BB962C8B-B14F-4D97-AF65-F5344CB8AC3E}">
        <p14:creationId xmlns:p14="http://schemas.microsoft.com/office/powerpoint/2010/main" val="3650662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PU attached to the invalidated cache reads the data, the cache block is written back to the main memory and transferred to the requesting cache.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64</a:t>
            </a:fld>
            <a:endParaRPr lang="en-US" altLang="ja-JP"/>
          </a:p>
        </p:txBody>
      </p:sp>
    </p:spTree>
    <p:extLst>
      <p:ext uri="{BB962C8B-B14F-4D97-AF65-F5344CB8AC3E}">
        <p14:creationId xmlns:p14="http://schemas.microsoft.com/office/powerpoint/2010/main" val="32178352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this time, assume that this PU writes the data, this block is invalidated.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65</a:t>
            </a:fld>
            <a:endParaRPr lang="en-US" altLang="ja-JP"/>
          </a:p>
        </p:txBody>
      </p:sp>
    </p:spTree>
    <p:extLst>
      <p:ext uri="{BB962C8B-B14F-4D97-AF65-F5344CB8AC3E}">
        <p14:creationId xmlns:p14="http://schemas.microsoft.com/office/powerpoint/2010/main" val="4208438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if the PU reads the data, this time the data block is transferred the opposite direction. That is, by the frequent reads/writes by two PUs for the same block, a cache block goes and returns iteratively. This phenomenon is called the ping-pong effect.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66</a:t>
            </a:fld>
            <a:endParaRPr lang="en-US" altLang="ja-JP"/>
          </a:p>
        </p:txBody>
      </p:sp>
    </p:spTree>
    <p:extLst>
      <p:ext uri="{BB962C8B-B14F-4D97-AF65-F5344CB8AC3E}">
        <p14:creationId xmlns:p14="http://schemas.microsoft.com/office/powerpoint/2010/main" val="2771887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 the other hand, in the update protocol, once the state becomes CS, all writing data are transferred through the bus, if the update target cache is replaced. That is, the performance is the same as that of write through cache.</a:t>
            </a:r>
          </a:p>
          <a:p>
            <a:r>
              <a:rPr kumimoji="1" lang="en-US" altLang="ja-JP" dirty="0"/>
              <a:t>There are several proposals to solve these problems, there is no definitive method. In the current multi-core, the MESI or MOESI protocols are used now.</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67</a:t>
            </a:fld>
            <a:endParaRPr lang="en-US" altLang="ja-JP"/>
          </a:p>
        </p:txBody>
      </p:sp>
    </p:spTree>
    <p:extLst>
      <p:ext uri="{BB962C8B-B14F-4D97-AF65-F5344CB8AC3E}">
        <p14:creationId xmlns:p14="http://schemas.microsoft.com/office/powerpoint/2010/main" val="759127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the summary of today’s lesson.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69</a:t>
            </a:fld>
            <a:endParaRPr lang="en-US" altLang="ja-JP"/>
          </a:p>
        </p:txBody>
      </p:sp>
    </p:spTree>
    <p:extLst>
      <p:ext uri="{BB962C8B-B14F-4D97-AF65-F5344CB8AC3E}">
        <p14:creationId xmlns:p14="http://schemas.microsoft.com/office/powerpoint/2010/main" val="1238293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50000"/>
              </a:spcBef>
            </a:pPr>
            <a:fld id="{DECD0FD6-3C3F-4E35-A705-7D9AC9BFB4D7}" type="slidenum">
              <a:rPr lang="en-US" altLang="ja-JP">
                <a:ea typeface="ＭＳ Ｐゴシック" panose="020B0600070205080204" pitchFamily="50" charset="-128"/>
              </a:rPr>
              <a:pPr>
                <a:spcBef>
                  <a:spcPct val="50000"/>
                </a:spcBef>
              </a:pPr>
              <a:t>71</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xfrm>
            <a:off x="1143000" y="684213"/>
            <a:ext cx="4576763" cy="3432175"/>
          </a:xfrm>
          <a:ln/>
        </p:spPr>
      </p:sp>
      <p:sp>
        <p:nvSpPr>
          <p:cNvPr id="65540"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a:ea typeface="Arial Unicode MS" panose="020B0604020202020204" pitchFamily="50" charset="-128"/>
                <a:cs typeface="Arial Unicode MS" panose="020B0604020202020204" pitchFamily="50" charset="-128"/>
              </a:rPr>
              <a:t>４つのコアを搭載可能、共有データのキャッシングはスヌープで管理する</a:t>
            </a:r>
          </a:p>
        </p:txBody>
      </p:sp>
    </p:spTree>
    <p:extLst>
      <p:ext uri="{BB962C8B-B14F-4D97-AF65-F5344CB8AC3E}">
        <p14:creationId xmlns:p14="http://schemas.microsoft.com/office/powerpoint/2010/main" val="3910035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case that causes the conflict can be saved because they can be stored in the different ways like this. Similarly, 4-way, 8-way and more can be defined. But here I will omit the explanation.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8</a:t>
            </a:fld>
            <a:endParaRPr lang="en-US" altLang="ja-JP"/>
          </a:p>
        </p:txBody>
      </p:sp>
    </p:spTree>
    <p:extLst>
      <p:ext uri="{BB962C8B-B14F-4D97-AF65-F5344CB8AC3E}">
        <p14:creationId xmlns:p14="http://schemas.microsoft.com/office/powerpoint/2010/main" val="48605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the read operation, when cache is hit, the data are forwarded to the CPU. If miss happens, the main memory is accessed and the fetched block is filled into the cache. However, for the write operation, there are two policies. One is write through. In this policy, when write request hits, the written data are forwarded to the main memory directly.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9</a:t>
            </a:fld>
            <a:endParaRPr lang="en-US" altLang="ja-JP"/>
          </a:p>
        </p:txBody>
      </p:sp>
    </p:spTree>
    <p:extLst>
      <p:ext uri="{BB962C8B-B14F-4D97-AF65-F5344CB8AC3E}">
        <p14:creationId xmlns:p14="http://schemas.microsoft.com/office/powerpoint/2010/main" val="119800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two policies when write request miss-hits. Write non-allocate or direct write bypasses the cache and the data are directly written into the main memory. This policy is easy to be implemented, but the hit ratio is slightly degraded.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10</a:t>
            </a:fld>
            <a:endParaRPr lang="en-US" altLang="ja-JP"/>
          </a:p>
        </p:txBody>
      </p:sp>
    </p:spTree>
    <p:extLst>
      <p:ext uri="{BB962C8B-B14F-4D97-AF65-F5344CB8AC3E}">
        <p14:creationId xmlns:p14="http://schemas.microsoft.com/office/powerpoint/2010/main" val="130112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8834"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248835"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smtClean="0"/>
            </a:lvl1pPr>
          </a:lstStyle>
          <a:p>
            <a:pPr>
              <a:defRPr/>
            </a:pPr>
            <a:fld id="{8020DB1F-979B-479B-8796-DFEBAFB30F84}" type="slidenum">
              <a:rPr lang="en-US" altLang="ja-JP"/>
              <a:pPr>
                <a:defRPr/>
              </a:pPr>
              <a:t>‹#›</a:t>
            </a:fld>
            <a:endParaRPr lang="en-US" altLang="ja-JP"/>
          </a:p>
        </p:txBody>
      </p:sp>
    </p:spTree>
    <p:extLst>
      <p:ext uri="{BB962C8B-B14F-4D97-AF65-F5344CB8AC3E}">
        <p14:creationId xmlns:p14="http://schemas.microsoft.com/office/powerpoint/2010/main" val="375003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C489D2E-E18E-4AB6-AEAD-0E8DA81895B1}" type="slidenum">
              <a:rPr lang="en-US" altLang="ja-JP"/>
              <a:pPr>
                <a:defRPr/>
              </a:pPr>
              <a:t>‹#›</a:t>
            </a:fld>
            <a:endParaRPr lang="en-US" altLang="ja-JP"/>
          </a:p>
        </p:txBody>
      </p:sp>
    </p:spTree>
    <p:extLst>
      <p:ext uri="{BB962C8B-B14F-4D97-AF65-F5344CB8AC3E}">
        <p14:creationId xmlns:p14="http://schemas.microsoft.com/office/powerpoint/2010/main" val="405510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1A27C3-21E3-4137-ABDF-366CAC8C9773}" type="slidenum">
              <a:rPr lang="en-US" altLang="ja-JP"/>
              <a:pPr>
                <a:defRPr/>
              </a:pPr>
              <a:t>‹#›</a:t>
            </a:fld>
            <a:endParaRPr lang="en-US" altLang="ja-JP"/>
          </a:p>
        </p:txBody>
      </p:sp>
    </p:spTree>
    <p:extLst>
      <p:ext uri="{BB962C8B-B14F-4D97-AF65-F5344CB8AC3E}">
        <p14:creationId xmlns:p14="http://schemas.microsoft.com/office/powerpoint/2010/main" val="186355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744FCEB-1B32-40B0-92A5-79072C34AC49}" type="slidenum">
              <a:rPr lang="en-US" altLang="ja-JP"/>
              <a:pPr>
                <a:defRPr/>
              </a:pPr>
              <a:t>‹#›</a:t>
            </a:fld>
            <a:endParaRPr lang="en-US" altLang="ja-JP"/>
          </a:p>
        </p:txBody>
      </p:sp>
    </p:spTree>
    <p:extLst>
      <p:ext uri="{BB962C8B-B14F-4D97-AF65-F5344CB8AC3E}">
        <p14:creationId xmlns:p14="http://schemas.microsoft.com/office/powerpoint/2010/main" val="3222975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SmartArt プレースホルダ 2"/>
          <p:cNvSpPr>
            <a:spLocks noGrp="1"/>
          </p:cNvSpPr>
          <p:nvPr>
            <p:ph type="dgm"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4EA196E-A741-4A0B-B1FA-77C655925451}" type="slidenum">
              <a:rPr lang="en-US" altLang="ja-JP"/>
              <a:pPr>
                <a:defRPr/>
              </a:pPr>
              <a:t>‹#›</a:t>
            </a:fld>
            <a:endParaRPr lang="en-US" altLang="ja-JP"/>
          </a:p>
        </p:txBody>
      </p:sp>
    </p:spTree>
    <p:extLst>
      <p:ext uri="{BB962C8B-B14F-4D97-AF65-F5344CB8AC3E}">
        <p14:creationId xmlns:p14="http://schemas.microsoft.com/office/powerpoint/2010/main" val="407580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0A1549-399D-43B2-89B7-2EAAEE8AF0F8}" type="slidenum">
              <a:rPr lang="en-US" altLang="ja-JP"/>
              <a:pPr>
                <a:defRPr/>
              </a:pPr>
              <a:t>‹#›</a:t>
            </a:fld>
            <a:endParaRPr lang="en-US" altLang="ja-JP"/>
          </a:p>
        </p:txBody>
      </p:sp>
    </p:spTree>
    <p:extLst>
      <p:ext uri="{BB962C8B-B14F-4D97-AF65-F5344CB8AC3E}">
        <p14:creationId xmlns:p14="http://schemas.microsoft.com/office/powerpoint/2010/main" val="379445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7B92D52-BD96-46E1-A10F-FAF5B0E4E6CB}" type="slidenum">
              <a:rPr lang="en-US" altLang="ja-JP"/>
              <a:pPr>
                <a:defRPr/>
              </a:pPr>
              <a:t>‹#›</a:t>
            </a:fld>
            <a:endParaRPr lang="en-US" altLang="ja-JP"/>
          </a:p>
        </p:txBody>
      </p:sp>
    </p:spTree>
    <p:extLst>
      <p:ext uri="{BB962C8B-B14F-4D97-AF65-F5344CB8AC3E}">
        <p14:creationId xmlns:p14="http://schemas.microsoft.com/office/powerpoint/2010/main" val="330453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86230D0-CD0C-498B-87AB-9C327364ED4D}" type="slidenum">
              <a:rPr lang="en-US" altLang="ja-JP"/>
              <a:pPr>
                <a:defRPr/>
              </a:pPr>
              <a:t>‹#›</a:t>
            </a:fld>
            <a:endParaRPr lang="en-US" altLang="ja-JP"/>
          </a:p>
        </p:txBody>
      </p:sp>
    </p:spTree>
    <p:extLst>
      <p:ext uri="{BB962C8B-B14F-4D97-AF65-F5344CB8AC3E}">
        <p14:creationId xmlns:p14="http://schemas.microsoft.com/office/powerpoint/2010/main" val="111513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0962D7A-25D1-4FFE-A25F-54C6991972C2}" type="slidenum">
              <a:rPr lang="en-US" altLang="ja-JP"/>
              <a:pPr>
                <a:defRPr/>
              </a:pPr>
              <a:t>‹#›</a:t>
            </a:fld>
            <a:endParaRPr lang="en-US" altLang="ja-JP"/>
          </a:p>
        </p:txBody>
      </p:sp>
    </p:spTree>
    <p:extLst>
      <p:ext uri="{BB962C8B-B14F-4D97-AF65-F5344CB8AC3E}">
        <p14:creationId xmlns:p14="http://schemas.microsoft.com/office/powerpoint/2010/main" val="424782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B7CB10E-6F81-468F-984B-95EFD88F7F0D}" type="slidenum">
              <a:rPr lang="en-US" altLang="ja-JP"/>
              <a:pPr>
                <a:defRPr/>
              </a:pPr>
              <a:t>‹#›</a:t>
            </a:fld>
            <a:endParaRPr lang="en-US" altLang="ja-JP"/>
          </a:p>
        </p:txBody>
      </p:sp>
    </p:spTree>
    <p:extLst>
      <p:ext uri="{BB962C8B-B14F-4D97-AF65-F5344CB8AC3E}">
        <p14:creationId xmlns:p14="http://schemas.microsoft.com/office/powerpoint/2010/main" val="406262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3665D26-9374-44AB-B37E-E562F997EAF4}" type="slidenum">
              <a:rPr lang="en-US" altLang="ja-JP"/>
              <a:pPr>
                <a:defRPr/>
              </a:pPr>
              <a:t>‹#›</a:t>
            </a:fld>
            <a:endParaRPr lang="en-US" altLang="ja-JP"/>
          </a:p>
        </p:txBody>
      </p:sp>
    </p:spTree>
    <p:extLst>
      <p:ext uri="{BB962C8B-B14F-4D97-AF65-F5344CB8AC3E}">
        <p14:creationId xmlns:p14="http://schemas.microsoft.com/office/powerpoint/2010/main" val="317460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EB0D9C0-8A5D-4BDF-B38A-37BAA9BBB822}" type="slidenum">
              <a:rPr lang="en-US" altLang="ja-JP"/>
              <a:pPr>
                <a:defRPr/>
              </a:pPr>
              <a:t>‹#›</a:t>
            </a:fld>
            <a:endParaRPr lang="en-US" altLang="ja-JP"/>
          </a:p>
        </p:txBody>
      </p:sp>
    </p:spTree>
    <p:extLst>
      <p:ext uri="{BB962C8B-B14F-4D97-AF65-F5344CB8AC3E}">
        <p14:creationId xmlns:p14="http://schemas.microsoft.com/office/powerpoint/2010/main" val="284621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A3465F2-E202-43B3-BB2E-F4E7EF62F106}" type="slidenum">
              <a:rPr lang="en-US" altLang="ja-JP"/>
              <a:pPr>
                <a:defRPr/>
              </a:pPr>
              <a:t>‹#›</a:t>
            </a:fld>
            <a:endParaRPr lang="en-US" altLang="ja-JP"/>
          </a:p>
        </p:txBody>
      </p:sp>
    </p:spTree>
    <p:extLst>
      <p:ext uri="{BB962C8B-B14F-4D97-AF65-F5344CB8AC3E}">
        <p14:creationId xmlns:p14="http://schemas.microsoft.com/office/powerpoint/2010/main" val="247458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4781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2478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24781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Garamond" panose="02020404030301010803" pitchFamily="18" charset="0"/>
              </a:defRPr>
            </a:lvl1pPr>
          </a:lstStyle>
          <a:p>
            <a:pPr>
              <a:defRPr/>
            </a:pPr>
            <a:fld id="{C97BD41C-A663-403D-95EB-D4D0D618EFE5}"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706"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27088" y="1412875"/>
            <a:ext cx="7935912" cy="1557338"/>
          </a:xfrm>
        </p:spPr>
        <p:txBody>
          <a:bodyPr/>
          <a:lstStyle/>
          <a:p>
            <a:pPr eaLnBrk="1" hangingPunct="1"/>
            <a:r>
              <a:rPr lang="en-US" altLang="ja-JP"/>
              <a:t>Snoop cache</a:t>
            </a:r>
          </a:p>
        </p:txBody>
      </p:sp>
      <p:sp>
        <p:nvSpPr>
          <p:cNvPr id="5123" name="Rectangle 3"/>
          <p:cNvSpPr>
            <a:spLocks noGrp="1" noChangeArrowheads="1"/>
          </p:cNvSpPr>
          <p:nvPr>
            <p:ph type="subTitle" idx="1"/>
          </p:nvPr>
        </p:nvSpPr>
        <p:spPr/>
        <p:txBody>
          <a:bodyPr/>
          <a:lstStyle/>
          <a:p>
            <a:pPr eaLnBrk="1" hangingPunct="1"/>
            <a:r>
              <a:rPr lang="en-US" altLang="ja-JP"/>
              <a:t>AMANO, Hideharu, Keio University</a:t>
            </a:r>
          </a:p>
          <a:p>
            <a:pPr eaLnBrk="1" hangingPunct="1"/>
            <a:r>
              <a:rPr lang="en-US" altLang="ja-JP"/>
              <a:t>hunga@am</a:t>
            </a:r>
            <a:r>
              <a:rPr lang="ja-JP" altLang="en-US"/>
              <a:t>．</a:t>
            </a:r>
            <a:r>
              <a:rPr lang="en-US" altLang="ja-JP"/>
              <a:t>ics</a:t>
            </a:r>
            <a:r>
              <a:rPr lang="ja-JP" altLang="en-US"/>
              <a:t>．</a:t>
            </a:r>
            <a:r>
              <a:rPr lang="en-US" altLang="ja-JP"/>
              <a:t>keio</a:t>
            </a:r>
            <a:r>
              <a:rPr lang="ja-JP" altLang="en-US"/>
              <a:t>．</a:t>
            </a:r>
            <a:r>
              <a:rPr lang="en-US" altLang="ja-JP"/>
              <a:t>ac</a:t>
            </a:r>
            <a:r>
              <a:rPr lang="ja-JP" altLang="en-US"/>
              <a:t>．</a:t>
            </a:r>
            <a:r>
              <a:rPr lang="en-US" altLang="ja-JP"/>
              <a:t>jp</a:t>
            </a:r>
          </a:p>
          <a:p>
            <a:pPr eaLnBrk="1" hangingPunct="1"/>
            <a:r>
              <a:rPr lang="en-US" altLang="ja-JP"/>
              <a:t>Textbook</a:t>
            </a:r>
            <a:r>
              <a:rPr lang="ja-JP" altLang="en-US"/>
              <a:t>　</a:t>
            </a:r>
            <a:r>
              <a:rPr lang="en-US" altLang="ja-JP"/>
              <a:t>pp.40-60</a:t>
            </a:r>
          </a:p>
        </p:txBody>
      </p:sp>
      <p:pic>
        <p:nvPicPr>
          <p:cNvPr id="2" name="オーディオ 1">
            <a:hlinkClick r:id="" action="ppaction://media"/>
            <a:extLst>
              <a:ext uri="{FF2B5EF4-FFF2-40B4-BE49-F238E27FC236}">
                <a16:creationId xmlns:a16="http://schemas.microsoft.com/office/drawing/2014/main" id="{57FC7AB5-B81E-4E8A-B41D-7E2AC03513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75"/>
    </mc:Choice>
    <mc:Fallback>
      <p:transition spd="slow" advTm="1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sz="2800" dirty="0"/>
              <a:t>Write</a:t>
            </a:r>
            <a:r>
              <a:rPr lang="ja-JP" altLang="en-US" sz="2800" dirty="0"/>
              <a:t>　</a:t>
            </a:r>
            <a:r>
              <a:rPr lang="en-US" altLang="ja-JP" sz="2800" dirty="0"/>
              <a:t>Through</a:t>
            </a:r>
            <a:r>
              <a:rPr lang="ja-JP" altLang="en-US" sz="2800" dirty="0"/>
              <a:t>　（</a:t>
            </a:r>
            <a:r>
              <a:rPr lang="en-US" altLang="ja-JP" sz="2800" dirty="0"/>
              <a:t>Miss</a:t>
            </a:r>
            <a:r>
              <a:rPr lang="ja-JP" altLang="en-US" sz="2800" dirty="0"/>
              <a:t>：</a:t>
            </a:r>
            <a:r>
              <a:rPr lang="en-US" altLang="ja-JP" sz="2800" dirty="0"/>
              <a:t>Write non-allocate(Direct write) )</a:t>
            </a:r>
            <a:endParaRPr lang="ja-JP" altLang="en-US" sz="2800" dirty="0"/>
          </a:p>
        </p:txBody>
      </p:sp>
      <p:sp>
        <p:nvSpPr>
          <p:cNvPr id="12291"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292"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293"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294"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295"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296"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297"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2298"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2299"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0"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1"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2"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3"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4"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5"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6"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7"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8"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09"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10"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11"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12"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13"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14" name="Text Box 26"/>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2315" name="Text Box 27"/>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2316" name="Text Box 28"/>
          <p:cNvSpPr txBox="1">
            <a:spLocks noChangeArrowheads="1"/>
          </p:cNvSpPr>
          <p:nvPr/>
        </p:nvSpPr>
        <p:spPr bwMode="auto">
          <a:xfrm>
            <a:off x="4291013"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2317" name="Text Box 29"/>
          <p:cNvSpPr txBox="1">
            <a:spLocks noChangeArrowheads="1"/>
          </p:cNvSpPr>
          <p:nvPr/>
        </p:nvSpPr>
        <p:spPr bwMode="auto">
          <a:xfrm>
            <a:off x="2895600" y="5157788"/>
            <a:ext cx="202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 )</a:t>
            </a:r>
          </a:p>
          <a:p>
            <a:pPr eaLnBrk="1" hangingPunct="1">
              <a:spcBef>
                <a:spcPct val="0"/>
              </a:spcBef>
              <a:buClrTx/>
              <a:buSzTx/>
              <a:buFontTx/>
              <a:buNone/>
            </a:pPr>
            <a:endParaRPr lang="en-US" altLang="ja-JP" sz="1800" b="1">
              <a:solidFill>
                <a:srgbClr val="6666FF"/>
              </a:solidFill>
            </a:endParaRPr>
          </a:p>
        </p:txBody>
      </p:sp>
      <p:grpSp>
        <p:nvGrpSpPr>
          <p:cNvPr id="2" name="Group 30"/>
          <p:cNvGrpSpPr>
            <a:grpSpLocks/>
          </p:cNvGrpSpPr>
          <p:nvPr/>
        </p:nvGrpSpPr>
        <p:grpSpPr bwMode="auto">
          <a:xfrm>
            <a:off x="2771775" y="4070350"/>
            <a:ext cx="1368425" cy="366713"/>
            <a:chOff x="1746" y="2564"/>
            <a:chExt cx="862" cy="231"/>
          </a:xfrm>
        </p:grpSpPr>
        <p:sp>
          <p:nvSpPr>
            <p:cNvPr id="12332"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2333" name="Text Box 32"/>
            <p:cNvSpPr txBox="1">
              <a:spLocks noChangeArrowheads="1"/>
            </p:cNvSpPr>
            <p:nvPr/>
          </p:nvSpPr>
          <p:spPr bwMode="auto">
            <a:xfrm>
              <a:off x="2070" y="2564"/>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Miss</a:t>
              </a:r>
            </a:p>
          </p:txBody>
        </p:sp>
      </p:grpSp>
      <p:sp>
        <p:nvSpPr>
          <p:cNvPr id="12319" name="Text Box 33"/>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2320" name="Text Box 34"/>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3923" name="Text Box 35"/>
          <p:cNvSpPr txBox="1">
            <a:spLocks noChangeArrowheads="1"/>
          </p:cNvSpPr>
          <p:nvPr/>
        </p:nvSpPr>
        <p:spPr bwMode="auto">
          <a:xfrm>
            <a:off x="4932363" y="50069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Write Data</a:t>
            </a:r>
          </a:p>
        </p:txBody>
      </p:sp>
      <p:sp>
        <p:nvSpPr>
          <p:cNvPr id="293924" name="Text Box 36"/>
          <p:cNvSpPr txBox="1">
            <a:spLocks noChangeArrowheads="1"/>
          </p:cNvSpPr>
          <p:nvPr/>
        </p:nvSpPr>
        <p:spPr bwMode="auto">
          <a:xfrm>
            <a:off x="4187825" y="3005138"/>
            <a:ext cx="344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Only main memory is updated</a:t>
            </a:r>
          </a:p>
        </p:txBody>
      </p:sp>
      <p:sp>
        <p:nvSpPr>
          <p:cNvPr id="293925" name="Text Box 37"/>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38"/>
          <p:cNvGrpSpPr>
            <a:grpSpLocks/>
          </p:cNvGrpSpPr>
          <p:nvPr/>
        </p:nvGrpSpPr>
        <p:grpSpPr bwMode="auto">
          <a:xfrm>
            <a:off x="323850" y="2492375"/>
            <a:ext cx="1728788" cy="360363"/>
            <a:chOff x="567" y="1026"/>
            <a:chExt cx="1089" cy="227"/>
          </a:xfrm>
        </p:grpSpPr>
        <p:sp>
          <p:nvSpPr>
            <p:cNvPr id="12329" name="Rectangle 3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a:t>
              </a:r>
            </a:p>
          </p:txBody>
        </p:sp>
        <p:sp>
          <p:nvSpPr>
            <p:cNvPr id="12330" name="Rectangle 4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2331" name="Rectangle 4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sp>
        <p:nvSpPr>
          <p:cNvPr id="12325" name="Rectangle 4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2326" name="Text Box 43"/>
          <p:cNvSpPr txBox="1">
            <a:spLocks noChangeArrowheads="1"/>
          </p:cNvSpPr>
          <p:nvPr/>
        </p:nvSpPr>
        <p:spPr bwMode="auto">
          <a:xfrm>
            <a:off x="2771775" y="119697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sp>
        <p:nvSpPr>
          <p:cNvPr id="293932" name="Rectangle 44"/>
          <p:cNvSpPr>
            <a:spLocks noChangeArrowheads="1"/>
          </p:cNvSpPr>
          <p:nvPr/>
        </p:nvSpPr>
        <p:spPr bwMode="auto">
          <a:xfrm>
            <a:off x="3059113" y="1916113"/>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3933" name="Line 45"/>
          <p:cNvSpPr>
            <a:spLocks noChangeShapeType="1"/>
          </p:cNvSpPr>
          <p:nvPr/>
        </p:nvSpPr>
        <p:spPr bwMode="auto">
          <a:xfrm flipH="1" flipV="1">
            <a:off x="3276600" y="1989138"/>
            <a:ext cx="2159000" cy="3024187"/>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4" name="オーディオ 3">
            <a:hlinkClick r:id="" action="ppaction://media"/>
            <a:extLst>
              <a:ext uri="{FF2B5EF4-FFF2-40B4-BE49-F238E27FC236}">
                <a16:creationId xmlns:a16="http://schemas.microsoft.com/office/drawing/2014/main" id="{21441CCE-5B72-4217-AA99-4EA3EBC93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225"/>
    </mc:Choice>
    <mc:Fallback>
      <p:transition spd="slow" advTm="2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17" x="7885113" y="2379663"/>
          <p14:tracePt t="424" x="7229475" y="2279650"/>
          <p14:tracePt t="436" x="6618288" y="2197100"/>
          <p14:tracePt t="440" x="6080125" y="2125663"/>
          <p14:tracePt t="451" x="5680075" y="2033588"/>
          <p14:tracePt t="456" x="5397500" y="1979613"/>
          <p14:tracePt t="465" x="5224463" y="1914525"/>
          <p14:tracePt t="472" x="5095875" y="1860550"/>
          <p14:tracePt t="480" x="4995863" y="1804988"/>
          <p14:tracePt t="488" x="4959350" y="1751013"/>
          <p14:tracePt t="496" x="4922838" y="1724025"/>
          <p14:tracePt t="506" x="4886325" y="1624013"/>
          <p14:tracePt t="512" x="4876800" y="1595438"/>
          <p14:tracePt t="521" x="4859338" y="1550988"/>
          <p14:tracePt t="528" x="4813300" y="1485900"/>
          <p14:tracePt t="536" x="4803775" y="1441450"/>
          <p14:tracePt t="544" x="4749800" y="1412875"/>
          <p14:tracePt t="553" x="4722813" y="1376363"/>
          <p14:tracePt t="560" x="4659313" y="1349375"/>
          <p14:tracePt t="568" x="4594225" y="1312863"/>
          <p14:tracePt t="575" x="4540250" y="1303338"/>
          <p14:tracePt t="584" x="4503738" y="1268413"/>
          <p14:tracePt t="591" x="4484688" y="1268413"/>
          <p14:tracePt t="599" x="4467225" y="1258888"/>
          <p14:tracePt t="607" x="4448175" y="1249363"/>
          <p14:tracePt t="623" x="4440238" y="1249363"/>
          <p14:tracePt t="648" x="4440238" y="1239838"/>
          <p14:tracePt t="673" x="4440238" y="1231900"/>
          <p14:tracePt t="720" x="4430713" y="1212850"/>
          <p14:tracePt t="737" x="4430713" y="1185863"/>
          <p14:tracePt t="744" x="4430713" y="1139825"/>
          <p14:tracePt t="752" x="4430713" y="1122363"/>
          <p14:tracePt t="760" x="4430713" y="1093788"/>
          <p14:tracePt t="768" x="4457700" y="1066800"/>
          <p14:tracePt t="776" x="4457700" y="1049338"/>
          <p14:tracePt t="785" x="4484688" y="1012825"/>
          <p14:tracePt t="792" x="4484688" y="984250"/>
          <p14:tracePt t="801" x="4503738" y="957263"/>
          <p14:tracePt t="808" x="4513263" y="911225"/>
          <p14:tracePt t="817" x="4540250" y="866775"/>
          <p14:tracePt t="824" x="4567238" y="803275"/>
          <p14:tracePt t="834" x="4576763" y="730250"/>
          <p14:tracePt t="840" x="4586288" y="684213"/>
          <p14:tracePt t="849" x="4613275" y="628650"/>
          <p14:tracePt t="2912" x="5086350" y="647700"/>
          <p14:tracePt t="2920" x="5059363" y="720725"/>
          <p14:tracePt t="2928" x="5005388" y="820738"/>
          <p14:tracePt t="2936" x="4959350" y="976313"/>
          <p14:tracePt t="2944" x="4941888" y="1176338"/>
          <p14:tracePt t="2952" x="4922838" y="1322388"/>
          <p14:tracePt t="2960" x="4922838" y="1449388"/>
          <p14:tracePt t="2967" x="4922838" y="1614488"/>
          <p14:tracePt t="2976" x="4922838" y="1760538"/>
          <p14:tracePt t="2984" x="4913313" y="1887538"/>
          <p14:tracePt t="2992" x="4913313" y="2052638"/>
          <p14:tracePt t="3000" x="4913313" y="2179638"/>
          <p14:tracePt t="3008" x="4959350" y="2343150"/>
          <p14:tracePt t="3017" x="4978400" y="2508250"/>
          <p14:tracePt t="3024" x="5022850" y="2717800"/>
          <p14:tracePt t="3034" x="5086350" y="3046413"/>
          <p14:tracePt t="3040" x="5141913" y="3302000"/>
          <p14:tracePt t="3050" x="5205413" y="3465513"/>
          <p14:tracePt t="3056" x="5214938" y="3592513"/>
          <p14:tracePt t="3063" x="5241925" y="3675063"/>
          <p14:tracePt t="3071" x="5268913" y="3738563"/>
          <p14:tracePt t="3079" x="5278438" y="3775075"/>
          <p14:tracePt t="3087" x="5278438" y="3794125"/>
          <p14:tracePt t="3095" x="5287963" y="3875088"/>
          <p14:tracePt t="3103" x="5297488" y="3911600"/>
          <p14:tracePt t="3111" x="5324475" y="3940175"/>
          <p14:tracePt t="3119" x="5334000" y="3957638"/>
          <p14:tracePt t="3127" x="5334000" y="3976688"/>
          <p14:tracePt t="3135" x="5341938" y="3994150"/>
          <p14:tracePt t="3159" x="5351463" y="4003675"/>
          <p14:tracePt t="3167" x="5351463" y="4021138"/>
          <p14:tracePt t="3175" x="5368925" y="4049713"/>
          <p14:tracePt t="3183" x="5378450" y="4103688"/>
          <p14:tracePt t="3191" x="5387975" y="4167188"/>
          <p14:tracePt t="3200" x="5414963" y="4232275"/>
          <p14:tracePt t="3207" x="5451475" y="4295775"/>
          <p14:tracePt t="3216" x="5478463" y="4368800"/>
          <p14:tracePt t="3223" x="5507038" y="4413250"/>
          <p14:tracePt t="3232" x="5514975" y="4478338"/>
          <p14:tracePt t="3239" x="5524500" y="4551363"/>
          <p14:tracePt t="3247" x="5551488" y="4614863"/>
          <p14:tracePt t="3255" x="5570538" y="4660900"/>
          <p14:tracePt t="3263" x="5616575" y="4724400"/>
          <p14:tracePt t="3271" x="5624513" y="4741863"/>
          <p14:tracePt t="3279" x="5634038" y="4760913"/>
          <p14:tracePt t="3287" x="5643563" y="4787900"/>
          <p14:tracePt t="3520" x="5643563" y="4797425"/>
          <p14:tracePt t="3528" x="5643563" y="4814888"/>
          <p14:tracePt t="3536" x="5643563" y="4870450"/>
          <p14:tracePt t="3544" x="5643563" y="4924425"/>
          <p14:tracePt t="3552" x="5616575" y="4987925"/>
          <p14:tracePt t="3560" x="5580063" y="5053013"/>
          <p14:tracePt t="3569" x="5580063" y="5097463"/>
          <p14:tracePt t="3576" x="5534025" y="5143500"/>
          <p14:tracePt t="3584" x="5524500" y="5153025"/>
          <p14:tracePt t="3592" x="5514975" y="5189538"/>
          <p14:tracePt t="3601" x="5507038" y="5189538"/>
          <p14:tracePt t="3784" x="5497513" y="5189538"/>
          <p14:tracePt t="3824" x="5487988" y="5180013"/>
          <p14:tracePt t="3840" x="5478463" y="5153025"/>
          <p14:tracePt t="3904" x="5461000" y="5126038"/>
          <p14:tracePt t="3953" x="5461000" y="5116513"/>
          <p14:tracePt t="3977" x="5461000" y="5106988"/>
          <p14:tracePt t="3991" x="5461000" y="5097463"/>
          <p14:tracePt t="3999" x="5451475" y="5089525"/>
          <p14:tracePt t="4031" x="5441950" y="5070475"/>
          <p14:tracePt t="4048" x="5434013" y="5060950"/>
          <p14:tracePt t="4064" x="5414963" y="5043488"/>
          <p14:tracePt t="4071" x="5405438" y="5033963"/>
          <p14:tracePt t="4087" x="5405438" y="5024438"/>
          <p14:tracePt t="4095" x="5397500" y="5016500"/>
          <p14:tracePt t="4103" x="5397500" y="4979988"/>
          <p14:tracePt t="4111" x="5360988" y="4951413"/>
          <p14:tracePt t="4120" x="5351463" y="4933950"/>
          <p14:tracePt t="4128" x="5334000" y="4897438"/>
          <p14:tracePt t="4136" x="5314950" y="4870450"/>
          <p14:tracePt t="4144" x="5305425" y="4841875"/>
          <p14:tracePt t="4153" x="5268913" y="4805363"/>
          <p14:tracePt t="4160" x="5251450" y="4760913"/>
          <p14:tracePt t="4176" x="5224463" y="4714875"/>
          <p14:tracePt t="4184" x="5178425" y="4651375"/>
          <p14:tracePt t="4192" x="5141913" y="4587875"/>
          <p14:tracePt t="4202" x="5068888" y="4468813"/>
          <p14:tracePt t="4208" x="5041900" y="4395788"/>
          <p14:tracePt t="4215" x="4941888" y="4276725"/>
          <p14:tracePt t="4223" x="4849813" y="4159250"/>
          <p14:tracePt t="4232" x="4759325" y="4049713"/>
          <p14:tracePt t="4239" x="4659313" y="3911600"/>
          <p14:tracePt t="4248" x="4549775" y="3775075"/>
          <p14:tracePt t="4255" x="4467225" y="3675063"/>
          <p14:tracePt t="4264" x="4340225" y="3556000"/>
          <p14:tracePt t="4272" x="4257675" y="3475038"/>
          <p14:tracePt t="4279" x="4184650" y="3382963"/>
          <p14:tracePt t="4287" x="4138613" y="3319463"/>
          <p14:tracePt t="4295" x="4102100" y="3273425"/>
          <p14:tracePt t="4303" x="4048125" y="3209925"/>
          <p14:tracePt t="4311" x="4011613" y="3163888"/>
          <p14:tracePt t="4319" x="3992563" y="3146425"/>
          <p14:tracePt t="4328" x="3956050" y="3109913"/>
          <p14:tracePt t="4336" x="3956050" y="3100388"/>
          <p14:tracePt t="4344" x="3919538" y="3063875"/>
          <p14:tracePt t="4352" x="3883025" y="3017838"/>
          <p14:tracePt t="4360" x="3829050" y="2917825"/>
          <p14:tracePt t="4368" x="3802063" y="2836863"/>
          <p14:tracePt t="4376" x="3746500" y="2717800"/>
          <p14:tracePt t="4384" x="3665538" y="2654300"/>
          <p14:tracePt t="4392" x="3592513" y="2571750"/>
          <p14:tracePt t="4400" x="3519488" y="2471738"/>
          <p14:tracePt t="4408" x="3463925" y="2398713"/>
          <p14:tracePt t="4416" x="3400425" y="2362200"/>
          <p14:tracePt t="4424" x="3363913" y="2298700"/>
          <p14:tracePt t="4433" x="3354388" y="2289175"/>
          <p14:tracePt t="4440" x="3346450" y="2252663"/>
          <p14:tracePt t="4449" x="3327400" y="2206625"/>
          <p14:tracePt t="4456" x="3309938" y="2179638"/>
          <p14:tracePt t="4464" x="3300413" y="2160588"/>
          <p14:tracePt t="4472" x="3263900" y="2125663"/>
          <p14:tracePt t="4480" x="3254375" y="2097088"/>
          <p14:tracePt t="4496" x="3244850" y="2070100"/>
          <p14:tracePt t="5409" x="3236913" y="2143125"/>
          <p14:tracePt t="5416" x="3171825" y="2243138"/>
          <p14:tracePt t="5425" x="3163888" y="2306638"/>
          <p14:tracePt t="5435" x="3127375" y="2371725"/>
          <p14:tracePt t="5441" x="3117850" y="2398713"/>
          <p14:tracePt t="5451" x="3108325" y="2425700"/>
          <p14:tracePt t="5457" x="3090863" y="2444750"/>
          <p14:tracePt t="5465" x="3090863" y="2462213"/>
          <p14:tracePt t="5472" x="3081338" y="2481263"/>
          <p14:tracePt t="5664" x="3071813" y="2489200"/>
          <p14:tracePt t="5672" x="3071813" y="2471738"/>
          <p14:tracePt t="5681" x="3071813" y="2416175"/>
          <p14:tracePt t="5688" x="3117850" y="2352675"/>
          <p14:tracePt t="5696" x="3181350" y="2270125"/>
          <p14:tracePt t="5704" x="3236913" y="2206625"/>
          <p14:tracePt t="5712" x="3273425" y="2143125"/>
          <p14:tracePt t="5720" x="3327400" y="2079625"/>
          <p14:tracePt t="5728" x="3354388" y="2043113"/>
          <p14:tracePt t="5738" x="3363913" y="2033588"/>
          <p14:tracePt t="5744" x="3373438" y="2006600"/>
          <p14:tracePt t="5752" x="3382963" y="1987550"/>
          <p14:tracePt t="5760" x="3400425" y="1970088"/>
          <p14:tracePt t="5784" x="3409950" y="1951038"/>
          <p14:tracePt t="6648" x="3419475" y="1951038"/>
          <p14:tracePt t="6656" x="3427413" y="1951038"/>
          <p14:tracePt t="6761" x="3436938" y="1943100"/>
          <p14:tracePt t="6791" x="3427413" y="1933575"/>
          <p14:tracePt t="6840" x="3427413" y="1914525"/>
          <p14:tracePt t="6849" x="3427413" y="1887538"/>
          <p14:tracePt t="6856" x="3427413" y="1851025"/>
          <p14:tracePt t="6865" x="3427413" y="1824038"/>
          <p14:tracePt t="6872" x="3427413" y="1787525"/>
          <p14:tracePt t="6880" x="3455988" y="1760538"/>
          <p14:tracePt t="6888" x="3463925" y="1741488"/>
          <p14:tracePt t="6905" x="3463925" y="1731963"/>
          <p14:tracePt t="7601" x="3455988" y="1731963"/>
          <p14:tracePt t="7609" x="3436938" y="1760538"/>
          <p14:tracePt t="7625" x="3436938" y="1768475"/>
          <p14:tracePt t="7633" x="3436938" y="1797050"/>
          <p14:tracePt t="7641" x="3427413" y="1814513"/>
          <p14:tracePt t="7651" x="3427413" y="1833563"/>
          <p14:tracePt t="7667" x="3427413" y="1841500"/>
          <p14:tracePt t="7673" x="3427413" y="1851025"/>
          <p14:tracePt t="7681" x="3427413" y="1870075"/>
          <p14:tracePt t="7697" x="3427413" y="1878013"/>
          <p14:tracePt t="7784" x="3427413" y="1887538"/>
          <p14:tracePt t="7832" x="3446463" y="1897063"/>
          <p14:tracePt t="7840" x="3455988" y="1914525"/>
          <p14:tracePt t="7849" x="3455988" y="1924050"/>
          <p14:tracePt t="7856" x="3473450" y="1970088"/>
          <p14:tracePt t="7867" x="3482975" y="1970088"/>
          <p14:tracePt t="7872" x="3490913" y="1979613"/>
          <p14:tracePt t="7889" x="3509963" y="2006600"/>
          <p14:tracePt t="7905" x="3519488" y="2016125"/>
          <p14:tracePt t="7912" x="3527425" y="2024063"/>
          <p14:tracePt t="7921" x="3536950" y="2033588"/>
          <p14:tracePt t="7928" x="3556000" y="2052638"/>
          <p14:tracePt t="7937" x="3563938" y="2052638"/>
          <p14:tracePt t="7944" x="3563938" y="2060575"/>
          <p14:tracePt t="7960" x="3582988" y="2060575"/>
          <p14:tracePt t="8023" x="3582988" y="2079625"/>
          <p14:tracePt t="8031" x="3592513" y="2089150"/>
          <p14:tracePt t="8040" x="3609975" y="2116138"/>
          <p14:tracePt t="8048" x="3609975" y="2125663"/>
          <p14:tracePt t="8056" x="3629025" y="2143125"/>
          <p14:tracePt t="8066" x="3636963" y="2189163"/>
          <p14:tracePt t="8072" x="3636963" y="2197100"/>
          <p14:tracePt t="8080" x="3673475" y="2243138"/>
          <p14:tracePt t="8088" x="3673475" y="2279650"/>
          <p14:tracePt t="8096" x="3719513" y="2306638"/>
          <p14:tracePt t="8104" x="3729038" y="2325688"/>
          <p14:tracePt t="8112" x="3738563" y="2343150"/>
          <p14:tracePt t="8120" x="3746500" y="2389188"/>
          <p14:tracePt t="8128" x="3746500" y="2398713"/>
          <p14:tracePt t="8137" x="3775075" y="2435225"/>
          <p14:tracePt t="8144" x="3802063" y="2481263"/>
          <p14:tracePt t="8153" x="3838575" y="2525713"/>
          <p14:tracePt t="8160" x="3883025" y="2598738"/>
          <p14:tracePt t="8169" x="3919538" y="2625725"/>
          <p14:tracePt t="8176" x="3956050" y="2671763"/>
          <p14:tracePt t="8184" x="3965575" y="2690813"/>
          <p14:tracePt t="8192" x="4011613" y="2754313"/>
          <p14:tracePt t="8200" x="4057650" y="2800350"/>
          <p14:tracePt t="8208" x="4094163" y="2844800"/>
          <p14:tracePt t="8217" x="4138613" y="2873375"/>
          <p14:tracePt t="8224" x="4194175" y="2917825"/>
          <p14:tracePt t="8234" x="4238625" y="2990850"/>
          <p14:tracePt t="8240" x="4257675" y="3027363"/>
          <p14:tracePt t="8250" x="4275138" y="3073400"/>
          <p14:tracePt t="8256" x="4330700" y="3127375"/>
          <p14:tracePt t="8266" x="4357688" y="3155950"/>
          <p14:tracePt t="8272" x="4376738" y="3173413"/>
          <p14:tracePt t="8280" x="4413250" y="3236913"/>
          <p14:tracePt t="8288" x="4430713" y="3255963"/>
          <p14:tracePt t="8296" x="4440238" y="3273425"/>
          <p14:tracePt t="8304" x="4476750" y="3319463"/>
          <p14:tracePt t="8312" x="4484688" y="3328988"/>
          <p14:tracePt t="8328" x="4484688" y="3338513"/>
          <p14:tracePt t="8352" x="4484688" y="3346450"/>
          <p14:tracePt t="8360" x="4494213" y="3355975"/>
          <p14:tracePt t="8376" x="4494213" y="3382963"/>
          <p14:tracePt t="8385" x="4494213" y="3392488"/>
          <p14:tracePt t="8392" x="4513263" y="3419475"/>
          <p14:tracePt t="8400" x="4513263" y="3429000"/>
          <p14:tracePt t="8408" x="4513263" y="3438525"/>
          <p14:tracePt t="8424" x="4513263" y="3465513"/>
          <p14:tracePt t="8434" x="4521200" y="3482975"/>
          <p14:tracePt t="8440" x="4557713" y="3511550"/>
          <p14:tracePt t="8450" x="4567238" y="3538538"/>
          <p14:tracePt t="8456" x="4613275" y="3592513"/>
          <p14:tracePt t="8464" x="4622800" y="3602038"/>
          <p14:tracePt t="8472" x="4640263" y="3648075"/>
          <p14:tracePt t="8480" x="4676775" y="3694113"/>
          <p14:tracePt t="8488" x="4686300" y="3702050"/>
          <p14:tracePt t="8496" x="4713288" y="3738563"/>
          <p14:tracePt t="8504" x="4730750" y="3757613"/>
          <p14:tracePt t="8512" x="4767263" y="3803650"/>
          <p14:tracePt t="8520" x="4776788" y="3811588"/>
          <p14:tracePt t="8528" x="4803775" y="3848100"/>
          <p14:tracePt t="8536" x="4813300" y="3848100"/>
          <p14:tracePt t="8552" x="4822825" y="3857625"/>
          <p14:tracePt t="8560" x="4832350" y="3867150"/>
          <p14:tracePt t="8569" x="4832350" y="3875088"/>
          <p14:tracePt t="8576" x="4832350" y="3894138"/>
          <p14:tracePt t="8584" x="4859338" y="3911600"/>
          <p14:tracePt t="8592" x="4859338" y="3930650"/>
          <p14:tracePt t="8600" x="4868863" y="3948113"/>
          <p14:tracePt t="8617" x="4868863" y="3976688"/>
          <p14:tracePt t="8624" x="4868863" y="3984625"/>
          <p14:tracePt t="8633" x="4868863" y="4013200"/>
          <p14:tracePt t="8640" x="4868863" y="4021138"/>
          <p14:tracePt t="8650" x="4868863" y="4030663"/>
          <p14:tracePt t="8656" x="4868863" y="4049713"/>
          <p14:tracePt t="8666" x="4868863" y="4057650"/>
          <p14:tracePt t="8672" x="4868863" y="4067175"/>
          <p14:tracePt t="8688" x="4876800" y="4076700"/>
          <p14:tracePt t="8696" x="4876800" y="4094163"/>
          <p14:tracePt t="8704" x="4886325" y="4113213"/>
          <p14:tracePt t="8712" x="4895850" y="4113213"/>
          <p14:tracePt t="8736" x="4895850" y="4130675"/>
          <p14:tracePt t="8752" x="4905375" y="4140200"/>
          <p14:tracePt t="8760" x="4913313" y="4149725"/>
          <p14:tracePt t="8768" x="4913313" y="4159250"/>
          <p14:tracePt t="8776" x="4913313" y="4186238"/>
          <p14:tracePt t="8784" x="4913313" y="4203700"/>
          <p14:tracePt t="8792" x="4922838" y="4232275"/>
          <p14:tracePt t="8808" x="4941888" y="4259263"/>
          <p14:tracePt t="8817" x="4941888" y="4276725"/>
          <p14:tracePt t="8824" x="4949825" y="4286250"/>
          <p14:tracePt t="8834" x="4949825" y="4295775"/>
          <p14:tracePt t="8840" x="4949825" y="4313238"/>
          <p14:tracePt t="8852" x="4959350" y="4322763"/>
          <p14:tracePt t="8866" x="4968875" y="4359275"/>
          <p14:tracePt t="8880" x="4968875" y="4368800"/>
          <p14:tracePt t="8888" x="4986338" y="4386263"/>
          <p14:tracePt t="8902" x="4995863" y="4395788"/>
          <p14:tracePt t="8904" x="5005388" y="4413250"/>
          <p14:tracePt t="8912" x="5005388" y="4422775"/>
          <p14:tracePt t="8920" x="5014913" y="4459288"/>
          <p14:tracePt t="8936" x="5022850" y="4468813"/>
          <p14:tracePt t="8944" x="5022850" y="4478338"/>
          <p14:tracePt t="9001" x="5032375" y="4478338"/>
          <p14:tracePt t="9008" x="5032375" y="4486275"/>
          <p14:tracePt t="9016" x="5041900" y="4505325"/>
          <p14:tracePt t="9031" x="5049838" y="4532313"/>
          <p14:tracePt t="9055" x="5059363" y="4541838"/>
          <p14:tracePt t="9063" x="5068888" y="4551363"/>
          <p14:tracePt t="9071" x="5078413" y="4559300"/>
          <p14:tracePt t="9079" x="5086350" y="4578350"/>
          <p14:tracePt t="9096" x="5095875" y="4595813"/>
          <p14:tracePt t="9104" x="5105400" y="4605338"/>
          <p14:tracePt t="9113" x="5114925" y="4624388"/>
          <p14:tracePt t="9129" x="5122863" y="4632325"/>
          <p14:tracePt t="9153" x="5132388" y="4641850"/>
          <p14:tracePt t="9225" x="5132388" y="4651375"/>
          <p14:tracePt t="9241" x="5141913" y="4660900"/>
          <p14:tracePt t="9273" x="5159375" y="4668838"/>
          <p14:tracePt t="9281" x="5168900" y="4678363"/>
          <p14:tracePt t="9297" x="5195888" y="4697413"/>
          <p14:tracePt t="9313" x="5205413" y="4705350"/>
          <p14:tracePt t="9320" x="5214938" y="4724400"/>
          <p14:tracePt t="9329" x="5214938" y="4732338"/>
          <p14:tracePt t="9336" x="5232400" y="4751388"/>
          <p14:tracePt t="9344" x="5241925" y="4760913"/>
          <p14:tracePt t="9352" x="5251450" y="4768850"/>
          <p14:tracePt t="9369" x="5260975" y="4778375"/>
          <p14:tracePt t="9384" x="5268913" y="4778375"/>
          <p14:tracePt t="9392" x="5278438" y="4787900"/>
          <p14:tracePt t="9449" x="5287963" y="4797425"/>
          <p14:tracePt t="9481" x="5305425" y="4797425"/>
          <p14:tracePt t="9489" x="5314950" y="4805363"/>
          <p14:tracePt t="9521" x="5324475" y="4805363"/>
          <p14:tracePt t="10841" x="5341938" y="4824413"/>
          <p14:tracePt t="10873" x="5360988" y="4841875"/>
          <p14:tracePt t="10881" x="5360988" y="4870450"/>
          <p14:tracePt t="10889" x="5360988" y="4878388"/>
          <p14:tracePt t="10905" x="5360988" y="4887913"/>
          <p14:tracePt t="10921" x="5360988" y="4906963"/>
          <p14:tracePt t="10953" x="5368925" y="4914900"/>
          <p14:tracePt t="10985" x="5378450" y="4924425"/>
          <p14:tracePt t="11856" x="5360988" y="4914900"/>
          <p14:tracePt t="11865" x="5334000" y="4870450"/>
          <p14:tracePt t="11872" x="5314950" y="4833938"/>
          <p14:tracePt t="11882" x="5297488" y="4814888"/>
          <p14:tracePt t="11887" x="5260975" y="4787900"/>
          <p14:tracePt t="11895" x="5260975" y="4778375"/>
          <p14:tracePt t="11903" x="5260975" y="4760913"/>
          <p14:tracePt t="11911" x="5251450" y="4751388"/>
          <p14:tracePt t="11927" x="5251450" y="4732338"/>
          <p14:tracePt t="11936" x="5241925" y="4714875"/>
          <p14:tracePt t="11944" x="5232400" y="4705350"/>
          <p14:tracePt t="11952" x="5214938" y="4687888"/>
          <p14:tracePt t="11969" x="5205413" y="4678363"/>
          <p14:tracePt t="11976" x="5205413" y="4668838"/>
          <p14:tracePt t="11985" x="5195888" y="4651375"/>
          <p14:tracePt t="11992" x="5195888" y="4641850"/>
          <p14:tracePt t="11999" x="5178425" y="4624388"/>
          <p14:tracePt t="12007" x="5168900" y="4614863"/>
          <p14:tracePt t="12017" x="5168900" y="4605338"/>
          <p14:tracePt t="12025" x="5159375" y="4605338"/>
          <p14:tracePt t="12777" x="5159375" y="4595813"/>
          <p14:tracePt t="12785" x="5168900" y="4595813"/>
          <p14:tracePt t="12793" x="5187950" y="4595813"/>
          <p14:tracePt t="12809" x="5214938" y="4595813"/>
          <p14:tracePt t="12818" x="5224463" y="4632325"/>
          <p14:tracePt t="12825" x="5241925" y="4714875"/>
          <p14:tracePt t="12834" x="5278438" y="4760913"/>
          <p14:tracePt t="12840" x="5297488" y="4787900"/>
          <p14:tracePt t="12851" x="5305425" y="4833938"/>
          <p14:tracePt t="12856" x="5324475" y="4860925"/>
          <p14:tracePt t="12867" x="5324475" y="4870450"/>
          <p14:tracePt t="12872" x="5334000" y="4878388"/>
          <p14:tracePt t="12888" x="5334000" y="4887913"/>
          <p14:tracePt t="12912" x="5341938" y="4906963"/>
          <p14:tracePt t="12952" x="5351463" y="4914900"/>
          <p14:tracePt t="12960" x="5360988" y="4924425"/>
          <p14:tracePt t="12968" x="5368925" y="4924425"/>
          <p14:tracePt t="13055" x="5378450" y="4933950"/>
          <p14:tracePt t="13087" x="5387975" y="4951413"/>
          <p14:tracePt t="13104" x="5397500" y="4960938"/>
          <p14:tracePt t="13112" x="5405438" y="4970463"/>
          <p14:tracePt t="13120" x="5414963" y="4970463"/>
          <p14:tracePt t="13128" x="5441950" y="4979988"/>
          <p14:tracePt t="13136" x="5451475" y="4979988"/>
          <p14:tracePt t="13144" x="5470525" y="4997450"/>
          <p14:tracePt t="13152" x="5478463" y="5006975"/>
          <p14:tracePt t="13512" x="5478463" y="4997450"/>
          <p14:tracePt t="13520" x="5478463" y="4987925"/>
          <p14:tracePt t="13528" x="5470525" y="4979988"/>
          <p14:tracePt t="13544" x="5451475" y="4960938"/>
          <p14:tracePt t="13552" x="5441950" y="4951413"/>
          <p14:tracePt t="13569" x="5434013" y="4943475"/>
          <p14:tracePt t="13585" x="5434013" y="4924425"/>
          <p14:tracePt t="13592" x="5414963" y="4906963"/>
          <p14:tracePt t="13600" x="5405438" y="4897438"/>
          <p14:tracePt t="13617" x="5397500" y="4870450"/>
          <p14:tracePt t="13624" x="5387975" y="4851400"/>
          <p14:tracePt t="13633" x="5378450" y="4851400"/>
          <p14:tracePt t="13640" x="5360988" y="4824413"/>
          <p14:tracePt t="13650" x="5351463" y="4814888"/>
          <p14:tracePt t="13656" x="5324475" y="4768850"/>
          <p14:tracePt t="13665" x="5305425" y="4741863"/>
          <p14:tracePt t="13671" x="5268913" y="4697413"/>
          <p14:tracePt t="13679" x="5251450" y="4668838"/>
          <p14:tracePt t="13687" x="5224463" y="4605338"/>
          <p14:tracePt t="13695" x="5187950" y="4559300"/>
          <p14:tracePt t="13703" x="5178425" y="4541838"/>
          <p14:tracePt t="13711" x="5151438" y="4495800"/>
          <p14:tracePt t="13719" x="5122863" y="4449763"/>
          <p14:tracePt t="13727" x="5086350" y="4386263"/>
          <p14:tracePt t="13735" x="5049838" y="4322763"/>
          <p14:tracePt t="13744" x="4995863" y="4276725"/>
          <p14:tracePt t="13752" x="4949825" y="4222750"/>
          <p14:tracePt t="13760" x="4895850" y="4159250"/>
          <p14:tracePt t="13769" x="4876800" y="4130675"/>
          <p14:tracePt t="13776" x="4813300" y="4067175"/>
          <p14:tracePt t="13784" x="4786313" y="4040188"/>
          <p14:tracePt t="13792" x="4749800" y="3984625"/>
          <p14:tracePt t="13800" x="4713288" y="3940175"/>
          <p14:tracePt t="13808" x="4686300" y="3930650"/>
          <p14:tracePt t="13817" x="4630738" y="3875088"/>
          <p14:tracePt t="13824" x="4576763" y="3794125"/>
          <p14:tracePt t="13833" x="4503738" y="3694113"/>
          <p14:tracePt t="13840" x="4421188" y="3584575"/>
          <p14:tracePt t="13850" x="4330700" y="3482975"/>
          <p14:tracePt t="13856" x="4294188" y="3419475"/>
          <p14:tracePt t="13866" x="4221163" y="3319463"/>
          <p14:tracePt t="13872" x="4148138" y="3182938"/>
          <p14:tracePt t="13880" x="4048125" y="3082925"/>
          <p14:tracePt t="13902" x="3856038" y="2881313"/>
          <p14:tracePt t="13904" x="3792538" y="2808288"/>
          <p14:tracePt t="13912" x="3719513" y="2744788"/>
          <p14:tracePt t="13920" x="3673475" y="2708275"/>
          <p14:tracePt t="13936" x="3646488" y="2681288"/>
          <p14:tracePt t="13944" x="3619500" y="2654300"/>
          <p14:tracePt t="13952" x="3573463" y="2625725"/>
          <p14:tracePt t="13960" x="3556000" y="2589213"/>
          <p14:tracePt t="13969" x="3536950" y="2562225"/>
          <p14:tracePt t="13976" x="3519488" y="2544763"/>
          <p14:tracePt t="13986" x="3509963" y="2517775"/>
          <p14:tracePt t="13992" x="3500438" y="2498725"/>
          <p14:tracePt t="14000" x="3482975" y="2471738"/>
          <p14:tracePt t="14007" x="3473450" y="2452688"/>
          <p14:tracePt t="14016" x="3463925" y="2444750"/>
          <p14:tracePt t="14040" x="3463925" y="2416175"/>
          <p14:tracePt t="14050" x="3455988" y="2408238"/>
          <p14:tracePt t="14056" x="3446463" y="2398713"/>
          <p14:tracePt t="14080" x="3436938" y="2389188"/>
          <p14:tracePt t="14088" x="3436938" y="2379663"/>
          <p14:tracePt t="14104" x="3427413" y="2352675"/>
          <p14:tracePt t="14112" x="3427413" y="2325688"/>
          <p14:tracePt t="14120" x="3419475" y="2306638"/>
          <p14:tracePt t="14128" x="3409950" y="2270125"/>
          <p14:tracePt t="14136" x="3400425" y="2262188"/>
          <p14:tracePt t="14144" x="3390900" y="2243138"/>
          <p14:tracePt t="14184" x="3390900" y="2233613"/>
          <p14:tracePt t="14192" x="3382963" y="2225675"/>
          <p14:tracePt t="14225" x="3373438" y="2206625"/>
          <p14:tracePt t="14241" x="3373438" y="2197100"/>
          <p14:tracePt t="14257" x="3373438" y="2189163"/>
          <p14:tracePt t="14266" x="3373438" y="2179638"/>
          <p14:tracePt t="14281" x="3373438" y="2170113"/>
          <p14:tracePt t="14289" x="3373438" y="2152650"/>
          <p14:tracePt t="14296" x="3373438" y="2143125"/>
          <p14:tracePt t="14304" x="3373438" y="2133600"/>
          <p14:tracePt t="14312" x="3373438" y="2125663"/>
          <p14:tracePt t="14320" x="3373438" y="2106613"/>
          <p14:tracePt t="14328" x="3373438" y="2097088"/>
          <p14:tracePt t="14336" x="3373438" y="2089150"/>
          <p14:tracePt t="14345" x="3373438" y="2079625"/>
          <p14:tracePt t="14352" x="3373438" y="2070100"/>
          <p14:tracePt t="14376" x="3373438" y="2060575"/>
          <p14:tracePt t="14400" x="3373438" y="2033588"/>
          <p14:tracePt t="14408" x="3373438" y="2016125"/>
          <p14:tracePt t="14417" x="3382963" y="1970088"/>
          <p14:tracePt t="14424" x="3382963" y="1933575"/>
          <p14:tracePt t="14433" x="3390900" y="1914525"/>
          <p14:tracePt t="14440" x="3400425" y="1897063"/>
          <p14:tracePt t="14449" x="3400425" y="1887538"/>
          <p14:tracePt t="14455" x="3409950" y="1870075"/>
          <p14:tracePt t="14487" x="3409950" y="1851025"/>
          <p14:tracePt t="14495" x="3409950" y="1841500"/>
          <p14:tracePt t="14512" x="3409950" y="1833563"/>
          <p14:tracePt t="14528" x="3409950" y="1824038"/>
          <p14:tracePt t="14553" x="3409950" y="1804988"/>
          <p14:tracePt t="14721" x="3419475" y="1824038"/>
          <p14:tracePt t="14729" x="3446463" y="1841500"/>
          <p14:tracePt t="14738" x="3446463" y="1851025"/>
          <p14:tracePt t="14745" x="3455988" y="1851025"/>
          <p14:tracePt t="14849" x="3463925" y="1860550"/>
          <p14:tracePt t="15129" x="3463925" y="1870075"/>
          <p14:tracePt t="15145" x="3463925" y="1878013"/>
          <p14:tracePt t="15151" x="3473450" y="1887538"/>
          <p14:tracePt t="15159" x="3482975" y="1897063"/>
          <p14:tracePt t="15176" x="3490913" y="1906588"/>
          <p14:tracePt t="15183" x="3490913" y="1933575"/>
          <p14:tracePt t="15192" x="3490913" y="1970088"/>
          <p14:tracePt t="15217" x="3490913" y="1979613"/>
          <p14:tracePt t="15233" x="3482975" y="1987550"/>
          <p14:tracePt t="15241" x="3482975" y="1997075"/>
          <p14:tracePt t="15251" x="3473450" y="2016125"/>
          <p14:tracePt t="15257" x="3463925" y="2024063"/>
          <p14:tracePt t="15273" x="3463925" y="2043113"/>
          <p14:tracePt t="15319" x="3463925" y="2052638"/>
          <p14:tracePt t="15577" x="3455988" y="2060575"/>
          <p14:tracePt t="15632" x="3446463" y="2060575"/>
          <p14:tracePt t="15681" x="3427413" y="2060575"/>
          <p14:tracePt t="15697" x="3419475" y="2052638"/>
          <p14:tracePt t="15711" x="3400425" y="2043113"/>
          <p14:tracePt t="15719" x="3354388" y="2024063"/>
          <p14:tracePt t="15727" x="3336925" y="2006600"/>
          <p14:tracePt t="15735" x="3317875" y="1997075"/>
          <p14:tracePt t="15744" x="3300413" y="1997075"/>
          <p14:tracePt t="15752" x="3273425" y="1987550"/>
          <p14:tracePt t="15760" x="3263900" y="1987550"/>
          <p14:tracePt t="15768" x="3236913" y="1979613"/>
          <p14:tracePt t="15776" x="3227388" y="1979613"/>
          <p14:tracePt t="15784" x="3208338" y="1960563"/>
          <p14:tracePt t="15792" x="3200400" y="1951038"/>
          <p14:tracePt t="15808" x="3190875" y="1943100"/>
          <p14:tracePt t="15816" x="3181350" y="1933575"/>
          <p14:tracePt t="15824" x="3163888" y="1914525"/>
          <p14:tracePt t="15832" x="3144838" y="1906588"/>
          <p14:tracePt t="15840" x="3136900" y="1897063"/>
          <p14:tracePt t="15849" x="3108325" y="1870075"/>
          <p14:tracePt t="15865" x="3100388" y="1870075"/>
          <p14:tracePt t="15903" x="3090863" y="1860550"/>
          <p14:tracePt t="15920" x="3108325" y="1833563"/>
          <p14:tracePt t="15928" x="3136900" y="1824038"/>
          <p14:tracePt t="15936" x="3181350" y="1804988"/>
          <p14:tracePt t="15944" x="3227388" y="1804988"/>
          <p14:tracePt t="15952" x="3281363" y="1797050"/>
          <p14:tracePt t="15960" x="3317875" y="1797050"/>
          <p14:tracePt t="15969" x="3373438" y="1797050"/>
          <p14:tracePt t="15976" x="3446463" y="1797050"/>
          <p14:tracePt t="15984" x="3473450" y="1797050"/>
          <p14:tracePt t="15991" x="3519488" y="1797050"/>
          <p14:tracePt t="16000" x="3546475" y="1797050"/>
          <p14:tracePt t="16007" x="3556000" y="1797050"/>
          <p14:tracePt t="16015" x="3563938" y="1797050"/>
          <p14:tracePt t="16032" x="3573463" y="1797050"/>
          <p14:tracePt t="16039" x="3573463" y="1814513"/>
          <p14:tracePt t="16048" x="3573463" y="1833563"/>
          <p14:tracePt t="16055" x="3582988" y="1860550"/>
          <p14:tracePt t="16065" x="3582988" y="1878013"/>
          <p14:tracePt t="16072" x="3600450" y="1924050"/>
          <p14:tracePt t="16082" x="3600450" y="1951038"/>
          <p14:tracePt t="16088" x="3600450" y="1960563"/>
          <p14:tracePt t="16096" x="3600450" y="1970088"/>
          <p14:tracePt t="16137" x="3600450" y="1979613"/>
          <p14:tracePt t="16145" x="3600450" y="1987550"/>
          <p14:tracePt t="16152" x="3600450" y="2006600"/>
          <p14:tracePt t="16160" x="3573463" y="2033588"/>
          <p14:tracePt t="16168" x="3527425" y="2060575"/>
          <p14:tracePt t="16176" x="3482975" y="2079625"/>
          <p14:tracePt t="16184" x="3373438" y="2116138"/>
          <p14:tracePt t="16192" x="3273425" y="2143125"/>
          <p14:tracePt t="16200" x="3217863" y="2143125"/>
          <p14:tracePt t="16209" x="3127375" y="2160588"/>
          <p14:tracePt t="16217" x="3063875" y="2160588"/>
          <p14:tracePt t="16224" x="3008313" y="2160588"/>
          <p14:tracePt t="16233" x="2954338" y="2160588"/>
          <p14:tracePt t="16240" x="2925763" y="2160588"/>
          <p14:tracePt t="16250" x="2881313" y="2160588"/>
          <p14:tracePt t="16267" x="2852738" y="2160588"/>
          <p14:tracePt t="16272" x="2844800" y="2143125"/>
          <p14:tracePt t="16283" x="2844800" y="2097088"/>
          <p14:tracePt t="16288" x="2825750" y="2070100"/>
          <p14:tracePt t="16296" x="2825750" y="2024063"/>
          <p14:tracePt t="16304" x="2825750" y="1987550"/>
          <p14:tracePt t="16312" x="2825750" y="1943100"/>
          <p14:tracePt t="16320" x="2825750" y="1933575"/>
          <p14:tracePt t="16328" x="2825750" y="1887538"/>
          <p14:tracePt t="16336" x="2825750" y="1878013"/>
          <p14:tracePt t="16344" x="2825750" y="1870075"/>
          <p14:tracePt t="16352" x="2825750" y="1860550"/>
          <p14:tracePt t="16384" x="2825750" y="1851025"/>
          <p14:tracePt t="16392" x="2881313" y="1851025"/>
          <p14:tracePt t="16400" x="2935288" y="1851025"/>
          <p14:tracePt t="16408" x="2962275" y="1851025"/>
          <p14:tracePt t="16417" x="3044825" y="1851025"/>
          <p14:tracePt t="16424" x="3136900" y="1851025"/>
          <p14:tracePt t="16433" x="3236913" y="1870075"/>
          <p14:tracePt t="16440" x="3346450" y="1878013"/>
          <p14:tracePt t="16450" x="3400425" y="1878013"/>
          <p14:tracePt t="16456" x="3463925" y="1906588"/>
          <p14:tracePt t="16472" x="3482975" y="1914525"/>
          <p14:tracePt t="16488" x="3482975" y="1924050"/>
          <p14:tracePt t="16504" x="3482975" y="1951038"/>
          <p14:tracePt t="16513" x="3482975" y="1960563"/>
          <p14:tracePt t="16520" x="3482975" y="1970088"/>
          <p14:tracePt t="16528" x="3482975" y="2006600"/>
          <p14:tracePt t="16536" x="3463925" y="2024063"/>
          <p14:tracePt t="16544" x="3455988" y="2052638"/>
          <p14:tracePt t="16560" x="3427413" y="2097088"/>
          <p14:tracePt t="16569" x="3419475" y="2116138"/>
          <p14:tracePt t="16576" x="3390900" y="2143125"/>
          <p14:tracePt t="16592" x="3346450" y="2152650"/>
          <p14:tracePt t="16600" x="3327400" y="2170113"/>
          <p14:tracePt t="16608" x="3309938" y="2179638"/>
          <p14:tracePt t="16617" x="3300413" y="2179638"/>
          <p14:tracePt t="16624" x="3273425" y="2179638"/>
          <p14:tracePt t="16633" x="3254375" y="2179638"/>
          <p14:tracePt t="16640" x="3227388" y="2179638"/>
          <p14:tracePt t="16650" x="3200400" y="2179638"/>
          <p14:tracePt t="16657" x="3171825" y="2179638"/>
          <p14:tracePt t="16666" x="3154363" y="2179638"/>
          <p14:tracePt t="16673" x="3127375" y="2170113"/>
          <p14:tracePt t="16683" x="3117850" y="2170113"/>
          <p14:tracePt t="16688" x="3108325" y="2160588"/>
          <p14:tracePt t="16745" x="3163888" y="2152650"/>
          <p14:tracePt t="16753" x="3309938" y="2152650"/>
          <p14:tracePt t="16761" x="3482975" y="2152650"/>
          <p14:tracePt t="16769" x="3600450" y="2152650"/>
          <p14:tracePt t="16777" x="3765550" y="2133600"/>
          <p14:tracePt t="16784" x="3902075" y="2133600"/>
          <p14:tracePt t="16793" x="4075113" y="2189163"/>
          <p14:tracePt t="16801" x="4129088" y="2097088"/>
          <p14:tracePt t="16808" x="4194175" y="2070100"/>
          <p14:tracePt t="16817" x="4202113" y="2052638"/>
          <p14:tracePt t="16824" x="4202113" y="2033588"/>
          <p14:tracePt t="16834" x="4202113" y="2016125"/>
          <p14:tracePt t="16840" x="4184650" y="1960563"/>
          <p14:tracePt t="16850" x="4165600" y="1924050"/>
          <p14:tracePt t="16856" x="4148138" y="1897063"/>
          <p14:tracePt t="16867" x="4148138" y="1878013"/>
          <p14:tracePt t="16872" x="4148138" y="1851025"/>
          <p14:tracePt t="16900" x="4148138" y="1824038"/>
          <p14:tracePt t="16904" x="4148138" y="1797050"/>
          <p14:tracePt t="16912" x="4175125" y="1787525"/>
          <p14:tracePt t="16920" x="4211638" y="1768475"/>
          <p14:tracePt t="16928" x="4248150" y="1760538"/>
          <p14:tracePt t="16936" x="4257675" y="1741488"/>
          <p14:tracePt t="16944" x="4267200" y="1731963"/>
          <p14:tracePt t="16954" x="4284663" y="1724025"/>
          <p14:tracePt t="16960" x="4294188" y="1714500"/>
          <p14:tracePt t="16968" x="4303713" y="1704975"/>
          <p14:tracePt t="16984" x="4321175" y="1677988"/>
          <p14:tracePt t="16992" x="4357688" y="1668463"/>
          <p14:tracePt t="17000" x="4394200" y="1631950"/>
          <p14:tracePt t="17008" x="4457700" y="1595438"/>
          <p14:tracePt t="17017" x="4540250" y="1558925"/>
          <p14:tracePt t="17024" x="4603750" y="1504950"/>
          <p14:tracePt t="17033" x="4703763" y="1449388"/>
          <p14:tracePt t="17040" x="4803775" y="1395413"/>
          <p14:tracePt t="17050" x="4849813" y="1368425"/>
          <p14:tracePt t="17056" x="4949825" y="1295400"/>
          <p14:tracePt t="17067" x="5059363" y="1258888"/>
          <p14:tracePt t="17072" x="5159375" y="1212850"/>
          <p14:tracePt t="17083" x="5205413" y="1158875"/>
          <p14:tracePt t="17088" x="5324475" y="1103313"/>
          <p14:tracePt t="17096" x="5405438" y="1049338"/>
          <p14:tracePt t="17104" x="5543550" y="976313"/>
          <p14:tracePt t="17112" x="5661025" y="884238"/>
          <p14:tracePt t="17120" x="5761038" y="803275"/>
          <p14:tracePt t="17128" x="5899150" y="693738"/>
          <p14:tracePt t="23945" x="7248525" y="163513"/>
          <p14:tracePt t="23952" x="7292975" y="173038"/>
          <p14:tracePt t="23960" x="7312025" y="182563"/>
          <p14:tracePt t="23968" x="7366000" y="219075"/>
          <p14:tracePt t="23976" x="7412038" y="236538"/>
          <p14:tracePt t="23984" x="7494588" y="292100"/>
          <p14:tracePt t="23993" x="7594600" y="365125"/>
          <p14:tracePt t="23999" x="7731125" y="438150"/>
          <p14:tracePt t="24007" x="7931150" y="538163"/>
          <p14:tracePt t="24015" x="8050213" y="601663"/>
          <p14:tracePt t="24023" x="8196263" y="628650"/>
          <p14:tracePt t="24033" x="8386763" y="693738"/>
          <p14:tracePt t="24039" x="8624888" y="803275"/>
          <p14:tracePt t="24048" x="8824913" y="866775"/>
          <p14:tracePt t="24055" x="9107488" y="10128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6"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7"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8"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9"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0"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1"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3322"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3323"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4"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5"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6"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7"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8"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9"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0"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1"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2"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3"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4"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5"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6"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7"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8" name="Text Box 26"/>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3339" name="Text Box 27"/>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3340" name="Text Box 28"/>
          <p:cNvSpPr txBox="1">
            <a:spLocks noChangeArrowheads="1"/>
          </p:cNvSpPr>
          <p:nvPr/>
        </p:nvSpPr>
        <p:spPr bwMode="auto">
          <a:xfrm>
            <a:off x="4291013"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3341" name="Text Box 29"/>
          <p:cNvSpPr txBox="1">
            <a:spLocks noChangeArrowheads="1"/>
          </p:cNvSpPr>
          <p:nvPr/>
        </p:nvSpPr>
        <p:spPr bwMode="auto">
          <a:xfrm>
            <a:off x="2895600" y="5157788"/>
            <a:ext cx="202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 )</a:t>
            </a:r>
          </a:p>
          <a:p>
            <a:pPr eaLnBrk="1" hangingPunct="1">
              <a:spcBef>
                <a:spcPct val="0"/>
              </a:spcBef>
              <a:buClrTx/>
              <a:buSzTx/>
              <a:buFontTx/>
              <a:buNone/>
            </a:pPr>
            <a:endParaRPr lang="en-US" altLang="ja-JP" sz="1800" b="1">
              <a:solidFill>
                <a:srgbClr val="6666FF"/>
              </a:solidFill>
            </a:endParaRPr>
          </a:p>
        </p:txBody>
      </p:sp>
      <p:grpSp>
        <p:nvGrpSpPr>
          <p:cNvPr id="2" name="Group 30"/>
          <p:cNvGrpSpPr>
            <a:grpSpLocks/>
          </p:cNvGrpSpPr>
          <p:nvPr/>
        </p:nvGrpSpPr>
        <p:grpSpPr bwMode="auto">
          <a:xfrm>
            <a:off x="2771775" y="4070350"/>
            <a:ext cx="1368425" cy="366713"/>
            <a:chOff x="1746" y="2564"/>
            <a:chExt cx="862" cy="231"/>
          </a:xfrm>
        </p:grpSpPr>
        <p:sp>
          <p:nvSpPr>
            <p:cNvPr id="13360"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3361" name="Text Box 32"/>
            <p:cNvSpPr txBox="1">
              <a:spLocks noChangeArrowheads="1"/>
            </p:cNvSpPr>
            <p:nvPr/>
          </p:nvSpPr>
          <p:spPr bwMode="auto">
            <a:xfrm>
              <a:off x="2070" y="2564"/>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Miss</a:t>
              </a:r>
            </a:p>
          </p:txBody>
        </p:sp>
      </p:grpSp>
      <p:sp>
        <p:nvSpPr>
          <p:cNvPr id="13343" name="Text Box 33"/>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3344" name="Text Box 34"/>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4947" name="Text Box 35"/>
          <p:cNvSpPr txBox="1">
            <a:spLocks noChangeArrowheads="1"/>
          </p:cNvSpPr>
          <p:nvPr/>
        </p:nvSpPr>
        <p:spPr bwMode="auto">
          <a:xfrm>
            <a:off x="4932363" y="50069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Write Data</a:t>
            </a:r>
          </a:p>
        </p:txBody>
      </p:sp>
      <p:sp>
        <p:nvSpPr>
          <p:cNvPr id="294948" name="Text Box 36"/>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37"/>
          <p:cNvGrpSpPr>
            <a:grpSpLocks/>
          </p:cNvGrpSpPr>
          <p:nvPr/>
        </p:nvGrpSpPr>
        <p:grpSpPr bwMode="auto">
          <a:xfrm>
            <a:off x="323850" y="2492375"/>
            <a:ext cx="1728788" cy="360363"/>
            <a:chOff x="567" y="1026"/>
            <a:chExt cx="1089" cy="227"/>
          </a:xfrm>
        </p:grpSpPr>
        <p:sp>
          <p:nvSpPr>
            <p:cNvPr id="13357" name="Rectangle 38"/>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a:t>
              </a:r>
            </a:p>
          </p:txBody>
        </p:sp>
        <p:sp>
          <p:nvSpPr>
            <p:cNvPr id="13358" name="Rectangle 39"/>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3359" name="Rectangle 40"/>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sp>
        <p:nvSpPr>
          <p:cNvPr id="13348" name="Rectangle 41"/>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49" name="Text Box 42"/>
          <p:cNvSpPr txBox="1">
            <a:spLocks noChangeArrowheads="1"/>
          </p:cNvSpPr>
          <p:nvPr/>
        </p:nvSpPr>
        <p:spPr bwMode="auto">
          <a:xfrm>
            <a:off x="2771775" y="119697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sp>
        <p:nvSpPr>
          <p:cNvPr id="294956" name="Line 44"/>
          <p:cNvSpPr>
            <a:spLocks noChangeShapeType="1"/>
          </p:cNvSpPr>
          <p:nvPr/>
        </p:nvSpPr>
        <p:spPr bwMode="auto">
          <a:xfrm>
            <a:off x="3348038" y="2205038"/>
            <a:ext cx="2016125" cy="1584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4961" name="Text Box 49"/>
          <p:cNvSpPr txBox="1">
            <a:spLocks noChangeArrowheads="1"/>
          </p:cNvSpPr>
          <p:nvPr/>
        </p:nvSpPr>
        <p:spPr bwMode="auto">
          <a:xfrm>
            <a:off x="2051050" y="3860800"/>
            <a:ext cx="692150" cy="366713"/>
          </a:xfrm>
          <a:prstGeom prst="rect">
            <a:avLst/>
          </a:prstGeom>
          <a:solidFill>
            <a:schemeClr val="bg1"/>
          </a:solidFill>
          <a:ln>
            <a:solidFill>
              <a:schemeClr val="tx1"/>
            </a:solidFill>
          </a:ln>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a:t>
            </a:r>
          </a:p>
        </p:txBody>
      </p:sp>
      <p:sp>
        <p:nvSpPr>
          <p:cNvPr id="50" name="Rectangle 41"/>
          <p:cNvSpPr>
            <a:spLocks noChangeArrowheads="1"/>
          </p:cNvSpPr>
          <p:nvPr/>
        </p:nvSpPr>
        <p:spPr bwMode="auto">
          <a:xfrm>
            <a:off x="4706939" y="270986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47" name="Rectangle 2">
            <a:extLst>
              <a:ext uri="{FF2B5EF4-FFF2-40B4-BE49-F238E27FC236}">
                <a16:creationId xmlns:a16="http://schemas.microsoft.com/office/drawing/2014/main" id="{059B9459-2673-4C20-B843-1ADC3DE9448E}"/>
              </a:ext>
            </a:extLst>
          </p:cNvPr>
          <p:cNvSpPr>
            <a:spLocks noGrp="1" noChangeArrowheads="1"/>
          </p:cNvSpPr>
          <p:nvPr>
            <p:ph type="title"/>
          </p:nvPr>
        </p:nvSpPr>
        <p:spPr>
          <a:xfrm>
            <a:off x="457200" y="277813"/>
            <a:ext cx="8229600" cy="1139825"/>
          </a:xfrm>
        </p:spPr>
        <p:txBody>
          <a:bodyPr/>
          <a:lstStyle/>
          <a:p>
            <a:pPr eaLnBrk="1" hangingPunct="1"/>
            <a:r>
              <a:rPr lang="en-US" altLang="ja-JP" sz="2800" dirty="0"/>
              <a:t>Write</a:t>
            </a:r>
            <a:r>
              <a:rPr lang="ja-JP" altLang="en-US" sz="2800" dirty="0"/>
              <a:t>　</a:t>
            </a:r>
            <a:r>
              <a:rPr lang="en-US" altLang="ja-JP" sz="2800" dirty="0"/>
              <a:t>Through</a:t>
            </a:r>
            <a:r>
              <a:rPr lang="ja-JP" altLang="en-US" sz="2800" dirty="0"/>
              <a:t>　（</a:t>
            </a:r>
            <a:r>
              <a:rPr lang="en-US" altLang="ja-JP" sz="2800" dirty="0"/>
              <a:t>Miss</a:t>
            </a:r>
            <a:r>
              <a:rPr lang="ja-JP" altLang="en-US" sz="2800" dirty="0"/>
              <a:t>：</a:t>
            </a:r>
            <a:r>
              <a:rPr lang="en-US" altLang="ja-JP" sz="2800" dirty="0"/>
              <a:t>Write allocate(Fetch-on- write) )</a:t>
            </a:r>
            <a:endParaRPr lang="ja-JP" altLang="en-US" sz="2800" dirty="0"/>
          </a:p>
        </p:txBody>
      </p:sp>
      <p:pic>
        <p:nvPicPr>
          <p:cNvPr id="4" name="オーディオ 3">
            <a:hlinkClick r:id="" action="ppaction://media"/>
            <a:extLst>
              <a:ext uri="{FF2B5EF4-FFF2-40B4-BE49-F238E27FC236}">
                <a16:creationId xmlns:a16="http://schemas.microsoft.com/office/drawing/2014/main" id="{7B7AE7CE-6F28-4B7A-9B82-4932253E8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73"/>
    </mc:Choice>
    <mc:Fallback>
      <p:transition spd="slow" advTm="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36" x="8123238" y="1568450"/>
          <p14:tracePt t="1543" x="7466013" y="1212850"/>
          <p14:tracePt t="1552" x="6964363" y="957263"/>
          <p14:tracePt t="1559" x="6472238" y="784225"/>
          <p14:tracePt t="7600" x="7283450" y="628650"/>
          <p14:tracePt t="7609" x="7329488" y="674688"/>
          <p14:tracePt t="7616" x="7421563" y="774700"/>
          <p14:tracePt t="7624" x="7485063" y="866775"/>
          <p14:tracePt t="7632" x="7621588" y="957263"/>
          <p14:tracePt t="7641" x="7721600" y="1020763"/>
          <p14:tracePt t="7647" x="7877175" y="1130300"/>
          <p14:tracePt t="7656" x="7977188" y="1158875"/>
          <p14:tracePt t="7663" x="8059738" y="1231900"/>
          <p14:tracePt t="7672" x="8159750" y="1303338"/>
          <p14:tracePt t="7679" x="8223250" y="1339850"/>
          <p14:tracePt t="7687" x="8286750" y="1376363"/>
          <p14:tracePt t="7695" x="8332788" y="1412875"/>
          <p14:tracePt t="7703" x="8378825" y="1441450"/>
          <p14:tracePt t="7711" x="8432800" y="1485900"/>
          <p14:tracePt t="7719" x="8478838" y="1522413"/>
          <p14:tracePt t="7728" x="8505825" y="1550988"/>
          <p14:tracePt t="7735" x="8551863" y="1587500"/>
          <p14:tracePt t="7745" x="8578850" y="1624013"/>
          <p14:tracePt t="7751" x="8605838" y="1651000"/>
          <p14:tracePt t="7761" x="8642350" y="1697038"/>
          <p14:tracePt t="7767" x="8661400" y="1741488"/>
          <p14:tracePt t="7775" x="8705850" y="1824038"/>
          <p14:tracePt t="7783" x="8770938" y="1887538"/>
          <p14:tracePt t="7792" x="8815388" y="1970088"/>
          <p14:tracePt t="7799" x="8861425" y="2024063"/>
          <p14:tracePt t="7808" x="8897938" y="2052638"/>
          <p14:tracePt t="7815" x="8943975" y="2106613"/>
          <p14:tracePt t="7825" x="9061450" y="21605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6"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7"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8"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19"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0"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1"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3322"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3323"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4"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5"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6"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7"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8"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29"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0"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1"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2"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3"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4"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5"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6"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7"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38" name="Text Box 26"/>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3339" name="Text Box 27"/>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3340" name="Text Box 28"/>
          <p:cNvSpPr txBox="1">
            <a:spLocks noChangeArrowheads="1"/>
          </p:cNvSpPr>
          <p:nvPr/>
        </p:nvSpPr>
        <p:spPr bwMode="auto">
          <a:xfrm>
            <a:off x="4291013"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3341" name="Text Box 29"/>
          <p:cNvSpPr txBox="1">
            <a:spLocks noChangeArrowheads="1"/>
          </p:cNvSpPr>
          <p:nvPr/>
        </p:nvSpPr>
        <p:spPr bwMode="auto">
          <a:xfrm>
            <a:off x="2895600" y="5157788"/>
            <a:ext cx="202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 )</a:t>
            </a:r>
          </a:p>
          <a:p>
            <a:pPr eaLnBrk="1" hangingPunct="1">
              <a:spcBef>
                <a:spcPct val="0"/>
              </a:spcBef>
              <a:buClrTx/>
              <a:buSzTx/>
              <a:buFontTx/>
              <a:buNone/>
            </a:pPr>
            <a:endParaRPr lang="en-US" altLang="ja-JP" sz="1800" b="1">
              <a:solidFill>
                <a:srgbClr val="6666FF"/>
              </a:solidFill>
            </a:endParaRPr>
          </a:p>
        </p:txBody>
      </p:sp>
      <p:grpSp>
        <p:nvGrpSpPr>
          <p:cNvPr id="2" name="Group 30"/>
          <p:cNvGrpSpPr>
            <a:grpSpLocks/>
          </p:cNvGrpSpPr>
          <p:nvPr/>
        </p:nvGrpSpPr>
        <p:grpSpPr bwMode="auto">
          <a:xfrm>
            <a:off x="2771775" y="4070350"/>
            <a:ext cx="1368425" cy="366713"/>
            <a:chOff x="1746" y="2564"/>
            <a:chExt cx="862" cy="231"/>
          </a:xfrm>
        </p:grpSpPr>
        <p:sp>
          <p:nvSpPr>
            <p:cNvPr id="13360"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3361" name="Text Box 32"/>
            <p:cNvSpPr txBox="1">
              <a:spLocks noChangeArrowheads="1"/>
            </p:cNvSpPr>
            <p:nvPr/>
          </p:nvSpPr>
          <p:spPr bwMode="auto">
            <a:xfrm>
              <a:off x="2070" y="2564"/>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Miss</a:t>
              </a:r>
            </a:p>
          </p:txBody>
        </p:sp>
      </p:grpSp>
      <p:sp>
        <p:nvSpPr>
          <p:cNvPr id="13343" name="Text Box 33"/>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3344" name="Text Box 34"/>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4947" name="Text Box 35"/>
          <p:cNvSpPr txBox="1">
            <a:spLocks noChangeArrowheads="1"/>
          </p:cNvSpPr>
          <p:nvPr/>
        </p:nvSpPr>
        <p:spPr bwMode="auto">
          <a:xfrm>
            <a:off x="4932363" y="50069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Write Data</a:t>
            </a:r>
          </a:p>
        </p:txBody>
      </p:sp>
      <p:sp>
        <p:nvSpPr>
          <p:cNvPr id="294948" name="Text Box 36"/>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37"/>
          <p:cNvGrpSpPr>
            <a:grpSpLocks/>
          </p:cNvGrpSpPr>
          <p:nvPr/>
        </p:nvGrpSpPr>
        <p:grpSpPr bwMode="auto">
          <a:xfrm>
            <a:off x="323850" y="2492375"/>
            <a:ext cx="1728788" cy="360363"/>
            <a:chOff x="567" y="1026"/>
            <a:chExt cx="1089" cy="227"/>
          </a:xfrm>
        </p:grpSpPr>
        <p:sp>
          <p:nvSpPr>
            <p:cNvPr id="13357" name="Rectangle 38"/>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a:t>
              </a:r>
            </a:p>
          </p:txBody>
        </p:sp>
        <p:sp>
          <p:nvSpPr>
            <p:cNvPr id="13358" name="Rectangle 39"/>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3359" name="Rectangle 40"/>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sp>
        <p:nvSpPr>
          <p:cNvPr id="13348" name="Rectangle 41"/>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3349" name="Text Box 42"/>
          <p:cNvSpPr txBox="1">
            <a:spLocks noChangeArrowheads="1"/>
          </p:cNvSpPr>
          <p:nvPr/>
        </p:nvSpPr>
        <p:spPr bwMode="auto">
          <a:xfrm>
            <a:off x="2771775" y="119697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sp>
        <p:nvSpPr>
          <p:cNvPr id="294955" name="Rectangle 43"/>
          <p:cNvSpPr>
            <a:spLocks noChangeArrowheads="1"/>
          </p:cNvSpPr>
          <p:nvPr/>
        </p:nvSpPr>
        <p:spPr bwMode="auto">
          <a:xfrm>
            <a:off x="5148263" y="3787775"/>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294957" name="Rectangle 45"/>
          <p:cNvSpPr>
            <a:spLocks noChangeArrowheads="1"/>
          </p:cNvSpPr>
          <p:nvPr/>
        </p:nvSpPr>
        <p:spPr bwMode="auto">
          <a:xfrm>
            <a:off x="5148263" y="4005263"/>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4958" name="Line 46"/>
          <p:cNvSpPr>
            <a:spLocks noChangeShapeType="1"/>
          </p:cNvSpPr>
          <p:nvPr/>
        </p:nvSpPr>
        <p:spPr bwMode="auto">
          <a:xfrm flipV="1">
            <a:off x="5364163" y="4076700"/>
            <a:ext cx="0" cy="792163"/>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4959" name="Rectangle 47"/>
          <p:cNvSpPr>
            <a:spLocks noChangeArrowheads="1"/>
          </p:cNvSpPr>
          <p:nvPr/>
        </p:nvSpPr>
        <p:spPr bwMode="auto">
          <a:xfrm>
            <a:off x="3059113" y="1916113"/>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4960" name="Line 48"/>
          <p:cNvSpPr>
            <a:spLocks noChangeShapeType="1"/>
          </p:cNvSpPr>
          <p:nvPr/>
        </p:nvSpPr>
        <p:spPr bwMode="auto">
          <a:xfrm flipH="1" flipV="1">
            <a:off x="3348038" y="1989138"/>
            <a:ext cx="2016125" cy="1944687"/>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4961" name="Text Box 49"/>
          <p:cNvSpPr txBox="1">
            <a:spLocks noChangeArrowheads="1"/>
          </p:cNvSpPr>
          <p:nvPr/>
        </p:nvSpPr>
        <p:spPr bwMode="auto">
          <a:xfrm>
            <a:off x="2051050" y="3860800"/>
            <a:ext cx="692150" cy="366713"/>
          </a:xfrm>
          <a:prstGeom prst="rect">
            <a:avLst/>
          </a:prstGeom>
          <a:solidFill>
            <a:schemeClr val="bg1"/>
          </a:solidFill>
          <a:ln>
            <a:solidFill>
              <a:schemeClr val="tx1"/>
            </a:solidFill>
          </a:ln>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a:t>
            </a:r>
          </a:p>
        </p:txBody>
      </p:sp>
      <p:sp>
        <p:nvSpPr>
          <p:cNvPr id="51" name="Rectangle 2">
            <a:extLst>
              <a:ext uri="{FF2B5EF4-FFF2-40B4-BE49-F238E27FC236}">
                <a16:creationId xmlns:a16="http://schemas.microsoft.com/office/drawing/2014/main" id="{B49965F6-0126-4B9A-BABA-F2ED9B299555}"/>
              </a:ext>
            </a:extLst>
          </p:cNvPr>
          <p:cNvSpPr>
            <a:spLocks noGrp="1" noChangeArrowheads="1"/>
          </p:cNvSpPr>
          <p:nvPr>
            <p:ph type="title"/>
          </p:nvPr>
        </p:nvSpPr>
        <p:spPr>
          <a:xfrm>
            <a:off x="457200" y="277813"/>
            <a:ext cx="8229600" cy="1139825"/>
          </a:xfrm>
        </p:spPr>
        <p:txBody>
          <a:bodyPr/>
          <a:lstStyle/>
          <a:p>
            <a:pPr eaLnBrk="1" hangingPunct="1"/>
            <a:r>
              <a:rPr lang="en-US" altLang="ja-JP" sz="2800" dirty="0"/>
              <a:t>Write</a:t>
            </a:r>
            <a:r>
              <a:rPr lang="ja-JP" altLang="en-US" sz="2800" dirty="0"/>
              <a:t>　</a:t>
            </a:r>
            <a:r>
              <a:rPr lang="en-US" altLang="ja-JP" sz="2800" dirty="0"/>
              <a:t>Through</a:t>
            </a:r>
            <a:r>
              <a:rPr lang="ja-JP" altLang="en-US" sz="2800" dirty="0"/>
              <a:t>　（</a:t>
            </a:r>
            <a:r>
              <a:rPr lang="en-US" altLang="ja-JP" sz="2800" dirty="0"/>
              <a:t>Miss</a:t>
            </a:r>
            <a:r>
              <a:rPr lang="ja-JP" altLang="en-US" sz="2800" dirty="0"/>
              <a:t>：</a:t>
            </a:r>
            <a:r>
              <a:rPr lang="en-US" altLang="ja-JP" sz="2800" dirty="0"/>
              <a:t>Write allocate(Fetch-on- write) )</a:t>
            </a:r>
            <a:endParaRPr lang="ja-JP" altLang="en-US" sz="2800" dirty="0"/>
          </a:p>
        </p:txBody>
      </p:sp>
      <p:pic>
        <p:nvPicPr>
          <p:cNvPr id="4" name="オーディオ 3">
            <a:hlinkClick r:id="" action="ppaction://media"/>
            <a:extLst>
              <a:ext uri="{FF2B5EF4-FFF2-40B4-BE49-F238E27FC236}">
                <a16:creationId xmlns:a16="http://schemas.microsoft.com/office/drawing/2014/main" id="{0B724522-363B-4D22-BB0B-BB307AD4B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49085124"/>
      </p:ext>
    </p:extLst>
  </p:cSld>
  <p:clrMapOvr>
    <a:masterClrMapping/>
  </p:clrMapOvr>
  <mc:AlternateContent xmlns:mc="http://schemas.openxmlformats.org/markup-compatibility/2006">
    <mc:Choice xmlns:p14="http://schemas.microsoft.com/office/powerpoint/2010/main" Requires="p14">
      <p:transition spd="slow" p14:dur="2000" advTm="25944"/>
    </mc:Choice>
    <mc:Fallback>
      <p:transition spd="slow" advTm="2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49" x="8378825" y="2890838"/>
          <p14:tracePt t="456" x="7694613" y="2817813"/>
          <p14:tracePt t="465" x="7092950" y="2763838"/>
          <p14:tracePt t="471" x="6472238" y="2662238"/>
          <p14:tracePt t="480" x="5962650" y="2562225"/>
          <p14:tracePt t="487" x="5470525" y="2517775"/>
          <p14:tracePt t="497" x="4886325" y="2416175"/>
          <p14:tracePt t="503" x="4549775" y="2316163"/>
          <p14:tracePt t="513" x="4221163" y="2225675"/>
          <p14:tracePt t="519" x="4048125" y="2152650"/>
          <p14:tracePt t="529" x="3902075" y="2125663"/>
          <p14:tracePt t="535" x="3792538" y="2079625"/>
          <p14:tracePt t="543" x="3673475" y="2052638"/>
          <p14:tracePt t="551" x="3573463" y="1997075"/>
          <p14:tracePt t="559" x="3490913" y="1951038"/>
          <p14:tracePt t="567" x="3400425" y="1924050"/>
          <p14:tracePt t="575" x="3336925" y="1914525"/>
          <p14:tracePt t="583" x="3281363" y="1887538"/>
          <p14:tracePt t="591" x="3263900" y="1887538"/>
          <p14:tracePt t="599" x="3227388" y="1878013"/>
          <p14:tracePt t="856" x="3254375" y="1878013"/>
          <p14:tracePt t="888" x="3263900" y="1878013"/>
          <p14:tracePt t="1087" x="3290888" y="1887538"/>
          <p14:tracePt t="1095" x="3317875" y="1887538"/>
          <p14:tracePt t="1103" x="3354388" y="1906588"/>
          <p14:tracePt t="1112" x="3390900" y="1979613"/>
          <p14:tracePt t="1119" x="3446463" y="2097088"/>
          <p14:tracePt t="1129" x="3573463" y="2233613"/>
          <p14:tracePt t="1135" x="3673475" y="2306638"/>
          <p14:tracePt t="1143" x="3792538" y="2408238"/>
          <p14:tracePt t="1151" x="3948113" y="2554288"/>
          <p14:tracePt t="1159" x="4094163" y="2681288"/>
          <p14:tracePt t="1167" x="4248150" y="2808288"/>
          <p14:tracePt t="1175" x="4376738" y="2963863"/>
          <p14:tracePt t="1183" x="4513263" y="3090863"/>
          <p14:tracePt t="1191" x="4667250" y="3219450"/>
          <p14:tracePt t="1199" x="4759325" y="3319463"/>
          <p14:tracePt t="1207" x="4840288" y="3419475"/>
          <p14:tracePt t="1217" x="4895850" y="3482975"/>
          <p14:tracePt t="1223" x="4949825" y="3538538"/>
          <p14:tracePt t="1232" x="4968875" y="3565525"/>
          <p14:tracePt t="1239" x="4986338" y="3584575"/>
          <p14:tracePt t="1248" x="4995863" y="3592513"/>
          <p14:tracePt t="1496" x="5022850" y="3621088"/>
          <p14:tracePt t="1503" x="5086350" y="3675063"/>
          <p14:tracePt t="1511" x="5168900" y="3738563"/>
          <p14:tracePt t="1519" x="5214938" y="3767138"/>
          <p14:tracePt t="1529" x="5278438" y="3803650"/>
          <p14:tracePt t="1534" x="5314950" y="3840163"/>
          <p14:tracePt t="1542" x="5334000" y="3857625"/>
          <p14:tracePt t="2543" x="5351463" y="3857625"/>
          <p14:tracePt t="2551" x="5387975" y="3857625"/>
          <p14:tracePt t="2559" x="5441950" y="3857625"/>
          <p14:tracePt t="2567" x="5487988" y="3857625"/>
          <p14:tracePt t="2575" x="5514975" y="3840163"/>
          <p14:tracePt t="2583" x="5561013" y="3830638"/>
          <p14:tracePt t="2591" x="5597525" y="3830638"/>
          <p14:tracePt t="2599" x="5616575" y="3830638"/>
          <p14:tracePt t="2607" x="5634038" y="3830638"/>
          <p14:tracePt t="2615" x="5643563" y="3830638"/>
          <p14:tracePt t="2671" x="5661025" y="3857625"/>
          <p14:tracePt t="2679" x="5670550" y="3903663"/>
          <p14:tracePt t="2687" x="5697538" y="3948113"/>
          <p14:tracePt t="2694" x="5697538" y="3957638"/>
          <p14:tracePt t="2703" x="5707063" y="3984625"/>
          <p14:tracePt t="2712" x="5707063" y="3994150"/>
          <p14:tracePt t="2719" x="5707063" y="4003675"/>
          <p14:tracePt t="2743" x="5707063" y="4013200"/>
          <p14:tracePt t="2751" x="5707063" y="4030663"/>
          <p14:tracePt t="2767" x="5707063" y="4040188"/>
          <p14:tracePt t="2775" x="5707063" y="4057650"/>
          <p14:tracePt t="2783" x="5707063" y="4094163"/>
          <p14:tracePt t="2791" x="5680075" y="4113213"/>
          <p14:tracePt t="2799" x="5634038" y="4149725"/>
          <p14:tracePt t="2807" x="5570538" y="4186238"/>
          <p14:tracePt t="2815" x="5497513" y="4232275"/>
          <p14:tracePt t="2823" x="5434013" y="4268788"/>
          <p14:tracePt t="2831" x="5368925" y="4295775"/>
          <p14:tracePt t="2839" x="5305425" y="4332288"/>
          <p14:tracePt t="2847" x="5260975" y="4368800"/>
          <p14:tracePt t="2855" x="5224463" y="4413250"/>
          <p14:tracePt t="2862" x="5187950" y="4449763"/>
          <p14:tracePt t="2871" x="5159375" y="4468813"/>
          <p14:tracePt t="2880" x="5151438" y="4478338"/>
          <p14:tracePt t="2887" x="5141913" y="4486275"/>
          <p14:tracePt t="2935" x="5114925" y="4486275"/>
          <p14:tracePt t="2943" x="5068888" y="4441825"/>
          <p14:tracePt t="2951" x="4986338" y="4405313"/>
          <p14:tracePt t="2959" x="4849813" y="4359275"/>
          <p14:tracePt t="2967" x="4703763" y="4295775"/>
          <p14:tracePt t="2975" x="4586288" y="4259263"/>
          <p14:tracePt t="2983" x="4521200" y="4222750"/>
          <p14:tracePt t="2991" x="4457700" y="4195763"/>
          <p14:tracePt t="2999" x="4430713" y="4176713"/>
          <p14:tracePt t="3031" x="4430713" y="4167188"/>
          <p14:tracePt t="3039" x="4430713" y="4130675"/>
          <p14:tracePt t="3047" x="4430713" y="4113213"/>
          <p14:tracePt t="3055" x="4448175" y="4076700"/>
          <p14:tracePt t="3063" x="4503738" y="4040188"/>
          <p14:tracePt t="3071" x="4567238" y="4003675"/>
          <p14:tracePt t="3078" x="4603750" y="3994150"/>
          <p14:tracePt t="3087" x="4667250" y="3957638"/>
          <p14:tracePt t="3095" x="4703763" y="3948113"/>
          <p14:tracePt t="3103" x="4730750" y="3930650"/>
          <p14:tracePt t="3111" x="4759325" y="3903663"/>
          <p14:tracePt t="3119" x="4767263" y="3894138"/>
          <p14:tracePt t="3128" x="4803775" y="3894138"/>
          <p14:tracePt t="3135" x="4813300" y="3894138"/>
          <p14:tracePt t="3143" x="4822825" y="3894138"/>
          <p14:tracePt t="3151" x="4849813" y="3894138"/>
          <p14:tracePt t="3159" x="4905375" y="3894138"/>
          <p14:tracePt t="3167" x="4959350" y="3894138"/>
          <p14:tracePt t="3175" x="5032375" y="3894138"/>
          <p14:tracePt t="3183" x="5141913" y="3894138"/>
          <p14:tracePt t="3191" x="5214938" y="3894138"/>
          <p14:tracePt t="3199" x="5287963" y="3894138"/>
          <p14:tracePt t="3207" x="5397500" y="3894138"/>
          <p14:tracePt t="3215" x="5478463" y="3894138"/>
          <p14:tracePt t="3223" x="5551488" y="3894138"/>
          <p14:tracePt t="3231" x="5588000" y="3894138"/>
          <p14:tracePt t="3239" x="5597525" y="3894138"/>
          <p14:tracePt t="3247" x="5616575" y="3903663"/>
          <p14:tracePt t="3287" x="5607050" y="3957638"/>
          <p14:tracePt t="3294" x="5588000" y="3976688"/>
          <p14:tracePt t="3303" x="5543550" y="4013200"/>
          <p14:tracePt t="3313" x="5514975" y="4030663"/>
          <p14:tracePt t="3319" x="5487988" y="4076700"/>
          <p14:tracePt t="3329" x="5478463" y="4086225"/>
          <p14:tracePt t="3335" x="5470525" y="4113213"/>
          <p14:tracePt t="3351" x="5461000" y="4113213"/>
          <p14:tracePt t="3503" x="5451475" y="4122738"/>
          <p14:tracePt t="3511" x="5414963" y="4167188"/>
          <p14:tracePt t="3519" x="5314950" y="4268788"/>
          <p14:tracePt t="3528" x="5241925" y="4368800"/>
          <p14:tracePt t="3535" x="5168900" y="4468813"/>
          <p14:tracePt t="3545" x="5141913" y="4551363"/>
          <p14:tracePt t="3551" x="5141913" y="4624388"/>
          <p14:tracePt t="3559" x="5141913" y="4768850"/>
          <p14:tracePt t="3567" x="5151438" y="4933950"/>
          <p14:tracePt t="3575" x="5187950" y="5080000"/>
          <p14:tracePt t="3583" x="5187950" y="5226050"/>
          <p14:tracePt t="3591" x="5232400" y="5326063"/>
          <p14:tracePt t="3599" x="5260975" y="5389563"/>
          <p14:tracePt t="3607" x="5278438" y="5416550"/>
          <p14:tracePt t="3615" x="5287963" y="5426075"/>
          <p14:tracePt t="3623" x="5297488" y="5435600"/>
          <p14:tracePt t="3727" x="5287963" y="5445125"/>
          <p14:tracePt t="3744" x="5287963" y="5453063"/>
          <p14:tracePt t="3751" x="5287963" y="5462588"/>
          <p14:tracePt t="3799" x="5287963" y="5481638"/>
          <p14:tracePt t="3807" x="5287963" y="5489575"/>
          <p14:tracePt t="3815" x="5287963" y="5499100"/>
          <p14:tracePt t="3824" x="5287963" y="5508625"/>
          <p14:tracePt t="3831" x="5268913" y="5554663"/>
          <p14:tracePt t="3839" x="5251450" y="5572125"/>
          <p14:tracePt t="3848" x="5251450" y="5599113"/>
          <p14:tracePt t="3855" x="5241925" y="5635625"/>
          <p14:tracePt t="3863" x="5241925" y="5672138"/>
          <p14:tracePt t="3871" x="5241925" y="5691188"/>
          <p14:tracePt t="3880" x="5241925" y="5718175"/>
          <p14:tracePt t="3887" x="5241925" y="5727700"/>
          <p14:tracePt t="3990" x="5241925" y="5718175"/>
          <p14:tracePt t="4006" x="5241925" y="5708650"/>
          <p14:tracePt t="4014" x="5241925" y="5699125"/>
          <p14:tracePt t="4022" x="5241925" y="5691188"/>
          <p14:tracePt t="4030" x="5241925" y="5681663"/>
          <p14:tracePt t="4038" x="5241925" y="5662613"/>
          <p14:tracePt t="4046" x="5241925" y="5645150"/>
          <p14:tracePt t="4054" x="5241925" y="5618163"/>
          <p14:tracePt t="4062" x="5241925" y="5589588"/>
          <p14:tracePt t="4070" x="5260975" y="5526088"/>
          <p14:tracePt t="4079" x="5278438" y="5489575"/>
          <p14:tracePt t="4087" x="5324475" y="5426075"/>
          <p14:tracePt t="4095" x="5341938" y="5362575"/>
          <p14:tracePt t="4103" x="5360988" y="5299075"/>
          <p14:tracePt t="4111" x="5387975" y="5253038"/>
          <p14:tracePt t="4119" x="5397500" y="5233988"/>
          <p14:tracePt t="4128" x="5414963" y="5197475"/>
          <p14:tracePt t="4144" x="5414963" y="5160963"/>
          <p14:tracePt t="4151" x="5414963" y="5143500"/>
          <p14:tracePt t="4167" x="5414963" y="5126038"/>
          <p14:tracePt t="4175" x="5414963" y="5116513"/>
          <p14:tracePt t="4183" x="5414963" y="5106988"/>
          <p14:tracePt t="4216" x="5414963" y="5097463"/>
          <p14:tracePt t="4224" x="5414963" y="5080000"/>
          <p14:tracePt t="4232" x="5414963" y="5070475"/>
          <p14:tracePt t="4247" x="5414963" y="5043488"/>
          <p14:tracePt t="4271" x="5414963" y="5024438"/>
          <p14:tracePt t="4280" x="5414963" y="4997450"/>
          <p14:tracePt t="4287" x="5414963" y="4960938"/>
          <p14:tracePt t="4297" x="5414963" y="4933950"/>
          <p14:tracePt t="4303" x="5405438" y="4914900"/>
          <p14:tracePt t="4313" x="5397500" y="4878388"/>
          <p14:tracePt t="4320" x="5397500" y="4870450"/>
          <p14:tracePt t="4330" x="5397500" y="4841875"/>
          <p14:tracePt t="4335" x="5378450" y="4824413"/>
          <p14:tracePt t="4346" x="5368925" y="4805363"/>
          <p14:tracePt t="4367" x="5368925" y="4787900"/>
          <p14:tracePt t="4376" x="5368925" y="4760913"/>
          <p14:tracePt t="4383" x="5368925" y="4741863"/>
          <p14:tracePt t="4391" x="5368925" y="4705350"/>
          <p14:tracePt t="4407" x="5368925" y="4687888"/>
          <p14:tracePt t="4415" x="5368925" y="4660900"/>
          <p14:tracePt t="4423" x="5368925" y="4641850"/>
          <p14:tracePt t="4431" x="5368925" y="4624388"/>
          <p14:tracePt t="4440" x="5368925" y="4605338"/>
          <p14:tracePt t="4448" x="5368925" y="4595813"/>
          <p14:tracePt t="4455" x="5368925" y="4578350"/>
          <p14:tracePt t="4465" x="5368925" y="4551363"/>
          <p14:tracePt t="4471" x="5368925" y="4532313"/>
          <p14:tracePt t="4480" x="5368925" y="4522788"/>
          <p14:tracePt t="4487" x="5368925" y="4505325"/>
          <p14:tracePt t="4497" x="5368925" y="4486275"/>
          <p14:tracePt t="4504" x="5368925" y="4468813"/>
          <p14:tracePt t="4631" x="5368925" y="4449763"/>
          <p14:tracePt t="6703" x="5368925" y="4441825"/>
          <p14:tracePt t="6711" x="5368925" y="4422775"/>
          <p14:tracePt t="6727" x="5368925" y="4395788"/>
          <p14:tracePt t="8152" x="5368925" y="4386263"/>
          <p14:tracePt t="8160" x="5368925" y="4359275"/>
          <p14:tracePt t="8176" x="5378450" y="4332288"/>
          <p14:tracePt t="8182" x="5387975" y="4322763"/>
          <p14:tracePt t="8190" x="5397500" y="4303713"/>
          <p14:tracePt t="8198" x="5405438" y="4286250"/>
          <p14:tracePt t="8206" x="5414963" y="4276725"/>
          <p14:tracePt t="8214" x="5424488" y="4259263"/>
          <p14:tracePt t="8230" x="5424488" y="4249738"/>
          <p14:tracePt t="8247" x="5424488" y="4222750"/>
          <p14:tracePt t="8255" x="5424488" y="4203700"/>
          <p14:tracePt t="8263" x="5414963" y="4186238"/>
          <p14:tracePt t="8271" x="5414963" y="4176713"/>
          <p14:tracePt t="8384" x="5405438" y="4167188"/>
          <p14:tracePt t="8416" x="5405438" y="4159250"/>
          <p14:tracePt t="8423" x="5360988" y="4122738"/>
          <p14:tracePt t="8432" x="5324475" y="4094163"/>
          <p14:tracePt t="8440" x="5268913" y="4057650"/>
          <p14:tracePt t="8448" x="5224463" y="4013200"/>
          <p14:tracePt t="8455" x="5159375" y="3984625"/>
          <p14:tracePt t="8463" x="5114925" y="3948113"/>
          <p14:tracePt t="8471" x="5032375" y="3911600"/>
          <p14:tracePt t="8480" x="4949825" y="3857625"/>
          <p14:tracePt t="8487" x="4905375" y="3803650"/>
          <p14:tracePt t="8496" x="4849813" y="3767138"/>
          <p14:tracePt t="8504" x="4822825" y="3738563"/>
          <p14:tracePt t="8513" x="4759325" y="3684588"/>
          <p14:tracePt t="8519" x="4740275" y="3665538"/>
          <p14:tracePt t="8530" x="4703763" y="3648075"/>
          <p14:tracePt t="8536" x="4676775" y="3611563"/>
          <p14:tracePt t="8546" x="4640263" y="3584575"/>
          <p14:tracePt t="8551" x="4603750" y="3538538"/>
          <p14:tracePt t="8562" x="4540250" y="3502025"/>
          <p14:tracePt t="8568" x="4457700" y="3429000"/>
          <p14:tracePt t="8576" x="4394200" y="3375025"/>
          <p14:tracePt t="8583" x="4311650" y="3319463"/>
          <p14:tracePt t="8591" x="4230688" y="3265488"/>
          <p14:tracePt t="8600" x="4184650" y="3228975"/>
          <p14:tracePt t="8608" x="4121150" y="3192463"/>
          <p14:tracePt t="8617" x="4102100" y="3173413"/>
          <p14:tracePt t="8623" x="4065588" y="3163888"/>
          <p14:tracePt t="8633" x="4065588" y="3155950"/>
          <p14:tracePt t="8640" x="4048125" y="3136900"/>
          <p14:tracePt t="8663" x="4048125" y="3109913"/>
          <p14:tracePt t="8688" x="4029075" y="3090863"/>
          <p14:tracePt t="8712" x="4021138" y="3073400"/>
          <p14:tracePt t="8719" x="4002088" y="3046413"/>
          <p14:tracePt t="8728" x="3975100" y="3017838"/>
          <p14:tracePt t="8735" x="3948113" y="2990850"/>
          <p14:tracePt t="8746" x="3902075" y="2946400"/>
          <p14:tracePt t="8751" x="3838575" y="2873375"/>
          <p14:tracePt t="8762" x="3792538" y="2836863"/>
          <p14:tracePt t="8767" x="3729038" y="2790825"/>
          <p14:tracePt t="8775" x="3673475" y="2735263"/>
          <p14:tracePt t="8783" x="3646488" y="2708275"/>
          <p14:tracePt t="8791" x="3619500" y="2681288"/>
          <p14:tracePt t="8799" x="3609975" y="2662238"/>
          <p14:tracePt t="8807" x="3592513" y="2644775"/>
          <p14:tracePt t="8817" x="3573463" y="2625725"/>
          <p14:tracePt t="8823" x="3573463" y="2617788"/>
          <p14:tracePt t="8831" x="3563938" y="2598738"/>
          <p14:tracePt t="8847" x="3556000" y="2598738"/>
          <p14:tracePt t="8862" x="3546475" y="2581275"/>
          <p14:tracePt t="8870" x="3546475" y="2571750"/>
          <p14:tracePt t="8878" x="3519488" y="2544763"/>
          <p14:tracePt t="8895" x="3490913" y="2508250"/>
          <p14:tracePt t="8903" x="3473450" y="2462213"/>
          <p14:tracePt t="8910" x="3455988" y="2425700"/>
          <p14:tracePt t="8918" x="3427413" y="2398713"/>
          <p14:tracePt t="8927" x="3400425" y="2352675"/>
          <p14:tracePt t="8935" x="3390900" y="2335213"/>
          <p14:tracePt t="8943" x="3363913" y="2289175"/>
          <p14:tracePt t="8950" x="3354388" y="2262188"/>
          <p14:tracePt t="8959" x="3354388" y="2252663"/>
          <p14:tracePt t="8966" x="3354388" y="2243138"/>
          <p14:tracePt t="8975" x="3327400" y="2225675"/>
          <p14:tracePt t="8991" x="3317875" y="2206625"/>
          <p14:tracePt t="9023" x="3317875" y="2197100"/>
          <p14:tracePt t="9047" x="3317875" y="2189163"/>
          <p14:tracePt t="9055" x="3309938" y="2179638"/>
          <p14:tracePt t="9063" x="3300413" y="2170113"/>
          <p14:tracePt t="9079" x="3300413" y="2160588"/>
          <p14:tracePt t="9087" x="3290888" y="2133600"/>
          <p14:tracePt t="9096" x="3290888" y="2125663"/>
          <p14:tracePt t="9103" x="3281363" y="2116138"/>
          <p14:tracePt t="9368" x="3290888" y="2116138"/>
          <p14:tracePt t="9375" x="3309938" y="2116138"/>
          <p14:tracePt t="9382" x="3317875" y="2116138"/>
          <p14:tracePt t="9390" x="3336925" y="2125663"/>
          <p14:tracePt t="9846" x="3354388" y="2160588"/>
          <p14:tracePt t="9855" x="3363913" y="2189163"/>
          <p14:tracePt t="9862" x="3363913" y="2233613"/>
          <p14:tracePt t="9870" x="3373438" y="2252663"/>
          <p14:tracePt t="9878" x="3373438" y="2270125"/>
          <p14:tracePt t="9886" x="3373438" y="2279650"/>
          <p14:tracePt t="9903" x="3373438" y="2316163"/>
          <p14:tracePt t="9927" x="3373438" y="2325688"/>
          <p14:tracePt t="9944" x="3373438" y="2335213"/>
          <p14:tracePt t="9960" x="3373438" y="2352675"/>
          <p14:tracePt t="10126" x="3382963" y="2343150"/>
          <p14:tracePt t="10134" x="3390900" y="2316163"/>
          <p14:tracePt t="10143" x="3390900" y="2279650"/>
          <p14:tracePt t="10159" x="3400425" y="2262188"/>
          <p14:tracePt t="10167" x="3409950" y="2262188"/>
          <p14:tracePt t="10176" x="3419475" y="2252663"/>
          <p14:tracePt t="10190" x="3427413" y="2243138"/>
          <p14:tracePt t="10214" x="3427413" y="2233613"/>
          <p14:tracePt t="10222" x="3436938" y="2225675"/>
          <p14:tracePt t="10520" x="3446463" y="2225675"/>
          <p14:tracePt t="10526" x="3455988" y="2225675"/>
          <p14:tracePt t="10720" x="3463925" y="2225675"/>
          <p14:tracePt t="10728" x="3482975" y="2225675"/>
          <p14:tracePt t="10744" x="3490913" y="2225675"/>
          <p14:tracePt t="10976" x="3482975" y="2225675"/>
          <p14:tracePt t="11088" x="3473450" y="2225675"/>
          <p14:tracePt t="11095" x="3463925" y="2206625"/>
          <p14:tracePt t="11104" x="3446463" y="2179638"/>
          <p14:tracePt t="11112" x="3446463" y="2170113"/>
          <p14:tracePt t="11119" x="3427413" y="2170113"/>
          <p14:tracePt t="11130" x="3409950" y="2143125"/>
          <p14:tracePt t="11134" x="3373438" y="2143125"/>
          <p14:tracePt t="11143" x="3354388" y="2133600"/>
          <p14:tracePt t="11150" x="3327400" y="2133600"/>
          <p14:tracePt t="11158" x="3300413" y="2125663"/>
          <p14:tracePt t="11166" x="3263900" y="2116138"/>
          <p14:tracePt t="11182" x="3236913" y="2097088"/>
          <p14:tracePt t="11472" x="3254375" y="2097088"/>
          <p14:tracePt t="11480" x="3309938" y="2097088"/>
          <p14:tracePt t="11488" x="3327400" y="2089150"/>
          <p14:tracePt t="11496" x="3373438" y="2089150"/>
          <p14:tracePt t="11504" x="3419475" y="2070100"/>
          <p14:tracePt t="11513" x="3473450" y="2070100"/>
          <p14:tracePt t="11520" x="3527425" y="2070100"/>
          <p14:tracePt t="11531" x="3563938" y="2070100"/>
          <p14:tracePt t="11536" x="3600450" y="2060575"/>
          <p14:tracePt t="11545" x="3619500" y="2060575"/>
          <p14:tracePt t="11560" x="3629025" y="2060575"/>
          <p14:tracePt t="16807" x="3636963" y="2060575"/>
          <p14:tracePt t="16824" x="3636963" y="2106613"/>
          <p14:tracePt t="16830" x="3692525" y="2398713"/>
          <p14:tracePt t="16838" x="3775075" y="2571750"/>
          <p14:tracePt t="16846" x="3892550" y="2671763"/>
          <p14:tracePt t="16854" x="4011613" y="2763838"/>
          <p14:tracePt t="16862" x="4075113" y="2844800"/>
          <p14:tracePt t="16870" x="4148138" y="2900363"/>
          <p14:tracePt t="16878" x="4230688" y="2982913"/>
          <p14:tracePt t="16895" x="4348163" y="3136900"/>
          <p14:tracePt t="16902" x="4421188" y="3200400"/>
          <p14:tracePt t="16910" x="4484688" y="3265488"/>
          <p14:tracePt t="16918" x="4503738" y="3282950"/>
          <p14:tracePt t="16926" x="4521200" y="3319463"/>
          <p14:tracePt t="16934" x="4549775" y="3346450"/>
          <p14:tracePt t="16943" x="4557713" y="3365500"/>
          <p14:tracePt t="16951" x="4557713" y="3375025"/>
          <p14:tracePt t="16961" x="4557713" y="3382963"/>
          <p14:tracePt t="16967" x="4567238" y="3392488"/>
          <p14:tracePt t="16983" x="4586288" y="3411538"/>
          <p14:tracePt t="16991" x="4594225" y="3419475"/>
          <p14:tracePt t="17000" x="4613275" y="3446463"/>
          <p14:tracePt t="17007" x="4630738" y="3475038"/>
          <p14:tracePt t="17014" x="4667250" y="3519488"/>
          <p14:tracePt t="17022" x="4686300" y="3548063"/>
          <p14:tracePt t="17030" x="4722813" y="3584575"/>
          <p14:tracePt t="17038" x="4740275" y="3592513"/>
          <p14:tracePt t="17046" x="4767263" y="3621088"/>
          <p14:tracePt t="17054" x="4776788" y="3629025"/>
          <p14:tracePt t="17062" x="4786313" y="3629025"/>
          <p14:tracePt t="17070" x="4795838" y="3638550"/>
          <p14:tracePt t="17086" x="4813300" y="3657600"/>
          <p14:tracePt t="17111" x="4822825" y="3665538"/>
          <p14:tracePt t="17119" x="4840288" y="3675063"/>
          <p14:tracePt t="17128" x="4876800" y="3702050"/>
          <p14:tracePt t="17135" x="4886325" y="3711575"/>
          <p14:tracePt t="17146" x="4905375" y="3730625"/>
          <p14:tracePt t="17150" x="4922838" y="3738563"/>
          <p14:tracePt t="17159" x="4932363" y="3757613"/>
          <p14:tracePt t="17166" x="4949825" y="3775075"/>
          <p14:tracePt t="17174" x="4968875" y="3794125"/>
          <p14:tracePt t="17182" x="4978400" y="3803650"/>
          <p14:tracePt t="17190" x="4995863" y="3821113"/>
          <p14:tracePt t="17206" x="5005388" y="3840163"/>
          <p14:tracePt t="17214" x="5014913" y="3848100"/>
          <p14:tracePt t="17222" x="5022850" y="3857625"/>
          <p14:tracePt t="17230" x="5049838" y="3884613"/>
          <p14:tracePt t="17239" x="5049838" y="3894138"/>
          <p14:tracePt t="17247" x="5068888" y="3903663"/>
          <p14:tracePt t="17255" x="5105400" y="3940175"/>
          <p14:tracePt t="17263" x="5151438" y="3976688"/>
          <p14:tracePt t="17271" x="5168900" y="3994150"/>
          <p14:tracePt t="17280" x="5205413" y="4013200"/>
          <p14:tracePt t="17286" x="5241925" y="4049713"/>
          <p14:tracePt t="17295" x="5305425" y="4086225"/>
          <p14:tracePt t="17302" x="5334000" y="4103688"/>
          <p14:tracePt t="17310" x="5351463" y="4113213"/>
          <p14:tracePt t="17318" x="5368925" y="4130675"/>
          <p14:tracePt t="17326" x="5378450" y="4140200"/>
          <p14:tracePt t="17334" x="5378450" y="4149725"/>
          <p14:tracePt t="17350" x="5387975" y="4159250"/>
          <p14:tracePt t="17360" x="5397500" y="4167188"/>
          <p14:tracePt t="17792" x="5405438" y="4176713"/>
          <p14:tracePt t="17800" x="5424488" y="4203700"/>
          <p14:tracePt t="17807" x="5441950" y="4213225"/>
          <p14:tracePt t="17816" x="5461000" y="4222750"/>
          <p14:tracePt t="17936" x="5470525" y="4232275"/>
          <p14:tracePt t="17944" x="5478463" y="4232275"/>
          <p14:tracePt t="17952" x="5487988" y="4232275"/>
          <p14:tracePt t="18104" x="5497513" y="4232275"/>
          <p14:tracePt t="18110" x="5534025" y="4232275"/>
          <p14:tracePt t="18118" x="5551488" y="4240213"/>
          <p14:tracePt t="18126" x="5588000" y="4240213"/>
          <p14:tracePt t="18134" x="5607050" y="4240213"/>
          <p14:tracePt t="18143" x="5624513" y="4240213"/>
          <p14:tracePt t="18151" x="5634038" y="4240213"/>
          <p14:tracePt t="18392" x="5643563" y="4240213"/>
          <p14:tracePt t="19495" x="5670550" y="4240213"/>
          <p14:tracePt t="19503" x="5707063" y="4249738"/>
          <p14:tracePt t="19511" x="5724525" y="4259263"/>
          <p14:tracePt t="19527" x="5734050" y="4268788"/>
          <p14:tracePt t="19559" x="5743575" y="4268788"/>
          <p14:tracePt t="20175" x="5743575" y="4286250"/>
          <p14:tracePt t="20183" x="5743575" y="4332288"/>
          <p14:tracePt t="24176" x="5743575" y="4340225"/>
          <p14:tracePt t="24184" x="5797550" y="4340225"/>
          <p14:tracePt t="24192" x="5899150" y="4322763"/>
          <p14:tracePt t="24199" x="5980113" y="4295775"/>
          <p14:tracePt t="24208" x="6053138" y="4276725"/>
          <p14:tracePt t="24215" x="6172200" y="4240213"/>
          <p14:tracePt t="24223" x="6245225" y="4240213"/>
          <p14:tracePt t="24231" x="6299200" y="4222750"/>
          <p14:tracePt t="24239" x="6345238" y="4222750"/>
          <p14:tracePt t="24247" x="6354763" y="4222750"/>
          <p14:tracePt t="24552" x="6381750" y="4222750"/>
          <p14:tracePt t="24560" x="6454775" y="4195763"/>
          <p14:tracePt t="24567" x="6581775" y="4195763"/>
          <p14:tracePt t="24576" x="6673850" y="4195763"/>
          <p14:tracePt t="24582" x="6800850" y="4195763"/>
          <p14:tracePt t="24590" x="6929438" y="4195763"/>
          <p14:tracePt t="24598" x="7092950" y="4195763"/>
          <p14:tracePt t="24606" x="7239000" y="4195763"/>
          <p14:tracePt t="24614" x="7366000" y="4195763"/>
          <p14:tracePt t="24622" x="7494588" y="4195763"/>
          <p14:tracePt t="24630" x="7621588" y="4195763"/>
          <p14:tracePt t="24639" x="7712075" y="4195763"/>
          <p14:tracePt t="24647" x="7785100" y="4195763"/>
          <p14:tracePt t="24655" x="7894638" y="4195763"/>
          <p14:tracePt t="24663" x="7994650" y="4195763"/>
          <p14:tracePt t="24671" x="8104188" y="4195763"/>
          <p14:tracePt t="24679" x="8259763" y="4195763"/>
          <p14:tracePt t="24688" x="8405813" y="4195763"/>
          <p14:tracePt t="24695" x="8569325" y="4195763"/>
          <p14:tracePt t="24704" x="8751888" y="4195763"/>
          <p14:tracePt t="24711" x="8915400" y="4195763"/>
          <p14:tracePt t="24719" x="9097963" y="41957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ja-JP" sz="3800" dirty="0"/>
              <a:t>Write Back</a:t>
            </a:r>
            <a:r>
              <a:rPr lang="ja-JP" altLang="en-US" sz="3800" dirty="0"/>
              <a:t>　（</a:t>
            </a:r>
            <a:r>
              <a:rPr lang="en-US" altLang="ja-JP" sz="3800" dirty="0"/>
              <a:t>Hit</a:t>
            </a:r>
            <a:r>
              <a:rPr lang="ja-JP" altLang="en-US" sz="3800" dirty="0"/>
              <a:t>）</a:t>
            </a:r>
          </a:p>
        </p:txBody>
      </p:sp>
      <p:sp>
        <p:nvSpPr>
          <p:cNvPr id="14339"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0"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1"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2"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3"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4"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5"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46" name="Rectangle 10"/>
          <p:cNvSpPr>
            <a:spLocks noChangeArrowheads="1"/>
          </p:cNvSpPr>
          <p:nvPr/>
        </p:nvSpPr>
        <p:spPr bwMode="auto">
          <a:xfrm>
            <a:off x="1981200"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4347" name="Rectangle 11"/>
          <p:cNvSpPr>
            <a:spLocks noChangeArrowheads="1"/>
          </p:cNvSpPr>
          <p:nvPr/>
        </p:nvSpPr>
        <p:spPr bwMode="auto">
          <a:xfrm>
            <a:off x="1979613"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8" name="Rectangle 12"/>
          <p:cNvSpPr>
            <a:spLocks noChangeArrowheads="1"/>
          </p:cNvSpPr>
          <p:nvPr/>
        </p:nvSpPr>
        <p:spPr bwMode="auto">
          <a:xfrm>
            <a:off x="1979613"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49" name="Rectangle 13"/>
          <p:cNvSpPr>
            <a:spLocks noChangeArrowheads="1"/>
          </p:cNvSpPr>
          <p:nvPr/>
        </p:nvSpPr>
        <p:spPr bwMode="auto">
          <a:xfrm>
            <a:off x="1979613"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0" name="Rectangle 14"/>
          <p:cNvSpPr>
            <a:spLocks noChangeArrowheads="1"/>
          </p:cNvSpPr>
          <p:nvPr/>
        </p:nvSpPr>
        <p:spPr bwMode="auto">
          <a:xfrm>
            <a:off x="1979613"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1" name="Rectangle 15"/>
          <p:cNvSpPr>
            <a:spLocks noChangeArrowheads="1"/>
          </p:cNvSpPr>
          <p:nvPr/>
        </p:nvSpPr>
        <p:spPr bwMode="auto">
          <a:xfrm>
            <a:off x="1979613"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2" name="Rectangle 16"/>
          <p:cNvSpPr>
            <a:spLocks noChangeArrowheads="1"/>
          </p:cNvSpPr>
          <p:nvPr/>
        </p:nvSpPr>
        <p:spPr bwMode="auto">
          <a:xfrm>
            <a:off x="1979613"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3" name="Rectangle 17"/>
          <p:cNvSpPr>
            <a:spLocks noChangeArrowheads="1"/>
          </p:cNvSpPr>
          <p:nvPr/>
        </p:nvSpPr>
        <p:spPr bwMode="auto">
          <a:xfrm>
            <a:off x="1979613"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4"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5"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6"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7"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8"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59"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60"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61"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4362" name="Text Box 26"/>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4363" name="Text Box 27"/>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4364" name="Text Box 28"/>
          <p:cNvSpPr txBox="1">
            <a:spLocks noChangeArrowheads="1"/>
          </p:cNvSpPr>
          <p:nvPr/>
        </p:nvSpPr>
        <p:spPr bwMode="auto">
          <a:xfrm>
            <a:off x="4262438"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4365" name="Text Box 29"/>
          <p:cNvSpPr txBox="1">
            <a:spLocks noChangeArrowheads="1"/>
          </p:cNvSpPr>
          <p:nvPr/>
        </p:nvSpPr>
        <p:spPr bwMode="auto">
          <a:xfrm>
            <a:off x="2895600" y="5157788"/>
            <a:ext cx="256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(4bit+1bit )</a:t>
            </a:r>
          </a:p>
          <a:p>
            <a:pPr eaLnBrk="1" hangingPunct="1">
              <a:spcBef>
                <a:spcPct val="0"/>
              </a:spcBef>
              <a:buClrTx/>
              <a:buSzTx/>
              <a:buFontTx/>
              <a:buNone/>
            </a:pPr>
            <a:endParaRPr lang="en-US" altLang="ja-JP" sz="1800" b="1">
              <a:solidFill>
                <a:srgbClr val="6666FF"/>
              </a:solidFill>
            </a:endParaRPr>
          </a:p>
        </p:txBody>
      </p:sp>
      <p:grpSp>
        <p:nvGrpSpPr>
          <p:cNvPr id="2" name="Group 30"/>
          <p:cNvGrpSpPr>
            <a:grpSpLocks/>
          </p:cNvGrpSpPr>
          <p:nvPr/>
        </p:nvGrpSpPr>
        <p:grpSpPr bwMode="auto">
          <a:xfrm>
            <a:off x="2987675" y="4076700"/>
            <a:ext cx="1152525" cy="366713"/>
            <a:chOff x="1746" y="2564"/>
            <a:chExt cx="862" cy="235"/>
          </a:xfrm>
        </p:grpSpPr>
        <p:sp>
          <p:nvSpPr>
            <p:cNvPr id="14389"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4390" name="Text Box 32"/>
            <p:cNvSpPr txBox="1">
              <a:spLocks noChangeArrowheads="1"/>
            </p:cNvSpPr>
            <p:nvPr/>
          </p:nvSpPr>
          <p:spPr bwMode="auto">
            <a:xfrm>
              <a:off x="2070" y="2564"/>
              <a:ext cx="36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Hit</a:t>
              </a:r>
            </a:p>
          </p:txBody>
        </p:sp>
      </p:grpSp>
      <p:sp>
        <p:nvSpPr>
          <p:cNvPr id="14367" name="Text Box 33"/>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4368" name="Text Box 34"/>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5971"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5972" name="Line 36"/>
          <p:cNvSpPr>
            <a:spLocks noChangeShapeType="1"/>
          </p:cNvSpPr>
          <p:nvPr/>
        </p:nvSpPr>
        <p:spPr bwMode="auto">
          <a:xfrm flipV="1">
            <a:off x="5364163" y="4149725"/>
            <a:ext cx="0" cy="1008063"/>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5973" name="Text Box 37"/>
          <p:cNvSpPr txBox="1">
            <a:spLocks noChangeArrowheads="1"/>
          </p:cNvSpPr>
          <p:nvPr/>
        </p:nvSpPr>
        <p:spPr bwMode="auto">
          <a:xfrm>
            <a:off x="5416550" y="50323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Write Data</a:t>
            </a:r>
          </a:p>
        </p:txBody>
      </p:sp>
      <p:sp>
        <p:nvSpPr>
          <p:cNvPr id="295974" name="Text Box 38"/>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39"/>
          <p:cNvGrpSpPr>
            <a:grpSpLocks/>
          </p:cNvGrpSpPr>
          <p:nvPr/>
        </p:nvGrpSpPr>
        <p:grpSpPr bwMode="auto">
          <a:xfrm>
            <a:off x="323850" y="2492375"/>
            <a:ext cx="1728788" cy="360363"/>
            <a:chOff x="567" y="1026"/>
            <a:chExt cx="1089" cy="227"/>
          </a:xfrm>
        </p:grpSpPr>
        <p:sp>
          <p:nvSpPr>
            <p:cNvPr id="14386" name="Rectangle 40"/>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4387" name="Rectangle 41"/>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4388" name="Rectangle 42"/>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sp>
        <p:nvSpPr>
          <p:cNvPr id="295979" name="Line 43"/>
          <p:cNvSpPr>
            <a:spLocks noChangeShapeType="1"/>
          </p:cNvSpPr>
          <p:nvPr/>
        </p:nvSpPr>
        <p:spPr bwMode="auto">
          <a:xfrm flipV="1">
            <a:off x="5508625" y="4005263"/>
            <a:ext cx="0" cy="1008062"/>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5980" name="Rectangle 44"/>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76" name="Rectangle 45"/>
          <p:cNvSpPr>
            <a:spLocks noChangeArrowheads="1"/>
          </p:cNvSpPr>
          <p:nvPr/>
        </p:nvSpPr>
        <p:spPr bwMode="auto">
          <a:xfrm>
            <a:off x="2700338" y="3860800"/>
            <a:ext cx="215900"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5982" name="Text Box 46"/>
          <p:cNvSpPr txBox="1">
            <a:spLocks noChangeArrowheads="1"/>
          </p:cNvSpPr>
          <p:nvPr/>
        </p:nvSpPr>
        <p:spPr bwMode="auto">
          <a:xfrm>
            <a:off x="3318488" y="3786980"/>
            <a:ext cx="38941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1</a:t>
            </a:r>
          </a:p>
        </p:txBody>
      </p:sp>
      <p:sp>
        <p:nvSpPr>
          <p:cNvPr id="14378" name="Rectangle 47"/>
          <p:cNvSpPr>
            <a:spLocks noChangeArrowheads="1"/>
          </p:cNvSpPr>
          <p:nvPr/>
        </p:nvSpPr>
        <p:spPr bwMode="auto">
          <a:xfrm>
            <a:off x="2700338" y="4221163"/>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79" name="Rectangle 48"/>
          <p:cNvSpPr>
            <a:spLocks noChangeArrowheads="1"/>
          </p:cNvSpPr>
          <p:nvPr/>
        </p:nvSpPr>
        <p:spPr bwMode="auto">
          <a:xfrm>
            <a:off x="2700338" y="4581525"/>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80" name="Rectangle 49"/>
          <p:cNvSpPr>
            <a:spLocks noChangeArrowheads="1"/>
          </p:cNvSpPr>
          <p:nvPr/>
        </p:nvSpPr>
        <p:spPr bwMode="auto">
          <a:xfrm>
            <a:off x="2700338" y="4941888"/>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81" name="Rectangle 50"/>
          <p:cNvSpPr>
            <a:spLocks noChangeArrowheads="1"/>
          </p:cNvSpPr>
          <p:nvPr/>
        </p:nvSpPr>
        <p:spPr bwMode="auto">
          <a:xfrm>
            <a:off x="2700338" y="5302250"/>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82" name="Rectangle 51"/>
          <p:cNvSpPr>
            <a:spLocks noChangeArrowheads="1"/>
          </p:cNvSpPr>
          <p:nvPr/>
        </p:nvSpPr>
        <p:spPr bwMode="auto">
          <a:xfrm>
            <a:off x="2700338" y="5662613"/>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83" name="Rectangle 52"/>
          <p:cNvSpPr>
            <a:spLocks noChangeArrowheads="1"/>
          </p:cNvSpPr>
          <p:nvPr/>
        </p:nvSpPr>
        <p:spPr bwMode="auto">
          <a:xfrm>
            <a:off x="2700338" y="3500438"/>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84" name="Rectangle 53"/>
          <p:cNvSpPr>
            <a:spLocks noChangeArrowheads="1"/>
          </p:cNvSpPr>
          <p:nvPr/>
        </p:nvSpPr>
        <p:spPr bwMode="auto">
          <a:xfrm>
            <a:off x="2700338" y="3140075"/>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85" name="Text Box 54"/>
          <p:cNvSpPr txBox="1">
            <a:spLocks noChangeArrowheads="1"/>
          </p:cNvSpPr>
          <p:nvPr/>
        </p:nvSpPr>
        <p:spPr bwMode="auto">
          <a:xfrm>
            <a:off x="2535238" y="277495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Dirty</a:t>
            </a:r>
          </a:p>
        </p:txBody>
      </p:sp>
      <p:sp>
        <p:nvSpPr>
          <p:cNvPr id="55" name="Text Box 46"/>
          <p:cNvSpPr txBox="1">
            <a:spLocks noChangeArrowheads="1"/>
          </p:cNvSpPr>
          <p:nvPr/>
        </p:nvSpPr>
        <p:spPr bwMode="auto">
          <a:xfrm>
            <a:off x="2688578" y="38302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0</a:t>
            </a:r>
          </a:p>
        </p:txBody>
      </p:sp>
      <p:cxnSp>
        <p:nvCxnSpPr>
          <p:cNvPr id="5" name="直線矢印コネクタ 4"/>
          <p:cNvCxnSpPr/>
          <p:nvPr/>
        </p:nvCxnSpPr>
        <p:spPr>
          <a:xfrm flipV="1">
            <a:off x="2890207" y="3991427"/>
            <a:ext cx="453470" cy="38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33D78D67-3E58-4E37-B799-7C8469BDD0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60"/>
    </mc:Choice>
    <mc:Fallback>
      <p:transition spd="slow" advTm="4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92" x="9070975" y="2844800"/>
          <p14:tracePt t="2300" x="8980488" y="2754313"/>
          <p14:tracePt t="2308" x="8861425" y="2662238"/>
          <p14:tracePt t="2317" x="8688388" y="2554288"/>
          <p14:tracePt t="2324" x="8551863" y="2462213"/>
          <p14:tracePt t="2332" x="8396288" y="2371725"/>
          <p14:tracePt t="2340" x="8259763" y="2316163"/>
          <p14:tracePt t="2349" x="8213725" y="2289175"/>
          <p14:tracePt t="2356" x="8132763" y="2216150"/>
          <p14:tracePt t="2365" x="8086725" y="2170113"/>
          <p14:tracePt t="2372" x="8050213" y="2143125"/>
          <p14:tracePt t="2382" x="8023225" y="2106613"/>
          <p14:tracePt t="2388" x="7986713" y="2079625"/>
          <p14:tracePt t="2398" x="7967663" y="2052638"/>
          <p14:tracePt t="2412" x="7950200" y="2024063"/>
          <p14:tracePt t="2420" x="7950200" y="1997075"/>
          <p14:tracePt t="2428" x="7940675" y="1979613"/>
          <p14:tracePt t="2436" x="7940675" y="1970088"/>
          <p14:tracePt t="2444" x="7913688" y="1933575"/>
          <p14:tracePt t="2452" x="7904163" y="1887538"/>
          <p14:tracePt t="2459" x="7867650" y="1841500"/>
          <p14:tracePt t="2467" x="7831138" y="1797050"/>
          <p14:tracePt t="2475" x="7777163" y="1724025"/>
          <p14:tracePt t="2483" x="7721600" y="1660525"/>
          <p14:tracePt t="2491" x="7658100" y="1604963"/>
          <p14:tracePt t="2499" x="7594600" y="1541463"/>
          <p14:tracePt t="2507" x="7439025" y="1449388"/>
          <p14:tracePt t="2515" x="7302500" y="1339850"/>
          <p14:tracePt t="2523" x="7119938" y="1212850"/>
          <p14:tracePt t="2533" x="7073900" y="1176338"/>
          <p14:tracePt t="2539" x="7065963" y="1166813"/>
          <p14:tracePt t="2548" x="7056438" y="1139825"/>
          <p14:tracePt t="2556" x="7046913" y="1066800"/>
          <p14:tracePt t="2565" x="6983413" y="1057275"/>
          <p14:tracePt t="2572" x="6873875" y="1012825"/>
          <p14:tracePt t="2581" x="6673850" y="911225"/>
          <p14:tracePt t="2588" x="6573838" y="857250"/>
          <p14:tracePt t="2598" x="6454775" y="830263"/>
          <p14:tracePt t="2604" x="6362700" y="793750"/>
          <p14:tracePt t="2612" x="6318250" y="766763"/>
          <p14:tracePt t="2620" x="6299200" y="766763"/>
          <p14:tracePt t="2628" x="6272213" y="766763"/>
          <p14:tracePt t="2636" x="6262688" y="757238"/>
          <p14:tracePt t="2644" x="6254750" y="747713"/>
          <p14:tracePt t="2668" x="6254750" y="738188"/>
          <p14:tracePt t="2708" x="6254750" y="747713"/>
          <p14:tracePt t="2716" x="6254750" y="766763"/>
          <p14:tracePt t="2724" x="6254750" y="774700"/>
          <p14:tracePt t="2877" x="6245225" y="784225"/>
          <p14:tracePt t="2965" x="6208713" y="784225"/>
          <p14:tracePt t="2972" x="6199188" y="784225"/>
          <p14:tracePt t="2981" x="6162675" y="774700"/>
          <p14:tracePt t="2988" x="6135688" y="766763"/>
          <p14:tracePt t="3000" x="6116638" y="757238"/>
          <p14:tracePt t="3004" x="6099175" y="730250"/>
          <p14:tracePt t="3013" x="6099175" y="701675"/>
          <p14:tracePt t="3022" x="6099175" y="665163"/>
          <p14:tracePt t="5221" x="6189663" y="628650"/>
          <p14:tracePt t="5228" x="6189663" y="638175"/>
          <p14:tracePt t="5252" x="6189663" y="657225"/>
          <p14:tracePt t="5260" x="6189663" y="665163"/>
          <p14:tracePt t="5284" x="6189663" y="674688"/>
          <p14:tracePt t="5292" x="6189663" y="693738"/>
          <p14:tracePt t="5300" x="6189663" y="701675"/>
          <p14:tracePt t="5308" x="6199188" y="720725"/>
          <p14:tracePt t="5316" x="6199188" y="738188"/>
          <p14:tracePt t="5324" x="6218238" y="766763"/>
          <p14:tracePt t="5333" x="6218238" y="774700"/>
          <p14:tracePt t="5340" x="6218238" y="793750"/>
          <p14:tracePt t="5356" x="6218238" y="803275"/>
          <p14:tracePt t="5508" x="6226175" y="803275"/>
          <p14:tracePt t="5605" x="6218238" y="793750"/>
          <p14:tracePt t="5611" x="6218238" y="766763"/>
          <p14:tracePt t="5619" x="6218238" y="730250"/>
          <p14:tracePt t="5627" x="6199188" y="693738"/>
          <p14:tracePt t="5635" x="6199188" y="657225"/>
          <p14:tracePt t="5643" x="6199188" y="638175"/>
          <p14:tracePt t="5651" x="6189663" y="638175"/>
          <p14:tracePt t="6580" x="6080125" y="638175"/>
          <p14:tracePt t="6588" x="6080125" y="684213"/>
          <p14:tracePt t="6596" x="6080125" y="720725"/>
          <p14:tracePt t="6604" x="6080125" y="738188"/>
          <p14:tracePt t="6614" x="6080125" y="766763"/>
          <p14:tracePt t="6620" x="6080125" y="784225"/>
          <p14:tracePt t="6628" x="6099175" y="830263"/>
          <p14:tracePt t="6636" x="6108700" y="847725"/>
          <p14:tracePt t="6644" x="6108700" y="874713"/>
          <p14:tracePt t="6652" x="6108700" y="911225"/>
          <p14:tracePt t="6660" x="6126163" y="947738"/>
          <p14:tracePt t="6668" x="6126163" y="993775"/>
          <p14:tracePt t="6676" x="6153150" y="1049338"/>
          <p14:tracePt t="6684" x="6162675" y="1085850"/>
          <p14:tracePt t="6692" x="6172200" y="1149350"/>
          <p14:tracePt t="6700" x="6208713" y="1212850"/>
          <p14:tracePt t="6708" x="6235700" y="1295400"/>
          <p14:tracePt t="6717" x="6299200" y="1441450"/>
          <p14:tracePt t="6723" x="6308725" y="1541463"/>
          <p14:tracePt t="6731" x="6326188" y="1631950"/>
          <p14:tracePt t="6739" x="6362700" y="1731963"/>
          <p14:tracePt t="6747" x="6381750" y="1841500"/>
          <p14:tracePt t="6755" x="6391275" y="1914525"/>
          <p14:tracePt t="6764" x="6418263" y="1997075"/>
          <p14:tracePt t="6771" x="6418263" y="2043113"/>
          <p14:tracePt t="6780" x="6418263" y="2133600"/>
          <p14:tracePt t="6787" x="6418263" y="2216150"/>
          <p14:tracePt t="6798" x="6418263" y="2289175"/>
          <p14:tracePt t="6804" x="6418263" y="2343150"/>
          <p14:tracePt t="6814" x="6418263" y="2398713"/>
          <p14:tracePt t="6820" x="6418263" y="2452688"/>
          <p14:tracePt t="6828" x="6399213" y="2535238"/>
          <p14:tracePt t="6836" x="6391275" y="2625725"/>
          <p14:tracePt t="6844" x="6362700" y="2708275"/>
          <p14:tracePt t="6852" x="6362700" y="2781300"/>
          <p14:tracePt t="6860" x="6362700" y="2873375"/>
          <p14:tracePt t="6868" x="6335713" y="3000375"/>
          <p14:tracePt t="6876" x="6335713" y="3100388"/>
          <p14:tracePt t="6884" x="6335713" y="3209925"/>
          <p14:tracePt t="6901" x="6291263" y="3411538"/>
          <p14:tracePt t="6908" x="6291263" y="3502025"/>
          <p14:tracePt t="6916" x="6281738" y="3584575"/>
          <p14:tracePt t="6924" x="6262688" y="3638550"/>
          <p14:tracePt t="6932" x="6254750" y="3684588"/>
          <p14:tracePt t="6940" x="6235700" y="3711575"/>
          <p14:tracePt t="6949" x="6226175" y="3730625"/>
          <p14:tracePt t="6956" x="6218238" y="3748088"/>
          <p14:tracePt t="6964" x="6208713" y="3757613"/>
          <p14:tracePt t="7044" x="6199188" y="3757613"/>
          <p14:tracePt t="7052" x="6189663" y="3767138"/>
          <p14:tracePt t="7060" x="6189663" y="3775075"/>
          <p14:tracePt t="7068" x="6172200" y="3803650"/>
          <p14:tracePt t="7076" x="6145213" y="3848100"/>
          <p14:tracePt t="7084" x="6116638" y="3911600"/>
          <p14:tracePt t="7092" x="6043613" y="3994150"/>
          <p14:tracePt t="7101" x="5989638" y="4076700"/>
          <p14:tracePt t="7107" x="5935663" y="4159250"/>
          <p14:tracePt t="7115" x="5907088" y="4186238"/>
          <p14:tracePt t="7123" x="5862638" y="4203700"/>
          <p14:tracePt t="7131" x="5797550" y="4240213"/>
          <p14:tracePt t="7139" x="5770563" y="4249738"/>
          <p14:tracePt t="7147" x="5761038" y="4259263"/>
          <p14:tracePt t="7259" x="5743575" y="4268788"/>
          <p14:tracePt t="7267" x="5743575" y="4295775"/>
          <p14:tracePt t="7275" x="5743575" y="4322763"/>
          <p14:tracePt t="7284" x="5724525" y="4340225"/>
          <p14:tracePt t="7292" x="5724525" y="4359275"/>
          <p14:tracePt t="7316" x="5724525" y="4368800"/>
          <p14:tracePt t="7324" x="5724525" y="4376738"/>
          <p14:tracePt t="7348" x="5724525" y="4386263"/>
          <p14:tracePt t="7364" x="5724525" y="4413250"/>
          <p14:tracePt t="7380" x="5724525" y="4449763"/>
          <p14:tracePt t="7388" x="5716588" y="4522788"/>
          <p14:tracePt t="7398" x="5716588" y="4595813"/>
          <p14:tracePt t="7404" x="5716588" y="4651375"/>
          <p14:tracePt t="7414" x="5716588" y="4751388"/>
          <p14:tracePt t="7420" x="5716588" y="4787900"/>
          <p14:tracePt t="7428" x="5716588" y="4833938"/>
          <p14:tracePt t="7436" x="5716588" y="4841875"/>
          <p14:tracePt t="7452" x="5716588" y="4860925"/>
          <p14:tracePt t="7460" x="5716588" y="4870450"/>
          <p14:tracePt t="7653" x="5716588" y="4878388"/>
          <p14:tracePt t="7780" x="5707063" y="4906963"/>
          <p14:tracePt t="7797" x="5697538" y="4914900"/>
          <p14:tracePt t="7820" x="5688013" y="4924425"/>
          <p14:tracePt t="7956" x="5670550" y="4933950"/>
          <p14:tracePt t="7964" x="5661025" y="4951413"/>
          <p14:tracePt t="7972" x="5653088" y="4970463"/>
          <p14:tracePt t="7980" x="5634038" y="4997450"/>
          <p14:tracePt t="7988" x="5624513" y="5006975"/>
          <p14:tracePt t="7998" x="5616575" y="5016500"/>
          <p14:tracePt t="8004" x="5588000" y="5043488"/>
          <p14:tracePt t="8012" x="5580063" y="5053013"/>
          <p14:tracePt t="8325" x="5570538" y="5053013"/>
          <p14:tracePt t="8413" x="5561013" y="5053013"/>
          <p14:tracePt t="8501" x="5561013" y="5043488"/>
          <p14:tracePt t="8515" x="5551488" y="5033963"/>
          <p14:tracePt t="9612" x="5551488" y="5024438"/>
          <p14:tracePt t="9620" x="5524500" y="4979988"/>
          <p14:tracePt t="9628" x="5487988" y="4878388"/>
          <p14:tracePt t="9635" x="5424488" y="4814888"/>
          <p14:tracePt t="9643" x="5387975" y="4787900"/>
          <p14:tracePt t="9651" x="5341938" y="4760913"/>
          <p14:tracePt t="9659" x="5314950" y="4724400"/>
          <p14:tracePt t="9667" x="5260975" y="4678363"/>
          <p14:tracePt t="9675" x="5214938" y="4624388"/>
          <p14:tracePt t="9691" x="5205413" y="4624388"/>
          <p14:tracePt t="9707" x="5195888" y="4614863"/>
          <p14:tracePt t="9732" x="5195888" y="4595813"/>
          <p14:tracePt t="9740" x="5195888" y="4587875"/>
          <p14:tracePt t="9756" x="5195888" y="4578350"/>
          <p14:tracePt t="9766" x="5195888" y="4568825"/>
          <p14:tracePt t="9788" x="5205413" y="4559300"/>
          <p14:tracePt t="9820" x="5214938" y="4551363"/>
          <p14:tracePt t="9829" x="5232400" y="4514850"/>
          <p14:tracePt t="9836" x="5241925" y="4495800"/>
          <p14:tracePt t="9845" x="5251450" y="4486275"/>
          <p14:tracePt t="9852" x="5251450" y="4478338"/>
          <p14:tracePt t="9860" x="5278438" y="4441825"/>
          <p14:tracePt t="9876" x="5287963" y="4422775"/>
          <p14:tracePt t="9885" x="5297488" y="4405313"/>
          <p14:tracePt t="9901" x="5324475" y="4376738"/>
          <p14:tracePt t="9908" x="5341938" y="4359275"/>
          <p14:tracePt t="9917" x="5351463" y="4349750"/>
          <p14:tracePt t="9924" x="5360988" y="4349750"/>
          <p14:tracePt t="9932" x="5368925" y="4340225"/>
          <p14:tracePt t="9948" x="5378450" y="4340225"/>
          <p14:tracePt t="10051" x="5397500" y="4340225"/>
          <p14:tracePt t="10060" x="5405438" y="4340225"/>
          <p14:tracePt t="10068" x="5414963" y="4340225"/>
          <p14:tracePt t="10084" x="5424488" y="4340225"/>
          <p14:tracePt t="10092" x="5451475" y="4340225"/>
          <p14:tracePt t="10099" x="5461000" y="4340225"/>
          <p14:tracePt t="10108" x="5478463" y="4340225"/>
          <p14:tracePt t="10116" x="5497513" y="4340225"/>
          <p14:tracePt t="10124" x="5507038" y="4340225"/>
          <p14:tracePt t="10131" x="5524500" y="4340225"/>
          <p14:tracePt t="12293" x="5534025" y="4340225"/>
          <p14:tracePt t="12307" x="5534025" y="4405313"/>
          <p14:tracePt t="12315" x="5534025" y="4441825"/>
          <p14:tracePt t="12323" x="5534025" y="4459288"/>
          <p14:tracePt t="12331" x="5524500" y="4505325"/>
          <p14:tracePt t="12339" x="5524500" y="4514850"/>
          <p14:tracePt t="12348" x="5524500" y="4532313"/>
          <p14:tracePt t="12356" x="5524500" y="4541838"/>
          <p14:tracePt t="12540" x="5507038" y="4551363"/>
          <p14:tracePt t="12548" x="5487988" y="4551363"/>
          <p14:tracePt t="12556" x="5461000" y="4551363"/>
          <p14:tracePt t="12565" x="5441950" y="4551363"/>
          <p14:tracePt t="12571" x="5434013" y="4532313"/>
          <p14:tracePt t="12580" x="5414963" y="4478338"/>
          <p14:tracePt t="12587" x="5397500" y="4449763"/>
          <p14:tracePt t="12596" x="5378450" y="4405313"/>
          <p14:tracePt t="12603" x="5368925" y="4386263"/>
          <p14:tracePt t="12612" x="5341938" y="4359275"/>
          <p14:tracePt t="12619" x="5341938" y="4349750"/>
          <p14:tracePt t="12636" x="5341938" y="4340225"/>
          <p14:tracePt t="12660" x="5334000" y="4332288"/>
          <p14:tracePt t="12715" x="5334000" y="4313238"/>
          <p14:tracePt t="12731" x="5334000" y="4303713"/>
          <p14:tracePt t="12747" x="5334000" y="4276725"/>
          <p14:tracePt t="12772" x="5334000" y="4268788"/>
          <p14:tracePt t="12844" x="5341938" y="4268788"/>
          <p14:tracePt t="12853" x="5351463" y="4268788"/>
          <p14:tracePt t="12860" x="5378450" y="4268788"/>
          <p14:tracePt t="12868" x="5387975" y="4268788"/>
          <p14:tracePt t="12876" x="5405438" y="4259263"/>
          <p14:tracePt t="14212" x="5424488" y="4268788"/>
          <p14:tracePt t="14220" x="5434013" y="4276725"/>
          <p14:tracePt t="14229" x="5441950" y="4286250"/>
          <p14:tracePt t="14244" x="5441950" y="4295775"/>
          <p14:tracePt t="14252" x="5451475" y="4295775"/>
          <p14:tracePt t="15692" x="5470525" y="4286250"/>
          <p14:tracePt t="15724" x="5470525" y="4276725"/>
          <p14:tracePt t="15740" x="5470525" y="4268788"/>
          <p14:tracePt t="15747" x="5478463" y="4259263"/>
          <p14:tracePt t="15779" x="5487988" y="4249738"/>
          <p14:tracePt t="16685" x="5487988" y="4240213"/>
          <p14:tracePt t="16700" x="5461000" y="4222750"/>
          <p14:tracePt t="16716" x="5451475" y="4222750"/>
          <p14:tracePt t="16732" x="5441950" y="4222750"/>
          <p14:tracePt t="16739" x="5424488" y="4203700"/>
          <p14:tracePt t="16755" x="5414963" y="4186238"/>
          <p14:tracePt t="16763" x="5405438" y="4186238"/>
          <p14:tracePt t="16771" x="5405438" y="4167188"/>
          <p14:tracePt t="16779" x="5397500" y="4159250"/>
          <p14:tracePt t="16787" x="5387975" y="4140200"/>
          <p14:tracePt t="16795" x="5378450" y="4130675"/>
          <p14:tracePt t="16803" x="5360988" y="4094163"/>
          <p14:tracePt t="16814" x="5341938" y="4076700"/>
          <p14:tracePt t="16820" x="5324475" y="4049713"/>
          <p14:tracePt t="16830" x="5297488" y="4021138"/>
          <p14:tracePt t="16836" x="5278438" y="4003675"/>
          <p14:tracePt t="16844" x="5260975" y="3984625"/>
          <p14:tracePt t="16852" x="5241925" y="3967163"/>
          <p14:tracePt t="16860" x="5241925" y="3957638"/>
          <p14:tracePt t="17052" x="5241925" y="3948113"/>
          <p14:tracePt t="17060" x="5251450" y="3948113"/>
          <p14:tracePt t="17068" x="5287963" y="3957638"/>
          <p14:tracePt t="17076" x="5341938" y="4030663"/>
          <p14:tracePt t="17085" x="5387975" y="4094163"/>
          <p14:tracePt t="17092" x="5424488" y="4113213"/>
          <p14:tracePt t="17100" x="5470525" y="4149725"/>
          <p14:tracePt t="17108" x="5507038" y="4159250"/>
          <p14:tracePt t="17117" x="5543550" y="4176713"/>
          <p14:tracePt t="17124" x="5551488" y="4186238"/>
          <p14:tracePt t="17131" x="5551488" y="4195763"/>
          <p14:tracePt t="17172" x="5551488" y="4222750"/>
          <p14:tracePt t="17180" x="5543550" y="4240213"/>
          <p14:tracePt t="17188" x="5470525" y="4276725"/>
          <p14:tracePt t="17197" x="5405438" y="4303713"/>
          <p14:tracePt t="17204" x="5334000" y="4313238"/>
          <p14:tracePt t="17214" x="5241925" y="4313238"/>
          <p14:tracePt t="17220" x="5168900" y="4313238"/>
          <p14:tracePt t="17230" x="5078413" y="4313238"/>
          <p14:tracePt t="17236" x="5049838" y="4313238"/>
          <p14:tracePt t="17244" x="4995863" y="4313238"/>
          <p14:tracePt t="17252" x="4949825" y="4313238"/>
          <p14:tracePt t="17260" x="4922838" y="4313238"/>
          <p14:tracePt t="17268" x="4913313" y="4313238"/>
          <p14:tracePt t="17276" x="4905375" y="4313238"/>
          <p14:tracePt t="17284" x="4895850" y="4313238"/>
          <p14:tracePt t="17292" x="4895850" y="4303713"/>
          <p14:tracePt t="17300" x="4895850" y="4286250"/>
          <p14:tracePt t="17308" x="4886325" y="4249738"/>
          <p14:tracePt t="17316" x="4886325" y="4203700"/>
          <p14:tracePt t="17324" x="4886325" y="4167188"/>
          <p14:tracePt t="17332" x="4886325" y="4122738"/>
          <p14:tracePt t="17340" x="4886325" y="4086225"/>
          <p14:tracePt t="17348" x="4868863" y="4040188"/>
          <p14:tracePt t="17356" x="4868863" y="4003675"/>
          <p14:tracePt t="17363" x="4868863" y="3984625"/>
          <p14:tracePt t="17372" x="4859338" y="3948113"/>
          <p14:tracePt t="17388" x="4859338" y="3940175"/>
          <p14:tracePt t="17396" x="4859338" y="3930650"/>
          <p14:tracePt t="17404" x="4859338" y="3903663"/>
          <p14:tracePt t="17420" x="4859338" y="3884613"/>
          <p14:tracePt t="17430" x="4905375" y="3848100"/>
          <p14:tracePt t="17436" x="4978400" y="3821113"/>
          <p14:tracePt t="17444" x="5068888" y="3821113"/>
          <p14:tracePt t="17452" x="5205413" y="3811588"/>
          <p14:tracePt t="17460" x="5314950" y="3811588"/>
          <p14:tracePt t="17468" x="5424488" y="3811588"/>
          <p14:tracePt t="17476" x="5570538" y="3811588"/>
          <p14:tracePt t="17484" x="5697538" y="3811588"/>
          <p14:tracePt t="17492" x="5807075" y="3811588"/>
          <p14:tracePt t="17500" x="5899150" y="3811588"/>
          <p14:tracePt t="17508" x="5953125" y="3811588"/>
          <p14:tracePt t="17516" x="5999163" y="3848100"/>
          <p14:tracePt t="17524" x="6007100" y="3857625"/>
          <p14:tracePt t="17532" x="6026150" y="3884613"/>
          <p14:tracePt t="17540" x="6026150" y="3903663"/>
          <p14:tracePt t="17549" x="6026150" y="3930650"/>
          <p14:tracePt t="17555" x="6026150" y="3948113"/>
          <p14:tracePt t="17563" x="6026150" y="4003675"/>
          <p14:tracePt t="17571" x="5999163" y="4030663"/>
          <p14:tracePt t="17579" x="5962650" y="4057650"/>
          <p14:tracePt t="17587" x="5935663" y="4086225"/>
          <p14:tracePt t="17595" x="5899150" y="4122738"/>
          <p14:tracePt t="17603" x="5870575" y="4140200"/>
          <p14:tracePt t="17612" x="5853113" y="4159250"/>
          <p14:tracePt t="17620" x="5843588" y="4167188"/>
          <p14:tracePt t="17628" x="5843588" y="4176713"/>
          <p14:tracePt t="17635" x="5834063" y="4186238"/>
          <p14:tracePt t="17676" x="5826125" y="4195763"/>
          <p14:tracePt t="17684" x="5816600" y="4203700"/>
          <p14:tracePt t="17692" x="5789613" y="4213225"/>
          <p14:tracePt t="17700" x="5761038" y="4222750"/>
          <p14:tracePt t="17708" x="5724525" y="4222750"/>
          <p14:tracePt t="17716" x="5670550" y="4222750"/>
          <p14:tracePt t="17724" x="5588000" y="4222750"/>
          <p14:tracePt t="17731" x="5534025" y="4222750"/>
          <p14:tracePt t="17740" x="5478463" y="4222750"/>
          <p14:tracePt t="17747" x="5424488" y="4222750"/>
          <p14:tracePt t="17756" x="5378450" y="4195763"/>
          <p14:tracePt t="17764" x="5341938" y="4176713"/>
          <p14:tracePt t="17781" x="5324475" y="4167188"/>
          <p14:tracePt t="17788" x="5314950" y="4159250"/>
          <p14:tracePt t="17804" x="5314950" y="4130675"/>
          <p14:tracePt t="17814" x="5314950" y="4076700"/>
          <p14:tracePt t="17820" x="5314950" y="4021138"/>
          <p14:tracePt t="17830" x="5314950" y="3967163"/>
          <p14:tracePt t="17836" x="5351463" y="3903663"/>
          <p14:tracePt t="17844" x="5378450" y="3875088"/>
          <p14:tracePt t="17852" x="5397500" y="3848100"/>
          <p14:tracePt t="17860" x="5414963" y="3821113"/>
          <p14:tracePt t="17868" x="5424488" y="3803650"/>
          <p14:tracePt t="17876" x="5434013" y="3784600"/>
          <p14:tracePt t="17898" x="5434013" y="3767138"/>
          <p14:tracePt t="17902" x="5434013" y="3757613"/>
          <p14:tracePt t="17908" x="5434013" y="3748088"/>
          <p14:tracePt t="17924" x="5434013" y="3730625"/>
          <p14:tracePt t="17932" x="5424488" y="3721100"/>
          <p14:tracePt t="17940" x="5414963" y="3702050"/>
          <p14:tracePt t="17949" x="5405438" y="3675063"/>
          <p14:tracePt t="17956" x="5405438" y="3657600"/>
          <p14:tracePt t="17964" x="5378450" y="3611563"/>
          <p14:tracePt t="17972" x="5378450" y="3565525"/>
          <p14:tracePt t="17981" x="5368925" y="3511550"/>
          <p14:tracePt t="17988" x="5368925" y="3475038"/>
          <p14:tracePt t="17997" x="5360988" y="3419475"/>
          <p14:tracePt t="18004" x="5351463" y="3355975"/>
          <p14:tracePt t="18014" x="5351463" y="3328988"/>
          <p14:tracePt t="18020" x="5351463" y="3246438"/>
          <p14:tracePt t="18029" x="5351463" y="3163888"/>
          <p14:tracePt t="18036" x="5351463" y="3073400"/>
          <p14:tracePt t="18044" x="5351463" y="2946400"/>
          <p14:tracePt t="18052" x="5287963" y="2854325"/>
          <p14:tracePt t="18060" x="5260975" y="2735263"/>
          <p14:tracePt t="18068" x="5224463" y="2654300"/>
          <p14:tracePt t="18076" x="5105400" y="2562225"/>
          <p14:tracePt t="18083" x="5032375" y="2481263"/>
          <p14:tracePt t="18092" x="4949825" y="2398713"/>
          <p14:tracePt t="18099" x="4859338" y="2316163"/>
          <p14:tracePt t="18108" x="4759325" y="2206625"/>
          <p14:tracePt t="18116" x="4695825" y="2143125"/>
          <p14:tracePt t="18124" x="4594225" y="2043113"/>
          <p14:tracePt t="18131" x="4557713" y="2016125"/>
          <p14:tracePt t="18139" x="4540250" y="2006600"/>
          <p14:tracePt t="18147" x="4530725" y="2006600"/>
          <p14:tracePt t="18155" x="4521200" y="2006600"/>
          <p14:tracePt t="18269" x="4521200" y="1997075"/>
          <p14:tracePt t="18364" x="4503738" y="2060575"/>
          <p14:tracePt t="18371" x="4484688" y="2079625"/>
          <p14:tracePt t="18379" x="4448175" y="2106613"/>
          <p14:tracePt t="18387" x="4440238" y="2116138"/>
          <p14:tracePt t="18395" x="4413250" y="2133600"/>
          <p14:tracePt t="18403" x="4384675" y="2143125"/>
          <p14:tracePt t="18429" x="4367213" y="2143125"/>
          <p14:tracePt t="18444" x="4357688" y="2143125"/>
          <p14:tracePt t="18452" x="4340225" y="2143125"/>
          <p14:tracePt t="18460" x="4330700" y="2143125"/>
          <p14:tracePt t="18468" x="4303713" y="2106613"/>
          <p14:tracePt t="18476" x="4275138" y="1997075"/>
          <p14:tracePt t="18484" x="4275138" y="1943100"/>
          <p14:tracePt t="18492" x="4275138" y="1870075"/>
          <p14:tracePt t="18500" x="4257675" y="1824038"/>
          <p14:tracePt t="18508" x="4238625" y="1778000"/>
          <p14:tracePt t="18517" x="4238625" y="1760538"/>
          <p14:tracePt t="18524" x="4257675" y="1714500"/>
          <p14:tracePt t="18532" x="4284663" y="1704975"/>
          <p14:tracePt t="18540" x="4311650" y="1697038"/>
          <p14:tracePt t="18548" x="4348163" y="1677988"/>
          <p14:tracePt t="18556" x="4413250" y="1677988"/>
          <p14:tracePt t="18564" x="4521200" y="1677988"/>
          <p14:tracePt t="18572" x="4667250" y="1677988"/>
          <p14:tracePt t="18581" x="4803775" y="1677988"/>
          <p14:tracePt t="18588" x="4868863" y="1731963"/>
          <p14:tracePt t="18597" x="5032375" y="1778000"/>
          <p14:tracePt t="18604" x="5178425" y="1824038"/>
          <p14:tracePt t="18614" x="5297488" y="1870075"/>
          <p14:tracePt t="18620" x="5397500" y="1924050"/>
          <p14:tracePt t="18630" x="5424488" y="1951038"/>
          <p14:tracePt t="18636" x="5470525" y="2024063"/>
          <p14:tracePt t="18646" x="5487988" y="2033588"/>
          <p14:tracePt t="18652" x="5497513" y="2052638"/>
          <p14:tracePt t="18668" x="5497513" y="2070100"/>
          <p14:tracePt t="18676" x="5487988" y="2106613"/>
          <p14:tracePt t="18684" x="5470525" y="2125663"/>
          <p14:tracePt t="18692" x="5434013" y="2152650"/>
          <p14:tracePt t="18700" x="5414963" y="2170113"/>
          <p14:tracePt t="18708" x="5405438" y="2179638"/>
          <p14:tracePt t="18718" x="5351463" y="2216150"/>
          <p14:tracePt t="18724" x="5334000" y="2233613"/>
          <p14:tracePt t="18732" x="5305425" y="2262188"/>
          <p14:tracePt t="18740" x="5297488" y="2270125"/>
          <p14:tracePt t="18748" x="5268913" y="2298700"/>
          <p14:tracePt t="18756" x="5260975" y="2306638"/>
          <p14:tracePt t="18764" x="5224463" y="2343150"/>
          <p14:tracePt t="18772" x="5205413" y="2362200"/>
          <p14:tracePt t="18780" x="5168900" y="2379663"/>
          <p14:tracePt t="18788" x="5132388" y="2398713"/>
          <p14:tracePt t="18797" x="5068888" y="2408238"/>
          <p14:tracePt t="18804" x="5032375" y="2408238"/>
          <p14:tracePt t="18814" x="4978400" y="2408238"/>
          <p14:tracePt t="18820" x="4913313" y="2408238"/>
          <p14:tracePt t="18830" x="4840288" y="2408238"/>
          <p14:tracePt t="18836" x="4767263" y="2408238"/>
          <p14:tracePt t="18847" x="4695825" y="2408238"/>
          <p14:tracePt t="18852" x="4576763" y="2371725"/>
          <p14:tracePt t="18860" x="4484688" y="2335213"/>
          <p14:tracePt t="18868" x="4421188" y="2298700"/>
          <p14:tracePt t="18876" x="4348163" y="2243138"/>
          <p14:tracePt t="18883" x="4267200" y="2170113"/>
          <p14:tracePt t="18896" x="4221163" y="2125663"/>
          <p14:tracePt t="18899" x="4184650" y="2060575"/>
          <p14:tracePt t="18907" x="4165600" y="2033588"/>
          <p14:tracePt t="18915" x="4165600" y="1997075"/>
          <p14:tracePt t="18923" x="4165600" y="1970088"/>
          <p14:tracePt t="18934" x="4165600" y="1960563"/>
          <p14:tracePt t="18940" x="4165600" y="1933575"/>
          <p14:tracePt t="18948" x="4202113" y="1906588"/>
          <p14:tracePt t="18956" x="4284663" y="1860550"/>
          <p14:tracePt t="18964" x="4311650" y="1841500"/>
          <p14:tracePt t="18972" x="4357688" y="1833563"/>
          <p14:tracePt t="18981" x="4421188" y="1797050"/>
          <p14:tracePt t="18988" x="4494213" y="1778000"/>
          <p14:tracePt t="18997" x="4576763" y="1741488"/>
          <p14:tracePt t="19004" x="4613275" y="1741488"/>
          <p14:tracePt t="19014" x="4659313" y="1741488"/>
          <p14:tracePt t="19020" x="4759325" y="1741488"/>
          <p14:tracePt t="19030" x="4813300" y="1741488"/>
          <p14:tracePt t="19036" x="4868863" y="1741488"/>
          <p14:tracePt t="19047" x="4922838" y="1741488"/>
          <p14:tracePt t="19052" x="4959350" y="1741488"/>
          <p14:tracePt t="19060" x="4986338" y="1741488"/>
          <p14:tracePt t="19068" x="5005388" y="1741488"/>
          <p14:tracePt t="19076" x="5022850" y="1751013"/>
          <p14:tracePt t="19084" x="5041900" y="1760538"/>
          <p14:tracePt t="19092" x="5049838" y="1778000"/>
          <p14:tracePt t="19100" x="5049838" y="1804988"/>
          <p14:tracePt t="19108" x="5086350" y="1851025"/>
          <p14:tracePt t="19116" x="5105400" y="1914525"/>
          <p14:tracePt t="19124" x="5105400" y="1970088"/>
          <p14:tracePt t="19133" x="5122863" y="2033588"/>
          <p14:tracePt t="19140" x="5122863" y="2089150"/>
          <p14:tracePt t="19150" x="5122863" y="2143125"/>
          <p14:tracePt t="19156" x="5132388" y="2179638"/>
          <p14:tracePt t="19164" x="5141913" y="2179638"/>
          <p14:tracePt t="19221" x="5141913" y="2189163"/>
          <p14:tracePt t="19230" x="5132388" y="2189163"/>
          <p14:tracePt t="19237" x="5114925" y="2189163"/>
          <p14:tracePt t="19245" x="5095875" y="2189163"/>
          <p14:tracePt t="19252" x="5086350" y="2197100"/>
          <p14:tracePt t="19260" x="5059363" y="2206625"/>
          <p14:tracePt t="19268" x="5049838" y="2216150"/>
          <p14:tracePt t="19276" x="5041900" y="2216150"/>
          <p14:tracePt t="19284" x="5005388" y="2225675"/>
          <p14:tracePt t="19292" x="5005388" y="2233613"/>
          <p14:tracePt t="19300" x="4986338" y="2233613"/>
          <p14:tracePt t="19308" x="4978400" y="2233613"/>
          <p14:tracePt t="19324" x="4968875" y="2233613"/>
          <p14:tracePt t="19421" x="4959350" y="2233613"/>
          <p14:tracePt t="19430" x="4941888" y="2233613"/>
          <p14:tracePt t="19437" x="4932363" y="2233613"/>
          <p14:tracePt t="20172" x="4941888" y="2170113"/>
          <p14:tracePt t="20179" x="4968875" y="2089150"/>
          <p14:tracePt t="20187" x="4968875" y="2079625"/>
          <p14:tracePt t="20195" x="4968875" y="2070100"/>
          <p14:tracePt t="20203" x="4978400" y="2070100"/>
          <p14:tracePt t="20211" x="4978400" y="2060575"/>
          <p14:tracePt t="20219" x="4986338" y="2052638"/>
          <p14:tracePt t="20501" x="4995863" y="2052638"/>
          <p14:tracePt t="20508" x="5005388" y="2089150"/>
          <p14:tracePt t="20516" x="5049838" y="2143125"/>
          <p14:tracePt t="20524" x="5049838" y="2160588"/>
          <p14:tracePt t="20533" x="5068888" y="2197100"/>
          <p14:tracePt t="20540" x="5078413" y="2243138"/>
          <p14:tracePt t="20548" x="5086350" y="2270125"/>
          <p14:tracePt t="20556" x="5095875" y="2316163"/>
          <p14:tracePt t="20564" x="5105400" y="2371725"/>
          <p14:tracePt t="20572" x="5114925" y="2416175"/>
          <p14:tracePt t="20581" x="5141913" y="2481263"/>
          <p14:tracePt t="20588" x="5151438" y="2508250"/>
          <p14:tracePt t="20597" x="5187950" y="2581275"/>
          <p14:tracePt t="20604" x="5224463" y="2625725"/>
          <p14:tracePt t="20614" x="5278438" y="2708275"/>
          <p14:tracePt t="20620" x="5297488" y="2744788"/>
          <p14:tracePt t="20630" x="5360988" y="2817813"/>
          <p14:tracePt t="20636" x="5397500" y="2863850"/>
          <p14:tracePt t="20646" x="5434013" y="2927350"/>
          <p14:tracePt t="20652" x="5478463" y="2990850"/>
          <p14:tracePt t="20660" x="5514975" y="3054350"/>
          <p14:tracePt t="20668" x="5543550" y="3119438"/>
          <p14:tracePt t="20676" x="5580063" y="3200400"/>
          <p14:tracePt t="20684" x="5588000" y="3228975"/>
          <p14:tracePt t="20692" x="5588000" y="3246438"/>
          <p14:tracePt t="20699" x="5597525" y="3273425"/>
          <p14:tracePt t="20707" x="5597525" y="3282950"/>
          <p14:tracePt t="20715" x="5597525" y="3292475"/>
          <p14:tracePt t="20731" x="5597525" y="3309938"/>
          <p14:tracePt t="20747" x="5597525" y="3319463"/>
          <p14:tracePt t="20755" x="5597525" y="3328988"/>
          <p14:tracePt t="20763" x="5597525" y="3375025"/>
          <p14:tracePt t="20771" x="5597525" y="3429000"/>
          <p14:tracePt t="20779" x="5597525" y="3502025"/>
          <p14:tracePt t="20787" x="5597525" y="3556000"/>
          <p14:tracePt t="20797" x="5597525" y="3611563"/>
          <p14:tracePt t="20804" x="5597525" y="3648075"/>
          <p14:tracePt t="20815" x="5597525" y="3657600"/>
          <p14:tracePt t="20820" x="5607050" y="3702050"/>
          <p14:tracePt t="20832" x="5616575" y="3721100"/>
          <p14:tracePt t="20836" x="5624513" y="3730625"/>
          <p14:tracePt t="20847" x="5624513" y="3738563"/>
          <p14:tracePt t="20852" x="5624513" y="3748088"/>
          <p14:tracePt t="20860" x="5634038" y="3767138"/>
          <p14:tracePt t="20868" x="5634038" y="3775075"/>
          <p14:tracePt t="20876" x="5634038" y="3794125"/>
          <p14:tracePt t="20884" x="5634038" y="3830638"/>
          <p14:tracePt t="20897" x="5634038" y="3840163"/>
          <p14:tracePt t="20901" x="5634038" y="3875088"/>
          <p14:tracePt t="20908" x="5634038" y="3894138"/>
          <p14:tracePt t="20916" x="5634038" y="3930650"/>
          <p14:tracePt t="20925" x="5634038" y="3957638"/>
          <p14:tracePt t="20933" x="5634038" y="3976688"/>
          <p14:tracePt t="20941" x="5634038" y="4003675"/>
          <p14:tracePt t="20948" x="5624513" y="4030663"/>
          <p14:tracePt t="20964" x="5624513" y="4049713"/>
          <p14:tracePt t="20972" x="5624513" y="4076700"/>
          <p14:tracePt t="20980" x="5624513" y="4122738"/>
          <p14:tracePt t="20988" x="5616575" y="4149725"/>
          <p14:tracePt t="20996" x="5616575" y="4176713"/>
          <p14:tracePt t="21004" x="5616575" y="4222750"/>
          <p14:tracePt t="21013" x="5616575" y="4259263"/>
          <p14:tracePt t="21020" x="5607050" y="4303713"/>
          <p14:tracePt t="21030" x="5607050" y="4322763"/>
          <p14:tracePt t="21036" x="5607050" y="4349750"/>
          <p14:tracePt t="21046" x="5607050" y="4359275"/>
          <p14:tracePt t="21052" x="5607050" y="4368800"/>
          <p14:tracePt t="21060" x="5607050" y="4376738"/>
          <p14:tracePt t="21068" x="5607050" y="4386263"/>
          <p14:tracePt t="21084" x="5607050" y="4405313"/>
          <p14:tracePt t="21092" x="5607050" y="4441825"/>
          <p14:tracePt t="21100" x="5607050" y="4468813"/>
          <p14:tracePt t="21108" x="5607050" y="4505325"/>
          <p14:tracePt t="21116" x="5607050" y="4559300"/>
          <p14:tracePt t="21124" x="5588000" y="4595813"/>
          <p14:tracePt t="21132" x="5561013" y="4624388"/>
          <p14:tracePt t="21140" x="5551488" y="4678363"/>
          <p14:tracePt t="21148" x="5534025" y="4724400"/>
          <p14:tracePt t="21165" x="5524500" y="4732338"/>
          <p14:tracePt t="21180" x="5524500" y="4751388"/>
          <p14:tracePt t="21244" x="5524500" y="4760913"/>
          <p14:tracePt t="21260" x="5524500" y="4768850"/>
          <p14:tracePt t="21500" x="5524500" y="4760913"/>
          <p14:tracePt t="21532" x="5524500" y="4751388"/>
          <p14:tracePt t="21612" x="5524500" y="4732338"/>
          <p14:tracePt t="21619" x="5524500" y="4724400"/>
          <p14:tracePt t="21627" x="5524500" y="4705350"/>
          <p14:tracePt t="21635" x="5534025" y="4687888"/>
          <p14:tracePt t="21651" x="5534025" y="4678363"/>
          <p14:tracePt t="21659" x="5534025" y="4668838"/>
          <p14:tracePt t="21668" x="5534025" y="4651375"/>
          <p14:tracePt t="21676" x="5534025" y="4632325"/>
          <p14:tracePt t="21684" x="5534025" y="4624388"/>
          <p14:tracePt t="21693" x="5534025" y="4595813"/>
          <p14:tracePt t="21724" x="5534025" y="4587875"/>
          <p14:tracePt t="21732" x="5534025" y="4559300"/>
          <p14:tracePt t="21740" x="5561013" y="4541838"/>
          <p14:tracePt t="21748" x="5580063" y="4505325"/>
          <p14:tracePt t="21765" x="5588000" y="4486275"/>
          <p14:tracePt t="21780" x="5597525" y="4459288"/>
          <p14:tracePt t="21796" x="5597525" y="4449763"/>
          <p14:tracePt t="21804" x="5616575" y="4432300"/>
          <p14:tracePt t="21820" x="5616575" y="4422775"/>
          <p14:tracePt t="21836" x="5616575" y="4413250"/>
          <p14:tracePt t="21988" x="5616575" y="4432300"/>
          <p14:tracePt t="21996" x="5616575" y="4441825"/>
          <p14:tracePt t="22732" x="5616575" y="4449763"/>
          <p14:tracePt t="22740" x="5616575" y="4459288"/>
          <p14:tracePt t="23132" x="5624513" y="4441825"/>
          <p14:tracePt t="23157" x="5634038" y="4432300"/>
          <p14:tracePt t="23164" x="5634038" y="4422775"/>
          <p14:tracePt t="23660" x="5634038" y="4405313"/>
          <p14:tracePt t="23668" x="5643563" y="4376738"/>
          <p14:tracePt t="23676" x="5661025" y="4359275"/>
          <p14:tracePt t="24300" x="5661025" y="4349750"/>
          <p14:tracePt t="24308" x="5661025" y="4332288"/>
          <p14:tracePt t="24316" x="5661025" y="4313238"/>
          <p14:tracePt t="24324" x="5661025" y="4286250"/>
          <p14:tracePt t="24332" x="5661025" y="4268788"/>
          <p14:tracePt t="24340" x="5661025" y="4259263"/>
          <p14:tracePt t="24348" x="5661025" y="4240213"/>
          <p14:tracePt t="24356" x="5670550" y="4222750"/>
          <p14:tracePt t="24364" x="5670550" y="4186238"/>
          <p14:tracePt t="24372" x="5680075" y="4167188"/>
          <p14:tracePt t="24380" x="5680075" y="4130675"/>
          <p14:tracePt t="24388" x="5688013" y="4086225"/>
          <p14:tracePt t="24396" x="5688013" y="4030663"/>
          <p14:tracePt t="24404" x="5688013" y="3921125"/>
          <p14:tracePt t="24413" x="5688013" y="3794125"/>
          <p14:tracePt t="24420" x="5688013" y="3684588"/>
          <p14:tracePt t="24430" x="5688013" y="3592513"/>
          <p14:tracePt t="24436" x="5716588" y="3492500"/>
          <p14:tracePt t="24446" x="5724525" y="3419475"/>
          <p14:tracePt t="24452" x="5743575" y="3355975"/>
          <p14:tracePt t="24460" x="5753100" y="3302000"/>
          <p14:tracePt t="24468" x="5753100" y="3246438"/>
          <p14:tracePt t="24476" x="5780088" y="3182938"/>
          <p14:tracePt t="24484" x="5807075" y="3119438"/>
          <p14:tracePt t="24492" x="5816600" y="3063875"/>
          <p14:tracePt t="24500" x="5843588" y="3000375"/>
          <p14:tracePt t="24508" x="5853113" y="2954338"/>
          <p14:tracePt t="24516" x="5862638" y="2927350"/>
          <p14:tracePt t="24524" x="5870575" y="2881313"/>
          <p14:tracePt t="24533" x="5870575" y="2844800"/>
          <p14:tracePt t="24540" x="5889625" y="2827338"/>
          <p14:tracePt t="24549" x="5889625" y="2781300"/>
          <p14:tracePt t="24556" x="5889625" y="2754313"/>
          <p14:tracePt t="24564" x="5889625" y="2708275"/>
          <p14:tracePt t="24572" x="5889625" y="2681288"/>
          <p14:tracePt t="24579" x="5889625" y="2625725"/>
          <p14:tracePt t="24588" x="5843588" y="2525713"/>
          <p14:tracePt t="24596" x="5816600" y="2435225"/>
          <p14:tracePt t="24604" x="5789613" y="2352675"/>
          <p14:tracePt t="24613" x="5789613" y="2298700"/>
          <p14:tracePt t="24620" x="5753100" y="2252663"/>
          <p14:tracePt t="24630" x="5753100" y="2160588"/>
          <p14:tracePt t="24636" x="5743575" y="2116138"/>
          <p14:tracePt t="24646" x="5743575" y="2089150"/>
          <p14:tracePt t="24652" x="5743575" y="2070100"/>
          <p14:tracePt t="24660" x="5743575" y="2033588"/>
          <p14:tracePt t="24668" x="5743575" y="1987550"/>
          <p14:tracePt t="24676" x="5743575" y="1960563"/>
          <p14:tracePt t="24684" x="5761038" y="1897063"/>
          <p14:tracePt t="24692" x="5761038" y="1860550"/>
          <p14:tracePt t="24700" x="5770563" y="1804988"/>
          <p14:tracePt t="24708" x="5770563" y="1731963"/>
          <p14:tracePt t="24716" x="5770563" y="1641475"/>
          <p14:tracePt t="24724" x="5770563" y="1595438"/>
          <p14:tracePt t="24732" x="5743575" y="1541463"/>
          <p14:tracePt t="24740" x="5688013" y="1441450"/>
          <p14:tracePt t="24749" x="5643563" y="1339850"/>
          <p14:tracePt t="24756" x="5597525" y="1276350"/>
          <p14:tracePt t="24764" x="5524500" y="1222375"/>
          <p14:tracePt t="24772" x="5434013" y="1166813"/>
          <p14:tracePt t="24780" x="5414963" y="1139825"/>
          <p14:tracePt t="24788" x="5414963" y="1130300"/>
          <p14:tracePt t="24796" x="5405438" y="1112838"/>
          <p14:tracePt t="24804" x="5368925" y="1049338"/>
          <p14:tracePt t="24820" x="5360988" y="1030288"/>
          <p14:tracePt t="24830" x="5351463" y="1012825"/>
          <p14:tracePt t="24836" x="5324475" y="957263"/>
          <p14:tracePt t="24846" x="5324475" y="939800"/>
          <p14:tracePt t="24852" x="5324475" y="893763"/>
          <p14:tracePt t="24884" x="5324475" y="874713"/>
          <p14:tracePt t="24892" x="5324475" y="857250"/>
          <p14:tracePt t="24940" x="5324475" y="847725"/>
          <p14:tracePt t="24948" x="5278438" y="820738"/>
          <p14:tracePt t="24956" x="5260975" y="820738"/>
          <p14:tracePt t="24964" x="5251450" y="811213"/>
          <p14:tracePt t="24972" x="5232400" y="803275"/>
          <p14:tracePt t="24988" x="5232400" y="793750"/>
          <p14:tracePt t="25012" x="5232400" y="784225"/>
          <p14:tracePt t="25028" x="5232400" y="766763"/>
          <p14:tracePt t="25036" x="5232400" y="757238"/>
          <p14:tracePt t="25046" x="5232400" y="720725"/>
          <p14:tracePt t="25052" x="5232400" y="693738"/>
          <p14:tracePt t="25060" x="5232400" y="638175"/>
          <p14:tracePt t="28876" x="5360988" y="638175"/>
          <p14:tracePt t="28884" x="5351463" y="665163"/>
          <p14:tracePt t="28892" x="5324475" y="701675"/>
          <p14:tracePt t="28900" x="5305425" y="730250"/>
          <p14:tracePt t="28908" x="5305425" y="747713"/>
          <p14:tracePt t="28916" x="5305425" y="766763"/>
          <p14:tracePt t="28924" x="5305425" y="803275"/>
          <p14:tracePt t="28932" x="5305425" y="857250"/>
          <p14:tracePt t="28940" x="5305425" y="920750"/>
          <p14:tracePt t="28948" x="5305425" y="976313"/>
          <p14:tracePt t="28956" x="5314950" y="1049338"/>
          <p14:tracePt t="28964" x="5324475" y="1112838"/>
          <p14:tracePt t="28972" x="5334000" y="1166813"/>
          <p14:tracePt t="28981" x="5334000" y="1222375"/>
          <p14:tracePt t="28988" x="5334000" y="1312863"/>
          <p14:tracePt t="28996" x="5334000" y="1376363"/>
          <p14:tracePt t="29004" x="5334000" y="1404938"/>
          <p14:tracePt t="29012" x="5334000" y="1458913"/>
          <p14:tracePt t="29020" x="5334000" y="1514475"/>
          <p14:tracePt t="29028" x="5297488" y="1595438"/>
          <p14:tracePt t="29036" x="5278438" y="1668463"/>
          <p14:tracePt t="29046" x="5278438" y="1704975"/>
          <p14:tracePt t="29052" x="5278438" y="1760538"/>
          <p14:tracePt t="29062" x="5278438" y="1814513"/>
          <p14:tracePt t="29068" x="5278438" y="1870075"/>
          <p14:tracePt t="29076" x="5278438" y="1960563"/>
          <p14:tracePt t="29084" x="5278438" y="2033588"/>
          <p14:tracePt t="29092" x="5297488" y="2097088"/>
          <p14:tracePt t="29100" x="5334000" y="2179638"/>
          <p14:tracePt t="29108" x="5378450" y="2262188"/>
          <p14:tracePt t="29116" x="5405438" y="2352675"/>
          <p14:tracePt t="29124" x="5434013" y="2471738"/>
          <p14:tracePt t="29131" x="5441950" y="2562225"/>
          <p14:tracePt t="29140" x="5441950" y="2635250"/>
          <p14:tracePt t="29147" x="5441950" y="2690813"/>
          <p14:tracePt t="29156" x="5441950" y="2735263"/>
          <p14:tracePt t="29163" x="5441950" y="2790825"/>
          <p14:tracePt t="29172" x="5441950" y="2808288"/>
          <p14:tracePt t="29179" x="5434013" y="2881313"/>
          <p14:tracePt t="29188" x="5405438" y="2927350"/>
          <p14:tracePt t="29196" x="5351463" y="2990850"/>
          <p14:tracePt t="29204" x="5314950" y="3054350"/>
          <p14:tracePt t="29212" x="5232400" y="3119438"/>
          <p14:tracePt t="29220" x="5205413" y="3146425"/>
          <p14:tracePt t="29228" x="5141913" y="3192463"/>
          <p14:tracePt t="29236" x="5078413" y="3228975"/>
          <p14:tracePt t="29245" x="5014913" y="3265488"/>
          <p14:tracePt t="29252" x="4949825" y="3319463"/>
          <p14:tracePt t="29262" x="4868863" y="3375025"/>
          <p14:tracePt t="29268" x="4832350" y="3411538"/>
          <p14:tracePt t="29276" x="4767263" y="3455988"/>
          <p14:tracePt t="29284" x="4703763" y="3502025"/>
          <p14:tracePt t="29292" x="4686300" y="3511550"/>
          <p14:tracePt t="29300" x="4659313" y="3538538"/>
          <p14:tracePt t="29308" x="4613275" y="3548063"/>
          <p14:tracePt t="29316" x="4549775" y="3575050"/>
          <p14:tracePt t="29324" x="4494213" y="3575050"/>
          <p14:tracePt t="29332" x="4430713" y="3602038"/>
          <p14:tracePt t="29340" x="4357688" y="3611563"/>
          <p14:tracePt t="29348" x="4284663" y="3611563"/>
          <p14:tracePt t="29356" x="4230688" y="3611563"/>
          <p14:tracePt t="29364" x="4148138" y="3621088"/>
          <p14:tracePt t="29371" x="4094163" y="3621088"/>
          <p14:tracePt t="29380" x="4038600" y="3621088"/>
          <p14:tracePt t="29388" x="3992563" y="3621088"/>
          <p14:tracePt t="29395" x="3956050" y="3638550"/>
          <p14:tracePt t="29404" x="3919538" y="3638550"/>
          <p14:tracePt t="29412" x="3902075" y="3648075"/>
          <p14:tracePt t="29548" x="3883025" y="3648075"/>
          <p14:tracePt t="29588" x="3838575" y="3665538"/>
          <p14:tracePt t="29596" x="3775075" y="3702050"/>
          <p14:tracePt t="29604" x="3729038" y="3738563"/>
          <p14:tracePt t="29612" x="3665538" y="3775075"/>
          <p14:tracePt t="29620" x="3636963" y="3794125"/>
          <p14:tracePt t="29629" x="3563938" y="3830638"/>
          <p14:tracePt t="29636" x="3527425" y="3848100"/>
          <p14:tracePt t="29647" x="3473450" y="3903663"/>
          <p14:tracePt t="29652" x="3446463" y="3921125"/>
          <p14:tracePt t="29662" x="3419475" y="3930650"/>
          <p14:tracePt t="29667" x="3400425" y="3957638"/>
          <p14:tracePt t="29675" x="3382963" y="3967163"/>
          <p14:tracePt t="29723" x="3373438" y="3967163"/>
          <p14:tracePt t="29773" x="3354388" y="3984625"/>
          <p14:tracePt t="29781" x="3336925" y="4003675"/>
          <p14:tracePt t="29788" x="3327400" y="4021138"/>
          <p14:tracePt t="29797" x="3327400" y="4030663"/>
          <p14:tracePt t="29804" x="3327400" y="4040188"/>
          <p14:tracePt t="29813" x="3317875" y="4057650"/>
          <p14:tracePt t="29831" x="3317875" y="4067175"/>
          <p14:tracePt t="29847" x="3317875" y="4076700"/>
          <p14:tracePt t="29863" x="3317875" y="4086225"/>
          <p14:tracePt t="30124" x="3317875" y="4113213"/>
          <p14:tracePt t="30132" x="3300413" y="4140200"/>
          <p14:tracePt t="30140" x="3281363" y="4159250"/>
          <p14:tracePt t="30148" x="3273425" y="4176713"/>
          <p14:tracePt t="30156" x="3236913" y="4195763"/>
          <p14:tracePt t="30164" x="3227388" y="4213225"/>
          <p14:tracePt t="30180" x="3217863" y="4222750"/>
          <p14:tracePt t="30244" x="3217863" y="4232275"/>
          <p14:tracePt t="30468" x="3217863" y="4222750"/>
          <p14:tracePt t="31060" x="3217863" y="4213225"/>
          <p14:tracePt t="32156" x="3227388" y="4213225"/>
          <p14:tracePt t="32164" x="3236913" y="4213225"/>
          <p14:tracePt t="32844" x="3244850" y="4213225"/>
          <p14:tracePt t="32851" x="3263900" y="4213225"/>
          <p14:tracePt t="32859" x="3273425" y="4213225"/>
          <p14:tracePt t="32875" x="3327400" y="4213225"/>
          <p14:tracePt t="32894" x="3600450" y="4240213"/>
          <p14:tracePt t="32899" x="3692525" y="4240213"/>
          <p14:tracePt t="32908" x="3875088" y="4240213"/>
          <p14:tracePt t="32916" x="4038600" y="4240213"/>
          <p14:tracePt t="32924" x="4184650" y="4240213"/>
          <p14:tracePt t="32932" x="4357688" y="4240213"/>
          <p14:tracePt t="32940" x="4540250" y="4240213"/>
          <p14:tracePt t="32948" x="4667250" y="4240213"/>
          <p14:tracePt t="32956" x="4740275" y="4240213"/>
          <p14:tracePt t="32964" x="4803775" y="4240213"/>
          <p14:tracePt t="32979" x="4813300" y="4240213"/>
          <p14:tracePt t="33028" x="4822825" y="4240213"/>
          <p14:tracePt t="33036" x="4849813" y="4249738"/>
          <p14:tracePt t="33052" x="4859338" y="4249738"/>
          <p14:tracePt t="33060" x="4876800" y="4268788"/>
          <p14:tracePt t="33196" x="4895850" y="4268788"/>
          <p14:tracePt t="33204" x="4922838" y="4276725"/>
          <p14:tracePt t="33212" x="4949825" y="4303713"/>
          <p14:tracePt t="33220" x="4986338" y="4359275"/>
          <p14:tracePt t="33229" x="5068888" y="4395788"/>
          <p14:tracePt t="33236" x="5151438" y="4422775"/>
          <p14:tracePt t="33245" x="5232400" y="4468813"/>
          <p14:tracePt t="33252" x="5287963" y="4478338"/>
          <p14:tracePt t="33262" x="5368925" y="4486275"/>
          <p14:tracePt t="33268" x="5414963" y="4514850"/>
          <p14:tracePt t="33276" x="5451475" y="4522788"/>
          <p14:tracePt t="33284" x="5478463" y="4532313"/>
          <p14:tracePt t="33292" x="5487988" y="4532313"/>
          <p14:tracePt t="33324" x="5497513" y="4541838"/>
          <p14:tracePt t="33332" x="5497513" y="4551363"/>
          <p14:tracePt t="33340" x="5497513" y="4568825"/>
          <p14:tracePt t="33356" x="5497513" y="4578350"/>
          <p14:tracePt t="33364" x="5497513" y="4605338"/>
          <p14:tracePt t="33388" x="5497513" y="4614863"/>
          <p14:tracePt t="33404" x="5497513" y="4632325"/>
          <p14:tracePt t="33420" x="5497513" y="4641850"/>
          <p14:tracePt t="33436" x="5497513" y="4651375"/>
          <p14:tracePt t="33446" x="5507038" y="4660900"/>
          <p14:tracePt t="33548" x="5507038" y="4687888"/>
          <p14:tracePt t="33556" x="5507038" y="4705350"/>
          <p14:tracePt t="33564" x="5507038" y="4741863"/>
          <p14:tracePt t="33572" x="5507038" y="4778375"/>
          <p14:tracePt t="33580" x="5507038" y="4787900"/>
          <p14:tracePt t="33588" x="5507038" y="4824413"/>
          <p14:tracePt t="33596" x="5507038" y="4833938"/>
          <p14:tracePt t="33604" x="5507038" y="4841875"/>
          <p14:tracePt t="33613" x="5507038" y="4860925"/>
          <p14:tracePt t="33677" x="5507038" y="4870450"/>
          <p14:tracePt t="33684" x="5497513" y="4870450"/>
          <p14:tracePt t="33860" x="5487988" y="4870450"/>
          <p14:tracePt t="33868" x="5478463" y="4870450"/>
          <p14:tracePt t="33884" x="5470525" y="4860925"/>
          <p14:tracePt t="33980" x="5461000" y="4851400"/>
          <p14:tracePt t="33987" x="5470525" y="4833938"/>
          <p14:tracePt t="33995" x="5487988" y="4833938"/>
          <p14:tracePt t="34003" x="5497513" y="4824413"/>
          <p14:tracePt t="34019" x="5497513" y="4814888"/>
          <p14:tracePt t="34148" x="5507038" y="4814888"/>
          <p14:tracePt t="34164" x="5524500" y="4814888"/>
          <p14:tracePt t="34292" x="5534025" y="4814888"/>
          <p14:tracePt t="34300" x="5543550" y="4814888"/>
          <p14:tracePt t="34316" x="5551488" y="4814888"/>
          <p14:tracePt t="34437" x="5551488" y="4841875"/>
          <p14:tracePt t="34444" x="5551488" y="4870450"/>
          <p14:tracePt t="34452" x="5551488" y="4878388"/>
          <p14:tracePt t="34461" x="5551488" y="4906963"/>
          <p14:tracePt t="34468" x="5551488" y="4914900"/>
          <p14:tracePt t="34479" x="5543550" y="4924425"/>
          <p14:tracePt t="34492" x="5543550" y="4933950"/>
          <p14:tracePt t="34508" x="5543550" y="4943475"/>
          <p14:tracePt t="34628" x="5543550" y="4951413"/>
          <p14:tracePt t="34965" x="5543550" y="4914900"/>
          <p14:tracePt t="34973" x="5551488" y="4887913"/>
          <p14:tracePt t="34979" x="5561013" y="4851400"/>
          <p14:tracePt t="34987" x="5588000" y="4787900"/>
          <p14:tracePt t="34995" x="5616575" y="4741863"/>
          <p14:tracePt t="35003" x="5653088" y="4660900"/>
          <p14:tracePt t="35011" x="5680075" y="4624388"/>
          <p14:tracePt t="35019" x="5724525" y="4551363"/>
          <p14:tracePt t="35027" x="5753100" y="4486275"/>
          <p14:tracePt t="35035" x="5770563" y="4422775"/>
          <p14:tracePt t="35043" x="5770563" y="4386263"/>
          <p14:tracePt t="35051" x="5780088" y="4340225"/>
          <p14:tracePt t="35060" x="5780088" y="4322763"/>
          <p14:tracePt t="35067" x="5797550" y="4295775"/>
          <p14:tracePt t="35075" x="5797550" y="4286250"/>
          <p14:tracePt t="35852" x="5797550" y="4276725"/>
          <p14:tracePt t="35964" x="5770563" y="4286250"/>
          <p14:tracePt t="35972" x="5753100" y="4286250"/>
          <p14:tracePt t="35980" x="5743575" y="4295775"/>
          <p14:tracePt t="35988" x="5724525" y="4303713"/>
          <p14:tracePt t="36940" x="5707063" y="4303713"/>
          <p14:tracePt t="36948" x="5634038" y="4340225"/>
          <p14:tracePt t="36957" x="5561013" y="4349750"/>
          <p14:tracePt t="36966" x="5461000" y="4368800"/>
          <p14:tracePt t="36972" x="5351463" y="4368800"/>
          <p14:tracePt t="36979" x="5205413" y="4368800"/>
          <p14:tracePt t="36988" x="5049838" y="4368800"/>
          <p14:tracePt t="36995" x="4868863" y="4368800"/>
          <p14:tracePt t="37004" x="4722813" y="4368800"/>
          <p14:tracePt t="37014" x="4630738" y="4368800"/>
          <p14:tracePt t="37020" x="4503738" y="4368800"/>
          <p14:tracePt t="37029" x="4440238" y="4368800"/>
          <p14:tracePt t="37036" x="4403725" y="4368800"/>
          <p14:tracePt t="37046" x="4384675" y="4368800"/>
          <p14:tracePt t="37052" x="4376738" y="4368800"/>
          <p14:tracePt t="37092" x="4348163" y="4368800"/>
          <p14:tracePt t="37100" x="4311650" y="4368800"/>
          <p14:tracePt t="37108" x="4257675" y="4386263"/>
          <p14:tracePt t="37116" x="4138613" y="4386263"/>
          <p14:tracePt t="37124" x="4021138" y="4386263"/>
          <p14:tracePt t="37132" x="3875088" y="4386263"/>
          <p14:tracePt t="37140" x="3738563" y="4405313"/>
          <p14:tracePt t="37148" x="3629025" y="4405313"/>
          <p14:tracePt t="37156" x="3519488" y="4405313"/>
          <p14:tracePt t="37164" x="3409950" y="4405313"/>
          <p14:tracePt t="37172" x="3336925" y="4405313"/>
          <p14:tracePt t="37180" x="3263900" y="4405313"/>
          <p14:tracePt t="37188" x="3236913" y="4405313"/>
          <p14:tracePt t="37196" x="3227388" y="4405313"/>
          <p14:tracePt t="37204" x="3217863" y="4405313"/>
          <p14:tracePt t="37236" x="3208338" y="4413250"/>
          <p14:tracePt t="37244" x="3181350" y="4422775"/>
          <p14:tracePt t="37252" x="3144838" y="4441825"/>
          <p14:tracePt t="37262" x="3108325" y="4449763"/>
          <p14:tracePt t="37268" x="3071813" y="4459288"/>
          <p14:tracePt t="37279" x="3027363" y="4459288"/>
          <p14:tracePt t="37284" x="2971800" y="4459288"/>
          <p14:tracePt t="37292" x="2954338" y="4459288"/>
          <p14:tracePt t="37300" x="2925763" y="4459288"/>
          <p14:tracePt t="37308" x="2908300" y="4459288"/>
          <p14:tracePt t="37324" x="2889250" y="4459288"/>
          <p14:tracePt t="37356" x="2881313" y="4449763"/>
          <p14:tracePt t="37372" x="2881313" y="4441825"/>
          <p14:tracePt t="37380" x="2881313" y="4413250"/>
          <p14:tracePt t="37396" x="2889250" y="4405313"/>
          <p14:tracePt t="37412" x="2889250" y="4376738"/>
          <p14:tracePt t="37420" x="2898775" y="4368800"/>
          <p14:tracePt t="37429" x="2898775" y="4349750"/>
          <p14:tracePt t="37436" x="2925763" y="4322763"/>
          <p14:tracePt t="37446" x="2935288" y="4313238"/>
          <p14:tracePt t="37452" x="2962275" y="4295775"/>
          <p14:tracePt t="37462" x="2990850" y="4276725"/>
          <p14:tracePt t="37468" x="3035300" y="4249738"/>
          <p14:tracePt t="37478" x="3063875" y="4249738"/>
          <p14:tracePt t="37484" x="3108325" y="4222750"/>
          <p14:tracePt t="37492" x="3144838" y="4213225"/>
          <p14:tracePt t="37500" x="3181350" y="4186238"/>
          <p14:tracePt t="37508" x="3181350" y="4176713"/>
          <p14:tracePt t="37516" x="3190875" y="4167188"/>
          <p14:tracePt t="37532" x="3200400" y="4159250"/>
          <p14:tracePt t="37564" x="3200400" y="4149725"/>
          <p14:tracePt t="37572" x="3200400" y="4140200"/>
          <p14:tracePt t="37677" x="3181350" y="4159250"/>
          <p14:tracePt t="37684" x="3171825" y="4167188"/>
          <p14:tracePt t="37797" x="3163888" y="4176713"/>
          <p14:tracePt t="37819" x="3154363" y="4176713"/>
          <p14:tracePt t="37827" x="3144838" y="4176713"/>
          <p14:tracePt t="37836" x="3136900" y="4176713"/>
          <p14:tracePt t="37852" x="3127375" y="4176713"/>
          <p14:tracePt t="37868" x="3117850" y="4176713"/>
          <p14:tracePt t="37876" x="3108325" y="4176713"/>
          <p14:tracePt t="37997" x="3117850" y="4167188"/>
          <p14:tracePt t="38004" x="3181350" y="4149725"/>
          <p14:tracePt t="38011" x="3244850" y="4149725"/>
          <p14:tracePt t="38019" x="3327400" y="4103688"/>
          <p14:tracePt t="38027" x="3382963" y="4094163"/>
          <p14:tracePt t="38035" x="3455988" y="4086225"/>
          <p14:tracePt t="38043" x="3536950" y="4057650"/>
          <p14:tracePt t="38051" x="3563938" y="4040188"/>
          <p14:tracePt t="38061" x="3582988" y="4040188"/>
          <p14:tracePt t="38068" x="3592513" y="4030663"/>
          <p14:tracePt t="38283" x="3582988" y="4030663"/>
          <p14:tracePt t="38291" x="3563938" y="4040188"/>
          <p14:tracePt t="38324" x="3563938" y="4049713"/>
          <p14:tracePt t="38340" x="3563938" y="4067175"/>
          <p14:tracePt t="38356" x="3563938" y="4076700"/>
          <p14:tracePt t="38364" x="3563938" y="4086225"/>
          <p14:tracePt t="38684" x="3582988" y="4094163"/>
          <p14:tracePt t="38691" x="3692525" y="4103688"/>
          <p14:tracePt t="38699" x="3802063" y="4103688"/>
          <p14:tracePt t="38707" x="3965575" y="4103688"/>
          <p14:tracePt t="38715" x="4148138" y="4103688"/>
          <p14:tracePt t="38723" x="4348163" y="4103688"/>
          <p14:tracePt t="38732" x="4567238" y="4103688"/>
          <p14:tracePt t="38739" x="4767263" y="4103688"/>
          <p14:tracePt t="38748" x="5014913" y="4103688"/>
          <p14:tracePt t="38755" x="5195888" y="4103688"/>
          <p14:tracePt t="38764" x="5397500" y="4103688"/>
          <p14:tracePt t="38772" x="5561013" y="4103688"/>
          <p14:tracePt t="38780" x="5688013" y="4103688"/>
          <p14:tracePt t="38788" x="5797550" y="4103688"/>
          <p14:tracePt t="38795" x="5870575" y="4103688"/>
          <p14:tracePt t="38804" x="5926138" y="4103688"/>
          <p14:tracePt t="38812" x="5962650" y="4103688"/>
          <p14:tracePt t="38819" x="6007100" y="4103688"/>
          <p14:tracePt t="38827" x="6062663" y="4103688"/>
          <p14:tracePt t="38836" x="6153150" y="4103688"/>
          <p14:tracePt t="38844" x="6235700" y="4149725"/>
          <p14:tracePt t="38851" x="6326188" y="4176713"/>
          <p14:tracePt t="38861" x="6464300" y="4203700"/>
          <p14:tracePt t="38868" x="6610350" y="4213225"/>
          <p14:tracePt t="38877" x="6773863" y="4249738"/>
          <p14:tracePt t="38884" x="6864350" y="4249738"/>
          <p14:tracePt t="38892" x="7046913" y="4276725"/>
          <p14:tracePt t="38900" x="7212013" y="4295775"/>
          <p14:tracePt t="38908" x="7375525" y="4295775"/>
          <p14:tracePt t="38916" x="7485063" y="4295775"/>
          <p14:tracePt t="38924" x="7612063" y="4295775"/>
          <p14:tracePt t="38932" x="7704138" y="4295775"/>
          <p14:tracePt t="38940" x="7813675" y="4295775"/>
          <p14:tracePt t="38948" x="7858125" y="4295775"/>
          <p14:tracePt t="38956" x="7885113" y="4295775"/>
          <p14:tracePt t="38964" x="7913688" y="4295775"/>
          <p14:tracePt t="38972" x="7931150" y="4295775"/>
          <p14:tracePt t="38980" x="7958138" y="4295775"/>
          <p14:tracePt t="38988" x="8013700" y="4295775"/>
          <p14:tracePt t="38996" x="8077200" y="4286250"/>
          <p14:tracePt t="39004" x="8150225" y="4268788"/>
          <p14:tracePt t="39012" x="8196263" y="4249738"/>
          <p14:tracePt t="39020" x="8296275" y="4222750"/>
          <p14:tracePt t="39028" x="8386763" y="4195763"/>
          <p14:tracePt t="39036" x="8469313" y="4186238"/>
          <p14:tracePt t="39045" x="8559800" y="4140200"/>
          <p14:tracePt t="39052" x="8651875" y="4140200"/>
          <p14:tracePt t="39061" x="8751888" y="4113213"/>
          <p14:tracePt t="39068" x="8842375" y="4113213"/>
          <p14:tracePt t="39078" x="8934450" y="4086225"/>
          <p14:tracePt t="39084" x="9034463" y="40862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ja-JP" sz="3800"/>
              <a:t>Write</a:t>
            </a:r>
            <a:r>
              <a:rPr lang="ja-JP" altLang="en-US" sz="3800"/>
              <a:t>　</a:t>
            </a:r>
            <a:r>
              <a:rPr lang="en-US" altLang="ja-JP" sz="3800"/>
              <a:t>Back</a:t>
            </a:r>
            <a:r>
              <a:rPr lang="ja-JP" altLang="en-US" sz="3800"/>
              <a:t>　（</a:t>
            </a:r>
            <a:r>
              <a:rPr lang="en-US" altLang="ja-JP" sz="3800"/>
              <a:t>Replace</a:t>
            </a:r>
            <a:r>
              <a:rPr lang="ja-JP" altLang="en-US" sz="3800"/>
              <a:t>）</a:t>
            </a:r>
          </a:p>
        </p:txBody>
      </p:sp>
      <p:sp>
        <p:nvSpPr>
          <p:cNvPr id="15363"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4"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5"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6"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7"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8"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9"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370" name="Rectangle 10"/>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1" name="Rectangle 11"/>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2" name="Rectangle 12"/>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3" name="Rectangle 13"/>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4" name="Rectangle 14"/>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5" name="Rectangle 15"/>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6" name="Rectangle 16"/>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7" name="Rectangle 17"/>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8" name="Text Box 18"/>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5379" name="Text Box 19"/>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5380" name="Text Box 20"/>
          <p:cNvSpPr txBox="1">
            <a:spLocks noChangeArrowheads="1"/>
          </p:cNvSpPr>
          <p:nvPr/>
        </p:nvSpPr>
        <p:spPr bwMode="auto">
          <a:xfrm>
            <a:off x="4291013"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5381" name="Text Box 21"/>
          <p:cNvSpPr txBox="1">
            <a:spLocks noChangeArrowheads="1"/>
          </p:cNvSpPr>
          <p:nvPr/>
        </p:nvSpPr>
        <p:spPr bwMode="auto">
          <a:xfrm>
            <a:off x="2895600" y="5157788"/>
            <a:ext cx="256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(4bit+1bit )</a:t>
            </a:r>
          </a:p>
          <a:p>
            <a:pPr eaLnBrk="1" hangingPunct="1">
              <a:spcBef>
                <a:spcPct val="0"/>
              </a:spcBef>
              <a:buClrTx/>
              <a:buSzTx/>
              <a:buFontTx/>
              <a:buNone/>
            </a:pPr>
            <a:endParaRPr lang="en-US" altLang="ja-JP" sz="1800" b="1">
              <a:solidFill>
                <a:srgbClr val="6666FF"/>
              </a:solidFill>
            </a:endParaRPr>
          </a:p>
        </p:txBody>
      </p:sp>
      <p:grpSp>
        <p:nvGrpSpPr>
          <p:cNvPr id="2" name="Group 22"/>
          <p:cNvGrpSpPr>
            <a:grpSpLocks/>
          </p:cNvGrpSpPr>
          <p:nvPr/>
        </p:nvGrpSpPr>
        <p:grpSpPr bwMode="auto">
          <a:xfrm>
            <a:off x="2771775" y="4070350"/>
            <a:ext cx="1368425" cy="366713"/>
            <a:chOff x="1746" y="2564"/>
            <a:chExt cx="862" cy="231"/>
          </a:xfrm>
        </p:grpSpPr>
        <p:sp>
          <p:nvSpPr>
            <p:cNvPr id="15421" name="Line 23"/>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5422" name="Text Box 24"/>
            <p:cNvSpPr txBox="1">
              <a:spLocks noChangeArrowheads="1"/>
            </p:cNvSpPr>
            <p:nvPr/>
          </p:nvSpPr>
          <p:spPr bwMode="auto">
            <a:xfrm>
              <a:off x="2070" y="2564"/>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Miss</a:t>
              </a:r>
            </a:p>
          </p:txBody>
        </p:sp>
      </p:grpSp>
      <p:sp>
        <p:nvSpPr>
          <p:cNvPr id="15383" name="Text Box 25"/>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5384" name="Text Box 26"/>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6987" name="Text Box 27"/>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28"/>
          <p:cNvGrpSpPr>
            <a:grpSpLocks/>
          </p:cNvGrpSpPr>
          <p:nvPr/>
        </p:nvGrpSpPr>
        <p:grpSpPr bwMode="auto">
          <a:xfrm>
            <a:off x="323850" y="2492375"/>
            <a:ext cx="1728788" cy="360363"/>
            <a:chOff x="567" y="1026"/>
            <a:chExt cx="1089" cy="227"/>
          </a:xfrm>
        </p:grpSpPr>
        <p:sp>
          <p:nvSpPr>
            <p:cNvPr id="15418" name="Rectangle 2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a:t>
              </a:r>
            </a:p>
          </p:txBody>
        </p:sp>
        <p:sp>
          <p:nvSpPr>
            <p:cNvPr id="15419" name="Rectangle 3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5420" name="Rectangle 3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sp>
        <p:nvSpPr>
          <p:cNvPr id="15387" name="Rectangle 3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88" name="Text Box 33"/>
          <p:cNvSpPr txBox="1">
            <a:spLocks noChangeArrowheads="1"/>
          </p:cNvSpPr>
          <p:nvPr/>
        </p:nvSpPr>
        <p:spPr bwMode="auto">
          <a:xfrm>
            <a:off x="2771775" y="119697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sp>
        <p:nvSpPr>
          <p:cNvPr id="15390"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6996"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392" name="Rectangle 37"/>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6998" name="Rectangle 38"/>
          <p:cNvSpPr>
            <a:spLocks noChangeArrowheads="1"/>
          </p:cNvSpPr>
          <p:nvPr/>
        </p:nvSpPr>
        <p:spPr bwMode="auto">
          <a:xfrm>
            <a:off x="4500563" y="1844675"/>
            <a:ext cx="503237" cy="73025"/>
          </a:xfrm>
          <a:prstGeom prst="rect">
            <a:avLst/>
          </a:prstGeom>
          <a:solidFill>
            <a:srgbClr val="FF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4" name="Group 39"/>
          <p:cNvGrpSpPr>
            <a:grpSpLocks/>
          </p:cNvGrpSpPr>
          <p:nvPr/>
        </p:nvGrpSpPr>
        <p:grpSpPr bwMode="auto">
          <a:xfrm>
            <a:off x="4140200" y="2276475"/>
            <a:ext cx="1295400" cy="1512888"/>
            <a:chOff x="2608" y="1434"/>
            <a:chExt cx="816" cy="953"/>
          </a:xfrm>
        </p:grpSpPr>
        <p:sp>
          <p:nvSpPr>
            <p:cNvPr id="15416" name="Line 40"/>
            <p:cNvSpPr>
              <a:spLocks noChangeShapeType="1"/>
            </p:cNvSpPr>
            <p:nvPr/>
          </p:nvSpPr>
          <p:spPr bwMode="auto">
            <a:xfrm flipH="1" flipV="1">
              <a:off x="3016" y="1434"/>
              <a:ext cx="408" cy="95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417" name="Text Box 41"/>
            <p:cNvSpPr txBox="1">
              <a:spLocks noChangeArrowheads="1"/>
            </p:cNvSpPr>
            <p:nvPr/>
          </p:nvSpPr>
          <p:spPr bwMode="auto">
            <a:xfrm>
              <a:off x="2608" y="1434"/>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FF0000"/>
                  </a:solidFill>
                </a:rPr>
                <a:t>Write</a:t>
              </a:r>
            </a:p>
            <a:p>
              <a:pPr eaLnBrk="1" hangingPunct="1">
                <a:spcBef>
                  <a:spcPct val="0"/>
                </a:spcBef>
                <a:buClrTx/>
                <a:buSzTx/>
                <a:buFontTx/>
                <a:buNone/>
              </a:pPr>
              <a:r>
                <a:rPr lang="en-US" altLang="ja-JP" sz="1800" b="1">
                  <a:solidFill>
                    <a:srgbClr val="FF0000"/>
                  </a:solidFill>
                </a:rPr>
                <a:t>Back</a:t>
              </a:r>
            </a:p>
          </p:txBody>
        </p:sp>
      </p:grpSp>
      <p:sp>
        <p:nvSpPr>
          <p:cNvPr id="15396" name="Rectangle 43"/>
          <p:cNvSpPr>
            <a:spLocks noChangeArrowheads="1"/>
          </p:cNvSpPr>
          <p:nvPr/>
        </p:nvSpPr>
        <p:spPr bwMode="auto">
          <a:xfrm>
            <a:off x="1836738" y="385921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5397" name="Rectangle 44"/>
          <p:cNvSpPr>
            <a:spLocks noChangeArrowheads="1"/>
          </p:cNvSpPr>
          <p:nvPr/>
        </p:nvSpPr>
        <p:spPr bwMode="auto">
          <a:xfrm>
            <a:off x="1835150" y="3500438"/>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98" name="Rectangle 45"/>
          <p:cNvSpPr>
            <a:spLocks noChangeArrowheads="1"/>
          </p:cNvSpPr>
          <p:nvPr/>
        </p:nvSpPr>
        <p:spPr bwMode="auto">
          <a:xfrm>
            <a:off x="1835150" y="314166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99" name="Rectangle 46"/>
          <p:cNvSpPr>
            <a:spLocks noChangeArrowheads="1"/>
          </p:cNvSpPr>
          <p:nvPr/>
        </p:nvSpPr>
        <p:spPr bwMode="auto">
          <a:xfrm>
            <a:off x="1835150" y="4219575"/>
            <a:ext cx="719138"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0" name="Rectangle 47"/>
          <p:cNvSpPr>
            <a:spLocks noChangeArrowheads="1"/>
          </p:cNvSpPr>
          <p:nvPr/>
        </p:nvSpPr>
        <p:spPr bwMode="auto">
          <a:xfrm>
            <a:off x="1835150" y="4579938"/>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1" name="Rectangle 48"/>
          <p:cNvSpPr>
            <a:spLocks noChangeArrowheads="1"/>
          </p:cNvSpPr>
          <p:nvPr/>
        </p:nvSpPr>
        <p:spPr bwMode="auto">
          <a:xfrm>
            <a:off x="1835150" y="4940300"/>
            <a:ext cx="719138"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2" name="Rectangle 49"/>
          <p:cNvSpPr>
            <a:spLocks noChangeArrowheads="1"/>
          </p:cNvSpPr>
          <p:nvPr/>
        </p:nvSpPr>
        <p:spPr bwMode="auto">
          <a:xfrm>
            <a:off x="1835150" y="530066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3" name="Rectangle 50"/>
          <p:cNvSpPr>
            <a:spLocks noChangeArrowheads="1"/>
          </p:cNvSpPr>
          <p:nvPr/>
        </p:nvSpPr>
        <p:spPr bwMode="auto">
          <a:xfrm>
            <a:off x="1835150" y="5661025"/>
            <a:ext cx="719138"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4" name="Rectangle 51"/>
          <p:cNvSpPr>
            <a:spLocks noChangeArrowheads="1"/>
          </p:cNvSpPr>
          <p:nvPr/>
        </p:nvSpPr>
        <p:spPr bwMode="auto">
          <a:xfrm>
            <a:off x="2555875" y="3860800"/>
            <a:ext cx="215900"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7012" name="Text Box 52"/>
          <p:cNvSpPr txBox="1">
            <a:spLocks noChangeArrowheads="1"/>
          </p:cNvSpPr>
          <p:nvPr/>
        </p:nvSpPr>
        <p:spPr bwMode="auto">
          <a:xfrm>
            <a:off x="2482850" y="38544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1</a:t>
            </a:r>
          </a:p>
        </p:txBody>
      </p:sp>
      <p:sp>
        <p:nvSpPr>
          <p:cNvPr id="15406" name="Rectangle 53"/>
          <p:cNvSpPr>
            <a:spLocks noChangeArrowheads="1"/>
          </p:cNvSpPr>
          <p:nvPr/>
        </p:nvSpPr>
        <p:spPr bwMode="auto">
          <a:xfrm>
            <a:off x="2555875" y="4221163"/>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7" name="Rectangle 54"/>
          <p:cNvSpPr>
            <a:spLocks noChangeArrowheads="1"/>
          </p:cNvSpPr>
          <p:nvPr/>
        </p:nvSpPr>
        <p:spPr bwMode="auto">
          <a:xfrm>
            <a:off x="2555875" y="4581525"/>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8" name="Rectangle 55"/>
          <p:cNvSpPr>
            <a:spLocks noChangeArrowheads="1"/>
          </p:cNvSpPr>
          <p:nvPr/>
        </p:nvSpPr>
        <p:spPr bwMode="auto">
          <a:xfrm>
            <a:off x="2555875" y="4941888"/>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9" name="Rectangle 56"/>
          <p:cNvSpPr>
            <a:spLocks noChangeArrowheads="1"/>
          </p:cNvSpPr>
          <p:nvPr/>
        </p:nvSpPr>
        <p:spPr bwMode="auto">
          <a:xfrm>
            <a:off x="2555875" y="5302250"/>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0" name="Rectangle 57"/>
          <p:cNvSpPr>
            <a:spLocks noChangeArrowheads="1"/>
          </p:cNvSpPr>
          <p:nvPr/>
        </p:nvSpPr>
        <p:spPr bwMode="auto">
          <a:xfrm>
            <a:off x="2555875" y="5662613"/>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1" name="Rectangle 58"/>
          <p:cNvSpPr>
            <a:spLocks noChangeArrowheads="1"/>
          </p:cNvSpPr>
          <p:nvPr/>
        </p:nvSpPr>
        <p:spPr bwMode="auto">
          <a:xfrm>
            <a:off x="2555875" y="3500438"/>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2" name="Rectangle 59"/>
          <p:cNvSpPr>
            <a:spLocks noChangeArrowheads="1"/>
          </p:cNvSpPr>
          <p:nvPr/>
        </p:nvSpPr>
        <p:spPr bwMode="auto">
          <a:xfrm>
            <a:off x="2555875" y="3140075"/>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3" name="Text Box 60"/>
          <p:cNvSpPr txBox="1">
            <a:spLocks noChangeArrowheads="1"/>
          </p:cNvSpPr>
          <p:nvPr/>
        </p:nvSpPr>
        <p:spPr bwMode="auto">
          <a:xfrm>
            <a:off x="2427288" y="277495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Dirty</a:t>
            </a:r>
          </a:p>
        </p:txBody>
      </p:sp>
      <p:pic>
        <p:nvPicPr>
          <p:cNvPr id="5" name="オーディオ 4">
            <a:hlinkClick r:id="" action="ppaction://media"/>
            <a:extLst>
              <a:ext uri="{FF2B5EF4-FFF2-40B4-BE49-F238E27FC236}">
                <a16:creationId xmlns:a16="http://schemas.microsoft.com/office/drawing/2014/main" id="{1296F5CE-CB7C-4D69-866C-A2C6110E5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17"/>
    </mc:Choice>
    <mc:Fallback>
      <p:transition spd="slow" advTm="1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84" x="9034463" y="4222750"/>
          <p14:tracePt t="1192" x="8951913" y="4240213"/>
          <p14:tracePt t="1199" x="8870950" y="4295775"/>
          <p14:tracePt t="1208" x="8770938" y="4359275"/>
          <p14:tracePt t="1215" x="8678863" y="4386263"/>
          <p14:tracePt t="1223" x="8615363" y="4422775"/>
          <p14:tracePt t="1232" x="8532813" y="4459288"/>
          <p14:tracePt t="1239" x="8469313" y="4505325"/>
          <p14:tracePt t="1247" x="8350250" y="4532313"/>
          <p14:tracePt t="1256" x="8269288" y="4587875"/>
          <p14:tracePt t="1263" x="8169275" y="4641850"/>
          <p14:tracePt t="1272" x="8077200" y="4678363"/>
          <p14:tracePt t="1280" x="7977188" y="4724400"/>
          <p14:tracePt t="1286" x="7840663" y="4768850"/>
          <p14:tracePt t="1294" x="7785100" y="4778375"/>
          <p14:tracePt t="1303" x="7721600" y="4797425"/>
          <p14:tracePt t="1311" x="7667625" y="4805363"/>
          <p14:tracePt t="1319" x="7639050" y="4824413"/>
          <p14:tracePt t="1326" x="7621588" y="4824413"/>
          <p14:tracePt t="1335" x="7585075" y="4824413"/>
          <p14:tracePt t="1351" x="7575550" y="4824413"/>
          <p14:tracePt t="1383" x="7567613" y="4824413"/>
          <p14:tracePt t="1392" x="7531100" y="4824413"/>
          <p14:tracePt t="1400" x="7485063" y="4833938"/>
          <p14:tracePt t="1408" x="7412038" y="4851400"/>
          <p14:tracePt t="1416" x="7302500" y="4851400"/>
          <p14:tracePt t="1424" x="7212013" y="4851400"/>
          <p14:tracePt t="1432" x="7046913" y="4851400"/>
          <p14:tracePt t="1440" x="6864350" y="4851400"/>
          <p14:tracePt t="1448" x="6700838" y="4851400"/>
          <p14:tracePt t="1456" x="6518275" y="4851400"/>
          <p14:tracePt t="1464" x="6372225" y="4851400"/>
          <p14:tracePt t="1471" x="6245225" y="4851400"/>
          <p14:tracePt t="1480" x="6172200" y="4851400"/>
          <p14:tracePt t="1488" x="6116638" y="4851400"/>
          <p14:tracePt t="1496" x="6062663" y="4851400"/>
          <p14:tracePt t="1504" x="6016625" y="4851400"/>
          <p14:tracePt t="1519" x="5999163" y="4851400"/>
          <p14:tracePt t="1543" x="5989638" y="4851400"/>
          <p14:tracePt t="1560" x="5972175" y="4851400"/>
          <p14:tracePt t="1568" x="5953125" y="4851400"/>
          <p14:tracePt t="1578" x="5935663" y="4851400"/>
          <p14:tracePt t="1584" x="5899150" y="4851400"/>
          <p14:tracePt t="1594" x="5826125" y="4851400"/>
          <p14:tracePt t="1600" x="5780088" y="4833938"/>
          <p14:tracePt t="1608" x="5734050" y="4824413"/>
          <p14:tracePt t="1616" x="5716588" y="4814888"/>
          <p14:tracePt t="1624" x="5680075" y="4797425"/>
          <p14:tracePt t="1632" x="5670550" y="4797425"/>
          <p14:tracePt t="1640" x="5643563" y="4778375"/>
          <p14:tracePt t="1647" x="5634038" y="4778375"/>
          <p14:tracePt t="1664" x="5624513" y="4768850"/>
          <p14:tracePt t="1672" x="5616575" y="4760913"/>
          <p14:tracePt t="1679" x="5616575" y="4751388"/>
          <p14:tracePt t="1688" x="5607050" y="4732338"/>
          <p14:tracePt t="1696" x="5607050" y="4724400"/>
          <p14:tracePt t="1703" x="5607050" y="4705350"/>
          <p14:tracePt t="1719" x="5607050" y="4697413"/>
          <p14:tracePt t="1727" x="5597525" y="4678363"/>
          <p14:tracePt t="1735" x="5580063" y="4660900"/>
          <p14:tracePt t="1824" x="5580063" y="4641850"/>
          <p14:tracePt t="1832" x="5580063" y="4614863"/>
          <p14:tracePt t="1840" x="5580063" y="4595813"/>
          <p14:tracePt t="1848" x="5580063" y="4559300"/>
          <p14:tracePt t="1856" x="5588000" y="4551363"/>
          <p14:tracePt t="1992" x="5597525" y="4541838"/>
          <p14:tracePt t="2000" x="5597525" y="4522788"/>
          <p14:tracePt t="2016" x="5597525" y="4514850"/>
          <p14:tracePt t="2032" x="5607050" y="4505325"/>
          <p14:tracePt t="2056" x="5616575" y="4478338"/>
          <p14:tracePt t="2080" x="5624513" y="4468813"/>
          <p14:tracePt t="2376" x="5624513" y="4459288"/>
          <p14:tracePt t="2416" x="5624513" y="4449763"/>
          <p14:tracePt t="2448" x="5616575" y="4441825"/>
          <p14:tracePt t="2496" x="5597525" y="4432300"/>
          <p14:tracePt t="2504" x="5588000" y="4422775"/>
          <p14:tracePt t="2512" x="5570538" y="4386263"/>
          <p14:tracePt t="2519" x="5561013" y="4332288"/>
          <p14:tracePt t="2528" x="5543550" y="4303713"/>
          <p14:tracePt t="2536" x="5507038" y="4276725"/>
          <p14:tracePt t="2544" x="5497513" y="4276725"/>
          <p14:tracePt t="2552" x="5497513" y="4268788"/>
          <p14:tracePt t="2656" x="5487988" y="4259263"/>
          <p14:tracePt t="6943" x="5441950" y="4295775"/>
          <p14:tracePt t="6951" x="5434013" y="4303713"/>
          <p14:tracePt t="6959" x="5434013" y="4322763"/>
          <p14:tracePt t="6967" x="5405438" y="4349750"/>
          <p14:tracePt t="7128" x="5397500" y="4349750"/>
          <p14:tracePt t="7135" x="5387975" y="4349750"/>
          <p14:tracePt t="7143" x="5368925" y="4349750"/>
          <p14:tracePt t="7151" x="5360988" y="4349750"/>
          <p14:tracePt t="7160" x="5351463" y="4349750"/>
          <p14:tracePt t="7167" x="5341938" y="4349750"/>
          <p14:tracePt t="7183" x="5324475" y="4349750"/>
          <p14:tracePt t="7527" x="5324475" y="4332288"/>
          <p14:tracePt t="7535" x="5324475" y="4322763"/>
          <p14:tracePt t="7551" x="5324475" y="4303713"/>
          <p14:tracePt t="7600" x="5324475" y="4295775"/>
          <p14:tracePt t="7624" x="5324475" y="4286250"/>
          <p14:tracePt t="7632" x="5324475" y="4276725"/>
          <p14:tracePt t="7639" x="5324475" y="4268788"/>
          <p14:tracePt t="7647" x="5324475" y="4259263"/>
          <p14:tracePt t="7944" x="5314950" y="4249738"/>
          <p14:tracePt t="7960" x="5268913" y="4232275"/>
          <p14:tracePt t="7967" x="5260975" y="4203700"/>
          <p14:tracePt t="7975" x="5251450" y="4159250"/>
          <p14:tracePt t="7983" x="5241925" y="4113213"/>
          <p14:tracePt t="7991" x="5241925" y="4086225"/>
          <p14:tracePt t="7999" x="5241925" y="4021138"/>
          <p14:tracePt t="8007" x="5241925" y="3911600"/>
          <p14:tracePt t="8015" x="5195888" y="3794125"/>
          <p14:tracePt t="8023" x="5168900" y="3648075"/>
          <p14:tracePt t="8031" x="5105400" y="3455988"/>
          <p14:tracePt t="8039" x="5059363" y="3292475"/>
          <p14:tracePt t="8047" x="5014913" y="3073400"/>
          <p14:tracePt t="8055" x="4932363" y="2781300"/>
          <p14:tracePt t="8062" x="4840288" y="2508250"/>
          <p14:tracePt t="8071" x="4749800" y="2379663"/>
          <p14:tracePt t="8079" x="4676775" y="2243138"/>
          <p14:tracePt t="8087" x="4594225" y="2106613"/>
          <p14:tracePt t="8095" x="4540250" y="1987550"/>
          <p14:tracePt t="8103" x="4484688" y="1887538"/>
          <p14:tracePt t="8111" x="4430713" y="1797050"/>
          <p14:tracePt t="8119" x="4413250" y="1760538"/>
          <p14:tracePt t="8128" x="4394200" y="1704975"/>
          <p14:tracePt t="8135" x="4394200" y="1697038"/>
          <p14:tracePt t="8143" x="4394200" y="1677988"/>
          <p14:tracePt t="8151" x="4376738" y="1660525"/>
          <p14:tracePt t="8392" x="4376738" y="1668463"/>
          <p14:tracePt t="8399" x="4384675" y="1687513"/>
          <p14:tracePt t="8415" x="4394200" y="1704975"/>
          <p14:tracePt t="8423" x="4394200" y="1714500"/>
          <p14:tracePt t="8431" x="4394200" y="1731963"/>
          <p14:tracePt t="8439" x="4403725" y="1760538"/>
          <p14:tracePt t="8447" x="4413250" y="1760538"/>
          <p14:tracePt t="8473" x="4421188" y="1787525"/>
          <p14:tracePt t="8968" x="4421188" y="1768475"/>
          <p14:tracePt t="8976" x="4421188" y="1760538"/>
          <p14:tracePt t="8983" x="4421188" y="1751013"/>
          <p14:tracePt t="8992" x="4421188" y="1741488"/>
          <p14:tracePt t="9112" x="4421188" y="1731963"/>
          <p14:tracePt t="9121" x="4448175" y="1731963"/>
          <p14:tracePt t="9128" x="4467225" y="1731963"/>
          <p14:tracePt t="9136" x="4521200" y="1731963"/>
          <p14:tracePt t="9145" x="4567238" y="1714500"/>
          <p14:tracePt t="9152" x="4613275" y="1714500"/>
          <p14:tracePt t="9161" x="4686300" y="1687513"/>
          <p14:tracePt t="9168" x="4759325" y="1677988"/>
          <p14:tracePt t="9178" x="4840288" y="1631950"/>
          <p14:tracePt t="9184" x="4932363" y="1631950"/>
          <p14:tracePt t="9194" x="5022850" y="1604963"/>
          <p14:tracePt t="9200" x="5122863" y="1577975"/>
          <p14:tracePt t="9211" x="5214938" y="1568450"/>
          <p14:tracePt t="9216" x="5287963" y="1568450"/>
          <p14:tracePt t="9224" x="5351463" y="1550988"/>
          <p14:tracePt t="9232" x="5441950" y="1541463"/>
          <p14:tracePt t="9240" x="5497513" y="1541463"/>
          <p14:tracePt t="9248" x="5580063" y="1531938"/>
          <p14:tracePt t="9256" x="5653088" y="1514475"/>
          <p14:tracePt t="9264" x="5716588" y="1504950"/>
          <p14:tracePt t="9272" x="5789613" y="1485900"/>
          <p14:tracePt t="9282" x="5880100" y="1485900"/>
          <p14:tracePt t="9287" x="5962650" y="1477963"/>
          <p14:tracePt t="9295" x="5999163" y="1477963"/>
          <p14:tracePt t="9303" x="6053138" y="1458913"/>
          <p14:tracePt t="9312" x="6089650" y="1458913"/>
          <p14:tracePt t="9319" x="6116638" y="1458913"/>
          <p14:tracePt t="9335" x="6126163" y="1458913"/>
          <p14:tracePt t="9447" x="6135688" y="1449388"/>
          <p14:tracePt t="9560" x="6153150" y="1449388"/>
          <p14:tracePt t="9568" x="6226175" y="1449388"/>
          <p14:tracePt t="9576" x="6354763" y="1449388"/>
          <p14:tracePt t="9584" x="6537325" y="1449388"/>
          <p14:tracePt t="9595" x="6737350" y="1449388"/>
          <p14:tracePt t="9600" x="6900863" y="1449388"/>
          <p14:tracePt t="9611" x="7119938" y="1449388"/>
          <p14:tracePt t="9616" x="7348538" y="1449388"/>
          <p14:tracePt t="9624" x="7567613" y="1449388"/>
          <p14:tracePt t="9632" x="7767638" y="1449388"/>
          <p14:tracePt t="9640" x="7931150" y="1468438"/>
          <p14:tracePt t="9648" x="8067675" y="1495425"/>
          <p14:tracePt t="9656" x="8140700" y="1522413"/>
          <p14:tracePt t="9664" x="8159750" y="1531938"/>
          <p14:tracePt t="9672" x="8177213" y="1541463"/>
          <p14:tracePt t="9681" x="8186738" y="1550988"/>
          <p14:tracePt t="9688" x="8204200" y="1550988"/>
          <p14:tracePt t="9703" x="8223250" y="1558925"/>
          <p14:tracePt t="9711" x="8232775" y="1568450"/>
          <p14:tracePt t="9727" x="8259763" y="1577975"/>
          <p14:tracePt t="9735" x="8269288" y="1587500"/>
          <p14:tracePt t="9744" x="8277225" y="1604963"/>
          <p14:tracePt t="9751" x="8286750" y="1624013"/>
          <p14:tracePt t="9759" x="8305800" y="1641475"/>
          <p14:tracePt t="9767" x="8323263" y="1660525"/>
          <p14:tracePt t="9775" x="8342313" y="1677988"/>
          <p14:tracePt t="9799" x="8350250" y="1687513"/>
          <p14:tracePt t="9810" x="8359775" y="1697038"/>
          <p14:tracePt t="9815" x="8369300" y="1714500"/>
          <p14:tracePt t="9823" x="8369300" y="1751013"/>
          <p14:tracePt t="9831" x="8378825" y="1797050"/>
          <p14:tracePt t="9839" x="8405813" y="1824038"/>
          <p14:tracePt t="9847" x="8459788" y="1906588"/>
          <p14:tracePt t="9855" x="8488363" y="1943100"/>
          <p14:tracePt t="9863" x="8532813" y="2016125"/>
          <p14:tracePt t="9871" x="8569325" y="2043113"/>
          <p14:tracePt t="9881" x="8596313" y="2079625"/>
          <p14:tracePt t="9896" x="8651875" y="2133600"/>
          <p14:tracePt t="9904" x="8669338" y="2170113"/>
          <p14:tracePt t="9911" x="8678863" y="2179638"/>
          <p14:tracePt t="9920" x="8697913" y="2197100"/>
          <p14:tracePt t="9927" x="8705850" y="2225675"/>
          <p14:tracePt t="9936" x="8724900" y="2279650"/>
          <p14:tracePt t="9944" x="8751888" y="2316163"/>
          <p14:tracePt t="9952" x="8815388" y="2425700"/>
          <p14:tracePt t="9960" x="8888413" y="2525713"/>
          <p14:tracePt t="9968" x="8897938" y="2608263"/>
          <p14:tracePt t="9977" x="8970963" y="2708275"/>
          <p14:tracePt t="9984" x="9007475" y="2790825"/>
          <p14:tracePt t="9994" x="9080500" y="2844800"/>
          <p14:tracePt t="10000" x="9126538" y="28733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ja-JP" sz="3800"/>
              <a:t>Write</a:t>
            </a:r>
            <a:r>
              <a:rPr lang="ja-JP" altLang="en-US" sz="3800"/>
              <a:t>　</a:t>
            </a:r>
            <a:r>
              <a:rPr lang="en-US" altLang="ja-JP" sz="3800"/>
              <a:t>Back</a:t>
            </a:r>
            <a:r>
              <a:rPr lang="ja-JP" altLang="en-US" sz="3800"/>
              <a:t>　（</a:t>
            </a:r>
            <a:r>
              <a:rPr lang="en-US" altLang="ja-JP" sz="3800"/>
              <a:t>Replace</a:t>
            </a:r>
            <a:r>
              <a:rPr lang="ja-JP" altLang="en-US" sz="3800"/>
              <a:t>）</a:t>
            </a:r>
          </a:p>
        </p:txBody>
      </p:sp>
      <p:sp>
        <p:nvSpPr>
          <p:cNvPr id="15363"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4"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5"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6"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7"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8"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69"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370" name="Rectangle 10"/>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1" name="Rectangle 11"/>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2" name="Rectangle 12"/>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3" name="Rectangle 13"/>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4" name="Rectangle 14"/>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5" name="Rectangle 15"/>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6" name="Rectangle 16"/>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7" name="Rectangle 17"/>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78" name="Text Box 18"/>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5379" name="Text Box 19"/>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5380" name="Text Box 20"/>
          <p:cNvSpPr txBox="1">
            <a:spLocks noChangeArrowheads="1"/>
          </p:cNvSpPr>
          <p:nvPr/>
        </p:nvSpPr>
        <p:spPr bwMode="auto">
          <a:xfrm>
            <a:off x="4291013"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5381" name="Text Box 21"/>
          <p:cNvSpPr txBox="1">
            <a:spLocks noChangeArrowheads="1"/>
          </p:cNvSpPr>
          <p:nvPr/>
        </p:nvSpPr>
        <p:spPr bwMode="auto">
          <a:xfrm>
            <a:off x="2895600" y="5157788"/>
            <a:ext cx="256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(4bit+1bit )</a:t>
            </a:r>
          </a:p>
          <a:p>
            <a:pPr eaLnBrk="1" hangingPunct="1">
              <a:spcBef>
                <a:spcPct val="0"/>
              </a:spcBef>
              <a:buClrTx/>
              <a:buSzTx/>
              <a:buFontTx/>
              <a:buNone/>
            </a:pPr>
            <a:endParaRPr lang="en-US" altLang="ja-JP" sz="1800" b="1">
              <a:solidFill>
                <a:srgbClr val="6666FF"/>
              </a:solidFill>
            </a:endParaRPr>
          </a:p>
        </p:txBody>
      </p:sp>
      <p:sp>
        <p:nvSpPr>
          <p:cNvPr id="15383" name="Text Box 25"/>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5384" name="Text Box 26"/>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6987" name="Text Box 27"/>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28"/>
          <p:cNvGrpSpPr>
            <a:grpSpLocks/>
          </p:cNvGrpSpPr>
          <p:nvPr/>
        </p:nvGrpSpPr>
        <p:grpSpPr bwMode="auto">
          <a:xfrm>
            <a:off x="323850" y="2492375"/>
            <a:ext cx="1728788" cy="360363"/>
            <a:chOff x="567" y="1026"/>
            <a:chExt cx="1089" cy="227"/>
          </a:xfrm>
        </p:grpSpPr>
        <p:sp>
          <p:nvSpPr>
            <p:cNvPr id="15418" name="Rectangle 2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a:t>
              </a:r>
            </a:p>
          </p:txBody>
        </p:sp>
        <p:sp>
          <p:nvSpPr>
            <p:cNvPr id="15419" name="Rectangle 3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5420" name="Rectangle 3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sp>
        <p:nvSpPr>
          <p:cNvPr id="15387" name="Rectangle 3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88" name="Text Box 33"/>
          <p:cNvSpPr txBox="1">
            <a:spLocks noChangeArrowheads="1"/>
          </p:cNvSpPr>
          <p:nvPr/>
        </p:nvSpPr>
        <p:spPr bwMode="auto">
          <a:xfrm>
            <a:off x="2771775" y="119697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sp>
        <p:nvSpPr>
          <p:cNvPr id="296994" name="Line 34"/>
          <p:cNvSpPr>
            <a:spLocks noChangeShapeType="1"/>
          </p:cNvSpPr>
          <p:nvPr/>
        </p:nvSpPr>
        <p:spPr bwMode="auto">
          <a:xfrm>
            <a:off x="3348038" y="2205038"/>
            <a:ext cx="2016125" cy="1584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390"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6996"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392" name="Rectangle 37"/>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6998" name="Rectangle 38"/>
          <p:cNvSpPr>
            <a:spLocks noChangeArrowheads="1"/>
          </p:cNvSpPr>
          <p:nvPr/>
        </p:nvSpPr>
        <p:spPr bwMode="auto">
          <a:xfrm>
            <a:off x="4500563" y="1844675"/>
            <a:ext cx="503237" cy="73025"/>
          </a:xfrm>
          <a:prstGeom prst="rect">
            <a:avLst/>
          </a:prstGeom>
          <a:solidFill>
            <a:srgbClr val="FF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7002" name="Rectangle 42"/>
          <p:cNvSpPr>
            <a:spLocks noChangeArrowheads="1"/>
          </p:cNvSpPr>
          <p:nvPr/>
        </p:nvSpPr>
        <p:spPr bwMode="auto">
          <a:xfrm>
            <a:off x="5165499" y="3785393"/>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96" name="Rectangle 43"/>
          <p:cNvSpPr>
            <a:spLocks noChangeArrowheads="1"/>
          </p:cNvSpPr>
          <p:nvPr/>
        </p:nvSpPr>
        <p:spPr bwMode="auto">
          <a:xfrm>
            <a:off x="1836738" y="385921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5397" name="Rectangle 44"/>
          <p:cNvSpPr>
            <a:spLocks noChangeArrowheads="1"/>
          </p:cNvSpPr>
          <p:nvPr/>
        </p:nvSpPr>
        <p:spPr bwMode="auto">
          <a:xfrm>
            <a:off x="1835150" y="3500438"/>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98" name="Rectangle 45"/>
          <p:cNvSpPr>
            <a:spLocks noChangeArrowheads="1"/>
          </p:cNvSpPr>
          <p:nvPr/>
        </p:nvSpPr>
        <p:spPr bwMode="auto">
          <a:xfrm>
            <a:off x="1835150" y="314166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399" name="Rectangle 46"/>
          <p:cNvSpPr>
            <a:spLocks noChangeArrowheads="1"/>
          </p:cNvSpPr>
          <p:nvPr/>
        </p:nvSpPr>
        <p:spPr bwMode="auto">
          <a:xfrm>
            <a:off x="1835150" y="4219575"/>
            <a:ext cx="719138"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0" name="Rectangle 47"/>
          <p:cNvSpPr>
            <a:spLocks noChangeArrowheads="1"/>
          </p:cNvSpPr>
          <p:nvPr/>
        </p:nvSpPr>
        <p:spPr bwMode="auto">
          <a:xfrm>
            <a:off x="1835150" y="4579938"/>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1" name="Rectangle 48"/>
          <p:cNvSpPr>
            <a:spLocks noChangeArrowheads="1"/>
          </p:cNvSpPr>
          <p:nvPr/>
        </p:nvSpPr>
        <p:spPr bwMode="auto">
          <a:xfrm>
            <a:off x="1835150" y="4940300"/>
            <a:ext cx="719138"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2" name="Rectangle 49"/>
          <p:cNvSpPr>
            <a:spLocks noChangeArrowheads="1"/>
          </p:cNvSpPr>
          <p:nvPr/>
        </p:nvSpPr>
        <p:spPr bwMode="auto">
          <a:xfrm>
            <a:off x="1835150" y="530066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3" name="Rectangle 50"/>
          <p:cNvSpPr>
            <a:spLocks noChangeArrowheads="1"/>
          </p:cNvSpPr>
          <p:nvPr/>
        </p:nvSpPr>
        <p:spPr bwMode="auto">
          <a:xfrm>
            <a:off x="1835150" y="5661025"/>
            <a:ext cx="719138"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5404" name="Rectangle 51"/>
          <p:cNvSpPr>
            <a:spLocks noChangeArrowheads="1"/>
          </p:cNvSpPr>
          <p:nvPr/>
        </p:nvSpPr>
        <p:spPr bwMode="auto">
          <a:xfrm>
            <a:off x="2555875" y="3860800"/>
            <a:ext cx="215900"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6" name="Rectangle 53"/>
          <p:cNvSpPr>
            <a:spLocks noChangeArrowheads="1"/>
          </p:cNvSpPr>
          <p:nvPr/>
        </p:nvSpPr>
        <p:spPr bwMode="auto">
          <a:xfrm>
            <a:off x="2555875" y="4221163"/>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7" name="Rectangle 54"/>
          <p:cNvSpPr>
            <a:spLocks noChangeArrowheads="1"/>
          </p:cNvSpPr>
          <p:nvPr/>
        </p:nvSpPr>
        <p:spPr bwMode="auto">
          <a:xfrm>
            <a:off x="2555875" y="4581525"/>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8" name="Rectangle 55"/>
          <p:cNvSpPr>
            <a:spLocks noChangeArrowheads="1"/>
          </p:cNvSpPr>
          <p:nvPr/>
        </p:nvSpPr>
        <p:spPr bwMode="auto">
          <a:xfrm>
            <a:off x="2555875" y="4941888"/>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09" name="Rectangle 56"/>
          <p:cNvSpPr>
            <a:spLocks noChangeArrowheads="1"/>
          </p:cNvSpPr>
          <p:nvPr/>
        </p:nvSpPr>
        <p:spPr bwMode="auto">
          <a:xfrm>
            <a:off x="2555875" y="5302250"/>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0" name="Rectangle 57"/>
          <p:cNvSpPr>
            <a:spLocks noChangeArrowheads="1"/>
          </p:cNvSpPr>
          <p:nvPr/>
        </p:nvSpPr>
        <p:spPr bwMode="auto">
          <a:xfrm>
            <a:off x="2555875" y="5662613"/>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1" name="Rectangle 58"/>
          <p:cNvSpPr>
            <a:spLocks noChangeArrowheads="1"/>
          </p:cNvSpPr>
          <p:nvPr/>
        </p:nvSpPr>
        <p:spPr bwMode="auto">
          <a:xfrm>
            <a:off x="2555875" y="3500438"/>
            <a:ext cx="215900"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2" name="Rectangle 59"/>
          <p:cNvSpPr>
            <a:spLocks noChangeArrowheads="1"/>
          </p:cNvSpPr>
          <p:nvPr/>
        </p:nvSpPr>
        <p:spPr bwMode="auto">
          <a:xfrm>
            <a:off x="2555875" y="3140075"/>
            <a:ext cx="2159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413" name="Text Box 60"/>
          <p:cNvSpPr txBox="1">
            <a:spLocks noChangeArrowheads="1"/>
          </p:cNvSpPr>
          <p:nvPr/>
        </p:nvSpPr>
        <p:spPr bwMode="auto">
          <a:xfrm>
            <a:off x="2787424" y="3601357"/>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Clean</a:t>
            </a:r>
          </a:p>
        </p:txBody>
      </p:sp>
      <p:sp>
        <p:nvSpPr>
          <p:cNvPr id="297021" name="Text Box 61"/>
          <p:cNvSpPr txBox="1">
            <a:spLocks noChangeArrowheads="1"/>
          </p:cNvSpPr>
          <p:nvPr/>
        </p:nvSpPr>
        <p:spPr bwMode="auto">
          <a:xfrm>
            <a:off x="2507343" y="3863419"/>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a:t>
            </a:r>
          </a:p>
        </p:txBody>
      </p:sp>
      <p:sp>
        <p:nvSpPr>
          <p:cNvPr id="297022" name="Text Box 62"/>
          <p:cNvSpPr txBox="1">
            <a:spLocks noChangeArrowheads="1"/>
          </p:cNvSpPr>
          <p:nvPr/>
        </p:nvSpPr>
        <p:spPr bwMode="auto">
          <a:xfrm>
            <a:off x="1792288" y="3860800"/>
            <a:ext cx="763587" cy="366713"/>
          </a:xfrm>
          <a:prstGeom prst="rect">
            <a:avLst/>
          </a:prstGeom>
          <a:solidFill>
            <a:schemeClr val="bg1"/>
          </a:solidFill>
          <a:ln w="9525">
            <a:solidFill>
              <a:srgbClr val="000000"/>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a:t>
            </a:r>
          </a:p>
        </p:txBody>
      </p:sp>
      <p:sp>
        <p:nvSpPr>
          <p:cNvPr id="63" name="Text Box 60"/>
          <p:cNvSpPr txBox="1">
            <a:spLocks noChangeArrowheads="1"/>
          </p:cNvSpPr>
          <p:nvPr/>
        </p:nvSpPr>
        <p:spPr bwMode="auto">
          <a:xfrm>
            <a:off x="4323005" y="2704584"/>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Replace</a:t>
            </a:r>
          </a:p>
        </p:txBody>
      </p:sp>
      <p:pic>
        <p:nvPicPr>
          <p:cNvPr id="2" name="オーディオ 1">
            <a:hlinkClick r:id="" action="ppaction://media"/>
            <a:extLst>
              <a:ext uri="{FF2B5EF4-FFF2-40B4-BE49-F238E27FC236}">
                <a16:creationId xmlns:a16="http://schemas.microsoft.com/office/drawing/2014/main" id="{BCF41A36-8E28-4098-ABE9-83A4CB8A9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40877073"/>
      </p:ext>
    </p:extLst>
  </p:cSld>
  <p:clrMapOvr>
    <a:masterClrMapping/>
  </p:clrMapOvr>
  <mc:AlternateContent xmlns:mc="http://schemas.openxmlformats.org/markup-compatibility/2006">
    <mc:Choice xmlns:p14="http://schemas.microsoft.com/office/powerpoint/2010/main" Requires="p14">
      <p:transition spd="slow" p14:dur="2000" advTm="34931"/>
    </mc:Choice>
    <mc:Fallback>
      <p:transition spd="slow" advTm="3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8" x="8369300" y="3465513"/>
          <p14:tracePt t="1347" x="7648575" y="3429000"/>
          <p14:tracePt t="1354" x="6973888" y="3375025"/>
          <p14:tracePt t="1362" x="6189663" y="3346450"/>
          <p14:tracePt t="1370" x="5514975" y="3292475"/>
          <p14:tracePt t="1379" x="4922838" y="3292475"/>
          <p14:tracePt t="1386" x="4440238" y="3292475"/>
          <p14:tracePt t="1394" x="3802063" y="3309938"/>
          <p14:tracePt t="1402" x="3536950" y="3309938"/>
          <p14:tracePt t="1410" x="3390900" y="3309938"/>
          <p14:tracePt t="1418" x="3244850" y="3292475"/>
          <p14:tracePt t="1426" x="3208338" y="3292475"/>
          <p14:tracePt t="1435" x="3163888" y="3292475"/>
          <p14:tracePt t="1442" x="3154363" y="3292475"/>
          <p14:tracePt t="1570" x="3144838" y="3282950"/>
          <p14:tracePt t="1674" x="3144838" y="3273425"/>
          <p14:tracePt t="1682" x="3227388" y="3182938"/>
          <p14:tracePt t="1690" x="3327400" y="3100388"/>
          <p14:tracePt t="1699" x="3409950" y="3009900"/>
          <p14:tracePt t="1706" x="3509963" y="2954338"/>
          <p14:tracePt t="1715" x="3563938" y="2909888"/>
          <p14:tracePt t="1722" x="3629025" y="2854325"/>
          <p14:tracePt t="1733" x="3692525" y="2817813"/>
          <p14:tracePt t="1738" x="3709988" y="2781300"/>
          <p14:tracePt t="1748" x="3719513" y="2754313"/>
          <p14:tracePt t="1754" x="3746500" y="2735263"/>
          <p14:tracePt t="1778" x="3738563" y="2717800"/>
          <p14:tracePt t="1786" x="3719513" y="2717800"/>
          <p14:tracePt t="1794" x="3692525" y="2698750"/>
          <p14:tracePt t="1810" x="3683000" y="2698750"/>
          <p14:tracePt t="1818" x="3673475" y="2690813"/>
          <p14:tracePt t="2067" x="3656013" y="2662238"/>
          <p14:tracePt t="2075" x="3636963" y="2625725"/>
          <p14:tracePt t="2082" x="3600450" y="2589213"/>
          <p14:tracePt t="2091" x="3556000" y="2517775"/>
          <p14:tracePt t="2099" x="3519488" y="2498725"/>
          <p14:tracePt t="2107" x="3463925" y="2462213"/>
          <p14:tracePt t="2116" x="3400425" y="2435225"/>
          <p14:tracePt t="2123" x="3390900" y="2435225"/>
          <p14:tracePt t="2132" x="3363913" y="2408238"/>
          <p14:tracePt t="2139" x="3354388" y="2398713"/>
          <p14:tracePt t="2149" x="3317875" y="2379663"/>
          <p14:tracePt t="2155" x="3309938" y="2371725"/>
          <p14:tracePt t="2165" x="3300413" y="2362200"/>
          <p14:tracePt t="2219" x="3300413" y="2343150"/>
          <p14:tracePt t="2227" x="3300413" y="2335213"/>
          <p14:tracePt t="2289" x="3290888" y="2335213"/>
          <p14:tracePt t="2298" x="3281363" y="2325688"/>
          <p14:tracePt t="2579" x="3281363" y="2306638"/>
          <p14:tracePt t="2659" x="3281363" y="2298700"/>
          <p14:tracePt t="2691" x="3273425" y="2289175"/>
          <p14:tracePt t="3209" x="3281363" y="2289175"/>
          <p14:tracePt t="3217" x="3290888" y="2289175"/>
          <p14:tracePt t="3242" x="3317875" y="2289175"/>
          <p14:tracePt t="3282" x="3327400" y="2289175"/>
          <p14:tracePt t="3290" x="3336925" y="2298700"/>
          <p14:tracePt t="3298" x="3336925" y="2335213"/>
          <p14:tracePt t="3306" x="3346450" y="2343150"/>
          <p14:tracePt t="3315" x="3363913" y="2362200"/>
          <p14:tracePt t="3332" x="3373438" y="2362200"/>
          <p14:tracePt t="3338" x="3382963" y="2371725"/>
          <p14:tracePt t="3354" x="3400425" y="2389188"/>
          <p14:tracePt t="3365" x="3400425" y="2398713"/>
          <p14:tracePt t="3370" x="3409950" y="2408238"/>
          <p14:tracePt t="3378" x="3419475" y="2425700"/>
          <p14:tracePt t="3386" x="3436938" y="2435225"/>
          <p14:tracePt t="3394" x="3455988" y="2444750"/>
          <p14:tracePt t="3402" x="3463925" y="2462213"/>
          <p14:tracePt t="3410" x="3509963" y="2481263"/>
          <p14:tracePt t="3418" x="3519488" y="2489200"/>
          <p14:tracePt t="3427" x="3556000" y="2508250"/>
          <p14:tracePt t="3435" x="3573463" y="2525713"/>
          <p14:tracePt t="3442" x="3592513" y="2535238"/>
          <p14:tracePt t="3451" x="3629025" y="2571750"/>
          <p14:tracePt t="3458" x="3656013" y="2581275"/>
          <p14:tracePt t="3466" x="3683000" y="2608263"/>
          <p14:tracePt t="3474" x="3719513" y="2635250"/>
          <p14:tracePt t="3483" x="3765550" y="2662238"/>
          <p14:tracePt t="3490" x="3810000" y="2698750"/>
          <p14:tracePt t="3498" x="3838575" y="2735263"/>
          <p14:tracePt t="3506" x="3911600" y="2817813"/>
          <p14:tracePt t="3514" x="3984625" y="2936875"/>
          <p14:tracePt t="3522" x="4084638" y="3036888"/>
          <p14:tracePt t="3531" x="4157663" y="3090863"/>
          <p14:tracePt t="3538" x="4238625" y="3146425"/>
          <p14:tracePt t="3547" x="4294188" y="3246438"/>
          <p14:tracePt t="3554" x="4394200" y="3319463"/>
          <p14:tracePt t="3564" x="4513263" y="3402013"/>
          <p14:tracePt t="3570" x="4576763" y="3455988"/>
          <p14:tracePt t="3578" x="4659313" y="3529013"/>
          <p14:tracePt t="3586" x="4740275" y="3584575"/>
          <p14:tracePt t="3594" x="4795838" y="3629025"/>
          <p14:tracePt t="3602" x="4840288" y="3665538"/>
          <p14:tracePt t="3610" x="4905375" y="3721100"/>
          <p14:tracePt t="3618" x="4959350" y="3767138"/>
          <p14:tracePt t="3626" x="5005388" y="3803650"/>
          <p14:tracePt t="3634" x="5022850" y="3821113"/>
          <p14:tracePt t="3642" x="5041900" y="3857625"/>
          <p14:tracePt t="3649" x="5049838" y="3875088"/>
          <p14:tracePt t="3657" x="5059363" y="3884613"/>
          <p14:tracePt t="3665" x="5078413" y="3903663"/>
          <p14:tracePt t="3673" x="5105400" y="3921125"/>
          <p14:tracePt t="3681" x="5141913" y="3940175"/>
          <p14:tracePt t="3689" x="5159375" y="3957638"/>
          <p14:tracePt t="3698" x="5168900" y="3967163"/>
          <p14:tracePt t="3705" x="5187950" y="3984625"/>
          <p14:tracePt t="3729" x="5205413" y="3984625"/>
          <p14:tracePt t="4058" x="5214938" y="4003675"/>
          <p14:tracePt t="4066" x="5214938" y="4013200"/>
          <p14:tracePt t="4074" x="5214938" y="4021138"/>
          <p14:tracePt t="4498" x="5214938" y="4013200"/>
          <p14:tracePt t="4506" x="5214938" y="4003675"/>
          <p14:tracePt t="5010" x="5214938" y="4013200"/>
          <p14:tracePt t="5034" x="5214938" y="4021138"/>
          <p14:tracePt t="5042" x="5214938" y="4049713"/>
          <p14:tracePt t="5051" x="5214938" y="4067175"/>
          <p14:tracePt t="5058" x="5205413" y="4067175"/>
          <p14:tracePt t="5066" x="5205413" y="4086225"/>
          <p14:tracePt t="5074" x="5205413" y="4094163"/>
          <p14:tracePt t="5083" x="5205413" y="4122738"/>
          <p14:tracePt t="5090" x="5205413" y="4140200"/>
          <p14:tracePt t="5099" x="5205413" y="4167188"/>
          <p14:tracePt t="5219" x="5205413" y="4176713"/>
          <p14:tracePt t="5490" x="5159375" y="4159250"/>
          <p14:tracePt t="5498" x="5086350" y="4113213"/>
          <p14:tracePt t="5506" x="5049838" y="4113213"/>
          <p14:tracePt t="5515" x="5032375" y="4113213"/>
          <p14:tracePt t="5522" x="5022850" y="4113213"/>
          <p14:tracePt t="5532" x="4995863" y="4103688"/>
          <p14:tracePt t="5779" x="5005388" y="4103688"/>
          <p14:tracePt t="5787" x="5041900" y="4103688"/>
          <p14:tracePt t="5796" x="5041900" y="4094163"/>
          <p14:tracePt t="5803" x="5059363" y="4094163"/>
          <p14:tracePt t="6225" x="5005388" y="4094163"/>
          <p14:tracePt t="6233" x="4913313" y="4094163"/>
          <p14:tracePt t="6241" x="4803775" y="4094163"/>
          <p14:tracePt t="6249" x="4659313" y="4094163"/>
          <p14:tracePt t="6257" x="4513263" y="4094163"/>
          <p14:tracePt t="6265" x="4367213" y="4094163"/>
          <p14:tracePt t="6273" x="4202113" y="4094163"/>
          <p14:tracePt t="6281" x="4057650" y="4094163"/>
          <p14:tracePt t="6289" x="3911600" y="4094163"/>
          <p14:tracePt t="6297" x="3783013" y="4094163"/>
          <p14:tracePt t="6305" x="3692525" y="4094163"/>
          <p14:tracePt t="6315" x="3600450" y="4094163"/>
          <p14:tracePt t="6321" x="3509963" y="4094163"/>
          <p14:tracePt t="6330" x="3354388" y="4040188"/>
          <p14:tracePt t="6337" x="3227388" y="4021138"/>
          <p14:tracePt t="6350" x="3117850" y="4021138"/>
          <p14:tracePt t="6353" x="3035300" y="3994150"/>
          <p14:tracePt t="6362" x="2962275" y="3984625"/>
          <p14:tracePt t="6369" x="2908300" y="3984625"/>
          <p14:tracePt t="6377" x="2898775" y="3976688"/>
          <p14:tracePt t="6385" x="2852738" y="3976688"/>
          <p14:tracePt t="6393" x="2817813" y="3976688"/>
          <p14:tracePt t="6401" x="2808288" y="3976688"/>
          <p14:tracePt t="6409" x="2798763" y="3976688"/>
          <p14:tracePt t="6441" x="2789238" y="3967163"/>
          <p14:tracePt t="6675" x="2789238" y="3957638"/>
          <p14:tracePt t="6683" x="2789238" y="3940175"/>
          <p14:tracePt t="6689" x="2808288" y="3921125"/>
          <p14:tracePt t="6697" x="2835275" y="3903663"/>
          <p14:tracePt t="6705" x="2852738" y="3884613"/>
          <p14:tracePt t="6713" x="2889250" y="3875088"/>
          <p14:tracePt t="6721" x="2908300" y="3875088"/>
          <p14:tracePt t="6729" x="2925763" y="3857625"/>
          <p14:tracePt t="7250" x="2944813" y="3857625"/>
          <p14:tracePt t="8113" x="2954338" y="3857625"/>
          <p14:tracePt t="13011" x="2962275" y="3857625"/>
          <p14:tracePt t="13019" x="2981325" y="3830638"/>
          <p14:tracePt t="13027" x="3008313" y="3784600"/>
          <p14:tracePt t="13034" x="3017838" y="3784600"/>
          <p14:tracePt t="13043" x="3027363" y="3775075"/>
          <p14:tracePt t="13146" x="3027363" y="3784600"/>
          <p14:tracePt t="13187" x="3027363" y="3794125"/>
          <p14:tracePt t="13194" x="3027363" y="3821113"/>
          <p14:tracePt t="13203" x="3063875" y="3848100"/>
          <p14:tracePt t="13211" x="3127375" y="3857625"/>
          <p14:tracePt t="13218" x="3244850" y="3884613"/>
          <p14:tracePt t="13226" x="3290888" y="3903663"/>
          <p14:tracePt t="13234" x="3346450" y="3903663"/>
          <p14:tracePt t="13242" x="3363913" y="3911600"/>
          <p14:tracePt t="13250" x="3409950" y="3930650"/>
          <p14:tracePt t="13322" x="3419475" y="3930650"/>
          <p14:tracePt t="13330" x="3427413" y="3940175"/>
          <p14:tracePt t="13347" x="3436938" y="3948113"/>
          <p14:tracePt t="13354" x="3455988" y="3957638"/>
          <p14:tracePt t="13363" x="3473450" y="3976688"/>
          <p14:tracePt t="13370" x="3482975" y="3984625"/>
          <p14:tracePt t="13381" x="3527425" y="4003675"/>
          <p14:tracePt t="13386" x="3609975" y="4049713"/>
          <p14:tracePt t="13398" x="3683000" y="4049713"/>
          <p14:tracePt t="13402" x="3729038" y="4057650"/>
          <p14:tracePt t="13410" x="3746500" y="4057650"/>
          <p14:tracePt t="13418" x="3765550" y="4057650"/>
          <p14:tracePt t="13427" x="3775075" y="4057650"/>
          <p14:tracePt t="13506" x="3783013" y="4057650"/>
          <p14:tracePt t="13514" x="3829050" y="4057650"/>
          <p14:tracePt t="13522" x="3865563" y="4057650"/>
          <p14:tracePt t="13531" x="3911600" y="4067175"/>
          <p14:tracePt t="13538" x="3938588" y="4067175"/>
          <p14:tracePt t="13547" x="3965575" y="4067175"/>
          <p14:tracePt t="13554" x="3984625" y="4067175"/>
          <p14:tracePt t="13564" x="4029075" y="4067175"/>
          <p14:tracePt t="13570" x="4038600" y="4076700"/>
          <p14:tracePt t="13580" x="4065588" y="4076700"/>
          <p14:tracePt t="13594" x="4094163" y="4094163"/>
          <p14:tracePt t="13602" x="4102100" y="4094163"/>
          <p14:tracePt t="13610" x="4121150" y="4094163"/>
          <p14:tracePt t="13618" x="4148138" y="4094163"/>
          <p14:tracePt t="13626" x="4194175" y="4103688"/>
          <p14:tracePt t="13634" x="4211638" y="4113213"/>
          <p14:tracePt t="13642" x="4257675" y="4122738"/>
          <p14:tracePt t="13650" x="4311650" y="4149725"/>
          <p14:tracePt t="13658" x="4376738" y="4176713"/>
          <p14:tracePt t="13667" x="4430713" y="4176713"/>
          <p14:tracePt t="13674" x="4494213" y="4186238"/>
          <p14:tracePt t="13683" x="4557713" y="4213225"/>
          <p14:tracePt t="13690" x="4630738" y="4232275"/>
          <p14:tracePt t="13699" x="4649788" y="4232275"/>
          <p14:tracePt t="13706" x="4667250" y="4240213"/>
          <p14:tracePt t="13841" x="4667250" y="4259263"/>
          <p14:tracePt t="13857" x="4659313" y="4259263"/>
          <p14:tracePt t="13866" x="4640263" y="4259263"/>
          <p14:tracePt t="13874" x="4613275" y="4259263"/>
          <p14:tracePt t="13899" x="4557713" y="4203700"/>
          <p14:tracePt t="13906" x="4557713" y="4186238"/>
          <p14:tracePt t="13916" x="4540250" y="4167188"/>
          <p14:tracePt t="13922" x="4540250" y="4159250"/>
          <p14:tracePt t="13933" x="4540250" y="4130675"/>
          <p14:tracePt t="13938" x="4540250" y="4113213"/>
          <p14:tracePt t="13948" x="4540250" y="4086225"/>
          <p14:tracePt t="13954" x="4549775" y="4067175"/>
          <p14:tracePt t="13965" x="4549775" y="4049713"/>
          <p14:tracePt t="13970" x="4557713" y="4030663"/>
          <p14:tracePt t="13981" x="4557713" y="4021138"/>
          <p14:tracePt t="13986" x="4576763" y="4013200"/>
          <p14:tracePt t="14010" x="4594225" y="4013200"/>
          <p14:tracePt t="14018" x="4613275" y="4013200"/>
          <p14:tracePt t="14034" x="4630738" y="4003675"/>
          <p14:tracePt t="14050" x="4649788" y="4003675"/>
          <p14:tracePt t="14058" x="4686300" y="3984625"/>
          <p14:tracePt t="14067" x="4695825" y="3984625"/>
          <p14:tracePt t="14074" x="4722813" y="3976688"/>
          <p14:tracePt t="14083" x="4759325" y="3976688"/>
          <p14:tracePt t="14090" x="4786313" y="3967163"/>
          <p14:tracePt t="14098" x="4803775" y="3967163"/>
          <p14:tracePt t="14106" x="4822825" y="3967163"/>
          <p14:tracePt t="14116" x="4840288" y="3967163"/>
          <p14:tracePt t="14122" x="4849813" y="3967163"/>
          <p14:tracePt t="14147" x="4859338" y="3967163"/>
          <p14:tracePt t="14170" x="4886325" y="3967163"/>
          <p14:tracePt t="14180" x="4913313" y="3967163"/>
          <p14:tracePt t="14186" x="5005388" y="4013200"/>
          <p14:tracePt t="14195" x="5078413" y="4040188"/>
          <p14:tracePt t="14202" x="5141913" y="4057650"/>
          <p14:tracePt t="14210" x="5187950" y="4076700"/>
          <p14:tracePt t="14218" x="5214938" y="4086225"/>
          <p14:tracePt t="14226" x="5241925" y="4094163"/>
          <p14:tracePt t="14235" x="5251450" y="4094163"/>
          <p14:tracePt t="14242" x="5260975" y="4103688"/>
          <p14:tracePt t="14266" x="5260975" y="4113213"/>
          <p14:tracePt t="14282" x="5260975" y="4140200"/>
          <p14:tracePt t="14290" x="5260975" y="4149725"/>
          <p14:tracePt t="14299" x="5260975" y="4159250"/>
          <p14:tracePt t="14306" x="5260975" y="4186238"/>
          <p14:tracePt t="14315" x="5260975" y="4195763"/>
          <p14:tracePt t="14371" x="5241925" y="4213225"/>
          <p14:tracePt t="14379" x="5232400" y="4213225"/>
          <p14:tracePt t="14387" x="5214938" y="4232275"/>
          <p14:tracePt t="14396" x="5187950" y="4259263"/>
          <p14:tracePt t="14403" x="5159375" y="4259263"/>
          <p14:tracePt t="14411" x="5095875" y="4268788"/>
          <p14:tracePt t="14418" x="5041900" y="4295775"/>
          <p14:tracePt t="14427" x="4995863" y="4303713"/>
          <p14:tracePt t="14435" x="4941888" y="4313238"/>
          <p14:tracePt t="14443" x="4905375" y="4313238"/>
          <p14:tracePt t="14450" x="4876800" y="4313238"/>
          <p14:tracePt t="14458" x="4859338" y="4313238"/>
          <p14:tracePt t="14466" x="4840288" y="4322763"/>
          <p14:tracePt t="14482" x="4832350" y="4322763"/>
          <p14:tracePt t="14489" x="4822825" y="4322763"/>
          <p14:tracePt t="14554" x="4813300" y="4313238"/>
          <p14:tracePt t="14578" x="4813300" y="4303713"/>
          <p14:tracePt t="14667" x="4813300" y="4295775"/>
          <p14:tracePt t="14682" x="4822825" y="4295775"/>
          <p14:tracePt t="14690" x="4832350" y="4295775"/>
          <p14:tracePt t="14706" x="4840288" y="4295775"/>
          <p14:tracePt t="14826" x="4859338" y="4295775"/>
          <p14:tracePt t="14891" x="4868863" y="4295775"/>
          <p14:tracePt t="14899" x="4876800" y="4295775"/>
          <p14:tracePt t="14906" x="4886325" y="4295775"/>
          <p14:tracePt t="14916" x="4905375" y="4295775"/>
          <p14:tracePt t="14922" x="4922838" y="4295775"/>
          <p14:tracePt t="14931" x="4941888" y="4295775"/>
          <p14:tracePt t="14938" x="4949825" y="4295775"/>
          <p14:tracePt t="14948" x="4959350" y="4295775"/>
          <p14:tracePt t="14965" x="4968875" y="4286250"/>
          <p14:tracePt t="15043" x="4968875" y="4276725"/>
          <p14:tracePt t="15066" x="4968875" y="4268788"/>
          <p14:tracePt t="15075" x="4968875" y="4259263"/>
          <p14:tracePt t="15187" x="4968875" y="4249738"/>
          <p14:tracePt t="15203" x="4959350" y="4249738"/>
          <p14:tracePt t="15235" x="4949825" y="4249738"/>
          <p14:tracePt t="15267" x="4941888" y="4240213"/>
          <p14:tracePt t="15275" x="4922838" y="4232275"/>
          <p14:tracePt t="15291" x="4913313" y="4232275"/>
          <p14:tracePt t="15298" x="4905375" y="4232275"/>
          <p14:tracePt t="15363" x="4895850" y="4222750"/>
          <p14:tracePt t="15369" x="4895850" y="4195763"/>
          <p14:tracePt t="15378" x="4895850" y="4186238"/>
          <p14:tracePt t="15385" x="4895850" y="4149725"/>
          <p14:tracePt t="15393" x="4895850" y="4130675"/>
          <p14:tracePt t="15401" x="4895850" y="4103688"/>
          <p14:tracePt t="15409" x="4895850" y="4086225"/>
          <p14:tracePt t="15417" x="4895850" y="4057650"/>
          <p14:tracePt t="15425" x="4895850" y="4049713"/>
          <p14:tracePt t="15434" x="4895850" y="4030663"/>
          <p14:tracePt t="15442" x="4895850" y="4013200"/>
          <p14:tracePt t="15457" x="4895850" y="4003675"/>
          <p14:tracePt t="15465" x="4895850" y="3976688"/>
          <p14:tracePt t="15474" x="4876800" y="3957638"/>
          <p14:tracePt t="15482" x="4868863" y="3948113"/>
          <p14:tracePt t="15490" x="4859338" y="3940175"/>
          <p14:tracePt t="15499" x="4849813" y="3930650"/>
          <p14:tracePt t="15506" x="4832350" y="3911600"/>
          <p14:tracePt t="15514" x="4832350" y="3903663"/>
          <p14:tracePt t="15522" x="4822825" y="3894138"/>
          <p14:tracePt t="15530" x="4795838" y="3875088"/>
          <p14:tracePt t="15538" x="4749800" y="3857625"/>
          <p14:tracePt t="15546" x="4703763" y="3848100"/>
          <p14:tracePt t="15554" x="4630738" y="3803650"/>
          <p14:tracePt t="15563" x="4540250" y="3738563"/>
          <p14:tracePt t="15570" x="4440238" y="3684588"/>
          <p14:tracePt t="15579" x="4294188" y="3638550"/>
          <p14:tracePt t="15586" x="4075113" y="3565525"/>
          <p14:tracePt t="15594" x="3875088" y="3482975"/>
          <p14:tracePt t="15602" x="3746500" y="3455988"/>
          <p14:tracePt t="15610" x="3683000" y="3402013"/>
          <p14:tracePt t="15618" x="3546475" y="3355975"/>
          <p14:tracePt t="15626" x="3473450" y="3338513"/>
          <p14:tracePt t="15634" x="3409950" y="3292475"/>
          <p14:tracePt t="15642" x="3346450" y="3255963"/>
          <p14:tracePt t="15650" x="3317875" y="3228975"/>
          <p14:tracePt t="15658" x="3317875" y="3173413"/>
          <p14:tracePt t="15666" x="3300413" y="3127375"/>
          <p14:tracePt t="15674" x="3300413" y="3119438"/>
          <p14:tracePt t="15682" x="3300413" y="3100388"/>
          <p14:tracePt t="15690" x="3300413" y="3082925"/>
          <p14:tracePt t="15698" x="3300413" y="3054350"/>
          <p14:tracePt t="15706" x="3290888" y="3046413"/>
          <p14:tracePt t="15714" x="3281363" y="3036888"/>
          <p14:tracePt t="15722" x="3273425" y="3009900"/>
          <p14:tracePt t="15731" x="3244850" y="2982913"/>
          <p14:tracePt t="15738" x="3236913" y="2963863"/>
          <p14:tracePt t="15746" x="3236913" y="2954338"/>
          <p14:tracePt t="15754" x="3227388" y="2917825"/>
          <p14:tracePt t="15763" x="3227388" y="2900363"/>
          <p14:tracePt t="15770" x="3227388" y="2863850"/>
          <p14:tracePt t="15779" x="3227388" y="2817813"/>
          <p14:tracePt t="15786" x="3227388" y="2800350"/>
          <p14:tracePt t="15794" x="3227388" y="2771775"/>
          <p14:tracePt t="15802" x="3227388" y="2754313"/>
          <p14:tracePt t="15810" x="3227388" y="2727325"/>
          <p14:tracePt t="15818" x="3227388" y="2708275"/>
          <p14:tracePt t="15826" x="3227388" y="2681288"/>
          <p14:tracePt t="15834" x="3227388" y="2662238"/>
          <p14:tracePt t="15842" x="3227388" y="2654300"/>
          <p14:tracePt t="15850" x="3227388" y="2635250"/>
          <p14:tracePt t="15858" x="3227388" y="2617788"/>
          <p14:tracePt t="15882" x="3244850" y="2589213"/>
          <p14:tracePt t="15890" x="3263900" y="2562225"/>
          <p14:tracePt t="15906" x="3300413" y="2517775"/>
          <p14:tracePt t="15914" x="3300413" y="2508250"/>
          <p14:tracePt t="15922" x="3309938" y="2481263"/>
          <p14:tracePt t="15938" x="3317875" y="2462213"/>
          <p14:tracePt t="15986" x="3317875" y="2452688"/>
          <p14:tracePt t="16129" x="3317875" y="2444750"/>
          <p14:tracePt t="16137" x="3309938" y="2444750"/>
          <p14:tracePt t="16145" x="3290888" y="2444750"/>
          <p14:tracePt t="16153" x="3244850" y="2408238"/>
          <p14:tracePt t="16162" x="3144838" y="2352675"/>
          <p14:tracePt t="16169" x="3100388" y="2306638"/>
          <p14:tracePt t="16179" x="3017838" y="2252663"/>
          <p14:tracePt t="16186" x="2998788" y="2243138"/>
          <p14:tracePt t="16197" x="2935288" y="2179638"/>
          <p14:tracePt t="16202" x="2917825" y="2160588"/>
          <p14:tracePt t="16210" x="2908300" y="2125663"/>
          <p14:tracePt t="16218" x="2881313" y="2089150"/>
          <p14:tracePt t="16226" x="2881313" y="2070100"/>
          <p14:tracePt t="16234" x="2881313" y="2033588"/>
          <p14:tracePt t="16242" x="2881313" y="2024063"/>
          <p14:tracePt t="16250" x="2881313" y="2006600"/>
          <p14:tracePt t="16258" x="2881313" y="1987550"/>
          <p14:tracePt t="16266" x="2917825" y="1960563"/>
          <p14:tracePt t="16274" x="2935288" y="1943100"/>
          <p14:tracePt t="16290" x="2962275" y="1933575"/>
          <p14:tracePt t="16306" x="2981325" y="1933575"/>
          <p14:tracePt t="16313" x="3008313" y="1933575"/>
          <p14:tracePt t="16322" x="3044825" y="1933575"/>
          <p14:tracePt t="16331" x="3081338" y="1943100"/>
          <p14:tracePt t="16338" x="3144838" y="1970088"/>
          <p14:tracePt t="16345" x="3208338" y="2006600"/>
          <p14:tracePt t="16353" x="3273425" y="2033588"/>
          <p14:tracePt t="16362" x="3354388" y="2070100"/>
          <p14:tracePt t="16369" x="3382963" y="2089150"/>
          <p14:tracePt t="16379" x="3390900" y="2089150"/>
          <p14:tracePt t="16385" x="3427413" y="2116138"/>
          <p14:tracePt t="16393" x="3446463" y="2125663"/>
          <p14:tracePt t="16401" x="3455988" y="2133600"/>
          <p14:tracePt t="16418" x="3455988" y="2143125"/>
          <p14:tracePt t="16426" x="3455988" y="2152650"/>
          <p14:tracePt t="16434" x="3455988" y="2179638"/>
          <p14:tracePt t="16442" x="3419475" y="2225675"/>
          <p14:tracePt t="16449" x="3409950" y="2233613"/>
          <p14:tracePt t="16457" x="3382963" y="2270125"/>
          <p14:tracePt t="16465" x="3363913" y="2289175"/>
          <p14:tracePt t="16473" x="3363913" y="2306638"/>
          <p14:tracePt t="16482" x="3317875" y="2389188"/>
          <p14:tracePt t="16489" x="3290888" y="2408238"/>
          <p14:tracePt t="16498" x="3273425" y="2425700"/>
          <p14:tracePt t="16505" x="3254375" y="2444750"/>
          <p14:tracePt t="16514" x="3236913" y="2462213"/>
          <p14:tracePt t="16522" x="3208338" y="2471738"/>
          <p14:tracePt t="16538" x="3190875" y="2471738"/>
          <p14:tracePt t="16547" x="3171825" y="2481263"/>
          <p14:tracePt t="16570" x="3163888" y="2481263"/>
          <p14:tracePt t="16586" x="3144838" y="2481263"/>
          <p14:tracePt t="16755" x="3163888" y="2481263"/>
          <p14:tracePt t="16763" x="3181350" y="2489200"/>
          <p14:tracePt t="16771" x="3236913" y="2517775"/>
          <p14:tracePt t="16782" x="3300413" y="2535238"/>
          <p14:tracePt t="16787" x="3382963" y="2581275"/>
          <p14:tracePt t="16799" x="3527425" y="2625725"/>
          <p14:tracePt t="16802" x="3665538" y="2671763"/>
          <p14:tracePt t="16810" x="3792538" y="2727325"/>
          <p14:tracePt t="16818" x="3911600" y="2771775"/>
          <p14:tracePt t="16826" x="4011613" y="2808288"/>
          <p14:tracePt t="16834" x="4094163" y="2863850"/>
          <p14:tracePt t="16842" x="4121150" y="2890838"/>
          <p14:tracePt t="16850" x="4148138" y="2917825"/>
          <p14:tracePt t="16858" x="4175125" y="2936875"/>
          <p14:tracePt t="16866" x="4175125" y="2946400"/>
          <p14:tracePt t="16874" x="4184650" y="2982913"/>
          <p14:tracePt t="16882" x="4184650" y="3009900"/>
          <p14:tracePt t="16896" x="4184650" y="3027363"/>
          <p14:tracePt t="16899" x="4211638" y="3046413"/>
          <p14:tracePt t="16906" x="4211638" y="3063875"/>
          <p14:tracePt t="16915" x="4230688" y="3082925"/>
          <p14:tracePt t="16922" x="4238625" y="3109913"/>
          <p14:tracePt t="16930" x="4267200" y="3136900"/>
          <p14:tracePt t="16946" x="4284663" y="3155950"/>
          <p14:tracePt t="16954" x="4311650" y="3182938"/>
          <p14:tracePt t="16963" x="4321175" y="3209925"/>
          <p14:tracePt t="16970" x="4340225" y="3228975"/>
          <p14:tracePt t="17035" x="4340225" y="3246438"/>
          <p14:tracePt t="17044" x="4348163" y="3265488"/>
          <p14:tracePt t="17059" x="4357688" y="3282950"/>
          <p14:tracePt t="17067" x="4357688" y="3292475"/>
          <p14:tracePt t="17083" x="4357688" y="3302000"/>
          <p14:tracePt t="17091" x="4357688" y="3309938"/>
          <p14:tracePt t="17179" x="4357688" y="3328988"/>
          <p14:tracePt t="17195" x="4367213" y="3338513"/>
          <p14:tracePt t="17210" x="4376738" y="3346450"/>
          <p14:tracePt t="17242" x="4376738" y="3365500"/>
          <p14:tracePt t="17250" x="4376738" y="3375025"/>
          <p14:tracePt t="17258" x="4376738" y="3382963"/>
          <p14:tracePt t="17266" x="4384675" y="3419475"/>
          <p14:tracePt t="17282" x="4421188" y="3446463"/>
          <p14:tracePt t="17290" x="4430713" y="3455988"/>
          <p14:tracePt t="17299" x="4440238" y="3465513"/>
          <p14:tracePt t="17330" x="4476750" y="3492500"/>
          <p14:tracePt t="17363" x="4494213" y="3502025"/>
          <p14:tracePt t="17371" x="4521200" y="3538538"/>
          <p14:tracePt t="17380" x="4557713" y="3548063"/>
          <p14:tracePt t="17385" x="4586288" y="3565525"/>
          <p14:tracePt t="17393" x="4613275" y="3584575"/>
          <p14:tracePt t="17401" x="4622800" y="3592513"/>
          <p14:tracePt t="17409" x="4630738" y="3602038"/>
          <p14:tracePt t="17417" x="4659313" y="3611563"/>
          <p14:tracePt t="17425" x="4667250" y="3621088"/>
          <p14:tracePt t="17433" x="4686300" y="3629025"/>
          <p14:tracePt t="17441" x="4695825" y="3638550"/>
          <p14:tracePt t="17474" x="4713288" y="3657600"/>
          <p14:tracePt t="17498" x="4722813" y="3665538"/>
          <p14:tracePt t="17522" x="4740275" y="3684588"/>
          <p14:tracePt t="17530" x="4759325" y="3694113"/>
          <p14:tracePt t="17538" x="4776788" y="3711575"/>
          <p14:tracePt t="17547" x="4795838" y="3730625"/>
          <p14:tracePt t="17555" x="4840288" y="3730625"/>
          <p14:tracePt t="17564" x="4868863" y="3757613"/>
          <p14:tracePt t="17570" x="4905375" y="3757613"/>
          <p14:tracePt t="17581" x="4932363" y="3767138"/>
          <p14:tracePt t="17586" x="4949825" y="3775075"/>
          <p14:tracePt t="17597" x="5022850" y="3803650"/>
          <p14:tracePt t="17602" x="5041900" y="3803650"/>
          <p14:tracePt t="17610" x="5059363" y="3811588"/>
          <p14:tracePt t="17619" x="5114925" y="3821113"/>
          <p14:tracePt t="17625" x="5141913" y="3821113"/>
          <p14:tracePt t="17633" x="5168900" y="3830638"/>
          <p14:tracePt t="17641" x="5214938" y="3857625"/>
          <p14:tracePt t="17649" x="5241925" y="3857625"/>
          <p14:tracePt t="17657" x="5278438" y="3857625"/>
          <p14:tracePt t="17673" x="5297488" y="3867150"/>
          <p14:tracePt t="17763" x="5305425" y="3867150"/>
          <p14:tracePt t="17770" x="5324475" y="3884613"/>
          <p14:tracePt t="17779" x="5324475" y="3894138"/>
          <p14:tracePt t="17787" x="5351463" y="3921125"/>
          <p14:tracePt t="17797" x="5360988" y="3921125"/>
          <p14:tracePt t="17803" x="5387975" y="3940175"/>
          <p14:tracePt t="17811" x="5424488" y="3967163"/>
          <p14:tracePt t="17827" x="5470525" y="3994150"/>
          <p14:tracePt t="17835" x="5478463" y="3994150"/>
          <p14:tracePt t="17843" x="5507038" y="4003675"/>
          <p14:tracePt t="17995" x="5507038" y="4013200"/>
          <p14:tracePt t="18019" x="5507038" y="4021138"/>
          <p14:tracePt t="18027" x="5497513" y="4021138"/>
          <p14:tracePt t="18035" x="5487988" y="4021138"/>
          <p14:tracePt t="18042" x="5478463" y="4021138"/>
          <p14:tracePt t="18050" x="5451475" y="4021138"/>
          <p14:tracePt t="18058" x="5441950" y="4021138"/>
          <p14:tracePt t="18066" x="5434013" y="4021138"/>
          <p14:tracePt t="18074" x="5434013" y="4030663"/>
          <p14:tracePt t="18132" x="5434013" y="4040188"/>
          <p14:tracePt t="18139" x="5434013" y="4067175"/>
          <p14:tracePt t="18146" x="5451475" y="4094163"/>
          <p14:tracePt t="18177" x="5470525" y="4103688"/>
          <p14:tracePt t="18185" x="5478463" y="4113213"/>
          <p14:tracePt t="18193" x="5487988" y="4122738"/>
          <p14:tracePt t="18201" x="5497513" y="4130675"/>
          <p14:tracePt t="18217" x="5497513" y="4140200"/>
          <p14:tracePt t="18233" x="5497513" y="4159250"/>
          <p14:tracePt t="18242" x="5497513" y="4167188"/>
          <p14:tracePt t="18258" x="5487988" y="4176713"/>
          <p14:tracePt t="18274" x="5461000" y="4186238"/>
          <p14:tracePt t="18298" x="5441950" y="4203700"/>
          <p14:tracePt t="18314" x="5424488" y="4213225"/>
          <p14:tracePt t="18330" x="5414963" y="4222750"/>
          <p14:tracePt t="18338" x="5397500" y="4222750"/>
          <p14:tracePt t="18347" x="5368925" y="4222750"/>
          <p14:tracePt t="18354" x="5297488" y="4240213"/>
          <p14:tracePt t="18364" x="5287963" y="4240213"/>
          <p14:tracePt t="18370" x="5251450" y="4240213"/>
          <p14:tracePt t="18381" x="5224463" y="4240213"/>
          <p14:tracePt t="18386" x="5195888" y="4232275"/>
          <p14:tracePt t="18397" x="5159375" y="4213225"/>
          <p14:tracePt t="18402" x="5141913" y="4203700"/>
          <p14:tracePt t="18410" x="5122863" y="4195763"/>
          <p14:tracePt t="18418" x="5105400" y="4186238"/>
          <p14:tracePt t="18425" x="5095875" y="4176713"/>
          <p14:tracePt t="18433" x="5095875" y="4149725"/>
          <p14:tracePt t="18449" x="5095875" y="4130675"/>
          <p14:tracePt t="18457" x="5068888" y="4113213"/>
          <p14:tracePt t="18465" x="5068888" y="4086225"/>
          <p14:tracePt t="18473" x="5068888" y="4067175"/>
          <p14:tracePt t="18481" x="5059363" y="4030663"/>
          <p14:tracePt t="18489" x="5059363" y="4021138"/>
          <p14:tracePt t="18497" x="5059363" y="3984625"/>
          <p14:tracePt t="18505" x="5059363" y="3976688"/>
          <p14:tracePt t="18513" x="5059363" y="3957638"/>
          <p14:tracePt t="18522" x="5059363" y="3930650"/>
          <p14:tracePt t="18530" x="5059363" y="3884613"/>
          <p14:tracePt t="18538" x="5068888" y="3867150"/>
          <p14:tracePt t="18546" x="5105400" y="3840163"/>
          <p14:tracePt t="18554" x="5114925" y="3830638"/>
          <p14:tracePt t="18563" x="5159375" y="3803650"/>
          <p14:tracePt t="18570" x="5195888" y="3784600"/>
          <p14:tracePt t="18579" x="5224463" y="3784600"/>
          <p14:tracePt t="18586" x="5260975" y="3784600"/>
          <p14:tracePt t="18596" x="5314950" y="3784600"/>
          <p14:tracePt t="18602" x="5334000" y="3784600"/>
          <p14:tracePt t="18610" x="5387975" y="3784600"/>
          <p14:tracePt t="18618" x="5414963" y="3784600"/>
          <p14:tracePt t="18626" x="5424488" y="3784600"/>
          <p14:tracePt t="18634" x="5434013" y="3784600"/>
          <p14:tracePt t="18642" x="5451475" y="3784600"/>
          <p14:tracePt t="18650" x="5461000" y="3794125"/>
          <p14:tracePt t="18658" x="5470525" y="3803650"/>
          <p14:tracePt t="18666" x="5487988" y="3811588"/>
          <p14:tracePt t="18674" x="5497513" y="3830638"/>
          <p14:tracePt t="18682" x="5514975" y="3848100"/>
          <p14:tracePt t="18690" x="5514975" y="3867150"/>
          <p14:tracePt t="18699" x="5514975" y="3884613"/>
          <p14:tracePt t="18706" x="5514975" y="3911600"/>
          <p14:tracePt t="18714" x="5514975" y="3921125"/>
          <p14:tracePt t="18722" x="5514975" y="3948113"/>
          <p14:tracePt t="18738" x="5514975" y="3967163"/>
          <p14:tracePt t="18754" x="5514975" y="3976688"/>
          <p14:tracePt t="18770" x="5514975" y="4003675"/>
          <p14:tracePt t="18779" x="5514975" y="4021138"/>
          <p14:tracePt t="18786" x="5514975" y="4057650"/>
          <p14:tracePt t="18796" x="5514975" y="4113213"/>
          <p14:tracePt t="18802" x="5507038" y="4149725"/>
          <p14:tracePt t="18810" x="5507038" y="4176713"/>
          <p14:tracePt t="18818" x="5507038" y="4232275"/>
          <p14:tracePt t="18826" x="5507038" y="4259263"/>
          <p14:tracePt t="18834" x="5507038" y="4268788"/>
          <p14:tracePt t="18842" x="5497513" y="4286250"/>
          <p14:tracePt t="18858" x="5487988" y="4295775"/>
          <p14:tracePt t="18882" x="5470525" y="4313238"/>
          <p14:tracePt t="18898" x="5461000" y="4313238"/>
          <p14:tracePt t="18906" x="5451475" y="4313238"/>
          <p14:tracePt t="18914" x="5424488" y="4313238"/>
          <p14:tracePt t="18922" x="5397500" y="4313238"/>
          <p14:tracePt t="18930" x="5378450" y="4313238"/>
          <p14:tracePt t="18938" x="5360988" y="4313238"/>
          <p14:tracePt t="18946" x="5334000" y="4322763"/>
          <p14:tracePt t="19609" x="5314950" y="4322763"/>
          <p14:tracePt t="19617" x="5297488" y="4322763"/>
          <p14:tracePt t="19634" x="5287963" y="4322763"/>
          <p14:tracePt t="21569" x="5278438" y="4303713"/>
          <p14:tracePt t="21577" x="5278438" y="4240213"/>
          <p14:tracePt t="21586" x="5278438" y="4222750"/>
          <p14:tracePt t="21594" x="5278438" y="4213225"/>
          <p14:tracePt t="21610" x="5278438" y="4203700"/>
          <p14:tracePt t="21618" x="5278438" y="4195763"/>
          <p14:tracePt t="21777" x="5251450" y="4186238"/>
          <p14:tracePt t="21785" x="5241925" y="4186238"/>
          <p14:tracePt t="21794" x="5205413" y="4186238"/>
          <p14:tracePt t="21801" x="5187950" y="4186238"/>
          <p14:tracePt t="22234" x="5187950" y="4140200"/>
          <p14:tracePt t="22242" x="5214938" y="4094163"/>
          <p14:tracePt t="22250" x="5232400" y="4086225"/>
          <p14:tracePt t="22258" x="5241925" y="4076700"/>
          <p14:tracePt t="22266" x="5251450" y="4057650"/>
          <p14:tracePt t="22274" x="5260975" y="4049713"/>
          <p14:tracePt t="22651" x="5251450" y="4049713"/>
          <p14:tracePt t="22658" x="5251450" y="4057650"/>
          <p14:tracePt t="22803" x="5241925" y="4067175"/>
          <p14:tracePt t="23050" x="5232400" y="4067175"/>
          <p14:tracePt t="23074" x="5241925" y="4067175"/>
          <p14:tracePt t="23098" x="5251450" y="4067175"/>
          <p14:tracePt t="23514" x="5278438" y="4067175"/>
          <p14:tracePt t="23522" x="5305425" y="4094163"/>
          <p14:tracePt t="23529" x="5341938" y="4113213"/>
          <p14:tracePt t="23545" x="5351463" y="4113213"/>
          <p14:tracePt t="23553" x="5368925" y="4113213"/>
          <p14:tracePt t="23634" x="5378450" y="4113213"/>
          <p14:tracePt t="23722" x="5387975" y="4113213"/>
          <p14:tracePt t="23738" x="5405438" y="4113213"/>
          <p14:tracePt t="23754" x="5441950" y="4086225"/>
          <p14:tracePt t="23778" x="5470525" y="4076700"/>
          <p14:tracePt t="24234" x="5461000" y="4067175"/>
          <p14:tracePt t="25146" x="5441950" y="4049713"/>
          <p14:tracePt t="25154" x="5434013" y="4049713"/>
          <p14:tracePt t="25162" x="5405438" y="4049713"/>
          <p14:tracePt t="25202" x="5397500" y="4049713"/>
          <p14:tracePt t="25994" x="5405438" y="4049713"/>
          <p14:tracePt t="26017" x="5387975" y="4049713"/>
          <p14:tracePt t="26025" x="5378450" y="4049713"/>
          <p14:tracePt t="26033" x="5368925" y="4049713"/>
          <p14:tracePt t="26041" x="5360988" y="4049713"/>
          <p14:tracePt t="26050" x="5341938" y="4040188"/>
          <p14:tracePt t="26202" x="5334000" y="4030663"/>
          <p14:tracePt t="26226" x="5305425" y="4003675"/>
          <p14:tracePt t="26234" x="5278438" y="3967163"/>
          <p14:tracePt t="26242" x="5232400" y="3948113"/>
          <p14:tracePt t="26250" x="5214938" y="3948113"/>
          <p14:tracePt t="26258" x="5178425" y="3930650"/>
          <p14:tracePt t="26266" x="5159375" y="3903663"/>
          <p14:tracePt t="26274" x="5151438" y="3903663"/>
          <p14:tracePt t="26282" x="5151438" y="3894138"/>
          <p14:tracePt t="26290" x="5114925" y="3867150"/>
          <p14:tracePt t="26298" x="5114925" y="3857625"/>
          <p14:tracePt t="26306" x="5078413" y="3803650"/>
          <p14:tracePt t="26315" x="5059363" y="3784600"/>
          <p14:tracePt t="26322" x="5041900" y="3757613"/>
          <p14:tracePt t="26330" x="5014913" y="3694113"/>
          <p14:tracePt t="26338" x="5005388" y="3621088"/>
          <p14:tracePt t="26346" x="4978400" y="3538538"/>
          <p14:tracePt t="26354" x="4922838" y="3438525"/>
          <p14:tracePt t="26363" x="4886325" y="3392488"/>
          <p14:tracePt t="26370" x="4813300" y="3309938"/>
          <p14:tracePt t="26379" x="4803775" y="3282950"/>
          <p14:tracePt t="26386" x="4740275" y="3209925"/>
          <p14:tracePt t="26396" x="4722813" y="3163888"/>
          <p14:tracePt t="26402" x="4667250" y="3109913"/>
          <p14:tracePt t="26412" x="4640263" y="3063875"/>
          <p14:tracePt t="26418" x="4613275" y="3036888"/>
          <p14:tracePt t="26426" x="4586288" y="3000375"/>
          <p14:tracePt t="26434" x="4557713" y="2936875"/>
          <p14:tracePt t="26442" x="4557713" y="2909888"/>
          <p14:tracePt t="26451" x="4549775" y="2881313"/>
          <p14:tracePt t="26457" x="4521200" y="2827338"/>
          <p14:tracePt t="26466" x="4513263" y="2744788"/>
          <p14:tracePt t="26474" x="4503738" y="2708275"/>
          <p14:tracePt t="26482" x="4467225" y="2644775"/>
          <p14:tracePt t="26490" x="4440238" y="2581275"/>
          <p14:tracePt t="26497" x="4430713" y="2544763"/>
          <p14:tracePt t="26506" x="4394200" y="2489200"/>
          <p14:tracePt t="26514" x="4376738" y="2462213"/>
          <p14:tracePt t="26522" x="4367213" y="2425700"/>
          <p14:tracePt t="26531" x="4348163" y="2408238"/>
          <p14:tracePt t="26537" x="4348163" y="2398713"/>
          <p14:tracePt t="26545" x="4340225" y="2389188"/>
          <p14:tracePt t="26553" x="4330700" y="2379663"/>
          <p14:tracePt t="26569" x="4330700" y="2362200"/>
          <p14:tracePt t="26586" x="4321175" y="2343150"/>
          <p14:tracePt t="26595" x="4311650" y="2335213"/>
          <p14:tracePt t="26602" x="4311650" y="2325688"/>
          <p14:tracePt t="26618" x="4303713" y="2316163"/>
          <p14:tracePt t="26634" x="4294188" y="2306638"/>
          <p14:tracePt t="26642" x="4294188" y="2289175"/>
          <p14:tracePt t="26650" x="4284663" y="2270125"/>
          <p14:tracePt t="26658" x="4267200" y="2243138"/>
          <p14:tracePt t="26666" x="4248150" y="2225675"/>
          <p14:tracePt t="26674" x="4238625" y="2216150"/>
          <p14:tracePt t="26682" x="4211638" y="2189163"/>
          <p14:tracePt t="26690" x="4165600" y="2152650"/>
          <p14:tracePt t="26698" x="4129088" y="2125663"/>
          <p14:tracePt t="26706" x="4102100" y="2097088"/>
          <p14:tracePt t="26715" x="4065588" y="2079625"/>
          <p14:tracePt t="26722" x="4065588" y="2070100"/>
          <p14:tracePt t="26738" x="4057650" y="2060575"/>
          <p14:tracePt t="26867" x="4065588" y="2060575"/>
          <p14:tracePt t="26873" x="4102100" y="2070100"/>
          <p14:tracePt t="26881" x="4121150" y="2079625"/>
          <p14:tracePt t="26889" x="4175125" y="2089150"/>
          <p14:tracePt t="26897" x="4238625" y="2106613"/>
          <p14:tracePt t="26905" x="4303713" y="2133600"/>
          <p14:tracePt t="26914" x="4357688" y="2143125"/>
          <p14:tracePt t="26922" x="4448175" y="2160588"/>
          <p14:tracePt t="26930" x="4513263" y="2197100"/>
          <p14:tracePt t="26938" x="4576763" y="2206625"/>
          <p14:tracePt t="26947" x="4659313" y="2233613"/>
          <p14:tracePt t="26954" x="4713288" y="2262188"/>
          <p14:tracePt t="26963" x="4795838" y="2289175"/>
          <p14:tracePt t="26970" x="4840288" y="2298700"/>
          <p14:tracePt t="26980" x="4859338" y="2298700"/>
          <p14:tracePt t="26986" x="4886325" y="2298700"/>
          <p14:tracePt t="26997" x="4895850" y="2298700"/>
          <p14:tracePt t="27043" x="4895850" y="2289175"/>
          <p14:tracePt t="27059" x="4895850" y="2279650"/>
          <p14:tracePt t="27067" x="4876800" y="2270125"/>
          <p14:tracePt t="27075" x="4859338" y="2270125"/>
          <p14:tracePt t="27084" x="4849813" y="2270125"/>
          <p14:tracePt t="27091" x="4840288" y="2270125"/>
          <p14:tracePt t="27098" x="4813300" y="2262188"/>
          <p14:tracePt t="27115" x="4786313" y="2243138"/>
          <p14:tracePt t="27122" x="4759325" y="2225675"/>
          <p14:tracePt t="27130" x="4713288" y="2216150"/>
          <p14:tracePt t="27138" x="4686300" y="2206625"/>
          <p14:tracePt t="27154" x="4667250" y="2206625"/>
          <p14:tracePt t="27163" x="4659313" y="2206625"/>
          <p14:tracePt t="27242" x="4649788" y="2197100"/>
          <p14:tracePt t="27323" x="4649788" y="2189163"/>
          <p14:tracePt t="27337" x="4649788" y="2160588"/>
          <p14:tracePt t="27345" x="4649788" y="2152650"/>
          <p14:tracePt t="27378" x="4649788" y="2143125"/>
          <p14:tracePt t="27409" x="4649788" y="2133600"/>
          <p14:tracePt t="27425" x="4649788" y="2116138"/>
          <p14:tracePt t="27611" x="4667250" y="2116138"/>
          <p14:tracePt t="27641" x="4686300" y="2116138"/>
          <p14:tracePt t="27658" x="4695825" y="2116138"/>
          <p14:tracePt t="27699" x="4703763" y="2125663"/>
          <p14:tracePt t="27706" x="4703763" y="2133600"/>
          <p14:tracePt t="27715" x="4703763" y="2143125"/>
          <p14:tracePt t="27723" x="4703763" y="2152650"/>
          <p14:tracePt t="27739" x="4703763" y="2179638"/>
          <p14:tracePt t="27748" x="4713288" y="2206625"/>
          <p14:tracePt t="27755" x="4740275" y="2233613"/>
          <p14:tracePt t="27764" x="4740275" y="2252663"/>
          <p14:tracePt t="27771" x="4740275" y="2306638"/>
          <p14:tracePt t="27781" x="4759325" y="2371725"/>
          <p14:tracePt t="27787" x="4776788" y="2462213"/>
          <p14:tracePt t="27797" x="4832350" y="2525713"/>
          <p14:tracePt t="27802" x="4876800" y="2562225"/>
          <p14:tracePt t="27812" x="4895850" y="2608263"/>
          <p14:tracePt t="27818" x="4949825" y="2681288"/>
          <p14:tracePt t="27826" x="4978400" y="2735263"/>
          <p14:tracePt t="27834" x="5014913" y="2790825"/>
          <p14:tracePt t="27842" x="5049838" y="2836863"/>
          <p14:tracePt t="27850" x="5059363" y="2854325"/>
          <p14:tracePt t="27859" x="5068888" y="2909888"/>
          <p14:tracePt t="27868" x="5105400" y="2973388"/>
          <p14:tracePt t="27875" x="5105400" y="3009900"/>
          <p14:tracePt t="27882" x="5114925" y="3073400"/>
          <p14:tracePt t="27898" x="5141913" y="3192463"/>
          <p14:tracePt t="27906" x="5159375" y="3236913"/>
          <p14:tracePt t="27914" x="5178425" y="3255963"/>
          <p14:tracePt t="27922" x="5178425" y="3282950"/>
          <p14:tracePt t="27930" x="5195888" y="3338513"/>
          <p14:tracePt t="27938" x="5195888" y="3355975"/>
          <p14:tracePt t="27954" x="5195888" y="3402013"/>
          <p14:tracePt t="27962" x="5195888" y="3411538"/>
          <p14:tracePt t="27970" x="5214938" y="3475038"/>
          <p14:tracePt t="27978" x="5224463" y="3511550"/>
          <p14:tracePt t="27986" x="5224463" y="3548063"/>
          <p14:tracePt t="27995" x="5224463" y="3565525"/>
          <p14:tracePt t="28002" x="5224463" y="3592513"/>
          <p14:tracePt t="28012" x="5224463" y="3611563"/>
          <p14:tracePt t="28026" x="5224463" y="3621088"/>
          <p14:tracePt t="28041" x="5224463" y="3629025"/>
          <p14:tracePt t="28049" x="5224463" y="3638550"/>
          <p14:tracePt t="28065" x="5224463" y="3665538"/>
          <p14:tracePt t="28073" x="5224463" y="3694113"/>
          <p14:tracePt t="28081" x="5224463" y="3738563"/>
          <p14:tracePt t="28089" x="5224463" y="3757613"/>
          <p14:tracePt t="28097" x="5241925" y="3811588"/>
          <p14:tracePt t="28105" x="5260975" y="3840163"/>
          <p14:tracePt t="28114" x="5287963" y="3875088"/>
          <p14:tracePt t="28122" x="5324475" y="3903663"/>
          <p14:tracePt t="28130" x="5341938" y="3921125"/>
          <p14:tracePt t="28137" x="5360988" y="3957638"/>
          <p14:tracePt t="28145" x="5368925" y="3957638"/>
          <p14:tracePt t="28154" x="5378450" y="3967163"/>
          <p14:tracePt t="28169" x="5397500" y="3984625"/>
          <p14:tracePt t="28339" x="5397500" y="3967163"/>
          <p14:tracePt t="28347" x="5351463" y="3894138"/>
          <p14:tracePt t="28355" x="5287963" y="3811588"/>
          <p14:tracePt t="28364" x="5214938" y="3738563"/>
          <p14:tracePt t="28370" x="5151438" y="3675063"/>
          <p14:tracePt t="28378" x="5086350" y="3611563"/>
          <p14:tracePt t="28386" x="5059363" y="3592513"/>
          <p14:tracePt t="28395" x="5032375" y="3548063"/>
          <p14:tracePt t="28402" x="4978400" y="3475038"/>
          <p14:tracePt t="28411" x="4968875" y="3446463"/>
          <p14:tracePt t="28418" x="4968875" y="3429000"/>
          <p14:tracePt t="28426" x="4959350" y="3392488"/>
          <p14:tracePt t="28434" x="4959350" y="3328988"/>
          <p14:tracePt t="28442" x="4959350" y="3309938"/>
          <p14:tracePt t="28450" x="4959350" y="3282950"/>
          <p14:tracePt t="28458" x="4959350" y="3246438"/>
          <p14:tracePt t="28466" x="4959350" y="3228975"/>
          <p14:tracePt t="28474" x="4959350" y="3200400"/>
          <p14:tracePt t="28482" x="4959350" y="3192463"/>
          <p14:tracePt t="28490" x="4959350" y="3173413"/>
          <p14:tracePt t="28498" x="4922838" y="3127375"/>
          <p14:tracePt t="28506" x="4913313" y="3109913"/>
          <p14:tracePt t="28514" x="4905375" y="3090863"/>
          <p14:tracePt t="28522" x="4895850" y="3046413"/>
          <p14:tracePt t="28530" x="4868863" y="3000375"/>
          <p14:tracePt t="28548" x="4859338" y="2973388"/>
          <p14:tracePt t="28554" x="4849813" y="2954338"/>
          <p14:tracePt t="28563" x="4849813" y="2936875"/>
          <p14:tracePt t="28570" x="4849813" y="2900363"/>
          <p14:tracePt t="28580" x="4849813" y="2873375"/>
          <p14:tracePt t="28586" x="4849813" y="2854325"/>
          <p14:tracePt t="28598" x="4849813" y="2827338"/>
          <p14:tracePt t="28602" x="4849813" y="2790825"/>
          <p14:tracePt t="28613" x="4849813" y="2735263"/>
          <p14:tracePt t="28618" x="4849813" y="2654300"/>
          <p14:tracePt t="28626" x="4813300" y="2608263"/>
          <p14:tracePt t="28634" x="4803775" y="2581275"/>
          <p14:tracePt t="28642" x="4786313" y="2554288"/>
          <p14:tracePt t="28650" x="4749800" y="2489200"/>
          <p14:tracePt t="28658" x="4740275" y="2462213"/>
          <p14:tracePt t="28666" x="4713288" y="2425700"/>
          <p14:tracePt t="28674" x="4703763" y="2398713"/>
          <p14:tracePt t="28684" x="4695825" y="2379663"/>
          <p14:tracePt t="28690" x="4686300" y="2362200"/>
          <p14:tracePt t="28706" x="4659313" y="2343150"/>
          <p14:tracePt t="28715" x="4659313" y="2335213"/>
          <p14:tracePt t="28722" x="4640263" y="2316163"/>
          <p14:tracePt t="28738" x="4640263" y="2306638"/>
          <p14:tracePt t="28746" x="4640263" y="2298700"/>
          <p14:tracePt t="28754" x="4640263" y="2279650"/>
          <p14:tracePt t="28762" x="4640263" y="2270125"/>
          <p14:tracePt t="28770" x="4640263" y="2243138"/>
          <p14:tracePt t="28779" x="4640263" y="2233613"/>
          <p14:tracePt t="28796" x="4640263" y="2225675"/>
          <p14:tracePt t="28867" x="4649788" y="2189163"/>
          <p14:tracePt t="28874" x="4667250" y="2170113"/>
          <p14:tracePt t="28883" x="4676775" y="2133600"/>
          <p14:tracePt t="28892" x="4686300" y="2133600"/>
          <p14:tracePt t="28898" x="4695825" y="2116138"/>
          <p14:tracePt t="28907" x="4703763" y="2106613"/>
          <p14:tracePt t="28914" x="4703763" y="2097088"/>
          <p14:tracePt t="28939" x="4703763" y="2089150"/>
          <p14:tracePt t="29067" x="4703763" y="2079625"/>
          <p14:tracePt t="29107" x="4713288" y="2079625"/>
          <p14:tracePt t="29123" x="4722813" y="2079625"/>
          <p14:tracePt t="29258" x="4713288" y="2079625"/>
          <p14:tracePt t="29299" x="4703763" y="2079625"/>
          <p14:tracePt t="29345" x="4695825" y="2070100"/>
          <p14:tracePt t="29465" x="4703763" y="2070100"/>
          <p14:tracePt t="29490" x="4713288" y="2070100"/>
          <p14:tracePt t="30017" x="4722813" y="2070100"/>
          <p14:tracePt t="30211" x="4722813" y="2060575"/>
          <p14:tracePt t="30786" x="4703763" y="2052638"/>
          <p14:tracePt t="31842" x="4695825" y="2043113"/>
          <p14:tracePt t="33578" x="4703763" y="2043113"/>
          <p14:tracePt t="33586" x="4713288" y="2043113"/>
          <p14:tracePt t="33602" x="4730750" y="2043113"/>
          <p14:tracePt t="33610" x="4740275" y="2043113"/>
          <p14:tracePt t="33618" x="4749800" y="2043113"/>
          <p14:tracePt t="33628" x="4776788" y="2043113"/>
          <p14:tracePt t="33642" x="4822825" y="2052638"/>
          <p14:tracePt t="33650" x="4876800" y="2060575"/>
          <p14:tracePt t="33658" x="4932363" y="2060575"/>
          <p14:tracePt t="33666" x="5014913" y="2079625"/>
          <p14:tracePt t="33674" x="5068888" y="2079625"/>
          <p14:tracePt t="33682" x="5122863" y="2079625"/>
          <p14:tracePt t="33690" x="5178425" y="2079625"/>
          <p14:tracePt t="33698" x="5232400" y="2079625"/>
          <p14:tracePt t="33706" x="5278438" y="2079625"/>
          <p14:tracePt t="33714" x="5334000" y="2079625"/>
          <p14:tracePt t="33722" x="5405438" y="2089150"/>
          <p14:tracePt t="33730" x="5470525" y="2089150"/>
          <p14:tracePt t="33738" x="5561013" y="2133600"/>
          <p14:tracePt t="33747" x="5688013" y="2133600"/>
          <p14:tracePt t="33753" x="5797550" y="2143125"/>
          <p14:tracePt t="33761" x="5916613" y="2160588"/>
          <p14:tracePt t="33769" x="6043613" y="2189163"/>
          <p14:tracePt t="33778" x="6172200" y="2216150"/>
          <p14:tracePt t="33785" x="6299200" y="2216150"/>
          <p14:tracePt t="33793" x="6435725" y="2262188"/>
          <p14:tracePt t="33801" x="6545263" y="2262188"/>
          <p14:tracePt t="33811" x="6627813" y="2289175"/>
          <p14:tracePt t="33818" x="6737350" y="2298700"/>
          <p14:tracePt t="33829" x="6810375" y="2325688"/>
          <p14:tracePt t="33834" x="6910388" y="2343150"/>
          <p14:tracePt t="33843" x="7019925" y="2371725"/>
          <p14:tracePt t="33850" x="7156450" y="2398713"/>
          <p14:tracePt t="33858" x="7248525" y="2416175"/>
          <p14:tracePt t="33866" x="7392988" y="2425700"/>
          <p14:tracePt t="33874" x="7521575" y="2471738"/>
          <p14:tracePt t="33884" x="7658100" y="2489200"/>
          <p14:tracePt t="33898" x="7813675" y="2554288"/>
          <p14:tracePt t="33906" x="7986713" y="2617788"/>
          <p14:tracePt t="33915" x="8096250" y="2644775"/>
          <p14:tracePt t="33922" x="8223250" y="2671763"/>
          <p14:tracePt t="33931" x="8323263" y="2698750"/>
          <p14:tracePt t="33938" x="8451850" y="2727325"/>
          <p14:tracePt t="33947" x="8569325" y="2790825"/>
          <p14:tracePt t="33954" x="8688388" y="2844800"/>
          <p14:tracePt t="33962" x="8778875" y="2873375"/>
          <p14:tracePt t="33970" x="8878888" y="2900363"/>
          <p14:tracePt t="33978" x="8988425" y="2927350"/>
          <p14:tracePt t="33986" x="9107488" y="29733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ja-JP"/>
              <a:t>Shared memory connected to the bus</a:t>
            </a:r>
          </a:p>
        </p:txBody>
      </p:sp>
      <p:sp>
        <p:nvSpPr>
          <p:cNvPr id="16387" name="Rectangle 3"/>
          <p:cNvSpPr>
            <a:spLocks noGrp="1" noChangeArrowheads="1"/>
          </p:cNvSpPr>
          <p:nvPr>
            <p:ph type="body" idx="1"/>
          </p:nvPr>
        </p:nvSpPr>
        <p:spPr/>
        <p:txBody>
          <a:bodyPr/>
          <a:lstStyle/>
          <a:p>
            <a:pPr eaLnBrk="1" hangingPunct="1"/>
            <a:r>
              <a:rPr lang="en-US" altLang="ja-JP"/>
              <a:t>Cache is required</a:t>
            </a:r>
          </a:p>
          <a:p>
            <a:pPr lvl="1" eaLnBrk="1" hangingPunct="1"/>
            <a:r>
              <a:rPr lang="en-US" altLang="ja-JP"/>
              <a:t>Shared cache</a:t>
            </a:r>
          </a:p>
          <a:p>
            <a:pPr lvl="2" eaLnBrk="1" hangingPunct="1"/>
            <a:r>
              <a:rPr lang="en-US" altLang="ja-JP" sz="2400"/>
              <a:t>Often difficult to implement even in on-chip multiprocessors</a:t>
            </a:r>
          </a:p>
          <a:p>
            <a:pPr lvl="1" eaLnBrk="1" hangingPunct="1"/>
            <a:r>
              <a:rPr lang="en-US" altLang="ja-JP"/>
              <a:t>Private cache</a:t>
            </a:r>
          </a:p>
          <a:p>
            <a:pPr lvl="2" eaLnBrk="1" hangingPunct="1"/>
            <a:r>
              <a:rPr lang="en-US" altLang="ja-JP"/>
              <a:t>Consistency problem → Snoop cache</a:t>
            </a:r>
          </a:p>
        </p:txBody>
      </p:sp>
      <p:pic>
        <p:nvPicPr>
          <p:cNvPr id="2" name="オーディオ 1">
            <a:hlinkClick r:id="" action="ppaction://media"/>
            <a:extLst>
              <a:ext uri="{FF2B5EF4-FFF2-40B4-BE49-F238E27FC236}">
                <a16:creationId xmlns:a16="http://schemas.microsoft.com/office/drawing/2014/main" id="{6540E39B-597F-4E14-82C3-E5048B64F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43"/>
    </mc:Choice>
    <mc:Fallback>
      <p:transition spd="slow" advTm="1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82" x="8897938" y="3529013"/>
          <p14:tracePt t="6790" x="8678863" y="3529013"/>
          <p14:tracePt t="6798" x="8451850" y="3529013"/>
          <p14:tracePt t="6806" x="8250238" y="3529013"/>
          <p14:tracePt t="6814" x="8004175" y="3529013"/>
          <p14:tracePt t="6822" x="7704138" y="3529013"/>
          <p14:tracePt t="6830" x="7402513" y="3529013"/>
          <p14:tracePt t="6837" x="7183438" y="3529013"/>
          <p14:tracePt t="6846" x="6956425" y="3529013"/>
          <p14:tracePt t="6855" x="6773863" y="3529013"/>
          <p14:tracePt t="6861" x="6627813" y="3529013"/>
          <p14:tracePt t="6870" x="6537325" y="3519488"/>
          <p14:tracePt t="6877" x="6481763" y="3519488"/>
          <p14:tracePt t="6885" x="6445250" y="3519488"/>
          <p14:tracePt t="6904" x="6399213" y="3519488"/>
          <p14:tracePt t="6909" x="6381750" y="3519488"/>
          <p14:tracePt t="6918" x="6354763" y="3511550"/>
          <p14:tracePt t="6926" x="6345238" y="3511550"/>
          <p14:tracePt t="6934" x="6318250" y="3511550"/>
          <p14:tracePt t="6942" x="6308725" y="3511550"/>
          <p14:tracePt t="6950" x="6299200" y="3511550"/>
          <p14:tracePt t="6958" x="6281738" y="3511550"/>
          <p14:tracePt t="6966" x="6262688" y="3511550"/>
          <p14:tracePt t="6974" x="6235700" y="3511550"/>
          <p14:tracePt t="6982" x="6208713" y="3502025"/>
          <p14:tracePt t="6990" x="6181725" y="3502025"/>
          <p14:tracePt t="6998" x="6162675" y="3502025"/>
          <p14:tracePt t="7006" x="6126163" y="3502025"/>
          <p14:tracePt t="7014" x="6080125" y="3502025"/>
          <p14:tracePt t="7022" x="6026150" y="3502025"/>
          <p14:tracePt t="7030" x="5972175" y="3502025"/>
          <p14:tracePt t="7038" x="5899150" y="3502025"/>
          <p14:tracePt t="7046" x="5843588" y="3502025"/>
          <p14:tracePt t="7055" x="5770563" y="3502025"/>
          <p14:tracePt t="7062" x="5688013" y="3511550"/>
          <p14:tracePt t="7072" x="5597525" y="3519488"/>
          <p14:tracePt t="7077" x="5507038" y="3538538"/>
          <p14:tracePt t="7086" x="5397500" y="3538538"/>
          <p14:tracePt t="7093" x="5260975" y="3584575"/>
          <p14:tracePt t="7101" x="5151438" y="3592513"/>
          <p14:tracePt t="7109" x="4986338" y="3611563"/>
          <p14:tracePt t="7117" x="4786313" y="3611563"/>
          <p14:tracePt t="7125" x="4603750" y="3611563"/>
          <p14:tracePt t="7133" x="4384675" y="3611563"/>
          <p14:tracePt t="7142" x="4157663" y="3611563"/>
          <p14:tracePt t="7150" x="3892550" y="3611563"/>
          <p14:tracePt t="7158" x="3673475" y="3611563"/>
          <p14:tracePt t="7166" x="3490913" y="3611563"/>
          <p14:tracePt t="7174" x="3309938" y="3611563"/>
          <p14:tracePt t="7183" x="3108325" y="3611563"/>
          <p14:tracePt t="7190" x="2944813" y="3611563"/>
          <p14:tracePt t="7199" x="2798763" y="3611563"/>
          <p14:tracePt t="7207" x="2635250" y="3584575"/>
          <p14:tracePt t="7213" x="2506663" y="3575050"/>
          <p14:tracePt t="7222" x="2397125" y="3556000"/>
          <p14:tracePt t="7229" x="2260600" y="3502025"/>
          <p14:tracePt t="7238" x="2170113" y="3482975"/>
          <p14:tracePt t="7245" x="2087563" y="3446463"/>
          <p14:tracePt t="7254" x="1968500" y="3402013"/>
          <p14:tracePt t="7261" x="1895475" y="3365500"/>
          <p14:tracePt t="7270" x="1814513" y="3338513"/>
          <p14:tracePt t="7278" x="1731963" y="3292475"/>
          <p14:tracePt t="7286" x="1641475" y="3265488"/>
          <p14:tracePt t="7294" x="1558925" y="3273425"/>
          <p14:tracePt t="7302" x="1512888" y="3246438"/>
          <p14:tracePt t="7310" x="1504950" y="3236913"/>
          <p14:tracePt t="7318" x="1485900" y="3219450"/>
          <p14:tracePt t="7326" x="1468438" y="3200400"/>
          <p14:tracePt t="7334" x="1458913" y="3192463"/>
          <p14:tracePt t="7342" x="1458913" y="3182938"/>
          <p14:tracePt t="7350" x="1449388" y="3155950"/>
          <p14:tracePt t="7358" x="1449388" y="3146425"/>
          <p14:tracePt t="7366" x="1449388" y="3127375"/>
          <p14:tracePt t="7374" x="1449388" y="3119438"/>
          <p14:tracePt t="7382" x="1449388" y="3100388"/>
          <p14:tracePt t="7390" x="1468438" y="3054350"/>
          <p14:tracePt t="7398" x="1485900" y="3036888"/>
          <p14:tracePt t="7406" x="1512888" y="3027363"/>
          <p14:tracePt t="7414" x="1531938" y="3009900"/>
          <p14:tracePt t="7423" x="1576388" y="2982913"/>
          <p14:tracePt t="7430" x="1595438" y="2963863"/>
          <p14:tracePt t="7438" x="1622425" y="2946400"/>
          <p14:tracePt t="7445" x="1631950" y="2936875"/>
          <p14:tracePt t="7454" x="1668463" y="2917825"/>
          <p14:tracePt t="7461" x="1677988" y="2909888"/>
          <p14:tracePt t="7470" x="1704975" y="2900363"/>
          <p14:tracePt t="7517" x="1714500" y="2900363"/>
          <p14:tracePt t="7525" x="1741488" y="2900363"/>
          <p14:tracePt t="7533" x="1751013" y="2900363"/>
          <p14:tracePt t="7541" x="1758950" y="2900363"/>
          <p14:tracePt t="7550" x="1768475" y="2900363"/>
          <p14:tracePt t="7567" x="1787525" y="2900363"/>
          <p14:tracePt t="7574" x="1795463" y="2900363"/>
          <p14:tracePt t="7583" x="1824038" y="2900363"/>
          <p14:tracePt t="7590" x="1841500" y="2900363"/>
          <p14:tracePt t="7599" x="1868488" y="2909888"/>
          <p14:tracePt t="7608" x="1887538" y="2909888"/>
          <p14:tracePt t="7615" x="1914525" y="2927350"/>
          <p14:tracePt t="7622" x="1924050" y="2927350"/>
          <p14:tracePt t="7639" x="1941513" y="2936875"/>
          <p14:tracePt t="7656" x="1960563" y="2936875"/>
          <p14:tracePt t="7673" x="1968500" y="2936875"/>
          <p14:tracePt t="7679" x="1997075" y="2946400"/>
          <p14:tracePt t="7688" x="2005013" y="2946400"/>
          <p14:tracePt t="7695" x="2033588" y="2954338"/>
          <p14:tracePt t="7703" x="2051050" y="2954338"/>
          <p14:tracePt t="7711" x="2106613" y="2973388"/>
          <p14:tracePt t="7719" x="2179638" y="3000375"/>
          <p14:tracePt t="7727" x="2279650" y="3027363"/>
          <p14:tracePt t="7735" x="2406650" y="3036888"/>
          <p14:tracePt t="7743" x="2489200" y="3054350"/>
          <p14:tracePt t="7751" x="2579688" y="3054350"/>
          <p14:tracePt t="7758" x="2616200" y="3054350"/>
          <p14:tracePt t="7767" x="2643188" y="3054350"/>
          <p14:tracePt t="7775" x="2689225" y="3054350"/>
          <p14:tracePt t="7783" x="2698750" y="3054350"/>
          <p14:tracePt t="7806" x="2698750" y="3046413"/>
          <p14:tracePt t="7815" x="2698750" y="3036888"/>
          <p14:tracePt t="7822" x="2698750" y="3017838"/>
          <p14:tracePt t="7830" x="2671763" y="2973388"/>
          <p14:tracePt t="7839" x="2643188" y="2946400"/>
          <p14:tracePt t="7847" x="2606675" y="2909888"/>
          <p14:tracePt t="7855" x="2579688" y="2890838"/>
          <p14:tracePt t="7863" x="2562225" y="2873375"/>
          <p14:tracePt t="7872" x="2516188" y="2827338"/>
          <p14:tracePt t="7879" x="2489200" y="2781300"/>
          <p14:tracePt t="7888" x="2462213" y="2754313"/>
          <p14:tracePt t="7911" x="2425700" y="2681288"/>
          <p14:tracePt t="7919" x="2425700" y="2662238"/>
          <p14:tracePt t="7927" x="2406650" y="2635250"/>
          <p14:tracePt t="7935" x="2406650" y="2625725"/>
          <p14:tracePt t="7951" x="2406650" y="2617788"/>
          <p14:tracePt t="8175" x="2406650" y="2608263"/>
          <p14:tracePt t="8438" x="2389188" y="2608263"/>
          <p14:tracePt t="8454" x="2379663" y="2608263"/>
          <p14:tracePt t="8462" x="2370138" y="2608263"/>
          <p14:tracePt t="8471" x="2343150" y="2598738"/>
          <p14:tracePt t="8478" x="2333625" y="2589213"/>
          <p14:tracePt t="8488" x="2324100" y="2589213"/>
          <p14:tracePt t="8494" x="2306638" y="2589213"/>
          <p14:tracePt t="8502" x="2251075" y="2571750"/>
          <p14:tracePt t="8510" x="2179638" y="2562225"/>
          <p14:tracePt t="8518" x="2124075" y="2562225"/>
          <p14:tracePt t="8527" x="2041525" y="2562225"/>
          <p14:tracePt t="8535" x="1968500" y="2535238"/>
          <p14:tracePt t="8542" x="1878013" y="2535238"/>
          <p14:tracePt t="8550" x="1795463" y="2517775"/>
          <p14:tracePt t="8558" x="1741488" y="2517775"/>
          <p14:tracePt t="8566" x="1685925" y="2508250"/>
          <p14:tracePt t="8574" x="1677988" y="2508250"/>
          <p14:tracePt t="8582" x="1668463" y="2508250"/>
          <p14:tracePt t="8590" x="1658938" y="2498725"/>
          <p14:tracePt t="8606" x="1658938" y="2489200"/>
          <p14:tracePt t="8646" x="1658938" y="2481263"/>
          <p14:tracePt t="8758" x="1658938" y="2471738"/>
          <p14:tracePt t="8781" x="1668463" y="2471738"/>
          <p14:tracePt t="8806" x="1677988" y="2471738"/>
          <p14:tracePt t="8837" x="1685925" y="2471738"/>
          <p14:tracePt t="8845" x="1704975" y="2471738"/>
          <p14:tracePt t="8862" x="1714500" y="2471738"/>
          <p14:tracePt t="8870" x="1722438" y="2471738"/>
          <p14:tracePt t="9111" x="1731963" y="2471738"/>
          <p14:tracePt t="9263" x="1741488" y="2471738"/>
          <p14:tracePt t="9271" x="1814513" y="2481263"/>
          <p14:tracePt t="9278" x="1878013" y="2508250"/>
          <p14:tracePt t="9287" x="1997075" y="2554288"/>
          <p14:tracePt t="9294" x="2070100" y="2554288"/>
          <p14:tracePt t="9303" x="2170113" y="2589213"/>
          <p14:tracePt t="9310" x="2316163" y="2654300"/>
          <p14:tracePt t="9319" x="2416175" y="2708275"/>
          <p14:tracePt t="9326" x="2562225" y="2771775"/>
          <p14:tracePt t="9334" x="2643188" y="2781300"/>
          <p14:tracePt t="9342" x="2671763" y="2790825"/>
          <p14:tracePt t="9350" x="2716213" y="2800350"/>
          <p14:tracePt t="9431" x="2698750" y="2800350"/>
          <p14:tracePt t="9438" x="2679700" y="2800350"/>
          <p14:tracePt t="9446" x="2671763" y="2800350"/>
          <p14:tracePt t="9455" x="2662238" y="2800350"/>
          <p14:tracePt t="9471" x="2652713" y="2800350"/>
          <p14:tracePt t="9478" x="2635250" y="2800350"/>
          <p14:tracePt t="9488" x="2625725" y="2800350"/>
          <p14:tracePt t="9502" x="2616200" y="2800350"/>
          <p14:tracePt t="9510" x="2598738" y="2800350"/>
          <p14:tracePt t="9518" x="2579688" y="2781300"/>
          <p14:tracePt t="9559" x="2570163" y="2781300"/>
          <p14:tracePt t="9567" x="2543175" y="2771775"/>
          <p14:tracePt t="9599" x="2533650" y="2771775"/>
          <p14:tracePt t="9607" x="2525713" y="2771775"/>
          <p14:tracePt t="9631" x="2506663" y="2771775"/>
          <p14:tracePt t="9655" x="2489200" y="2763838"/>
          <p14:tracePt t="9663" x="2462213" y="2763838"/>
          <p14:tracePt t="9672" x="2425700" y="2754313"/>
          <p14:tracePt t="9679" x="2379663" y="2727325"/>
          <p14:tracePt t="9689" x="2324100" y="2698750"/>
          <p14:tracePt t="9695" x="2279650" y="2681288"/>
          <p14:tracePt t="9705" x="2233613" y="2662238"/>
          <p14:tracePt t="9711" x="2187575" y="2644775"/>
          <p14:tracePt t="9719" x="2124075" y="2625725"/>
          <p14:tracePt t="9727" x="2097088" y="2625725"/>
          <p14:tracePt t="9735" x="2070100" y="2617788"/>
          <p14:tracePt t="9743" x="2041525" y="2598738"/>
          <p14:tracePt t="9751" x="2024063" y="2598738"/>
          <p14:tracePt t="9759" x="2014538" y="2598738"/>
          <p14:tracePt t="9767" x="2005013" y="2598738"/>
          <p14:tracePt t="9783" x="1987550" y="2581275"/>
          <p14:tracePt t="9799" x="1978025" y="2581275"/>
          <p14:tracePt t="9815" x="1951038" y="2571750"/>
          <p14:tracePt t="9824" x="1941513" y="2571750"/>
          <p14:tracePt t="9855" x="1924050" y="2562225"/>
          <p14:tracePt t="9871" x="1914525" y="2554288"/>
          <p14:tracePt t="9879" x="1905000" y="2554288"/>
          <p14:tracePt t="9890" x="1895475" y="2554288"/>
          <p14:tracePt t="9895" x="1878013" y="2535238"/>
          <p14:tracePt t="9951" x="1860550" y="2535238"/>
          <p14:tracePt t="9959" x="1851025" y="2525713"/>
          <p14:tracePt t="9975" x="1851025" y="2517775"/>
          <p14:tracePt t="9983" x="1841500" y="2517775"/>
          <p14:tracePt t="9991" x="1831975" y="2517775"/>
          <p14:tracePt t="9999" x="1814513" y="2508250"/>
          <p14:tracePt t="10007" x="1804988" y="2508250"/>
          <p14:tracePt t="10022" x="1795463" y="2508250"/>
          <p14:tracePt t="10031" x="1778000" y="2508250"/>
          <p14:tracePt t="10047" x="1768475" y="2508250"/>
          <p14:tracePt t="10056" x="1758950" y="2508250"/>
          <p14:tracePt t="10072" x="1741488" y="2508250"/>
          <p14:tracePt t="10103" x="1731963" y="2508250"/>
          <p14:tracePt t="10111" x="1722438" y="2508250"/>
          <p14:tracePt t="10159" x="1704975" y="2508250"/>
          <p14:tracePt t="10295" x="1695450" y="2498725"/>
          <p14:tracePt t="10575" x="1695450" y="2489200"/>
          <p14:tracePt t="10959" x="1685925" y="2489200"/>
          <p14:tracePt t="10967" x="1677988" y="2489200"/>
          <p14:tracePt t="11007" x="1658938" y="2498725"/>
          <p14:tracePt t="11015" x="1612900" y="2517775"/>
          <p14:tracePt t="11023" x="1549400" y="2571750"/>
          <p14:tracePt t="11031" x="1504950" y="2608263"/>
          <p14:tracePt t="11039" x="1476375" y="2625725"/>
          <p14:tracePt t="11047" x="1412875" y="2671763"/>
          <p14:tracePt t="11056" x="1385888" y="2690813"/>
          <p14:tracePt t="11063" x="1366838" y="2690813"/>
          <p14:tracePt t="11073" x="1303338" y="2727325"/>
          <p14:tracePt t="11080" x="1285875" y="2744788"/>
          <p14:tracePt t="11088" x="1266825" y="2744788"/>
          <p14:tracePt t="11094" x="1249363" y="2771775"/>
          <p14:tracePt t="11104" x="1239838" y="2771775"/>
          <p14:tracePt t="11119" x="1230313" y="2781300"/>
          <p14:tracePt t="11127" x="1222375" y="2790825"/>
          <p14:tracePt t="11159" x="1212850" y="2800350"/>
          <p14:tracePt t="11167" x="1203325" y="2808288"/>
          <p14:tracePt t="11175" x="1193800" y="2817813"/>
          <p14:tracePt t="11190" x="1193800" y="2844800"/>
          <p14:tracePt t="11198" x="1176338" y="2873375"/>
          <p14:tracePt t="11215" x="1176338" y="2909888"/>
          <p14:tracePt t="11223" x="1176338" y="2917825"/>
          <p14:tracePt t="11230" x="1176338" y="2954338"/>
          <p14:tracePt t="11238" x="1176338" y="3000375"/>
          <p14:tracePt t="11246" x="1176338" y="3036888"/>
          <p14:tracePt t="11255" x="1176338" y="3046413"/>
          <p14:tracePt t="11262" x="1176338" y="3063875"/>
          <p14:tracePt t="11271" x="1176338" y="3100388"/>
          <p14:tracePt t="11278" x="1176338" y="3136900"/>
          <p14:tracePt t="11288" x="1176338" y="3163888"/>
          <p14:tracePt t="11294" x="1176338" y="3192463"/>
          <p14:tracePt t="11304" x="1176338" y="3200400"/>
          <p14:tracePt t="11310" x="1176338" y="3236913"/>
          <p14:tracePt t="11318" x="1176338" y="3273425"/>
          <p14:tracePt t="11326" x="1203325" y="3319463"/>
          <p14:tracePt t="11335" x="1239838" y="3402013"/>
          <p14:tracePt t="11342" x="1293813" y="3482975"/>
          <p14:tracePt t="11350" x="1395413" y="3584575"/>
          <p14:tracePt t="11358" x="1531938" y="3694113"/>
          <p14:tracePt t="11366" x="1622425" y="3811588"/>
          <p14:tracePt t="11375" x="1741488" y="3884613"/>
          <p14:tracePt t="11382" x="1860550" y="3957638"/>
          <p14:tracePt t="11391" x="1997075" y="4086225"/>
          <p14:tracePt t="11398" x="2060575" y="4103688"/>
          <p14:tracePt t="11408" x="2143125" y="4159250"/>
          <p14:tracePt t="11414" x="2197100" y="4176713"/>
          <p14:tracePt t="11423" x="2214563" y="4186238"/>
          <p14:tracePt t="11767" x="2233613" y="4186238"/>
          <p14:tracePt t="11775" x="2297113" y="4122738"/>
          <p14:tracePt t="11782" x="2343150" y="4086225"/>
          <p14:tracePt t="11790" x="2516188" y="4013200"/>
          <p14:tracePt t="11798" x="2679700" y="3930650"/>
          <p14:tracePt t="11807" x="2898775" y="3848100"/>
          <p14:tracePt t="11814" x="3208338" y="3721100"/>
          <p14:tracePt t="11824" x="3473450" y="3648075"/>
          <p14:tracePt t="11831" x="3746500" y="3556000"/>
          <p14:tracePt t="11838" x="4002088" y="3475038"/>
          <p14:tracePt t="11846" x="4211638" y="3446463"/>
          <p14:tracePt t="11855" x="4376738" y="3429000"/>
          <p14:tracePt t="11862" x="4521200" y="3429000"/>
          <p14:tracePt t="11871" x="4676775" y="3382963"/>
          <p14:tracePt t="11878" x="4786313" y="3382963"/>
          <p14:tracePt t="11888" x="4803775" y="3382963"/>
          <p14:tracePt t="11894" x="4822825" y="3382963"/>
          <p14:tracePt t="11975" x="4840288" y="3382963"/>
          <p14:tracePt t="11999" x="4868863" y="3382963"/>
          <p14:tracePt t="12007" x="4876800" y="3382963"/>
          <p14:tracePt t="12015" x="4886325" y="3382963"/>
          <p14:tracePt t="12023" x="4913313" y="3382963"/>
          <p14:tracePt t="12031" x="4968875" y="3382963"/>
          <p14:tracePt t="12038" x="5041900" y="3392488"/>
          <p14:tracePt t="12047" x="5187950" y="3419475"/>
          <p14:tracePt t="12055" x="5341938" y="3446463"/>
          <p14:tracePt t="12063" x="5487988" y="3475038"/>
          <p14:tracePt t="12072" x="5716588" y="3492500"/>
          <p14:tracePt t="12078" x="6035675" y="3556000"/>
          <p14:tracePt t="12088" x="6345238" y="3575050"/>
          <p14:tracePt t="12095" x="6610350" y="3575050"/>
          <p14:tracePt t="12104" x="6837363" y="3575050"/>
          <p14:tracePt t="12111" x="7102475" y="3575050"/>
          <p14:tracePt t="12119" x="7319963" y="3575050"/>
          <p14:tracePt t="12127" x="7521575" y="3575050"/>
          <p14:tracePt t="12135" x="7740650" y="3575050"/>
          <p14:tracePt t="12143" x="8004175" y="3575050"/>
          <p14:tracePt t="12151" x="8277225" y="3592513"/>
          <p14:tracePt t="12159" x="8542338" y="3592513"/>
          <p14:tracePt t="12167" x="8797925" y="3592513"/>
          <p14:tracePt t="12175" x="9053513" y="36480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ja-JP"/>
              <a:t> Shared Cache</a:t>
            </a:r>
          </a:p>
        </p:txBody>
      </p:sp>
      <p:sp>
        <p:nvSpPr>
          <p:cNvPr id="17411" name="Rectangle 3"/>
          <p:cNvSpPr>
            <a:spLocks noGrp="1" noChangeArrowheads="1"/>
          </p:cNvSpPr>
          <p:nvPr>
            <p:ph type="body" sz="half" idx="2"/>
          </p:nvPr>
        </p:nvSpPr>
        <p:spPr>
          <a:xfrm>
            <a:off x="4651375" y="1600200"/>
            <a:ext cx="4035425" cy="4530725"/>
          </a:xfrm>
        </p:spPr>
        <p:txBody>
          <a:bodyPr/>
          <a:lstStyle/>
          <a:p>
            <a:pPr eaLnBrk="1" hangingPunct="1"/>
            <a:r>
              <a:rPr lang="en-US" altLang="ja-JP" sz="2600"/>
              <a:t>1 port shared cache</a:t>
            </a:r>
          </a:p>
          <a:p>
            <a:pPr lvl="1" eaLnBrk="1" hangingPunct="1"/>
            <a:r>
              <a:rPr lang="en-US" altLang="ja-JP" sz="2200"/>
              <a:t>Severe access conflict</a:t>
            </a:r>
          </a:p>
          <a:p>
            <a:pPr eaLnBrk="1" hangingPunct="1"/>
            <a:r>
              <a:rPr lang="en-US" altLang="ja-JP" sz="2600"/>
              <a:t>4-port shared cache</a:t>
            </a:r>
          </a:p>
          <a:p>
            <a:pPr lvl="1" eaLnBrk="1" hangingPunct="1"/>
            <a:r>
              <a:rPr lang="en-US" altLang="ja-JP" sz="2200"/>
              <a:t>A large multi-port memory is hard to implement</a:t>
            </a:r>
          </a:p>
          <a:p>
            <a:pPr lvl="1" eaLnBrk="1" hangingPunct="1"/>
            <a:endParaRPr lang="en-US" altLang="ja-JP" sz="2200"/>
          </a:p>
        </p:txBody>
      </p:sp>
      <p:grpSp>
        <p:nvGrpSpPr>
          <p:cNvPr id="17412" name="Group 4"/>
          <p:cNvGrpSpPr>
            <a:grpSpLocks/>
          </p:cNvGrpSpPr>
          <p:nvPr/>
        </p:nvGrpSpPr>
        <p:grpSpPr bwMode="auto">
          <a:xfrm>
            <a:off x="684213" y="1628775"/>
            <a:ext cx="3733800" cy="4191000"/>
            <a:chOff x="384" y="1536"/>
            <a:chExt cx="2352" cy="2640"/>
          </a:xfrm>
        </p:grpSpPr>
        <p:sp>
          <p:nvSpPr>
            <p:cNvPr id="17414" name="Oval 5"/>
            <p:cNvSpPr>
              <a:spLocks noChangeArrowheads="1"/>
            </p:cNvSpPr>
            <p:nvPr/>
          </p:nvSpPr>
          <p:spPr bwMode="auto">
            <a:xfrm>
              <a:off x="384" y="1536"/>
              <a:ext cx="480" cy="480"/>
            </a:xfrm>
            <a:prstGeom prst="ellipse">
              <a:avLst/>
            </a:prstGeom>
            <a:solidFill>
              <a:schemeClr val="accent1"/>
            </a:solidFill>
            <a:ln w="12700">
              <a:solidFill>
                <a:schemeClr val="tx1"/>
              </a:solidFill>
              <a:round/>
              <a:headEnd type="none" w="sm" len="sm"/>
              <a:tailEnd type="none" w="sm" len="sm"/>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b="1">
                  <a:latin typeface="Times New Roman" panose="02020603050405020304" pitchFamily="18" charset="0"/>
                </a:rPr>
                <a:t>PE</a:t>
              </a:r>
            </a:p>
          </p:txBody>
        </p:sp>
        <p:sp>
          <p:nvSpPr>
            <p:cNvPr id="17415" name="Rectangle 6"/>
            <p:cNvSpPr>
              <a:spLocks noChangeArrowheads="1"/>
            </p:cNvSpPr>
            <p:nvPr/>
          </p:nvSpPr>
          <p:spPr bwMode="auto">
            <a:xfrm>
              <a:off x="912" y="3264"/>
              <a:ext cx="1296" cy="288"/>
            </a:xfrm>
            <a:prstGeom prst="rect">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b="1">
                  <a:latin typeface="Times New Roman" panose="02020603050405020304" pitchFamily="18" charset="0"/>
                </a:rPr>
                <a:t>Bus Interface</a:t>
              </a:r>
            </a:p>
          </p:txBody>
        </p:sp>
        <p:sp>
          <p:nvSpPr>
            <p:cNvPr id="17416" name="Line 7"/>
            <p:cNvSpPr>
              <a:spLocks noChangeShapeType="1"/>
            </p:cNvSpPr>
            <p:nvPr/>
          </p:nvSpPr>
          <p:spPr bwMode="auto">
            <a:xfrm>
              <a:off x="1560" y="3552"/>
              <a:ext cx="0" cy="192"/>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17" name="Rectangle 8"/>
            <p:cNvSpPr>
              <a:spLocks noChangeArrowheads="1"/>
            </p:cNvSpPr>
            <p:nvPr/>
          </p:nvSpPr>
          <p:spPr bwMode="auto">
            <a:xfrm>
              <a:off x="384" y="2160"/>
              <a:ext cx="2352" cy="960"/>
            </a:xfrm>
            <a:prstGeom prst="rect">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800" b="1">
                  <a:latin typeface="Times New Roman" panose="02020603050405020304" pitchFamily="18" charset="0"/>
                </a:rPr>
                <a:t>Shared Cache</a:t>
              </a:r>
            </a:p>
          </p:txBody>
        </p:sp>
        <p:sp>
          <p:nvSpPr>
            <p:cNvPr id="17418" name="Oval 9"/>
            <p:cNvSpPr>
              <a:spLocks noChangeArrowheads="1"/>
            </p:cNvSpPr>
            <p:nvPr/>
          </p:nvSpPr>
          <p:spPr bwMode="auto">
            <a:xfrm>
              <a:off x="1008" y="1536"/>
              <a:ext cx="480" cy="480"/>
            </a:xfrm>
            <a:prstGeom prst="ellipse">
              <a:avLst/>
            </a:prstGeom>
            <a:solidFill>
              <a:schemeClr val="accent1"/>
            </a:solidFill>
            <a:ln w="12700">
              <a:solidFill>
                <a:schemeClr val="tx1"/>
              </a:solidFill>
              <a:round/>
              <a:headEnd type="none" w="sm" len="sm"/>
              <a:tailEnd type="none" w="sm" len="sm"/>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b="1">
                  <a:latin typeface="Times New Roman" panose="02020603050405020304" pitchFamily="18" charset="0"/>
                </a:rPr>
                <a:t>PE</a:t>
              </a:r>
            </a:p>
          </p:txBody>
        </p:sp>
        <p:sp>
          <p:nvSpPr>
            <p:cNvPr id="17419" name="Oval 10"/>
            <p:cNvSpPr>
              <a:spLocks noChangeArrowheads="1"/>
            </p:cNvSpPr>
            <p:nvPr/>
          </p:nvSpPr>
          <p:spPr bwMode="auto">
            <a:xfrm>
              <a:off x="1632" y="1536"/>
              <a:ext cx="480" cy="480"/>
            </a:xfrm>
            <a:prstGeom prst="ellipse">
              <a:avLst/>
            </a:prstGeom>
            <a:solidFill>
              <a:schemeClr val="accent1"/>
            </a:solidFill>
            <a:ln w="12700">
              <a:solidFill>
                <a:schemeClr val="tx1"/>
              </a:solidFill>
              <a:round/>
              <a:headEnd type="none" w="sm" len="sm"/>
              <a:tailEnd type="none" w="sm" len="sm"/>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b="1">
                  <a:latin typeface="Times New Roman" panose="02020603050405020304" pitchFamily="18" charset="0"/>
                </a:rPr>
                <a:t>PE</a:t>
              </a:r>
            </a:p>
          </p:txBody>
        </p:sp>
        <p:sp>
          <p:nvSpPr>
            <p:cNvPr id="17420" name="Oval 11"/>
            <p:cNvSpPr>
              <a:spLocks noChangeArrowheads="1"/>
            </p:cNvSpPr>
            <p:nvPr/>
          </p:nvSpPr>
          <p:spPr bwMode="auto">
            <a:xfrm>
              <a:off x="2256" y="1536"/>
              <a:ext cx="480" cy="480"/>
            </a:xfrm>
            <a:prstGeom prst="ellipse">
              <a:avLst/>
            </a:prstGeom>
            <a:solidFill>
              <a:schemeClr val="accent1"/>
            </a:solidFill>
            <a:ln w="12700">
              <a:solidFill>
                <a:schemeClr val="tx1"/>
              </a:solidFill>
              <a:round/>
              <a:headEnd type="none" w="sm" len="sm"/>
              <a:tailEnd type="none" w="sm" len="sm"/>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b="1">
                  <a:latin typeface="Times New Roman" panose="02020603050405020304" pitchFamily="18" charset="0"/>
                </a:rPr>
                <a:t>PE</a:t>
              </a:r>
            </a:p>
          </p:txBody>
        </p:sp>
        <p:sp>
          <p:nvSpPr>
            <p:cNvPr id="17421" name="Line 12"/>
            <p:cNvSpPr>
              <a:spLocks noChangeShapeType="1"/>
            </p:cNvSpPr>
            <p:nvPr/>
          </p:nvSpPr>
          <p:spPr bwMode="auto">
            <a:xfrm>
              <a:off x="624" y="2016"/>
              <a:ext cx="0" cy="144"/>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22" name="Line 13"/>
            <p:cNvSpPr>
              <a:spLocks noChangeShapeType="1"/>
            </p:cNvSpPr>
            <p:nvPr/>
          </p:nvSpPr>
          <p:spPr bwMode="auto">
            <a:xfrm>
              <a:off x="1248" y="2016"/>
              <a:ext cx="0" cy="144"/>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23" name="Line 14"/>
            <p:cNvSpPr>
              <a:spLocks noChangeShapeType="1"/>
            </p:cNvSpPr>
            <p:nvPr/>
          </p:nvSpPr>
          <p:spPr bwMode="auto">
            <a:xfrm>
              <a:off x="1872" y="2016"/>
              <a:ext cx="0" cy="144"/>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24" name="Line 15"/>
            <p:cNvSpPr>
              <a:spLocks noChangeShapeType="1"/>
            </p:cNvSpPr>
            <p:nvPr/>
          </p:nvSpPr>
          <p:spPr bwMode="auto">
            <a:xfrm>
              <a:off x="2496" y="2016"/>
              <a:ext cx="0" cy="144"/>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ja-JP" altLang="en-US"/>
            </a:p>
          </p:txBody>
        </p:sp>
        <p:cxnSp>
          <p:nvCxnSpPr>
            <p:cNvPr id="17425" name="AutoShape 16"/>
            <p:cNvCxnSpPr>
              <a:cxnSpLocks noChangeShapeType="1"/>
              <a:stCxn id="17417" idx="2"/>
              <a:endCxn id="17415" idx="0"/>
            </p:cNvCxnSpPr>
            <p:nvPr/>
          </p:nvCxnSpPr>
          <p:spPr bwMode="auto">
            <a:xfrm>
              <a:off x="1560" y="3120"/>
              <a:ext cx="0" cy="144"/>
            </a:xfrm>
            <a:prstGeom prst="straightConnector1">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7426" name="Rectangle 17"/>
            <p:cNvSpPr>
              <a:spLocks noChangeArrowheads="1"/>
            </p:cNvSpPr>
            <p:nvPr/>
          </p:nvSpPr>
          <p:spPr bwMode="auto">
            <a:xfrm>
              <a:off x="672" y="3744"/>
              <a:ext cx="1920" cy="432"/>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a:latin typeface="Times New Roman" panose="02020603050405020304" pitchFamily="18" charset="0"/>
                </a:rPr>
                <a:t>Main</a:t>
              </a:r>
              <a:r>
                <a:rPr lang="ja-JP" altLang="en-US" sz="2400">
                  <a:latin typeface="Times New Roman" panose="02020603050405020304" pitchFamily="18" charset="0"/>
                </a:rPr>
                <a:t>　</a:t>
              </a:r>
              <a:r>
                <a:rPr lang="en-US" altLang="ja-JP" sz="2400">
                  <a:latin typeface="Times New Roman" panose="02020603050405020304" pitchFamily="18" charset="0"/>
                </a:rPr>
                <a:t>Memory</a:t>
              </a:r>
            </a:p>
          </p:txBody>
        </p:sp>
      </p:grpSp>
      <p:sp>
        <p:nvSpPr>
          <p:cNvPr id="17413" name="Text Box 18"/>
          <p:cNvSpPr txBox="1">
            <a:spLocks noChangeArrowheads="1"/>
          </p:cNvSpPr>
          <p:nvPr/>
        </p:nvSpPr>
        <p:spPr bwMode="auto">
          <a:xfrm>
            <a:off x="4572000" y="5013325"/>
            <a:ext cx="457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Shared cache is often used for L2 cache of on-chip multiprocessors</a:t>
            </a:r>
            <a:endParaRPr lang="en-US" altLang="ja-JP" sz="20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EF47F9CC-082D-4165-983E-5A39DB84AD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585"/>
    </mc:Choice>
    <mc:Fallback>
      <p:transition spd="slow" advTm="4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05" x="9117013" y="2189163"/>
          <p14:tracePt t="1112" x="9070975" y="2179638"/>
          <p14:tracePt t="1128" x="9043988" y="2170113"/>
          <p14:tracePt t="1136" x="9007475" y="2152650"/>
          <p14:tracePt t="1152" x="8988425" y="2143125"/>
          <p14:tracePt t="1168" x="8980488" y="2133600"/>
          <p14:tracePt t="1177" x="8970963" y="2133600"/>
          <p14:tracePt t="1185" x="8961438" y="2133600"/>
          <p14:tracePt t="1192" x="8951913" y="2125663"/>
          <p14:tracePt t="1200" x="8943975" y="2125663"/>
          <p14:tracePt t="1360" x="8934450" y="2116138"/>
          <p14:tracePt t="1384" x="8934450" y="2106613"/>
          <p14:tracePt t="1400" x="8924925" y="2097088"/>
          <p14:tracePt t="1416" x="8897938" y="2089150"/>
          <p14:tracePt t="1457" x="8888413" y="2079625"/>
          <p14:tracePt t="1488" x="8878888" y="2060575"/>
          <p14:tracePt t="1505" x="8878888" y="2052638"/>
          <p14:tracePt t="1512" x="8861425" y="2024063"/>
          <p14:tracePt t="1521" x="8842375" y="2006600"/>
          <p14:tracePt t="1528" x="8834438" y="1987550"/>
          <p14:tracePt t="1536" x="8815388" y="1951038"/>
          <p14:tracePt t="1544" x="8788400" y="1924050"/>
          <p14:tracePt t="1552" x="8778875" y="1906588"/>
          <p14:tracePt t="1560" x="8770938" y="1860550"/>
          <p14:tracePt t="1568" x="8770938" y="1833563"/>
          <p14:tracePt t="1576" x="8770938" y="1824038"/>
          <p14:tracePt t="1584" x="8770938" y="1804988"/>
          <p14:tracePt t="1592" x="8770938" y="1797050"/>
          <p14:tracePt t="1600" x="8770938" y="1787525"/>
          <p14:tracePt t="1608" x="8761413" y="1778000"/>
          <p14:tracePt t="1616" x="8761413" y="1768475"/>
          <p14:tracePt t="1632" x="8751888" y="1741488"/>
          <p14:tracePt t="1648" x="8742363" y="1731963"/>
          <p14:tracePt t="1664" x="8734425" y="1724025"/>
          <p14:tracePt t="1672" x="8724900" y="1724025"/>
          <p14:tracePt t="2272" x="8715375" y="1724025"/>
          <p14:tracePt t="2288" x="8705850" y="1724025"/>
          <p14:tracePt t="2296" x="8697913" y="1724025"/>
          <p14:tracePt t="2312" x="8688388" y="1724025"/>
          <p14:tracePt t="2321" x="8669338" y="1714500"/>
          <p14:tracePt t="2337" x="8661400" y="1704975"/>
          <p14:tracePt t="2648" x="8642350" y="1704975"/>
          <p14:tracePt t="2656" x="8624888" y="1704975"/>
          <p14:tracePt t="2664" x="8615363" y="1704975"/>
          <p14:tracePt t="2673" x="8605838" y="1704975"/>
          <p14:tracePt t="2687" x="8596313" y="1697038"/>
          <p14:tracePt t="2896" x="8588375" y="1697038"/>
          <p14:tracePt t="2904" x="8551863" y="1677988"/>
          <p14:tracePt t="2912" x="8488363" y="1651000"/>
          <p14:tracePt t="2920" x="8405813" y="1624013"/>
          <p14:tracePt t="2928" x="8332788" y="1614488"/>
          <p14:tracePt t="2936" x="8232775" y="1587500"/>
          <p14:tracePt t="2944" x="8177213" y="1587500"/>
          <p14:tracePt t="2952" x="8104188" y="1568450"/>
          <p14:tracePt t="2960" x="8050213" y="1568450"/>
          <p14:tracePt t="2968" x="7986713" y="1568450"/>
          <p14:tracePt t="2976" x="7950200" y="1568450"/>
          <p14:tracePt t="2992" x="7921625" y="1568450"/>
          <p14:tracePt t="3000" x="7904163" y="1568450"/>
          <p14:tracePt t="3072" x="7894638" y="1568450"/>
          <p14:tracePt t="3104" x="7894638" y="1558925"/>
          <p14:tracePt t="3112" x="7894638" y="1550988"/>
          <p14:tracePt t="3128" x="7894638" y="1541463"/>
          <p14:tracePt t="3160" x="7894638" y="1531938"/>
          <p14:tracePt t="3184" x="7894638" y="1522413"/>
          <p14:tracePt t="3208" x="7894638" y="1504950"/>
          <p14:tracePt t="3216" x="7885113" y="1485900"/>
          <p14:tracePt t="3232" x="7867650" y="1477963"/>
          <p14:tracePt t="3239" x="7831138" y="1441450"/>
          <p14:tracePt t="3248" x="7813675" y="1431925"/>
          <p14:tracePt t="3256" x="7794625" y="1422400"/>
          <p14:tracePt t="3264" x="7785100" y="1422400"/>
          <p14:tracePt t="3272" x="7758113" y="1404938"/>
          <p14:tracePt t="3280" x="7748588" y="1395413"/>
          <p14:tracePt t="3296" x="7721600" y="1385888"/>
          <p14:tracePt t="3312" x="7712075" y="1385888"/>
          <p14:tracePt t="3321" x="7685088" y="1385888"/>
          <p14:tracePt t="3328" x="7667625" y="1376363"/>
          <p14:tracePt t="3343" x="7658100" y="1376363"/>
          <p14:tracePt t="3351" x="7639050" y="1376363"/>
          <p14:tracePt t="3367" x="7621588" y="1376363"/>
          <p14:tracePt t="3375" x="7612063" y="1376363"/>
          <p14:tracePt t="3383" x="7594600" y="1376363"/>
          <p14:tracePt t="3391" x="7575550" y="1376363"/>
          <p14:tracePt t="3399" x="7539038" y="1376363"/>
          <p14:tracePt t="3407" x="7531100" y="1376363"/>
          <p14:tracePt t="3415" x="7494588" y="1376363"/>
          <p14:tracePt t="3424" x="7458075" y="1376363"/>
          <p14:tracePt t="3432" x="7439025" y="1376363"/>
          <p14:tracePt t="3439" x="7392988" y="1376363"/>
          <p14:tracePt t="3448" x="7366000" y="1376363"/>
          <p14:tracePt t="3456" x="7348538" y="1376363"/>
          <p14:tracePt t="3464" x="7292975" y="1376363"/>
          <p14:tracePt t="3472" x="7275513" y="1376363"/>
          <p14:tracePt t="3480" x="7248525" y="1376363"/>
          <p14:tracePt t="3488" x="7239000" y="1376363"/>
          <p14:tracePt t="3496" x="7202488" y="1376363"/>
          <p14:tracePt t="3506" x="7183438" y="1376363"/>
          <p14:tracePt t="3512" x="7165975" y="1395413"/>
          <p14:tracePt t="3521" x="7138988" y="1412875"/>
          <p14:tracePt t="3528" x="7092950" y="1422400"/>
          <p14:tracePt t="3536" x="7065963" y="1422400"/>
          <p14:tracePt t="3544" x="7037388" y="1431925"/>
          <p14:tracePt t="3552" x="6992938" y="1449388"/>
          <p14:tracePt t="3560" x="6946900" y="1458913"/>
          <p14:tracePt t="3568" x="6910388" y="1458913"/>
          <p14:tracePt t="3576" x="6883400" y="1468438"/>
          <p14:tracePt t="3584" x="6837363" y="1468438"/>
          <p14:tracePt t="3592" x="6810375" y="1485900"/>
          <p14:tracePt t="3600" x="6764338" y="1485900"/>
          <p14:tracePt t="3608" x="6710363" y="1504950"/>
          <p14:tracePt t="3616" x="6664325" y="1514475"/>
          <p14:tracePt t="3624" x="6610350" y="1531938"/>
          <p14:tracePt t="3632" x="6564313" y="1531938"/>
          <p14:tracePt t="3639" x="6500813" y="1541463"/>
          <p14:tracePt t="3647" x="6454775" y="1541463"/>
          <p14:tracePt t="3655" x="6418263" y="1541463"/>
          <p14:tracePt t="3663" x="6372225" y="1558925"/>
          <p14:tracePt t="3671" x="6345238" y="1558925"/>
          <p14:tracePt t="3679" x="6281738" y="1568450"/>
          <p14:tracePt t="3687" x="6226175" y="1568450"/>
          <p14:tracePt t="3695" x="6189663" y="1587500"/>
          <p14:tracePt t="3703" x="6116638" y="1587500"/>
          <p14:tracePt t="3711" x="6072188" y="1595438"/>
          <p14:tracePt t="3719" x="6016625" y="1595438"/>
          <p14:tracePt t="3727" x="5935663" y="1624013"/>
          <p14:tracePt t="3735" x="5889625" y="1631950"/>
          <p14:tracePt t="3743" x="5816600" y="1631950"/>
          <p14:tracePt t="3751" x="5724525" y="1641475"/>
          <p14:tracePt t="3760" x="5653088" y="1660525"/>
          <p14:tracePt t="3768" x="5534025" y="1687513"/>
          <p14:tracePt t="3776" x="5405438" y="1697038"/>
          <p14:tracePt t="3784" x="5278438" y="1714500"/>
          <p14:tracePt t="3792" x="5151438" y="1724025"/>
          <p14:tracePt t="3800" x="5049838" y="1760538"/>
          <p14:tracePt t="3808" x="4922838" y="1760538"/>
          <p14:tracePt t="3816" x="4813300" y="1768475"/>
          <p14:tracePt t="3824" x="4740275" y="1768475"/>
          <p14:tracePt t="3832" x="4659313" y="1778000"/>
          <p14:tracePt t="3841" x="4603750" y="1797050"/>
          <p14:tracePt t="3848" x="4530725" y="1797050"/>
          <p14:tracePt t="3857" x="4430713" y="1824038"/>
          <p14:tracePt t="3864" x="4376738" y="1824038"/>
          <p14:tracePt t="3872" x="4321175" y="1824038"/>
          <p14:tracePt t="3880" x="4238625" y="1833563"/>
          <p14:tracePt t="3888" x="4221163" y="1833563"/>
          <p14:tracePt t="3896" x="4184650" y="1833563"/>
          <p14:tracePt t="3905" x="4175125" y="1841500"/>
          <p14:tracePt t="3912" x="4157663" y="1851025"/>
          <p14:tracePt t="3921" x="4138613" y="1851025"/>
          <p14:tracePt t="3927" x="4121150" y="1870075"/>
          <p14:tracePt t="3936" x="4111625" y="1870075"/>
          <p14:tracePt t="3943" x="4102100" y="1870075"/>
          <p14:tracePt t="3959" x="4094163" y="1878013"/>
          <p14:tracePt t="3983" x="4075113" y="1887538"/>
          <p14:tracePt t="4023" x="4065588" y="1887538"/>
          <p14:tracePt t="4047" x="4057650" y="1887538"/>
          <p14:tracePt t="4064" x="4038600" y="1897063"/>
          <p14:tracePt t="4080" x="4029075" y="1897063"/>
          <p14:tracePt t="4088" x="4011613" y="1914525"/>
          <p14:tracePt t="4112" x="4011613" y="1924050"/>
          <p14:tracePt t="4143" x="4002088" y="1924050"/>
          <p14:tracePt t="4151" x="3992563" y="1924050"/>
          <p14:tracePt t="4187" x="3984625" y="1924050"/>
          <p14:tracePt t="4208" x="3965575" y="1933575"/>
          <p14:tracePt t="4224" x="3948113" y="1933575"/>
          <p14:tracePt t="4232" x="3929063" y="1960563"/>
          <p14:tracePt t="4248" x="3919538" y="1960563"/>
          <p14:tracePt t="4256" x="3911600" y="1970088"/>
          <p14:tracePt t="4271" x="3892550" y="1987550"/>
          <p14:tracePt t="4280" x="3892550" y="1997075"/>
          <p14:tracePt t="4289" x="3892550" y="2016125"/>
          <p14:tracePt t="4296" x="3892550" y="2033588"/>
          <p14:tracePt t="4305" x="3883025" y="2043113"/>
          <p14:tracePt t="4312" x="3883025" y="2052638"/>
          <p14:tracePt t="4322" x="3875088" y="2070100"/>
          <p14:tracePt t="4328" x="3875088" y="2079625"/>
          <p14:tracePt t="4338" x="3875088" y="2089150"/>
          <p14:tracePt t="4344" x="3856038" y="2106613"/>
          <p14:tracePt t="4352" x="3856038" y="2116138"/>
          <p14:tracePt t="4360" x="3846513" y="2125663"/>
          <p14:tracePt t="4368" x="3838575" y="2143125"/>
          <p14:tracePt t="4384" x="3829050" y="2170113"/>
          <p14:tracePt t="4392" x="3829050" y="2179638"/>
          <p14:tracePt t="4400" x="3810000" y="2206625"/>
          <p14:tracePt t="4408" x="3810000" y="2216150"/>
          <p14:tracePt t="4416" x="3802063" y="2216150"/>
          <p14:tracePt t="4424" x="3802063" y="2252663"/>
          <p14:tracePt t="4432" x="3792538" y="2262188"/>
          <p14:tracePt t="4441" x="3792538" y="2289175"/>
          <p14:tracePt t="4448" x="3783013" y="2298700"/>
          <p14:tracePt t="4455" x="3765550" y="2325688"/>
          <p14:tracePt t="4464" x="3765550" y="2335213"/>
          <p14:tracePt t="4472" x="3765550" y="2352675"/>
          <p14:tracePt t="4480" x="3756025" y="2371725"/>
          <p14:tracePt t="4488" x="3756025" y="2379663"/>
          <p14:tracePt t="4505" x="3746500" y="2389188"/>
          <p14:tracePt t="4512" x="3738563" y="2398713"/>
          <p14:tracePt t="4522" x="3729038" y="2408238"/>
          <p14:tracePt t="4528" x="3719513" y="2416175"/>
          <p14:tracePt t="4544" x="3709988" y="2435225"/>
          <p14:tracePt t="4555" x="3709988" y="2444750"/>
          <p14:tracePt t="4560" x="3702050" y="2452688"/>
          <p14:tracePt t="4568" x="3702050" y="2462213"/>
          <p14:tracePt t="4584" x="3692525" y="2489200"/>
          <p14:tracePt t="4592" x="3683000" y="2498725"/>
          <p14:tracePt t="4608" x="3683000" y="2508250"/>
          <p14:tracePt t="4616" x="3673475" y="2525713"/>
          <p14:tracePt t="4632" x="3656013" y="2535238"/>
          <p14:tracePt t="4912" x="3646488" y="2544763"/>
          <p14:tracePt t="4921" x="3646488" y="2554288"/>
          <p14:tracePt t="4936" x="3646488" y="2562225"/>
          <p14:tracePt t="4944" x="3656013" y="2571750"/>
          <p14:tracePt t="4952" x="3665538" y="2589213"/>
          <p14:tracePt t="4960" x="3692525" y="2598738"/>
          <p14:tracePt t="4968" x="3692525" y="2608263"/>
          <p14:tracePt t="4984" x="3719513" y="2617788"/>
          <p14:tracePt t="4993" x="3719513" y="2635250"/>
          <p14:tracePt t="5000" x="3729038" y="2654300"/>
          <p14:tracePt t="5016" x="3756025" y="2681288"/>
          <p14:tracePt t="5024" x="3775075" y="2698750"/>
          <p14:tracePt t="5032" x="3783013" y="2708275"/>
          <p14:tracePt t="5042" x="3783013" y="2717800"/>
          <p14:tracePt t="5055" x="3783013" y="2735263"/>
          <p14:tracePt t="5232" x="3783013" y="2744788"/>
          <p14:tracePt t="5352" x="3775075" y="2744788"/>
          <p14:tracePt t="6504" x="3783013" y="2744788"/>
          <p14:tracePt t="6519" x="3792538" y="2744788"/>
          <p14:tracePt t="6527" x="3802063" y="2754313"/>
          <p14:tracePt t="6535" x="3829050" y="2763838"/>
          <p14:tracePt t="6568" x="3838575" y="2781300"/>
          <p14:tracePt t="6576" x="3838575" y="2790825"/>
          <p14:tracePt t="6672" x="3838575" y="2808288"/>
          <p14:tracePt t="7024" x="3829050" y="2808288"/>
          <p14:tracePt t="7047" x="3802063" y="2800350"/>
          <p14:tracePt t="7055" x="3783013" y="2790825"/>
          <p14:tracePt t="7080" x="3775075" y="2781300"/>
          <p14:tracePt t="8119" x="3775075" y="2771775"/>
          <p14:tracePt t="9048" x="3802063" y="2763838"/>
          <p14:tracePt t="9056" x="3829050" y="2744788"/>
          <p14:tracePt t="9064" x="3846513" y="2727325"/>
          <p14:tracePt t="9072" x="3875088" y="2717800"/>
          <p14:tracePt t="9080" x="3919538" y="2698750"/>
          <p14:tracePt t="9087" x="3938588" y="2681288"/>
          <p14:tracePt t="9095" x="3956050" y="2681288"/>
          <p14:tracePt t="9103" x="3975100" y="2671763"/>
          <p14:tracePt t="9111" x="4029075" y="2671763"/>
          <p14:tracePt t="9120" x="4038600" y="2671763"/>
          <p14:tracePt t="9127" x="4057650" y="2671763"/>
          <p14:tracePt t="9136" x="4065588" y="2662238"/>
          <p14:tracePt t="9151" x="4075113" y="2654300"/>
          <p14:tracePt t="9159" x="4084638" y="2644775"/>
          <p14:tracePt t="9167" x="4094163" y="2635250"/>
          <p14:tracePt t="9176" x="4102100" y="2625725"/>
          <p14:tracePt t="9200" x="4111625" y="2625725"/>
          <p14:tracePt t="9208" x="4121150" y="2617788"/>
          <p14:tracePt t="9224" x="4129088" y="2617788"/>
          <p14:tracePt t="9239" x="4138613" y="2608263"/>
          <p14:tracePt t="9471" x="4121150" y="2608263"/>
          <p14:tracePt t="9479" x="4084638" y="2617788"/>
          <p14:tracePt t="9495" x="4057650" y="2617788"/>
          <p14:tracePt t="9503" x="4021138" y="2617788"/>
          <p14:tracePt t="9511" x="4002088" y="2625725"/>
          <p14:tracePt t="9521" x="3965575" y="2625725"/>
          <p14:tracePt t="9527" x="3938588" y="2644775"/>
          <p14:tracePt t="9537" x="3902075" y="2644775"/>
          <p14:tracePt t="9545" x="3838575" y="2654300"/>
          <p14:tracePt t="9551" x="3783013" y="2654300"/>
          <p14:tracePt t="9559" x="3746500" y="2662238"/>
          <p14:tracePt t="9567" x="3665538" y="2681288"/>
          <p14:tracePt t="9575" x="3629025" y="2681288"/>
          <p14:tracePt t="9584" x="3563938" y="2717800"/>
          <p14:tracePt t="9592" x="3509963" y="2717800"/>
          <p14:tracePt t="9599" x="3455988" y="2717800"/>
          <p14:tracePt t="9607" x="3382963" y="2717800"/>
          <p14:tracePt t="9615" x="3327400" y="2717800"/>
          <p14:tracePt t="9623" x="3263900" y="2727325"/>
          <p14:tracePt t="9631" x="3190875" y="2727325"/>
          <p14:tracePt t="9639" x="3127375" y="2735263"/>
          <p14:tracePt t="9647" x="3071813" y="2735263"/>
          <p14:tracePt t="9655" x="3017838" y="2735263"/>
          <p14:tracePt t="9663" x="2962275" y="2735263"/>
          <p14:tracePt t="9672" x="2917825" y="2735263"/>
          <p14:tracePt t="9679" x="2881313" y="2754313"/>
          <p14:tracePt t="9687" x="2862263" y="2754313"/>
          <p14:tracePt t="9695" x="2817813" y="2754313"/>
          <p14:tracePt t="9704" x="2808288" y="2754313"/>
          <p14:tracePt t="9712" x="2771775" y="2771775"/>
          <p14:tracePt t="9721" x="2744788" y="2771775"/>
          <p14:tracePt t="9728" x="2716213" y="2771775"/>
          <p14:tracePt t="9737" x="2671763" y="2781300"/>
          <p14:tracePt t="9744" x="2635250" y="2781300"/>
          <p14:tracePt t="9752" x="2579688" y="2790825"/>
          <p14:tracePt t="9760" x="2533650" y="2790825"/>
          <p14:tracePt t="9768" x="2462213" y="2817813"/>
          <p14:tracePt t="9776" x="2406650" y="2827338"/>
          <p14:tracePt t="9784" x="2352675" y="2827338"/>
          <p14:tracePt t="9792" x="2306638" y="2836863"/>
          <p14:tracePt t="9799" x="2279650" y="2836863"/>
          <p14:tracePt t="9807" x="2243138" y="2844800"/>
          <p14:tracePt t="9815" x="2214563" y="2863850"/>
          <p14:tracePt t="9823" x="2187575" y="2863850"/>
          <p14:tracePt t="9831" x="2179638" y="2873375"/>
          <p14:tracePt t="9839" x="2143125" y="2881313"/>
          <p14:tracePt t="9847" x="2133600" y="2881313"/>
          <p14:tracePt t="9855" x="2114550" y="2881313"/>
          <p14:tracePt t="9863" x="2106613" y="2881313"/>
          <p14:tracePt t="9871" x="2097088" y="2890838"/>
          <p14:tracePt t="9879" x="2078038" y="2890838"/>
          <p14:tracePt t="9887" x="2060575" y="2890838"/>
          <p14:tracePt t="9895" x="2014538" y="2890838"/>
          <p14:tracePt t="9903" x="1987550" y="2909888"/>
          <p14:tracePt t="9911" x="1960563" y="2909888"/>
          <p14:tracePt t="9921" x="1914525" y="2909888"/>
          <p14:tracePt t="9927" x="1878013" y="2909888"/>
          <p14:tracePt t="9937" x="1804988" y="2909888"/>
          <p14:tracePt t="9943" x="1751013" y="2909888"/>
          <p14:tracePt t="9952" x="1677988" y="2909888"/>
          <p14:tracePt t="9959" x="1612900" y="2927350"/>
          <p14:tracePt t="9968" x="1541463" y="2927350"/>
          <p14:tracePt t="9975" x="1468438" y="2936875"/>
          <p14:tracePt t="9983" x="1385888" y="2946400"/>
          <p14:tracePt t="9992" x="1312863" y="2973388"/>
          <p14:tracePt t="10009" x="1239838" y="2973388"/>
          <p14:tracePt t="10015" x="1212850" y="2982913"/>
          <p14:tracePt t="10032" x="1203325" y="2982913"/>
          <p14:tracePt t="10047" x="1193800" y="2982913"/>
          <p14:tracePt t="10192" x="1185863" y="2982913"/>
          <p14:tracePt t="10200" x="1185863" y="2973388"/>
          <p14:tracePt t="10207" x="1185863" y="2917825"/>
          <p14:tracePt t="10215" x="1212850" y="2873375"/>
          <p14:tracePt t="10223" x="1222375" y="2808288"/>
          <p14:tracePt t="10231" x="1230313" y="2754313"/>
          <p14:tracePt t="10239" x="1276350" y="2690813"/>
          <p14:tracePt t="10247" x="1293813" y="2608263"/>
          <p14:tracePt t="10255" x="1339850" y="2544763"/>
          <p14:tracePt t="10263" x="1376363" y="2481263"/>
          <p14:tracePt t="10273" x="1422400" y="2435225"/>
          <p14:tracePt t="10280" x="1458913" y="2408238"/>
          <p14:tracePt t="10288" x="1512888" y="2371725"/>
          <p14:tracePt t="10296" x="1549400" y="2343150"/>
          <p14:tracePt t="10303" x="1576388" y="2335213"/>
          <p14:tracePt t="10311" x="1649413" y="2325688"/>
          <p14:tracePt t="10319" x="1778000" y="2325688"/>
          <p14:tracePt t="10327" x="1905000" y="2325688"/>
          <p14:tracePt t="10336" x="1997075" y="2325688"/>
          <p14:tracePt t="10343" x="2143125" y="2325688"/>
          <p14:tracePt t="10352" x="2306638" y="2325688"/>
          <p14:tracePt t="10360" x="2433638" y="2325688"/>
          <p14:tracePt t="10368" x="2598738" y="2325688"/>
          <p14:tracePt t="10376" x="2762250" y="2343150"/>
          <p14:tracePt t="10384" x="2944813" y="2371725"/>
          <p14:tracePt t="10392" x="3127375" y="2416175"/>
          <p14:tracePt t="10400" x="3290888" y="2435225"/>
          <p14:tracePt t="10408" x="3455988" y="2498725"/>
          <p14:tracePt t="10416" x="3609975" y="2508250"/>
          <p14:tracePt t="10426" x="3756025" y="2571750"/>
          <p14:tracePt t="10432" x="3902075" y="2598738"/>
          <p14:tracePt t="10441" x="4002088" y="2644775"/>
          <p14:tracePt t="10448" x="4138613" y="2698750"/>
          <p14:tracePt t="10456" x="4238625" y="2771775"/>
          <p14:tracePt t="10464" x="4340225" y="2827338"/>
          <p14:tracePt t="10472" x="4403725" y="2909888"/>
          <p14:tracePt t="10480" x="4440238" y="2973388"/>
          <p14:tracePt t="10488" x="4476750" y="3027363"/>
          <p14:tracePt t="10495" x="4494213" y="3082925"/>
          <p14:tracePt t="10504" x="4503738" y="3109913"/>
          <p14:tracePt t="10512" x="4503738" y="3155950"/>
          <p14:tracePt t="10521" x="4503738" y="3173413"/>
          <p14:tracePt t="10527" x="4503738" y="3192463"/>
          <p14:tracePt t="10537" x="4503738" y="3200400"/>
          <p14:tracePt t="10543" x="4503738" y="3228975"/>
          <p14:tracePt t="10552" x="4503738" y="3236913"/>
          <p14:tracePt t="10559" x="4503738" y="3246438"/>
          <p14:tracePt t="10567" x="4503738" y="3273425"/>
          <p14:tracePt t="10575" x="4484688" y="3292475"/>
          <p14:tracePt t="10583" x="4448175" y="3328988"/>
          <p14:tracePt t="10592" x="4440238" y="3346450"/>
          <p14:tracePt t="10599" x="4413250" y="3375025"/>
          <p14:tracePt t="10607" x="4376738" y="3411538"/>
          <p14:tracePt t="10615" x="4348163" y="3438525"/>
          <p14:tracePt t="10623" x="4284663" y="3492500"/>
          <p14:tracePt t="10631" x="4238625" y="3511550"/>
          <p14:tracePt t="10639" x="4175125" y="3556000"/>
          <p14:tracePt t="10647" x="4111625" y="3575050"/>
          <p14:tracePt t="10656" x="4011613" y="3638550"/>
          <p14:tracePt t="10663" x="3948113" y="3657600"/>
          <p14:tracePt t="10673" x="3865563" y="3702050"/>
          <p14:tracePt t="10679" x="3775075" y="3730625"/>
          <p14:tracePt t="10687" x="3656013" y="3767138"/>
          <p14:tracePt t="10695" x="3582988" y="3784600"/>
          <p14:tracePt t="10704" x="3500438" y="3794125"/>
          <p14:tracePt t="10711" x="3409950" y="3821113"/>
          <p14:tracePt t="10720" x="3354388" y="3821113"/>
          <p14:tracePt t="10727" x="3281363" y="3821113"/>
          <p14:tracePt t="10735" x="3200400" y="3821113"/>
          <p14:tracePt t="10743" x="3108325" y="3821113"/>
          <p14:tracePt t="10751" x="3017838" y="3821113"/>
          <p14:tracePt t="10759" x="2944813" y="3803650"/>
          <p14:tracePt t="10767" x="2825750" y="3730625"/>
          <p14:tracePt t="10775" x="2689225" y="3675063"/>
          <p14:tracePt t="10783" x="2570163" y="3602038"/>
          <p14:tracePt t="10791" x="2462213" y="3575050"/>
          <p14:tracePt t="10799" x="2343150" y="3511550"/>
          <p14:tracePt t="10807" x="2251075" y="3502025"/>
          <p14:tracePt t="10815" x="2151063" y="3446463"/>
          <p14:tracePt t="10823" x="2106613" y="3429000"/>
          <p14:tracePt t="10831" x="2078038" y="3402013"/>
          <p14:tracePt t="10839" x="2041525" y="3392488"/>
          <p14:tracePt t="10847" x="2033588" y="3365500"/>
          <p14:tracePt t="10855" x="2024063" y="3355975"/>
          <p14:tracePt t="10863" x="2014538" y="3338513"/>
          <p14:tracePt t="10872" x="1987550" y="3302000"/>
          <p14:tracePt t="10879" x="1941513" y="3228975"/>
          <p14:tracePt t="10887" x="1931988" y="3192463"/>
          <p14:tracePt t="10895" x="1887538" y="3109913"/>
          <p14:tracePt t="10904" x="1878013" y="3046413"/>
          <p14:tracePt t="10911" x="1831975" y="2936875"/>
          <p14:tracePt t="10921" x="1824038" y="2890838"/>
          <p14:tracePt t="10927" x="1824038" y="2863850"/>
          <p14:tracePt t="10936" x="1824038" y="2808288"/>
          <p14:tracePt t="10943" x="1824038" y="2763838"/>
          <p14:tracePt t="10951" x="1831975" y="2744788"/>
          <p14:tracePt t="10959" x="1851025" y="2717800"/>
          <p14:tracePt t="10967" x="1868488" y="2717800"/>
          <p14:tracePt t="10975" x="1905000" y="2708275"/>
          <p14:tracePt t="10983" x="1931988" y="2698750"/>
          <p14:tracePt t="10991" x="2005013" y="2681288"/>
          <p14:tracePt t="10999" x="2097088" y="2671763"/>
          <p14:tracePt t="11007" x="2170113" y="2662238"/>
          <p14:tracePt t="11015" x="2306638" y="2644775"/>
          <p14:tracePt t="11023" x="2452688" y="2625725"/>
          <p14:tracePt t="11031" x="2598738" y="2625725"/>
          <p14:tracePt t="11039" x="2762250" y="2625725"/>
          <p14:tracePt t="11047" x="2917825" y="2625725"/>
          <p14:tracePt t="11055" x="3100388" y="2625725"/>
          <p14:tracePt t="11064" x="3263900" y="2625725"/>
          <p14:tracePt t="11071" x="3446463" y="2625725"/>
          <p14:tracePt t="11088" x="3719513" y="2635250"/>
          <p14:tracePt t="11095" x="3838575" y="2662238"/>
          <p14:tracePt t="11105" x="3929063" y="2690813"/>
          <p14:tracePt t="11111" x="4011613" y="2717800"/>
          <p14:tracePt t="11119" x="4057650" y="2754313"/>
          <p14:tracePt t="11127" x="4102100" y="2771775"/>
          <p14:tracePt t="11136" x="4111625" y="2808288"/>
          <p14:tracePt t="11143" x="4111625" y="2827338"/>
          <p14:tracePt t="11151" x="4121150" y="2844800"/>
          <p14:tracePt t="11159" x="4121150" y="2873375"/>
          <p14:tracePt t="11167" x="4121150" y="2900363"/>
          <p14:tracePt t="11175" x="4121150" y="2927350"/>
          <p14:tracePt t="11184" x="4121150" y="2936875"/>
          <p14:tracePt t="11192" x="4111625" y="2973388"/>
          <p14:tracePt t="11208" x="4094163" y="2990850"/>
          <p14:tracePt t="11224" x="4065588" y="2990850"/>
          <p14:tracePt t="11240" x="4048125" y="3000375"/>
          <p14:tracePt t="11392" x="4011613" y="3017838"/>
          <p14:tracePt t="11416" x="4002088" y="3017838"/>
          <p14:tracePt t="11424" x="4002088" y="3027363"/>
          <p14:tracePt t="11440" x="3992563" y="3036888"/>
          <p14:tracePt t="11448" x="3984625" y="3046413"/>
          <p14:tracePt t="11458" x="3965575" y="3063875"/>
          <p14:tracePt t="11473" x="3956050" y="3073400"/>
          <p14:tracePt t="11489" x="3948113" y="3082925"/>
          <p14:tracePt t="11496" x="3938588" y="3082925"/>
          <p14:tracePt t="11513" x="3911600" y="3100388"/>
          <p14:tracePt t="11522" x="3892550" y="3109913"/>
          <p14:tracePt t="11528" x="3875088" y="3109913"/>
          <p14:tracePt t="11538" x="3846513" y="3127375"/>
          <p14:tracePt t="11544" x="3829050" y="3136900"/>
          <p14:tracePt t="11554" x="3783013" y="3146425"/>
          <p14:tracePt t="11560" x="3783013" y="3155950"/>
          <p14:tracePt t="11569" x="3756025" y="3163888"/>
          <p14:tracePt t="11576" x="3719513" y="3163888"/>
          <p14:tracePt t="11584" x="3702050" y="3173413"/>
          <p14:tracePt t="11600" x="3692525" y="3173413"/>
          <p14:tracePt t="11609" x="3673475" y="3182938"/>
          <p14:tracePt t="11616" x="3665538" y="3182938"/>
          <p14:tracePt t="11640" x="3656013" y="3182938"/>
          <p14:tracePt t="11680" x="3646488" y="3182938"/>
          <p14:tracePt t="11809" x="3636963" y="3182938"/>
          <p14:tracePt t="12287" x="3629025" y="3182938"/>
          <p14:tracePt t="12303" x="3619500" y="3182938"/>
          <p14:tracePt t="15007" x="3609975" y="3182938"/>
          <p14:tracePt t="15016" x="3600450" y="3182938"/>
          <p14:tracePt t="15032" x="3592513" y="3182938"/>
          <p14:tracePt t="15039" x="3582988" y="3182938"/>
          <p14:tracePt t="15471" x="3573463" y="3182938"/>
          <p14:tracePt t="15504" x="3563938" y="3182938"/>
          <p14:tracePt t="15519" x="3536950" y="3182938"/>
          <p14:tracePt t="15528" x="3519488" y="3182938"/>
          <p14:tracePt t="15536" x="3490913" y="3182938"/>
          <p14:tracePt t="15543" x="3473450" y="3182938"/>
          <p14:tracePt t="15553" x="3446463" y="3182938"/>
          <p14:tracePt t="15559" x="3427413" y="3182938"/>
          <p14:tracePt t="15567" x="3382963" y="3182938"/>
          <p14:tracePt t="15575" x="3354388" y="3182938"/>
          <p14:tracePt t="15583" x="3336925" y="3182938"/>
          <p14:tracePt t="15591" x="3300413" y="3182938"/>
          <p14:tracePt t="15599" x="3281363" y="3182938"/>
          <p14:tracePt t="15607" x="3254375" y="3182938"/>
          <p14:tracePt t="15615" x="3236913" y="3182938"/>
          <p14:tracePt t="15623" x="3200400" y="3182938"/>
          <p14:tracePt t="15631" x="3171825" y="3173413"/>
          <p14:tracePt t="15639" x="3154363" y="3163888"/>
          <p14:tracePt t="15647" x="3136900" y="3163888"/>
          <p14:tracePt t="15655" x="3108325" y="3163888"/>
          <p14:tracePt t="15663" x="3100388" y="3163888"/>
          <p14:tracePt t="15671" x="3063875" y="3163888"/>
          <p14:tracePt t="15679" x="3054350" y="3163888"/>
          <p14:tracePt t="15687" x="3017838" y="3163888"/>
          <p14:tracePt t="15695" x="2998788" y="3163888"/>
          <p14:tracePt t="15703" x="2971800" y="3146425"/>
          <p14:tracePt t="15711" x="2917825" y="3146425"/>
          <p14:tracePt t="15720" x="2881313" y="3146425"/>
          <p14:tracePt t="15727" x="2862263" y="3146425"/>
          <p14:tracePt t="15737" x="2808288" y="3146425"/>
          <p14:tracePt t="15743" x="2762250" y="3146425"/>
          <p14:tracePt t="15753" x="2708275" y="3146425"/>
          <p14:tracePt t="15759" x="2671763" y="3146425"/>
          <p14:tracePt t="15768" x="2616200" y="3146425"/>
          <p14:tracePt t="15775" x="2598738" y="3146425"/>
          <p14:tracePt t="15783" x="2552700" y="3136900"/>
          <p14:tracePt t="15791" x="2533650" y="3127375"/>
          <p14:tracePt t="15799" x="2506663" y="3127375"/>
          <p14:tracePt t="15807" x="2498725" y="3127375"/>
          <p14:tracePt t="15815" x="2489200" y="3127375"/>
          <p14:tracePt t="15823" x="2479675" y="3127375"/>
          <p14:tracePt t="15831" x="2452688" y="3109913"/>
          <p14:tracePt t="15847" x="2452688" y="3100388"/>
          <p14:tracePt t="15864" x="2425700" y="3090863"/>
          <p14:tracePt t="15871" x="2406650" y="3082925"/>
          <p14:tracePt t="15880" x="2360613" y="3063875"/>
          <p14:tracePt t="15889" x="2324100" y="3054350"/>
          <p14:tracePt t="15895" x="2306638" y="3046413"/>
          <p14:tracePt t="15903" x="2251075" y="3009900"/>
          <p14:tracePt t="15911" x="2206625" y="2982913"/>
          <p14:tracePt t="15920" x="2179638" y="2963863"/>
          <p14:tracePt t="15927" x="2133600" y="2927350"/>
          <p14:tracePt t="15937" x="2070100" y="2890838"/>
          <p14:tracePt t="15943" x="2014538" y="2854325"/>
          <p14:tracePt t="15953" x="1987550" y="2827338"/>
          <p14:tracePt t="15959" x="1978025" y="2817813"/>
          <p14:tracePt t="15969" x="1941513" y="2808288"/>
          <p14:tracePt t="15975" x="1914525" y="2781300"/>
          <p14:tracePt t="15991" x="1905000" y="2763838"/>
          <p14:tracePt t="15999" x="1878013" y="2735263"/>
          <p14:tracePt t="16016" x="1878013" y="2727325"/>
          <p14:tracePt t="16023" x="1878013" y="2708275"/>
          <p14:tracePt t="16031" x="1878013" y="2690813"/>
          <p14:tracePt t="16039" x="1878013" y="2681288"/>
          <p14:tracePt t="16047" x="1878013" y="2662238"/>
          <p14:tracePt t="16055" x="1878013" y="2644775"/>
          <p14:tracePt t="16063" x="1878013" y="2635250"/>
          <p14:tracePt t="16071" x="1878013" y="2617788"/>
          <p14:tracePt t="16079" x="1914525" y="2589213"/>
          <p14:tracePt t="16088" x="1941513" y="2581275"/>
          <p14:tracePt t="16095" x="1997075" y="2562225"/>
          <p14:tracePt t="16103" x="2097088" y="2544763"/>
          <p14:tracePt t="16111" x="2206625" y="2535238"/>
          <p14:tracePt t="16119" x="2333625" y="2517775"/>
          <p14:tracePt t="16127" x="2462213" y="2517775"/>
          <p14:tracePt t="16135" x="2598738" y="2489200"/>
          <p14:tracePt t="16143" x="2762250" y="2471738"/>
          <p14:tracePt t="16151" x="2908300" y="2471738"/>
          <p14:tracePt t="16159" x="3044825" y="2471738"/>
          <p14:tracePt t="16167" x="3171825" y="2471738"/>
          <p14:tracePt t="16175" x="3300413" y="2471738"/>
          <p14:tracePt t="16183" x="3409950" y="2471738"/>
          <p14:tracePt t="16192" x="3490913" y="2471738"/>
          <p14:tracePt t="16201" x="3563938" y="2471738"/>
          <p14:tracePt t="16208" x="3600450" y="2471738"/>
          <p14:tracePt t="16216" x="3646488" y="2471738"/>
          <p14:tracePt t="16224" x="3692525" y="2489200"/>
          <p14:tracePt t="16232" x="3729038" y="2489200"/>
          <p14:tracePt t="16240" x="3775075" y="2508250"/>
          <p14:tracePt t="16248" x="3819525" y="2544763"/>
          <p14:tracePt t="16257" x="3838575" y="2562225"/>
          <p14:tracePt t="16264" x="3856038" y="2581275"/>
          <p14:tracePt t="16272" x="3875088" y="2598738"/>
          <p14:tracePt t="16280" x="3892550" y="2608263"/>
          <p14:tracePt t="16288" x="3919538" y="2635250"/>
          <p14:tracePt t="16305" x="3929063" y="2654300"/>
          <p14:tracePt t="16312" x="3938588" y="2662238"/>
          <p14:tracePt t="16321" x="3948113" y="2671763"/>
          <p14:tracePt t="16328" x="3948113" y="2681288"/>
          <p14:tracePt t="16338" x="3948113" y="2690813"/>
          <p14:tracePt t="16344" x="3948113" y="2698750"/>
          <p14:tracePt t="16354" x="3948113" y="2708275"/>
          <p14:tracePt t="16360" x="3948113" y="2717800"/>
          <p14:tracePt t="16368" x="3948113" y="2727325"/>
          <p14:tracePt t="16376" x="3948113" y="2754313"/>
          <p14:tracePt t="16384" x="3948113" y="2763838"/>
          <p14:tracePt t="16392" x="3948113" y="2790825"/>
          <p14:tracePt t="16400" x="3938588" y="2800350"/>
          <p14:tracePt t="16408" x="3929063" y="2808288"/>
          <p14:tracePt t="16416" x="3902075" y="2844800"/>
          <p14:tracePt t="16424" x="3892550" y="2854325"/>
          <p14:tracePt t="16432" x="3875088" y="2873375"/>
          <p14:tracePt t="16442" x="3846513" y="2881313"/>
          <p14:tracePt t="16448" x="3802063" y="2890838"/>
          <p14:tracePt t="16457" x="3783013" y="2900363"/>
          <p14:tracePt t="16464" x="3729038" y="2917825"/>
          <p14:tracePt t="16472" x="3646488" y="2936875"/>
          <p14:tracePt t="16480" x="3600450" y="2973388"/>
          <p14:tracePt t="16488" x="3527425" y="2973388"/>
          <p14:tracePt t="16496" x="3419475" y="3000375"/>
          <p14:tracePt t="16504" x="3336925" y="3009900"/>
          <p14:tracePt t="16512" x="3281363" y="3027363"/>
          <p14:tracePt t="16521" x="3217863" y="3036888"/>
          <p14:tracePt t="16528" x="3163888" y="3036888"/>
          <p14:tracePt t="16538" x="3071813" y="3046413"/>
          <p14:tracePt t="16544" x="3008313" y="3073400"/>
          <p14:tracePt t="16554" x="2981325" y="3073400"/>
          <p14:tracePt t="16560" x="2935288" y="3073400"/>
          <p14:tracePt t="16568" x="2898775" y="3073400"/>
          <p14:tracePt t="16576" x="2881313" y="3073400"/>
          <p14:tracePt t="16584" x="2852738" y="3073400"/>
          <p14:tracePt t="16592" x="2835275" y="3073400"/>
          <p14:tracePt t="16600" x="2817813" y="3073400"/>
          <p14:tracePt t="16608" x="2762250" y="3073400"/>
          <p14:tracePt t="16616" x="2716213" y="3073400"/>
          <p14:tracePt t="16624" x="2679700" y="3073400"/>
          <p14:tracePt t="16632" x="2616200" y="3063875"/>
          <p14:tracePt t="16640" x="2543175" y="3046413"/>
          <p14:tracePt t="16648" x="2462213" y="3017838"/>
          <p14:tracePt t="16658" x="2443163" y="3009900"/>
          <p14:tracePt t="16664" x="2406650" y="3000375"/>
          <p14:tracePt t="16672" x="2389188" y="2990850"/>
          <p14:tracePt t="16680" x="2379663" y="2982913"/>
          <p14:tracePt t="16687" x="2370138" y="2973388"/>
          <p14:tracePt t="16696" x="2360613" y="2973388"/>
          <p14:tracePt t="16705" x="2352675" y="2963863"/>
          <p14:tracePt t="16721" x="2343150" y="2954338"/>
          <p14:tracePt t="16753" x="2343150" y="2946400"/>
          <p14:tracePt t="16768" x="2333625" y="2936875"/>
          <p14:tracePt t="16784" x="2316163" y="2927350"/>
          <p14:tracePt t="16816" x="2306638" y="2927350"/>
          <p14:tracePt t="16824" x="2287588" y="2927350"/>
          <p14:tracePt t="16832" x="2279650" y="2917825"/>
          <p14:tracePt t="16840" x="2270125" y="2917825"/>
          <p14:tracePt t="16848" x="2270125" y="2909888"/>
          <p14:tracePt t="16856" x="2251075" y="2909888"/>
          <p14:tracePt t="16864" x="2233613" y="2900363"/>
          <p14:tracePt t="16873" x="2224088" y="2900363"/>
          <p14:tracePt t="16880" x="2214563" y="2890838"/>
          <p14:tracePt t="16888" x="2206625" y="2890838"/>
          <p14:tracePt t="16896" x="2187575" y="2873375"/>
          <p14:tracePt t="16944" x="2187575" y="2863850"/>
          <p14:tracePt t="16953" x="2179638" y="2854325"/>
          <p14:tracePt t="16976" x="2179638" y="2844800"/>
          <p14:tracePt t="17000" x="2179638" y="2836863"/>
          <p14:tracePt t="17008" x="2179638" y="2808288"/>
          <p14:tracePt t="17016" x="2214563" y="2800350"/>
          <p14:tracePt t="17024" x="2251075" y="2800350"/>
          <p14:tracePt t="17032" x="2306638" y="2790825"/>
          <p14:tracePt t="17040" x="2352675" y="2781300"/>
          <p14:tracePt t="17048" x="2416175" y="2754313"/>
          <p14:tracePt t="17056" x="2433638" y="2754313"/>
          <p14:tracePt t="17064" x="2489200" y="2754313"/>
          <p14:tracePt t="17073" x="2525713" y="2754313"/>
          <p14:tracePt t="17080" x="2579688" y="2754313"/>
          <p14:tracePt t="17088" x="2606675" y="2754313"/>
          <p14:tracePt t="17096" x="2643188" y="2754313"/>
          <p14:tracePt t="17104" x="2652713" y="2754313"/>
          <p14:tracePt t="17112" x="2671763" y="2754313"/>
          <p14:tracePt t="17120" x="2679700" y="2754313"/>
          <p14:tracePt t="17432" x="2708275" y="2754313"/>
          <p14:tracePt t="17440" x="2725738" y="2754313"/>
          <p14:tracePt t="17448" x="2744788" y="2744788"/>
          <p14:tracePt t="17456" x="2771775" y="2744788"/>
          <p14:tracePt t="17464" x="2808288" y="2744788"/>
          <p14:tracePt t="17472" x="2844800" y="2735263"/>
          <p14:tracePt t="17480" x="2889250" y="2727325"/>
          <p14:tracePt t="17487" x="2917825" y="2727325"/>
          <p14:tracePt t="17496" x="2954338" y="2727325"/>
          <p14:tracePt t="17504" x="2971800" y="2727325"/>
          <p14:tracePt t="17511" x="2990850" y="2708275"/>
          <p14:tracePt t="17519" x="3008313" y="2708275"/>
          <p14:tracePt t="17527" x="3017838" y="2708275"/>
          <p14:tracePt t="17535" x="3054350" y="2708275"/>
          <p14:tracePt t="17848" x="3044825" y="2708275"/>
          <p14:tracePt t="19871" x="3035300" y="2698750"/>
          <p14:tracePt t="19927" x="3035300" y="2690813"/>
          <p14:tracePt t="19935" x="3035300" y="2681288"/>
          <p14:tracePt t="19943" x="3054350" y="2671763"/>
          <p14:tracePt t="19952" x="3071813" y="2654300"/>
          <p14:tracePt t="19959" x="3081338" y="2644775"/>
          <p14:tracePt t="19969" x="3117850" y="2617788"/>
          <p14:tracePt t="19976" x="3127375" y="2608263"/>
          <p14:tracePt t="19984" x="3144838" y="2589213"/>
          <p14:tracePt t="19992" x="3163888" y="2571750"/>
          <p14:tracePt t="20004" x="3171825" y="2544763"/>
          <p14:tracePt t="20007" x="3190875" y="2508250"/>
          <p14:tracePt t="20015" x="3200400" y="2508250"/>
          <p14:tracePt t="20023" x="3208338" y="2498725"/>
          <p14:tracePt t="20031" x="3217863" y="2481263"/>
          <p14:tracePt t="20039" x="3236913" y="2462213"/>
          <p14:tracePt t="20047" x="3244850" y="2452688"/>
          <p14:tracePt t="20055" x="3254375" y="2444750"/>
          <p14:tracePt t="20071" x="3263900" y="2425700"/>
          <p14:tracePt t="20079" x="3281363" y="2416175"/>
          <p14:tracePt t="20104" x="3281363" y="2408238"/>
          <p14:tracePt t="20111" x="3281363" y="2398713"/>
          <p14:tracePt t="20143" x="3290888" y="2398713"/>
          <p14:tracePt t="20152" x="3300413" y="2389188"/>
          <p14:tracePt t="20168" x="3317875" y="2379663"/>
          <p14:tracePt t="20176" x="3327400" y="2379663"/>
          <p14:tracePt t="20184" x="3336925" y="2371725"/>
          <p14:tracePt t="20192" x="3354388" y="2371725"/>
          <p14:tracePt t="20200" x="3382963" y="2352675"/>
          <p14:tracePt t="20208" x="3400425" y="2343150"/>
          <p14:tracePt t="20216" x="3419475" y="2325688"/>
          <p14:tracePt t="20224" x="3463925" y="2270125"/>
          <p14:tracePt t="20232" x="3482975" y="2243138"/>
          <p14:tracePt t="20239" x="3546475" y="2206625"/>
          <p14:tracePt t="20248" x="3609975" y="2152650"/>
          <p14:tracePt t="20257" x="3729038" y="2097088"/>
          <p14:tracePt t="20264" x="3810000" y="2060575"/>
          <p14:tracePt t="20273" x="3892550" y="1970088"/>
          <p14:tracePt t="20280" x="3992563" y="1933575"/>
          <p14:tracePt t="20290" x="4057650" y="1878013"/>
          <p14:tracePt t="20296" x="4102100" y="1833563"/>
          <p14:tracePt t="20303" x="4184650" y="1778000"/>
          <p14:tracePt t="20311" x="4238625" y="1724025"/>
          <p14:tracePt t="20320" x="4267200" y="1697038"/>
          <p14:tracePt t="20328" x="4321175" y="1641475"/>
          <p14:tracePt t="20337" x="4357688" y="1595438"/>
          <p14:tracePt t="20344" x="4384675" y="1568450"/>
          <p14:tracePt t="20353" x="4430713" y="1514475"/>
          <p14:tracePt t="20360" x="4467225" y="1468438"/>
          <p14:tracePt t="20370" x="4521200" y="1412875"/>
          <p14:tracePt t="20376" x="4576763" y="1349375"/>
          <p14:tracePt t="20384" x="4594225" y="1303338"/>
          <p14:tracePt t="20392" x="4640263" y="1258888"/>
          <p14:tracePt t="20400" x="4695825" y="1203325"/>
          <p14:tracePt t="20408" x="4730750" y="1158875"/>
          <p14:tracePt t="20416" x="4759325" y="1139825"/>
          <p14:tracePt t="20424" x="4822825" y="1076325"/>
          <p14:tracePt t="20432" x="4868863" y="1039813"/>
          <p14:tracePt t="20440" x="4932363" y="993775"/>
          <p14:tracePt t="20448" x="4978400" y="966788"/>
          <p14:tracePt t="20456" x="5014913" y="920750"/>
          <p14:tracePt t="20472" x="5059363" y="884238"/>
          <p14:tracePt t="20480" x="5095875" y="857250"/>
          <p14:tracePt t="20488" x="5114925" y="811213"/>
          <p14:tracePt t="20496" x="5168900" y="757238"/>
          <p14:tracePt t="20504" x="5187950" y="738188"/>
          <p14:tracePt t="20512" x="5224463" y="693738"/>
          <p14:tracePt t="20520" x="5241925" y="665163"/>
          <p14:tracePt t="20528" x="5268913" y="628650"/>
          <p14:tracePt t="25703" x="5214938" y="674688"/>
          <p14:tracePt t="25711" x="5132388" y="747713"/>
          <p14:tracePt t="25719" x="5032375" y="820738"/>
          <p14:tracePt t="25727" x="4978400" y="866775"/>
          <p14:tracePt t="25736" x="4913313" y="920750"/>
          <p14:tracePt t="25743" x="4868863" y="957263"/>
          <p14:tracePt t="25752" x="4832350" y="993775"/>
          <p14:tracePt t="25759" x="4813300" y="1012825"/>
          <p14:tracePt t="25768" x="4786313" y="1039813"/>
          <p14:tracePt t="25775" x="4767263" y="1057275"/>
          <p14:tracePt t="25784" x="4730750" y="1085850"/>
          <p14:tracePt t="25791" x="4703763" y="1112838"/>
          <p14:tracePt t="25807" x="4667250" y="1139825"/>
          <p14:tracePt t="25815" x="4622800" y="1195388"/>
          <p14:tracePt t="25823" x="4603750" y="1212850"/>
          <p14:tracePt t="25831" x="4594225" y="1231900"/>
          <p14:tracePt t="25839" x="4557713" y="1268413"/>
          <p14:tracePt t="25847" x="4549775" y="1285875"/>
          <p14:tracePt t="25855" x="4521200" y="1322388"/>
          <p14:tracePt t="25863" x="4503738" y="1358900"/>
          <p14:tracePt t="25871" x="4494213" y="1376363"/>
          <p14:tracePt t="25880" x="4484688" y="1412875"/>
          <p14:tracePt t="25887" x="4467225" y="1441450"/>
          <p14:tracePt t="25895" x="4448175" y="1477963"/>
          <p14:tracePt t="25904" x="4440238" y="1522413"/>
          <p14:tracePt t="25911" x="4413250" y="1550988"/>
          <p14:tracePt t="25919" x="4403725" y="1568450"/>
          <p14:tracePt t="25927" x="4357688" y="1614488"/>
          <p14:tracePt t="25936" x="4348163" y="1641475"/>
          <p14:tracePt t="25943" x="4330700" y="1677988"/>
          <p14:tracePt t="25952" x="4311650" y="1697038"/>
          <p14:tracePt t="25959" x="4294188" y="1724025"/>
          <p14:tracePt t="25969" x="4257675" y="1751013"/>
          <p14:tracePt t="25975" x="4248150" y="1760538"/>
          <p14:tracePt t="25984" x="4211638" y="1787525"/>
          <p14:tracePt t="25991" x="4202113" y="1797050"/>
          <p14:tracePt t="26004" x="4194175" y="1804988"/>
          <p14:tracePt t="26007" x="4157663" y="1824038"/>
          <p14:tracePt t="26015" x="4148138" y="1824038"/>
          <p14:tracePt t="26023" x="4138613" y="1833563"/>
          <p14:tracePt t="26031" x="4129088" y="1841500"/>
          <p14:tracePt t="26039" x="4121150" y="1851025"/>
          <p14:tracePt t="26047" x="4111625" y="1860550"/>
          <p14:tracePt t="26055" x="4102100" y="1870075"/>
          <p14:tracePt t="26063" x="4084638" y="1897063"/>
          <p14:tracePt t="26071" x="4084638" y="1906588"/>
          <p14:tracePt t="26079" x="4084638" y="1933575"/>
          <p14:tracePt t="26087" x="4065588" y="1960563"/>
          <p14:tracePt t="26095" x="4057650" y="1970088"/>
          <p14:tracePt t="26111" x="4029075" y="2016125"/>
          <p14:tracePt t="26119" x="4021138" y="2016125"/>
          <p14:tracePt t="26136" x="4011613" y="2052638"/>
          <p14:tracePt t="26143" x="4002088" y="2052638"/>
          <p14:tracePt t="26152" x="3992563" y="2052638"/>
          <p14:tracePt t="26159" x="3984625" y="2060575"/>
          <p14:tracePt t="26169" x="3975100" y="2070100"/>
          <p14:tracePt t="26175" x="3975100" y="2079625"/>
          <p14:tracePt t="26184" x="3965575" y="2089150"/>
          <p14:tracePt t="26191" x="3956050" y="2106613"/>
          <p14:tracePt t="26216" x="3938588" y="2125663"/>
          <p14:tracePt t="26232" x="3929063" y="2143125"/>
          <p14:tracePt t="26248" x="3929063" y="2152650"/>
          <p14:tracePt t="26264" x="3929063" y="2160588"/>
          <p14:tracePt t="26272" x="3929063" y="2170113"/>
          <p14:tracePt t="26287" x="3929063" y="2179638"/>
          <p14:tracePt t="26296" x="3919538" y="2189163"/>
          <p14:tracePt t="26304" x="3911600" y="2197100"/>
          <p14:tracePt t="26312" x="3902075" y="2206625"/>
          <p14:tracePt t="26328" x="3892550" y="2225675"/>
          <p14:tracePt t="26344" x="3883025" y="2243138"/>
          <p14:tracePt t="26368" x="3875088" y="2262188"/>
          <p14:tracePt t="26376" x="3865563" y="2270125"/>
          <p14:tracePt t="26386" x="3856038" y="2270125"/>
          <p14:tracePt t="26408" x="3856038" y="2289175"/>
          <p14:tracePt t="26416" x="3856038" y="2298700"/>
          <p14:tracePt t="26520" x="3856038" y="2306638"/>
          <p14:tracePt t="26536" x="3856038" y="2316163"/>
          <p14:tracePt t="26544" x="3856038" y="2343150"/>
          <p14:tracePt t="26552" x="3856038" y="2362200"/>
          <p14:tracePt t="26560" x="3865563" y="2371725"/>
          <p14:tracePt t="26570" x="3865563" y="2379663"/>
          <p14:tracePt t="26576" x="3875088" y="2389188"/>
          <p14:tracePt t="26586" x="3875088" y="2398713"/>
          <p14:tracePt t="26592" x="3883025" y="2425700"/>
          <p14:tracePt t="26608" x="3883025" y="2435225"/>
          <p14:tracePt t="26616" x="3883025" y="2444750"/>
          <p14:tracePt t="26624" x="3883025" y="2462213"/>
          <p14:tracePt t="26640" x="3883025" y="2471738"/>
          <p14:tracePt t="26648" x="3911600" y="2517775"/>
          <p14:tracePt t="26672" x="3911600" y="2525713"/>
          <p14:tracePt t="26680" x="3911600" y="2562225"/>
          <p14:tracePt t="26696" x="3911600" y="2589213"/>
          <p14:tracePt t="26704" x="3911600" y="2608263"/>
          <p14:tracePt t="26712" x="3911600" y="2644775"/>
          <p14:tracePt t="26720" x="3911600" y="2654300"/>
          <p14:tracePt t="26728" x="3911600" y="2690813"/>
          <p14:tracePt t="26737" x="3911600" y="2708275"/>
          <p14:tracePt t="26744" x="3902075" y="2727325"/>
          <p14:tracePt t="26753" x="3883025" y="2744788"/>
          <p14:tracePt t="26760" x="3883025" y="2754313"/>
          <p14:tracePt t="26770" x="3875088" y="2763838"/>
          <p14:tracePt t="26792" x="3865563" y="2763838"/>
          <p14:tracePt t="26840" x="3856038" y="2763838"/>
          <p14:tracePt t="26848" x="3810000" y="2763838"/>
          <p14:tracePt t="26856" x="3775075" y="2763838"/>
          <p14:tracePt t="26864" x="3719513" y="2763838"/>
          <p14:tracePt t="26873" x="3673475" y="2763838"/>
          <p14:tracePt t="26880" x="3619500" y="2763838"/>
          <p14:tracePt t="26887" x="3563938" y="2763838"/>
          <p14:tracePt t="26896" x="3509963" y="2763838"/>
          <p14:tracePt t="26903" x="3455988" y="2763838"/>
          <p14:tracePt t="26912" x="3390900" y="2763838"/>
          <p14:tracePt t="26920" x="3363913" y="2763838"/>
          <p14:tracePt t="26928" x="3281363" y="2763838"/>
          <p14:tracePt t="26936" x="3217863" y="2763838"/>
          <p14:tracePt t="26944" x="3144838" y="2763838"/>
          <p14:tracePt t="26953" x="3071813" y="2754313"/>
          <p14:tracePt t="26959" x="3008313" y="2735263"/>
          <p14:tracePt t="26969" x="2954338" y="2727325"/>
          <p14:tracePt t="26976" x="2898775" y="2727325"/>
          <p14:tracePt t="26987" x="2889250" y="2727325"/>
          <p14:tracePt t="26992" x="2862263" y="2727325"/>
          <p14:tracePt t="26999" x="2844800" y="2727325"/>
          <p14:tracePt t="27008" x="2817813" y="2727325"/>
          <p14:tracePt t="27016" x="2808288" y="2727325"/>
          <p14:tracePt t="27024" x="2798763" y="2727325"/>
          <p14:tracePt t="27040" x="2781300" y="2727325"/>
          <p14:tracePt t="27312" x="2762250" y="2708275"/>
          <p14:tracePt t="27320" x="2762250" y="2698750"/>
          <p14:tracePt t="27328" x="2762250" y="2681288"/>
          <p14:tracePt t="27337" x="2762250" y="2625725"/>
          <p14:tracePt t="27344" x="2762250" y="2581275"/>
          <p14:tracePt t="27353" x="2762250" y="2554288"/>
          <p14:tracePt t="27360" x="2771775" y="2508250"/>
          <p14:tracePt t="27369" x="2781300" y="2489200"/>
          <p14:tracePt t="27376" x="2789238" y="2462213"/>
          <p14:tracePt t="27385" x="2798763" y="2425700"/>
          <p14:tracePt t="27400" x="2817813" y="2408238"/>
          <p14:tracePt t="27512" x="2825750" y="2408238"/>
          <p14:tracePt t="27528" x="2835275" y="2408238"/>
          <p14:tracePt t="27552" x="2852738" y="2408238"/>
          <p14:tracePt t="27569" x="2862263" y="2416175"/>
          <p14:tracePt t="27576" x="2862263" y="2425700"/>
          <p14:tracePt t="27585" x="2862263" y="2435225"/>
          <p14:tracePt t="27592" x="2862263" y="2471738"/>
          <p14:tracePt t="27600" x="2862263" y="2489200"/>
          <p14:tracePt t="27608" x="2844800" y="2544763"/>
          <p14:tracePt t="27616" x="2835275" y="2562225"/>
          <p14:tracePt t="27624" x="2825750" y="2598738"/>
          <p14:tracePt t="27632" x="2808288" y="2625725"/>
          <p14:tracePt t="27642" x="2808288" y="2635250"/>
          <p14:tracePt t="27648" x="2808288" y="2644775"/>
          <p14:tracePt t="27656" x="2798763" y="2671763"/>
          <p14:tracePt t="27664" x="2798763" y="2681288"/>
          <p14:tracePt t="27672" x="2798763" y="2698750"/>
          <p14:tracePt t="27680" x="2789238" y="2717800"/>
          <p14:tracePt t="27689" x="2789238" y="2727325"/>
          <p14:tracePt t="27696" x="2789238" y="2754313"/>
          <p14:tracePt t="27704" x="2789238" y="2763838"/>
          <p14:tracePt t="27712" x="2789238" y="2771775"/>
          <p14:tracePt t="27721" x="2771775" y="2800350"/>
          <p14:tracePt t="27727" x="2762250" y="2817813"/>
          <p14:tracePt t="27736" x="2762250" y="2836863"/>
          <p14:tracePt t="27743" x="2752725" y="2844800"/>
          <p14:tracePt t="27751" x="2744788" y="2854325"/>
          <p14:tracePt t="27775" x="2735263" y="2854325"/>
          <p14:tracePt t="27791" x="2725738" y="2854325"/>
          <p14:tracePt t="27799" x="2716213" y="2854325"/>
          <p14:tracePt t="27807" x="2698750" y="2854325"/>
          <p14:tracePt t="27815" x="2679700" y="2854325"/>
          <p14:tracePt t="27823" x="2652713" y="2854325"/>
          <p14:tracePt t="27831" x="2625725" y="2854325"/>
          <p14:tracePt t="27839" x="2562225" y="2844800"/>
          <p14:tracePt t="27847" x="2470150" y="2844800"/>
          <p14:tracePt t="27855" x="2397125" y="2844800"/>
          <p14:tracePt t="27863" x="2324100" y="2827338"/>
          <p14:tracePt t="27872" x="2279650" y="2827338"/>
          <p14:tracePt t="27879" x="2214563" y="2817813"/>
          <p14:tracePt t="27887" x="2133600" y="2817813"/>
          <p14:tracePt t="27895" x="2078038" y="2817813"/>
          <p14:tracePt t="27903" x="2024063" y="2817813"/>
          <p14:tracePt t="27911" x="1960563" y="2808288"/>
          <p14:tracePt t="27920" x="1931988" y="2808288"/>
          <p14:tracePt t="27927" x="1914525" y="2808288"/>
          <p14:tracePt t="27935" x="1895475" y="2790825"/>
          <p14:tracePt t="27943" x="1887538" y="2790825"/>
          <p14:tracePt t="28103" x="1878013" y="2781300"/>
          <p14:tracePt t="28111" x="1878013" y="2744788"/>
          <p14:tracePt t="28119" x="1887538" y="2690813"/>
          <p14:tracePt t="28135" x="1895475" y="2671763"/>
          <p14:tracePt t="28143" x="1924050" y="2608263"/>
          <p14:tracePt t="28151" x="1941513" y="2581275"/>
          <p14:tracePt t="28160" x="1951038" y="2535238"/>
          <p14:tracePt t="28169" x="1951038" y="2508250"/>
          <p14:tracePt t="28176" x="1960563" y="2481263"/>
          <p14:tracePt t="28186" x="1960563" y="2462213"/>
          <p14:tracePt t="28192" x="1960563" y="2444750"/>
          <p14:tracePt t="28200" x="1960563" y="2435225"/>
          <p14:tracePt t="28208" x="1960563" y="2425700"/>
          <p14:tracePt t="28224" x="1960563" y="2416175"/>
          <p14:tracePt t="28344" x="1968500" y="2416175"/>
          <p14:tracePt t="28352" x="1978025" y="2416175"/>
          <p14:tracePt t="28376" x="1987550" y="2416175"/>
          <p14:tracePt t="28416" x="1997075" y="2416175"/>
          <p14:tracePt t="28424" x="2005013" y="2416175"/>
          <p14:tracePt t="28432" x="2005013" y="2425700"/>
          <p14:tracePt t="28440" x="2005013" y="2435225"/>
          <p14:tracePt t="28448" x="2005013" y="2471738"/>
          <p14:tracePt t="28456" x="2005013" y="2489200"/>
          <p14:tracePt t="28464" x="2014538" y="2517775"/>
          <p14:tracePt t="28472" x="2014538" y="2562225"/>
          <p14:tracePt t="28488" x="2014538" y="2581275"/>
          <p14:tracePt t="28496" x="2014538" y="2608263"/>
          <p14:tracePt t="28505" x="2014538" y="2625725"/>
          <p14:tracePt t="28512" x="2014538" y="2671763"/>
          <p14:tracePt t="28520" x="2014538" y="2708275"/>
          <p14:tracePt t="28528" x="2014538" y="2754313"/>
          <p14:tracePt t="28537" x="2014538" y="2771775"/>
          <p14:tracePt t="28544" x="2014538" y="2800350"/>
          <p14:tracePt t="28554" x="2014538" y="2817813"/>
          <p14:tracePt t="28560" x="2014538" y="2844800"/>
          <p14:tracePt t="28570" x="2014538" y="2854325"/>
          <p14:tracePt t="28576" x="2014538" y="2863850"/>
          <p14:tracePt t="28586" x="2014538" y="2873375"/>
          <p14:tracePt t="28600" x="2014538" y="2881313"/>
          <p14:tracePt t="28632" x="2014538" y="2890838"/>
          <p14:tracePt t="28872" x="2014538" y="2900363"/>
          <p14:tracePt t="28880" x="2005013" y="2900363"/>
          <p14:tracePt t="28888" x="1997075" y="2900363"/>
          <p14:tracePt t="28896" x="1987550" y="2900363"/>
          <p14:tracePt t="28912" x="1978025" y="2900363"/>
          <p14:tracePt t="28920" x="1951038" y="2900363"/>
          <p14:tracePt t="28944" x="1951038" y="2890838"/>
          <p14:tracePt t="28960" x="1941513" y="2881313"/>
          <p14:tracePt t="29288" x="1941513" y="2873375"/>
          <p14:tracePt t="29296" x="1941513" y="2863850"/>
          <p14:tracePt t="29312" x="1931988" y="2844800"/>
          <p14:tracePt t="29863" x="1924050" y="2844800"/>
          <p14:tracePt t="29871" x="1914525" y="2844800"/>
          <p14:tracePt t="29904" x="1905000" y="2836863"/>
          <p14:tracePt t="30824" x="1914525" y="2836863"/>
          <p14:tracePt t="30832" x="1941513" y="2836863"/>
          <p14:tracePt t="30840" x="1951038" y="2836863"/>
          <p14:tracePt t="30848" x="1960563" y="2836863"/>
          <p14:tracePt t="30864" x="1978025" y="2836863"/>
          <p14:tracePt t="30872" x="1987550" y="2836863"/>
          <p14:tracePt t="30880" x="2014538" y="2854325"/>
          <p14:tracePt t="30888" x="2024063" y="2854325"/>
          <p14:tracePt t="30896" x="2033588" y="2854325"/>
          <p14:tracePt t="30905" x="2041525" y="2854325"/>
          <p14:tracePt t="30912" x="2041525" y="2863850"/>
          <p14:tracePt t="30920" x="2060575" y="2863850"/>
          <p14:tracePt t="30928" x="2078038" y="2873375"/>
          <p14:tracePt t="30937" x="2133600" y="2873375"/>
          <p14:tracePt t="30944" x="2233613" y="2909888"/>
          <p14:tracePt t="30953" x="2287588" y="2909888"/>
          <p14:tracePt t="30959" x="2379663" y="2909888"/>
          <p14:tracePt t="30968" x="2452688" y="2909888"/>
          <p14:tracePt t="30975" x="2562225" y="2909888"/>
          <p14:tracePt t="30984" x="2652713" y="2909888"/>
          <p14:tracePt t="30991" x="2735263" y="2909888"/>
          <p14:tracePt t="31002" x="2789238" y="2909888"/>
          <p14:tracePt t="31007" x="2817813" y="2909888"/>
          <p14:tracePt t="31015" x="2825750" y="2909888"/>
          <p14:tracePt t="31047" x="2835275" y="2909888"/>
          <p14:tracePt t="31064" x="2825750" y="2909888"/>
          <p14:tracePt t="31072" x="2781300" y="2890838"/>
          <p14:tracePt t="31080" x="2752725" y="2890838"/>
          <p14:tracePt t="31088" x="2708275" y="2873375"/>
          <p14:tracePt t="31096" x="2698750" y="2873375"/>
          <p14:tracePt t="31105" x="2662238" y="2873375"/>
          <p14:tracePt t="31121" x="2635250" y="2873375"/>
          <p14:tracePt t="31128" x="2625725" y="2873375"/>
          <p14:tracePt t="31137" x="2598738" y="2873375"/>
          <p14:tracePt t="31144" x="2589213" y="2873375"/>
          <p14:tracePt t="31153" x="2579688" y="2873375"/>
          <p14:tracePt t="31160" x="2570163" y="2873375"/>
          <p14:tracePt t="31176" x="2562225" y="2873375"/>
          <p14:tracePt t="31186" x="2552700" y="2873375"/>
          <p14:tracePt t="31192" x="2543175" y="2873375"/>
          <p14:tracePt t="31288" x="2543175" y="2881313"/>
          <p14:tracePt t="31624" x="2543175" y="2890838"/>
          <p14:tracePt t="31632" x="2552700" y="2890838"/>
          <p14:tracePt t="31648" x="2552700" y="2900363"/>
          <p14:tracePt t="33088" x="2570163" y="2900363"/>
          <p14:tracePt t="33096" x="2579688" y="2900363"/>
          <p14:tracePt t="33103" x="2589213" y="2900363"/>
          <p14:tracePt t="33216" x="2606675" y="2909888"/>
          <p14:tracePt t="33223" x="2616200" y="2909888"/>
          <p14:tracePt t="33487" x="2635250" y="2909888"/>
          <p14:tracePt t="33503" x="2662238" y="2909888"/>
          <p14:tracePt t="33512" x="2708275" y="2909888"/>
          <p14:tracePt t="33519" x="2735263" y="2909888"/>
          <p14:tracePt t="33527" x="2771775" y="2909888"/>
          <p14:tracePt t="33535" x="2844800" y="2909888"/>
          <p14:tracePt t="33543" x="2944813" y="2936875"/>
          <p14:tracePt t="33552" x="3035300" y="2936875"/>
          <p14:tracePt t="33560" x="3108325" y="2963863"/>
          <p14:tracePt t="33568" x="3171825" y="2973388"/>
          <p14:tracePt t="33575" x="3227388" y="2973388"/>
          <p14:tracePt t="33585" x="3273425" y="2973388"/>
          <p14:tracePt t="33591" x="3300413" y="2990850"/>
          <p14:tracePt t="33600" x="3309938" y="2990850"/>
          <p14:tracePt t="33736" x="3317875" y="2990850"/>
          <p14:tracePt t="35119" x="3336925" y="2990850"/>
          <p14:tracePt t="35143" x="3346450" y="2990850"/>
          <p14:tracePt t="35151" x="3354388" y="2990850"/>
          <p14:tracePt t="35159" x="3382963" y="2990850"/>
          <p14:tracePt t="35167" x="3400425" y="2990850"/>
          <p14:tracePt t="35175" x="3409950" y="2990850"/>
          <p14:tracePt t="35185" x="3427413" y="2990850"/>
          <p14:tracePt t="35191" x="3436938" y="2990850"/>
          <p14:tracePt t="35202" x="3455988" y="2990850"/>
          <p14:tracePt t="35208" x="3473450" y="2990850"/>
          <p14:tracePt t="35216" x="3482975" y="2990850"/>
          <p14:tracePt t="35224" x="3490913" y="2990850"/>
          <p14:tracePt t="35232" x="3509963" y="2990850"/>
          <p14:tracePt t="35256" x="3519488" y="2990850"/>
          <p14:tracePt t="35280" x="3527425" y="2990850"/>
          <p14:tracePt t="35296" x="3546475" y="2990850"/>
          <p14:tracePt t="35313" x="3556000" y="2990850"/>
          <p14:tracePt t="36551" x="3582988" y="3000375"/>
          <p14:tracePt t="36559" x="3592513" y="3009900"/>
          <p14:tracePt t="37479" x="3592513" y="3017838"/>
          <p14:tracePt t="40808" x="3600450" y="3017838"/>
          <p14:tracePt t="40823" x="3609975" y="3017838"/>
          <p14:tracePt t="40832" x="3636963" y="3027363"/>
          <p14:tracePt t="40839" x="3656013" y="3027363"/>
          <p14:tracePt t="40847" x="3683000" y="3027363"/>
          <p14:tracePt t="40855" x="3709988" y="3036888"/>
          <p14:tracePt t="40863" x="3756025" y="3036888"/>
          <p14:tracePt t="40871" x="3802063" y="3063875"/>
          <p14:tracePt t="40879" x="3875088" y="3063875"/>
          <p14:tracePt t="40887" x="4002088" y="3073400"/>
          <p14:tracePt t="40895" x="4148138" y="3090863"/>
          <p14:tracePt t="40903" x="4376738" y="3109913"/>
          <p14:tracePt t="40911" x="4730750" y="3163888"/>
          <p14:tracePt t="40920" x="5334000" y="3192463"/>
          <p14:tracePt t="40927" x="5880100" y="3292475"/>
          <p14:tracePt t="40936" x="6600825" y="3402013"/>
          <p14:tracePt t="40943" x="7239000" y="3429000"/>
          <p14:tracePt t="40951" x="7904163" y="3446463"/>
          <p14:tracePt t="40959" x="8559800" y="3556000"/>
          <p14:tracePt t="41649" x="8277225" y="3592513"/>
          <p14:tracePt t="41656" x="7594600" y="3482975"/>
          <p14:tracePt t="41665" x="6929438" y="3482975"/>
          <p14:tracePt t="41671" x="6226175" y="3482975"/>
          <p14:tracePt t="41679" x="5670550" y="3482975"/>
          <p14:tracePt t="41687" x="5151438" y="3482975"/>
          <p14:tracePt t="41695" x="4795838" y="3519488"/>
          <p14:tracePt t="41703" x="4630738" y="3511550"/>
          <p14:tracePt t="41711" x="4448175" y="3511550"/>
          <p14:tracePt t="41719" x="4303713" y="3511550"/>
          <p14:tracePt t="41727" x="4211638" y="3511550"/>
          <p14:tracePt t="41735" x="4121150" y="3511550"/>
          <p14:tracePt t="41743" x="4065588" y="3511550"/>
          <p14:tracePt t="41751" x="4057650" y="3511550"/>
          <p14:tracePt t="41759" x="4048125" y="3511550"/>
          <p14:tracePt t="41769" x="4011613" y="3511550"/>
          <p14:tracePt t="41776" x="3992563" y="3502025"/>
          <p14:tracePt t="41785" x="3965575" y="3502025"/>
          <p14:tracePt t="41792" x="3938588" y="3502025"/>
          <p14:tracePt t="41801" x="3911600" y="3502025"/>
          <p14:tracePt t="41808" x="3865563" y="3502025"/>
          <p14:tracePt t="41817" x="3802063" y="3502025"/>
          <p14:tracePt t="41824" x="3738563" y="3502025"/>
          <p14:tracePt t="41832" x="3683000" y="3502025"/>
          <p14:tracePt t="41840" x="3646488" y="3502025"/>
          <p14:tracePt t="41848" x="3600450" y="3502025"/>
          <p14:tracePt t="41856" x="3546475" y="3492500"/>
          <p14:tracePt t="41864" x="3519488" y="3492500"/>
          <p14:tracePt t="41871" x="3490913" y="3492500"/>
          <p14:tracePt t="41880" x="3482975" y="3492500"/>
          <p14:tracePt t="42096" x="3490913" y="3492500"/>
          <p14:tracePt t="42104" x="3582988" y="3492500"/>
          <p14:tracePt t="42112" x="3746500" y="3492500"/>
          <p14:tracePt t="42120" x="3929063" y="3492500"/>
          <p14:tracePt t="42128" x="4148138" y="3492500"/>
          <p14:tracePt t="42136" x="4557713" y="3492500"/>
          <p14:tracePt t="42144" x="5078413" y="3492500"/>
          <p14:tracePt t="42152" x="5524500" y="3492500"/>
          <p14:tracePt t="42160" x="6080125" y="3492500"/>
          <p14:tracePt t="42169" x="6600825" y="3492500"/>
          <p14:tracePt t="42177" x="7156450" y="3492500"/>
          <p14:tracePt t="42186" x="7531100" y="3492500"/>
          <p14:tracePt t="42192" x="7904163" y="3492500"/>
          <p14:tracePt t="42202" x="8240713" y="3492500"/>
          <p14:tracePt t="42208" x="8505825" y="3492500"/>
          <p14:tracePt t="42218" x="8761413" y="3492500"/>
          <p14:tracePt t="42224" x="8988425" y="34925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ja-JP" altLang="en-US"/>
              <a:t>Ｐｒｉｖａｔｅ（</a:t>
            </a:r>
            <a:r>
              <a:rPr lang="en-US" altLang="ja-JP"/>
              <a:t>Snoop</a:t>
            </a:r>
            <a:r>
              <a:rPr lang="ja-JP" altLang="en-US"/>
              <a:t>）　</a:t>
            </a:r>
            <a:r>
              <a:rPr lang="en-US" altLang="ja-JP"/>
              <a:t>Cache</a:t>
            </a:r>
          </a:p>
        </p:txBody>
      </p:sp>
      <p:sp>
        <p:nvSpPr>
          <p:cNvPr id="19459" name="Oval 3"/>
          <p:cNvSpPr>
            <a:spLocks noChangeArrowheads="1"/>
          </p:cNvSpPr>
          <p:nvPr/>
        </p:nvSpPr>
        <p:spPr bwMode="auto">
          <a:xfrm>
            <a:off x="1981200" y="5191125"/>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19460" name="Rectangle 4"/>
          <p:cNvSpPr>
            <a:spLocks noChangeArrowheads="1"/>
          </p:cNvSpPr>
          <p:nvPr/>
        </p:nvSpPr>
        <p:spPr bwMode="auto">
          <a:xfrm>
            <a:off x="1981200" y="3743325"/>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19461" name="Line 5"/>
          <p:cNvSpPr>
            <a:spLocks noChangeShapeType="1"/>
          </p:cNvSpPr>
          <p:nvPr/>
        </p:nvSpPr>
        <p:spPr bwMode="auto">
          <a:xfrm>
            <a:off x="2362200" y="473392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62" name="Line 6"/>
          <p:cNvSpPr>
            <a:spLocks noChangeShapeType="1"/>
          </p:cNvSpPr>
          <p:nvPr/>
        </p:nvSpPr>
        <p:spPr bwMode="auto">
          <a:xfrm>
            <a:off x="2362200" y="3362325"/>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63" name="AutoShape 7"/>
          <p:cNvSpPr>
            <a:spLocks noChangeArrowheads="1"/>
          </p:cNvSpPr>
          <p:nvPr/>
        </p:nvSpPr>
        <p:spPr bwMode="auto">
          <a:xfrm>
            <a:off x="304800" y="2600325"/>
            <a:ext cx="8610600" cy="990600"/>
          </a:xfrm>
          <a:prstGeom prst="leftRightArrow">
            <a:avLst>
              <a:gd name="adj1" fmla="val 52565"/>
              <a:gd name="adj2" fmla="val 9332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19464" name="Group 8"/>
          <p:cNvGrpSpPr>
            <a:grpSpLocks/>
          </p:cNvGrpSpPr>
          <p:nvPr/>
        </p:nvGrpSpPr>
        <p:grpSpPr bwMode="auto">
          <a:xfrm>
            <a:off x="4876800" y="3362325"/>
            <a:ext cx="762000" cy="2514600"/>
            <a:chOff x="672" y="2208"/>
            <a:chExt cx="480" cy="1584"/>
          </a:xfrm>
        </p:grpSpPr>
        <p:sp>
          <p:nvSpPr>
            <p:cNvPr id="19482"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19483"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19484"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5"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5" name="Group 13"/>
          <p:cNvGrpSpPr>
            <a:grpSpLocks/>
          </p:cNvGrpSpPr>
          <p:nvPr/>
        </p:nvGrpSpPr>
        <p:grpSpPr bwMode="auto">
          <a:xfrm>
            <a:off x="3429000" y="3362325"/>
            <a:ext cx="762000" cy="2514600"/>
            <a:chOff x="672" y="2208"/>
            <a:chExt cx="480" cy="1584"/>
          </a:xfrm>
        </p:grpSpPr>
        <p:sp>
          <p:nvSpPr>
            <p:cNvPr id="19478"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19479"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19480"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1"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6" name="Group 18"/>
          <p:cNvGrpSpPr>
            <a:grpSpLocks/>
          </p:cNvGrpSpPr>
          <p:nvPr/>
        </p:nvGrpSpPr>
        <p:grpSpPr bwMode="auto">
          <a:xfrm>
            <a:off x="6324600" y="3362325"/>
            <a:ext cx="762000" cy="2514600"/>
            <a:chOff x="672" y="2208"/>
            <a:chExt cx="480" cy="1584"/>
          </a:xfrm>
        </p:grpSpPr>
        <p:sp>
          <p:nvSpPr>
            <p:cNvPr id="19474"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19475"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19476"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77"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9467" name="Rectangle 23"/>
          <p:cNvSpPr>
            <a:spLocks noChangeArrowheads="1"/>
          </p:cNvSpPr>
          <p:nvPr/>
        </p:nvSpPr>
        <p:spPr bwMode="auto">
          <a:xfrm>
            <a:off x="3429000" y="1838325"/>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Main</a:t>
            </a:r>
            <a:r>
              <a:rPr lang="ja-JP" altLang="en-US" sz="1800" dirty="0">
                <a:latin typeface="Times New Roman" panose="02020603050405020304" pitchFamily="18" charset="0"/>
              </a:rPr>
              <a:t>　</a:t>
            </a:r>
            <a:r>
              <a:rPr lang="en-US" altLang="ja-JP" sz="1800" dirty="0">
                <a:latin typeface="Times New Roman" panose="02020603050405020304" pitchFamily="18" charset="0"/>
              </a:rPr>
              <a:t>Memory</a:t>
            </a:r>
          </a:p>
          <a:p>
            <a:pPr algn="ctr" eaLnBrk="1" hangingPunct="1">
              <a:spcBef>
                <a:spcPct val="0"/>
              </a:spcBef>
              <a:buClrTx/>
              <a:buSzTx/>
              <a:buFontTx/>
              <a:buNone/>
            </a:pPr>
            <a:r>
              <a:rPr lang="en-US" altLang="ja-JP" sz="1800" dirty="0">
                <a:latin typeface="Times New Roman" panose="02020603050405020304" pitchFamily="18" charset="0"/>
              </a:rPr>
              <a:t>(L2 Cache)</a:t>
            </a:r>
          </a:p>
        </p:txBody>
      </p:sp>
      <p:sp>
        <p:nvSpPr>
          <p:cNvPr id="19468" name="Text Box 24"/>
          <p:cNvSpPr txBox="1">
            <a:spLocks noChangeArrowheads="1"/>
          </p:cNvSpPr>
          <p:nvPr/>
        </p:nvSpPr>
        <p:spPr bwMode="auto">
          <a:xfrm>
            <a:off x="2667000" y="2828925"/>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19469" name="Line 25"/>
          <p:cNvSpPr>
            <a:spLocks noChangeShapeType="1"/>
          </p:cNvSpPr>
          <p:nvPr/>
        </p:nvSpPr>
        <p:spPr bwMode="auto">
          <a:xfrm>
            <a:off x="4572000" y="2447925"/>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9470" name="Group 26"/>
          <p:cNvGrpSpPr>
            <a:grpSpLocks/>
          </p:cNvGrpSpPr>
          <p:nvPr/>
        </p:nvGrpSpPr>
        <p:grpSpPr bwMode="auto">
          <a:xfrm>
            <a:off x="1219200" y="3651250"/>
            <a:ext cx="962025" cy="633413"/>
            <a:chOff x="806" y="2078"/>
            <a:chExt cx="606" cy="399"/>
          </a:xfrm>
        </p:grpSpPr>
        <p:sp>
          <p:nvSpPr>
            <p:cNvPr id="19472"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19473"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19471" name="Text Box 29"/>
          <p:cNvSpPr txBox="1">
            <a:spLocks noChangeArrowheads="1"/>
          </p:cNvSpPr>
          <p:nvPr/>
        </p:nvSpPr>
        <p:spPr bwMode="auto">
          <a:xfrm>
            <a:off x="3489325" y="6161088"/>
            <a:ext cx="5038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Each PU provides its own private cache</a:t>
            </a:r>
            <a:endParaRPr lang="en-US" altLang="ja-JP" sz="20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957394D4-954F-4BF3-94B0-F25BC9833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536"/>
    </mc:Choice>
    <mc:Fallback>
      <p:transition spd="slow" advTm="2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68" x="8980488" y="2170113"/>
          <p14:tracePt t="1775" x="8807450" y="2097088"/>
          <p14:tracePt t="1783" x="8651875" y="2033588"/>
          <p14:tracePt t="1793" x="8542338" y="1987550"/>
          <p14:tracePt t="1799" x="8405813" y="1951038"/>
          <p14:tracePt t="1807" x="8342313" y="1897063"/>
          <p14:tracePt t="1815" x="8332788" y="1887538"/>
          <p14:tracePt t="1823" x="8296275" y="1878013"/>
          <p14:tracePt t="1831" x="8277225" y="1870075"/>
          <p14:tracePt t="1847" x="8259763" y="1851025"/>
          <p14:tracePt t="1855" x="8240713" y="1833563"/>
          <p14:tracePt t="1863" x="8232775" y="1824038"/>
          <p14:tracePt t="1871" x="8204200" y="1804988"/>
          <p14:tracePt t="1895" x="8123238" y="1760538"/>
          <p14:tracePt t="1903" x="8086725" y="1741488"/>
          <p14:tracePt t="1912" x="8050213" y="1731963"/>
          <p14:tracePt t="1919" x="8023225" y="1724025"/>
          <p14:tracePt t="1927" x="7977188" y="1697038"/>
          <p14:tracePt t="1935" x="7940675" y="1687513"/>
          <p14:tracePt t="1943" x="7904163" y="1660525"/>
          <p14:tracePt t="1951" x="7858125" y="1624013"/>
          <p14:tracePt t="1960" x="7794625" y="1614488"/>
          <p14:tracePt t="1967" x="7731125" y="1568450"/>
          <p14:tracePt t="1977" x="7694613" y="1550988"/>
          <p14:tracePt t="1983" x="7621588" y="1495425"/>
          <p14:tracePt t="1993" x="7539038" y="1458913"/>
          <p14:tracePt t="1999" x="7475538" y="1422400"/>
          <p14:tracePt t="2007" x="7429500" y="1385888"/>
          <p14:tracePt t="2015" x="7312025" y="1322388"/>
          <p14:tracePt t="2023" x="7219950" y="1285875"/>
          <p14:tracePt t="2031" x="7156450" y="1258888"/>
          <p14:tracePt t="2039" x="7000875" y="1195388"/>
          <p14:tracePt t="2047" x="6892925" y="1139825"/>
          <p14:tracePt t="2055" x="6791325" y="1085850"/>
          <p14:tracePt t="2063" x="6618288" y="1003300"/>
          <p14:tracePt t="2071" x="6427788" y="920750"/>
          <p14:tracePt t="2079" x="6235700" y="857250"/>
          <p14:tracePt t="2087" x="6089650" y="830263"/>
          <p14:tracePt t="2095" x="5870575" y="766763"/>
          <p14:tracePt t="2103" x="5697538" y="701675"/>
          <p14:tracePt t="2112" x="5534025" y="674688"/>
          <p14:tracePt t="2118" x="5387975" y="628650"/>
          <p14:tracePt t="3407" x="4476750" y="628650"/>
          <p14:tracePt t="3415" x="4421188" y="693738"/>
          <p14:tracePt t="3423" x="4367213" y="774700"/>
          <p14:tracePt t="3431" x="4303713" y="830263"/>
          <p14:tracePt t="3439" x="4230688" y="893763"/>
          <p14:tracePt t="3447" x="4175125" y="993775"/>
          <p14:tracePt t="3455" x="4138613" y="1076325"/>
          <p14:tracePt t="3463" x="4065588" y="1158875"/>
          <p14:tracePt t="3471" x="4029075" y="1222375"/>
          <p14:tracePt t="3478" x="4002088" y="1339850"/>
          <p14:tracePt t="3486" x="3956050" y="1422400"/>
          <p14:tracePt t="3494" x="3929063" y="1514475"/>
          <p14:tracePt t="3502" x="3892550" y="1631950"/>
          <p14:tracePt t="3510" x="3892550" y="1651000"/>
          <p14:tracePt t="3518" x="3875088" y="1704975"/>
          <p14:tracePt t="3526" x="3875088" y="1760538"/>
          <p14:tracePt t="3535" x="3865563" y="1814513"/>
          <p14:tracePt t="3544" x="3865563" y="1860550"/>
          <p14:tracePt t="3551" x="3846513" y="1906588"/>
          <p14:tracePt t="3560" x="3846513" y="1960563"/>
          <p14:tracePt t="3567" x="3829050" y="2016125"/>
          <p14:tracePt t="3576" x="3829050" y="2079625"/>
          <p14:tracePt t="3583" x="3829050" y="2133600"/>
          <p14:tracePt t="3593" x="3819525" y="2189163"/>
          <p14:tracePt t="3599" x="3810000" y="2233613"/>
          <p14:tracePt t="3607" x="3783013" y="2298700"/>
          <p14:tracePt t="3615" x="3775075" y="2306638"/>
          <p14:tracePt t="3623" x="3765550" y="2352675"/>
          <p14:tracePt t="3631" x="3756025" y="2398713"/>
          <p14:tracePt t="3639" x="3719513" y="2471738"/>
          <p14:tracePt t="3647" x="3719513" y="2535238"/>
          <p14:tracePt t="3655" x="3719513" y="2571750"/>
          <p14:tracePt t="3663" x="3719513" y="2644775"/>
          <p14:tracePt t="3671" x="3719513" y="2681288"/>
          <p14:tracePt t="3679" x="3719513" y="2735263"/>
          <p14:tracePt t="3687" x="3719513" y="2763838"/>
          <p14:tracePt t="3695" x="3719513" y="2800350"/>
          <p14:tracePt t="3703" x="3719513" y="2836863"/>
          <p14:tracePt t="3711" x="3719513" y="2854325"/>
          <p14:tracePt t="3719" x="3719513" y="2881313"/>
          <p14:tracePt t="3727" x="3756025" y="2946400"/>
          <p14:tracePt t="3735" x="3802063" y="3009900"/>
          <p14:tracePt t="3743" x="3846513" y="3090863"/>
          <p14:tracePt t="3751" x="3883025" y="3173413"/>
          <p14:tracePt t="3760" x="3919538" y="3236913"/>
          <p14:tracePt t="3767" x="3975100" y="3319463"/>
          <p14:tracePt t="3776" x="4011613" y="3365500"/>
          <p14:tracePt t="3783" x="4084638" y="3446463"/>
          <p14:tracePt t="3793" x="4148138" y="3511550"/>
          <p14:tracePt t="3799" x="4221163" y="3584575"/>
          <p14:tracePt t="3809" x="4284663" y="3648075"/>
          <p14:tracePt t="3815" x="4348163" y="3702050"/>
          <p14:tracePt t="3823" x="4384675" y="3721100"/>
          <p14:tracePt t="3831" x="4413250" y="3738563"/>
          <p14:tracePt t="3839" x="4440238" y="3767138"/>
          <p14:tracePt t="3847" x="4476750" y="3775075"/>
          <p14:tracePt t="3855" x="4494213" y="3794125"/>
          <p14:tracePt t="3863" x="4521200" y="3803650"/>
          <p14:tracePt t="3871" x="4530725" y="3811588"/>
          <p14:tracePt t="4016" x="4513263" y="3811588"/>
          <p14:tracePt t="4024" x="4476750" y="3811588"/>
          <p14:tracePt t="4032" x="4467225" y="3811588"/>
          <p14:tracePt t="4040" x="4430713" y="3811588"/>
          <p14:tracePt t="4048" x="4384675" y="3821113"/>
          <p14:tracePt t="4056" x="4311650" y="3830638"/>
          <p14:tracePt t="4064" x="4303713" y="3840163"/>
          <p14:tracePt t="4072" x="4238625" y="3867150"/>
          <p14:tracePt t="4080" x="4184650" y="3884613"/>
          <p14:tracePt t="4088" x="4084638" y="3911600"/>
          <p14:tracePt t="4097" x="4002088" y="3940175"/>
          <p14:tracePt t="4104" x="3929063" y="3984625"/>
          <p14:tracePt t="4112" x="3838575" y="4040188"/>
          <p14:tracePt t="4119" x="3802063" y="4057650"/>
          <p14:tracePt t="4128" x="3738563" y="4086225"/>
          <p14:tracePt t="4135" x="3692525" y="4122738"/>
          <p14:tracePt t="4143" x="3646488" y="4140200"/>
          <p14:tracePt t="4151" x="3619500" y="4159250"/>
          <p14:tracePt t="4159" x="3563938" y="4195763"/>
          <p14:tracePt t="4167" x="3536950" y="4213225"/>
          <p14:tracePt t="4176" x="3509963" y="4240213"/>
          <p14:tracePt t="4183" x="3473450" y="4259263"/>
          <p14:tracePt t="4192" x="3463925" y="4268788"/>
          <p14:tracePt t="4199" x="3436938" y="4276725"/>
          <p14:tracePt t="4207" x="3419475" y="4276725"/>
          <p14:tracePt t="4215" x="3363913" y="4313238"/>
          <p14:tracePt t="4223" x="3354388" y="4322763"/>
          <p14:tracePt t="4231" x="3336925" y="4332288"/>
          <p14:tracePt t="4239" x="3317875" y="4359275"/>
          <p14:tracePt t="4247" x="3309938" y="4376738"/>
          <p14:tracePt t="4255" x="3273425" y="4405313"/>
          <p14:tracePt t="4263" x="3273425" y="4449763"/>
          <p14:tracePt t="4271" x="3263900" y="4468813"/>
          <p14:tracePt t="4279" x="3254375" y="4505325"/>
          <p14:tracePt t="4287" x="3227388" y="4541838"/>
          <p14:tracePt t="4295" x="3208338" y="4568825"/>
          <p14:tracePt t="4303" x="3208338" y="4578350"/>
          <p14:tracePt t="4311" x="3208338" y="4595813"/>
          <p14:tracePt t="4319" x="3181350" y="4614863"/>
          <p14:tracePt t="4328" x="3163888" y="4632325"/>
          <p14:tracePt t="4335" x="3144838" y="4660900"/>
          <p14:tracePt t="4343" x="3127375" y="4678363"/>
          <p14:tracePt t="4351" x="3100388" y="4705350"/>
          <p14:tracePt t="4360" x="3063875" y="4724400"/>
          <p14:tracePt t="4367" x="3017838" y="4741863"/>
          <p14:tracePt t="4376" x="2971800" y="4778375"/>
          <p14:tracePt t="4383" x="2944813" y="4814888"/>
          <p14:tracePt t="4392" x="2908300" y="4841875"/>
          <p14:tracePt t="4399" x="2844800" y="4897438"/>
          <p14:tracePt t="4409" x="2781300" y="4933950"/>
          <p14:tracePt t="4415" x="2744788" y="4997450"/>
          <p14:tracePt t="4423" x="2643188" y="5053013"/>
          <p14:tracePt t="4431" x="2562225" y="5097463"/>
          <p14:tracePt t="4439" x="2443163" y="5153025"/>
          <p14:tracePt t="4447" x="2333625" y="5216525"/>
          <p14:tracePt t="4455" x="2233613" y="5243513"/>
          <p14:tracePt t="4463" x="2106613" y="5253038"/>
          <p14:tracePt t="4471" x="2024063" y="5299075"/>
          <p14:tracePt t="4480" x="1931988" y="5307013"/>
          <p14:tracePt t="4487" x="1824038" y="5307013"/>
          <p14:tracePt t="4495" x="1758950" y="5307013"/>
          <p14:tracePt t="4503" x="1751013" y="5307013"/>
          <p14:tracePt t="4511" x="1714500" y="5307013"/>
          <p14:tracePt t="4624" x="1714500" y="5299075"/>
          <p14:tracePt t="4632" x="1722438" y="5280025"/>
          <p14:tracePt t="4640" x="1731963" y="5262563"/>
          <p14:tracePt t="4648" x="1758950" y="5233988"/>
          <p14:tracePt t="4656" x="1768475" y="5216525"/>
          <p14:tracePt t="4664" x="1787525" y="5189538"/>
          <p14:tracePt t="4670" x="1795463" y="5170488"/>
          <p14:tracePt t="4678" x="1804988" y="5170488"/>
          <p14:tracePt t="4686" x="1814513" y="5153025"/>
          <p14:tracePt t="4702" x="1824038" y="5143500"/>
          <p14:tracePt t="4727" x="1824038" y="5133975"/>
          <p14:tracePt t="4752" x="1831975" y="5133975"/>
          <p14:tracePt t="4760" x="1841500" y="5133975"/>
          <p14:tracePt t="4768" x="1860550" y="5116513"/>
          <p14:tracePt t="4775" x="1878013" y="5116513"/>
          <p14:tracePt t="4782" x="1895475" y="5106988"/>
          <p14:tracePt t="4791" x="1941513" y="5097463"/>
          <p14:tracePt t="4798" x="1978025" y="5089525"/>
          <p14:tracePt t="4806" x="2005013" y="5089525"/>
          <p14:tracePt t="4814" x="2051050" y="5060950"/>
          <p14:tracePt t="4822" x="2087563" y="5053013"/>
          <p14:tracePt t="4830" x="2114550" y="5053013"/>
          <p14:tracePt t="4839" x="2151063" y="5043488"/>
          <p14:tracePt t="4847" x="2187575" y="5033963"/>
          <p14:tracePt t="4855" x="2206625" y="5033963"/>
          <p14:tracePt t="4863" x="2243138" y="5033963"/>
          <p14:tracePt t="4871" x="2251075" y="5033963"/>
          <p14:tracePt t="4879" x="2260600" y="5033963"/>
          <p14:tracePt t="4895" x="2279650" y="5033963"/>
          <p14:tracePt t="5040" x="2279650" y="5043488"/>
          <p14:tracePt t="5064" x="2279650" y="5053013"/>
          <p14:tracePt t="5104" x="2279650" y="5060950"/>
          <p14:tracePt t="5128" x="2279650" y="5080000"/>
          <p14:tracePt t="5152" x="2279650" y="5089525"/>
          <p14:tracePt t="5184" x="2279650" y="5097463"/>
          <p14:tracePt t="5216" x="2279650" y="5116513"/>
          <p14:tracePt t="5248" x="2279650" y="5126038"/>
          <p14:tracePt t="5288" x="2270125" y="5133975"/>
          <p14:tracePt t="5304" x="2260600" y="5143500"/>
          <p14:tracePt t="5311" x="2251075" y="5153025"/>
          <p14:tracePt t="5319" x="2243138" y="5160963"/>
          <p14:tracePt t="5335" x="2233613" y="5180013"/>
          <p14:tracePt t="5343" x="2224088" y="5189538"/>
          <p14:tracePt t="6071" x="2197100" y="5189538"/>
          <p14:tracePt t="6080" x="2160588" y="5189538"/>
          <p14:tracePt t="6112" x="2151063" y="5189538"/>
          <p14:tracePt t="6383" x="2133600" y="5189538"/>
          <p14:tracePt t="6392" x="2124075" y="5189538"/>
          <p14:tracePt t="6408" x="2114550" y="5189538"/>
          <p14:tracePt t="6471" x="2106613" y="5189538"/>
          <p14:tracePt t="6912" x="2106613" y="5180013"/>
          <p14:tracePt t="6928" x="2106613" y="5170488"/>
          <p14:tracePt t="6936" x="2106613" y="5160963"/>
          <p14:tracePt t="6943" x="2114550" y="5143500"/>
          <p14:tracePt t="6952" x="2124075" y="5133975"/>
          <p14:tracePt t="6968" x="2133600" y="5126038"/>
          <p14:tracePt t="6977" x="2151063" y="5126038"/>
          <p14:tracePt t="6994" x="2170113" y="5116513"/>
          <p14:tracePt t="7032" x="2187575" y="5106988"/>
          <p14:tracePt t="7048" x="2197100" y="5097463"/>
          <p14:tracePt t="7056" x="2206625" y="5097463"/>
          <p14:tracePt t="7064" x="2214563" y="5097463"/>
          <p14:tracePt t="7080" x="2233613" y="5097463"/>
          <p14:tracePt t="7088" x="2243138" y="5097463"/>
          <p14:tracePt t="7096" x="2251075" y="5097463"/>
          <p14:tracePt t="7104" x="2260600" y="5097463"/>
          <p14:tracePt t="7112" x="2279650" y="5097463"/>
          <p14:tracePt t="7280" x="2279650" y="5089525"/>
          <p14:tracePt t="7286" x="2243138" y="5089525"/>
          <p14:tracePt t="7294" x="2206625" y="5089525"/>
          <p14:tracePt t="7302" x="2187575" y="5080000"/>
          <p14:tracePt t="7310" x="2143125" y="5080000"/>
          <p14:tracePt t="7318" x="2106613" y="5080000"/>
          <p14:tracePt t="7326" x="2078038" y="5070475"/>
          <p14:tracePt t="7335" x="2014538" y="5053013"/>
          <p14:tracePt t="7345" x="1997075" y="5043488"/>
          <p14:tracePt t="7351" x="1978025" y="5033963"/>
          <p14:tracePt t="7360" x="1951038" y="5033963"/>
          <p14:tracePt t="7366" x="1941513" y="5024438"/>
          <p14:tracePt t="7375" x="1924050" y="5024438"/>
          <p14:tracePt t="7391" x="1914525" y="5016500"/>
          <p14:tracePt t="7407" x="1914525" y="4997450"/>
          <p14:tracePt t="7414" x="1895475" y="4979988"/>
          <p14:tracePt t="7422" x="1895475" y="4960938"/>
          <p14:tracePt t="7430" x="1895475" y="4951413"/>
          <p14:tracePt t="7438" x="1895475" y="4914900"/>
          <p14:tracePt t="7447" x="1878013" y="4897438"/>
          <p14:tracePt t="7455" x="1878013" y="4878388"/>
          <p14:tracePt t="7463" x="1878013" y="4870450"/>
          <p14:tracePt t="7471" x="1878013" y="4860925"/>
          <p14:tracePt t="7479" x="1878013" y="4833938"/>
          <p14:tracePt t="7495" x="1860550" y="4814888"/>
          <p14:tracePt t="7519" x="1860550" y="4797425"/>
          <p14:tracePt t="7527" x="1860550" y="4787900"/>
          <p14:tracePt t="7535" x="1860550" y="4778375"/>
          <p14:tracePt t="7552" x="1860550" y="4768850"/>
          <p14:tracePt t="7560" x="1860550" y="4732338"/>
          <p14:tracePt t="7568" x="1878013" y="4714875"/>
          <p14:tracePt t="7577" x="1887538" y="4697413"/>
          <p14:tracePt t="7584" x="1895475" y="4687888"/>
          <p14:tracePt t="7594" x="1931988" y="4651375"/>
          <p14:tracePt t="7600" x="1951038" y="4641850"/>
          <p14:tracePt t="7610" x="1968500" y="4624388"/>
          <p14:tracePt t="7616" x="2005013" y="4605338"/>
          <p14:tracePt t="7624" x="2024063" y="4587875"/>
          <p14:tracePt t="7631" x="2041525" y="4578350"/>
          <p14:tracePt t="7640" x="2051050" y="4568825"/>
          <p14:tracePt t="7648" x="2070100" y="4559300"/>
          <p14:tracePt t="7656" x="2087563" y="4541838"/>
          <p14:tracePt t="7663" x="2097088" y="4532313"/>
          <p14:tracePt t="7680" x="2114550" y="4532313"/>
          <p14:tracePt t="7687" x="2124075" y="4522788"/>
          <p14:tracePt t="7696" x="2133600" y="4514850"/>
          <p14:tracePt t="7704" x="2151063" y="4505325"/>
          <p14:tracePt t="7713" x="2170113" y="4505325"/>
          <p14:tracePt t="7720" x="2179638" y="4495800"/>
          <p14:tracePt t="7727" x="2187575" y="4495800"/>
          <p14:tracePt t="7735" x="2206625" y="4486275"/>
          <p14:tracePt t="7758" x="2214563" y="4486275"/>
          <p14:tracePt t="8008" x="2224088" y="4486275"/>
          <p14:tracePt t="8014" x="2260600" y="4486275"/>
          <p14:tracePt t="8022" x="2287588" y="4486275"/>
          <p14:tracePt t="8030" x="2333625" y="4514850"/>
          <p14:tracePt t="8038" x="2379663" y="4532313"/>
          <p14:tracePt t="8047" x="2425700" y="4559300"/>
          <p14:tracePt t="8055" x="2470150" y="4578350"/>
          <p14:tracePt t="8063" x="2489200" y="4595813"/>
          <p14:tracePt t="8071" x="2552700" y="4632325"/>
          <p14:tracePt t="8079" x="2570163" y="4651375"/>
          <p14:tracePt t="8087" x="2598738" y="4687888"/>
          <p14:tracePt t="8096" x="2606675" y="4705350"/>
          <p14:tracePt t="8103" x="2606675" y="4714875"/>
          <p14:tracePt t="8113" x="2606675" y="4732338"/>
          <p14:tracePt t="8119" x="2616200" y="4751388"/>
          <p14:tracePt t="8129" x="2625725" y="4751388"/>
          <p14:tracePt t="8136" x="2643188" y="4778375"/>
          <p14:tracePt t="8143" x="2652713" y="4797425"/>
          <p14:tracePt t="8151" x="2671763" y="4833938"/>
          <p14:tracePt t="8160" x="2708275" y="4860925"/>
          <p14:tracePt t="8167" x="2735263" y="4878388"/>
          <p14:tracePt t="8176" x="2798763" y="4914900"/>
          <p14:tracePt t="8183" x="2825750" y="4951413"/>
          <p14:tracePt t="8193" x="2889250" y="4987925"/>
          <p14:tracePt t="8199" x="2935288" y="5024438"/>
          <p14:tracePt t="8210" x="2990850" y="5060950"/>
          <p14:tracePt t="8215" x="3017838" y="5089525"/>
          <p14:tracePt t="8224" x="3027363" y="5097463"/>
          <p14:tracePt t="8232" x="3035300" y="5106988"/>
          <p14:tracePt t="8239" x="3054350" y="5116513"/>
          <p14:tracePt t="8247" x="3054350" y="5126038"/>
          <p14:tracePt t="8271" x="3054350" y="5133975"/>
          <p14:tracePt t="8279" x="3063875" y="5153025"/>
          <p14:tracePt t="8303" x="3063875" y="5160963"/>
          <p14:tracePt t="8312" x="3063875" y="5170488"/>
          <p14:tracePt t="8319" x="3063875" y="5180013"/>
          <p14:tracePt t="8328" x="3071813" y="5189538"/>
          <p14:tracePt t="8335" x="3081338" y="5216525"/>
          <p14:tracePt t="8351" x="3090863" y="5233988"/>
          <p14:tracePt t="8382" x="3100388" y="5233988"/>
          <p14:tracePt t="8440" x="3063875" y="5233988"/>
          <p14:tracePt t="8448" x="3008313" y="5233988"/>
          <p14:tracePt t="8456" x="2954338" y="5233988"/>
          <p14:tracePt t="8464" x="2871788" y="5216525"/>
          <p14:tracePt t="8472" x="2844800" y="5207000"/>
          <p14:tracePt t="8479" x="2817813" y="5189538"/>
          <p14:tracePt t="8488" x="2789238" y="5189538"/>
          <p14:tracePt t="8497" x="2771775" y="5180013"/>
          <p14:tracePt t="8504" x="2735263" y="5160963"/>
          <p14:tracePt t="8513" x="2725738" y="5153025"/>
          <p14:tracePt t="8520" x="2725738" y="5143500"/>
          <p14:tracePt t="8526" x="2716213" y="5126038"/>
          <p14:tracePt t="8534" x="2716213" y="5116513"/>
          <p14:tracePt t="8542" x="2671763" y="5080000"/>
          <p14:tracePt t="8550" x="2671763" y="5033963"/>
          <p14:tracePt t="8558" x="2652713" y="4987925"/>
          <p14:tracePt t="8566" x="2643188" y="4951413"/>
          <p14:tracePt t="8574" x="2643188" y="4906963"/>
          <p14:tracePt t="8583" x="2643188" y="4878388"/>
          <p14:tracePt t="8593" x="2643188" y="4851400"/>
          <p14:tracePt t="8600" x="2643188" y="4833938"/>
          <p14:tracePt t="8610" x="2643188" y="4814888"/>
          <p14:tracePt t="8616" x="2643188" y="4787900"/>
          <p14:tracePt t="8624" x="2652713" y="4751388"/>
          <p14:tracePt t="8632" x="2698750" y="4705350"/>
          <p14:tracePt t="8640" x="2744788" y="4687888"/>
          <p14:tracePt t="8648" x="2789238" y="4651375"/>
          <p14:tracePt t="8656" x="2871788" y="4624388"/>
          <p14:tracePt t="8663" x="2935288" y="4587875"/>
          <p14:tracePt t="8672" x="3008313" y="4559300"/>
          <p14:tracePt t="8679" x="3090863" y="4522788"/>
          <p14:tracePt t="8688" x="3154363" y="4468813"/>
          <p14:tracePt t="8697" x="3217863" y="4459288"/>
          <p14:tracePt t="8704" x="3273425" y="4441825"/>
          <p14:tracePt t="8713" x="3336925" y="4432300"/>
          <p14:tracePt t="8719" x="3363913" y="4432300"/>
          <p14:tracePt t="8726" x="3382963" y="4432300"/>
          <p14:tracePt t="8734" x="3409950" y="4432300"/>
          <p14:tracePt t="8742" x="3427413" y="4432300"/>
          <p14:tracePt t="8750" x="3446463" y="4432300"/>
          <p14:tracePt t="8758" x="3463925" y="4432300"/>
          <p14:tracePt t="8766" x="3509963" y="4432300"/>
          <p14:tracePt t="8783" x="3546475" y="4432300"/>
          <p14:tracePt t="8799" x="3563938" y="4432300"/>
          <p14:tracePt t="8810" x="3573463" y="4441825"/>
          <p14:tracePt t="8815" x="3582988" y="4449763"/>
          <p14:tracePt t="8831" x="3592513" y="4459288"/>
          <p14:tracePt t="8928" x="3582988" y="4459288"/>
          <p14:tracePt t="8950" x="3556000" y="4459288"/>
          <p14:tracePt t="12247" x="3546475" y="4459288"/>
          <p14:tracePt t="14376" x="3527425" y="4459288"/>
          <p14:tracePt t="14384" x="3519488" y="4459288"/>
          <p14:tracePt t="14392" x="3509963" y="4459288"/>
          <p14:tracePt t="14400" x="3482975" y="4459288"/>
          <p14:tracePt t="14410" x="3473450" y="4459288"/>
          <p14:tracePt t="14427" x="3455988" y="4449763"/>
          <p14:tracePt t="14480" x="3455988" y="4441825"/>
          <p14:tracePt t="14488" x="3455988" y="4413250"/>
          <p14:tracePt t="14497" x="3455988" y="4368800"/>
          <p14:tracePt t="14504" x="3455988" y="4349750"/>
          <p14:tracePt t="14512" x="3455988" y="4295775"/>
          <p14:tracePt t="14520" x="3455988" y="4222750"/>
          <p14:tracePt t="14528" x="3509963" y="4122738"/>
          <p14:tracePt t="14536" x="3563938" y="4030663"/>
          <p14:tracePt t="14543" x="3592513" y="3911600"/>
          <p14:tracePt t="14552" x="3619500" y="3830638"/>
          <p14:tracePt t="14560" x="3629025" y="3702050"/>
          <p14:tracePt t="14568" x="3629025" y="3611563"/>
          <p14:tracePt t="14576" x="3629025" y="3519488"/>
          <p14:tracePt t="14584" x="3629025" y="3429000"/>
          <p14:tracePt t="14593" x="3629025" y="3375025"/>
          <p14:tracePt t="14600" x="3619500" y="3328988"/>
          <p14:tracePt t="14610" x="3609975" y="3309938"/>
          <p14:tracePt t="14626" x="3609975" y="3302000"/>
          <p14:tracePt t="14632" x="3609975" y="3282950"/>
          <p14:tracePt t="14640" x="3609975" y="3273425"/>
          <p14:tracePt t="14648" x="3609975" y="3265488"/>
          <p14:tracePt t="14656" x="3609975" y="3219450"/>
          <p14:tracePt t="14664" x="3609975" y="3163888"/>
          <p14:tracePt t="14672" x="3629025" y="3146425"/>
          <p14:tracePt t="14680" x="3636963" y="3100388"/>
          <p14:tracePt t="14688" x="3683000" y="3009900"/>
          <p14:tracePt t="14695" x="3692525" y="2927350"/>
          <p14:tracePt t="14704" x="3709988" y="2873375"/>
          <p14:tracePt t="14713" x="3746500" y="2808288"/>
          <p14:tracePt t="14720" x="3746500" y="2771775"/>
          <p14:tracePt t="14729" x="3746500" y="2754313"/>
          <p14:tracePt t="14736" x="3746500" y="2744788"/>
          <p14:tracePt t="14743" x="3746500" y="2735263"/>
          <p14:tracePt t="14767" x="3738563" y="2727325"/>
          <p14:tracePt t="14799" x="3729038" y="2717800"/>
          <p14:tracePt t="14809" x="3719513" y="2717800"/>
          <p14:tracePt t="14815" x="3709988" y="2727325"/>
          <p14:tracePt t="14825" x="3692525" y="2735263"/>
          <p14:tracePt t="14831" x="3656013" y="2754313"/>
          <p14:tracePt t="14839" x="3646488" y="2763838"/>
          <p14:tracePt t="14847" x="3619500" y="2771775"/>
          <p14:tracePt t="14855" x="3600450" y="2781300"/>
          <p14:tracePt t="14863" x="3556000" y="2817813"/>
          <p14:tracePt t="14871" x="3519488" y="2827338"/>
          <p14:tracePt t="14879" x="3436938" y="2863850"/>
          <p14:tracePt t="14894" x="3373438" y="2890838"/>
          <p14:tracePt t="14896" x="3309938" y="2917825"/>
          <p14:tracePt t="14903" x="3273425" y="2927350"/>
          <p14:tracePt t="14911" x="3236913" y="2936875"/>
          <p14:tracePt t="14919" x="3208338" y="2946400"/>
          <p14:tracePt t="14928" x="3181350" y="2946400"/>
          <p14:tracePt t="14935" x="3163888" y="2954338"/>
          <p14:tracePt t="14944" x="3154363" y="2954338"/>
          <p14:tracePt t="14951" x="3136900" y="2954338"/>
          <p14:tracePt t="14959" x="3127375" y="2954338"/>
          <p14:tracePt t="14967" x="3117850" y="2954338"/>
          <p14:tracePt t="14999" x="3100388" y="2954338"/>
          <p14:tracePt t="15008" x="3090863" y="2954338"/>
          <p14:tracePt t="15016" x="3071813" y="2954338"/>
          <p14:tracePt t="15026" x="3035300" y="2954338"/>
          <p14:tracePt t="15032" x="2998788" y="2954338"/>
          <p14:tracePt t="15042" x="2971800" y="2936875"/>
          <p14:tracePt t="15048" x="2954338" y="2917825"/>
          <p14:tracePt t="15056" x="2935288" y="2890838"/>
          <p14:tracePt t="15064" x="2925763" y="2890838"/>
          <p14:tracePt t="15072" x="2925763" y="2873375"/>
          <p14:tracePt t="15079" x="2925763" y="2827338"/>
          <p14:tracePt t="15088" x="2925763" y="2817813"/>
          <p14:tracePt t="15096" x="2925763" y="2790825"/>
          <p14:tracePt t="15104" x="2925763" y="2781300"/>
          <p14:tracePt t="15112" x="2935288" y="2735263"/>
          <p14:tracePt t="15120" x="2998788" y="2717800"/>
          <p14:tracePt t="15128" x="3090863" y="2681288"/>
          <p14:tracePt t="15136" x="3208338" y="2662238"/>
          <p14:tracePt t="15144" x="3336925" y="2654300"/>
          <p14:tracePt t="15152" x="3463925" y="2635250"/>
          <p14:tracePt t="15159" x="3592513" y="2608263"/>
          <p14:tracePt t="15168" x="3709988" y="2589213"/>
          <p14:tracePt t="15176" x="3802063" y="2589213"/>
          <p14:tracePt t="15184" x="3911600" y="2589213"/>
          <p14:tracePt t="15193" x="4002088" y="2589213"/>
          <p14:tracePt t="15200" x="4111625" y="2589213"/>
          <p14:tracePt t="15211" x="4184650" y="2589213"/>
          <p14:tracePt t="15216" x="4248150" y="2598738"/>
          <p14:tracePt t="15226" x="4294188" y="2617788"/>
          <p14:tracePt t="15232" x="4357688" y="2654300"/>
          <p14:tracePt t="15241" x="4403725" y="2690813"/>
          <p14:tracePt t="15247" x="4430713" y="2727325"/>
          <p14:tracePt t="15256" x="4457700" y="2771775"/>
          <p14:tracePt t="15263" x="4467225" y="2808288"/>
          <p14:tracePt t="15272" x="4476750" y="2844800"/>
          <p14:tracePt t="15280" x="4476750" y="2881313"/>
          <p14:tracePt t="15288" x="4484688" y="2927350"/>
          <p14:tracePt t="15297" x="4484688" y="2963863"/>
          <p14:tracePt t="15304" x="4484688" y="2982913"/>
          <p14:tracePt t="15311" x="4484688" y="3009900"/>
          <p14:tracePt t="15320" x="4467225" y="3046413"/>
          <p14:tracePt t="15328" x="4403725" y="3054350"/>
          <p14:tracePt t="15336" x="4340225" y="3090863"/>
          <p14:tracePt t="15343" x="4194175" y="3109913"/>
          <p14:tracePt t="15352" x="4029075" y="3109913"/>
          <p14:tracePt t="15359" x="3846513" y="3109913"/>
          <p14:tracePt t="15368" x="3546475" y="3109913"/>
          <p14:tracePt t="15376" x="3281363" y="3109913"/>
          <p14:tracePt t="15384" x="3136900" y="3109913"/>
          <p14:tracePt t="15393" x="2971800" y="3109913"/>
          <p14:tracePt t="15400" x="2825750" y="3090863"/>
          <p14:tracePt t="15410" x="2735263" y="3073400"/>
          <p14:tracePt t="15416" x="2708275" y="3063875"/>
          <p14:tracePt t="15425" x="2671763" y="3054350"/>
          <p14:tracePt t="15432" x="2643188" y="3027363"/>
          <p14:tracePt t="15440" x="2625725" y="3017838"/>
          <p14:tracePt t="15447" x="2616200" y="2982913"/>
          <p14:tracePt t="15456" x="2616200" y="2927350"/>
          <p14:tracePt t="15463" x="2616200" y="2873375"/>
          <p14:tracePt t="15471" x="2616200" y="2800350"/>
          <p14:tracePt t="15479" x="2643188" y="2717800"/>
          <p14:tracePt t="15488" x="2771775" y="2581275"/>
          <p14:tracePt t="15495" x="2835275" y="2517775"/>
          <p14:tracePt t="15503" x="2954338" y="2444750"/>
          <p14:tracePt t="15511" x="3081338" y="2379663"/>
          <p14:tracePt t="15518" x="3217863" y="2335213"/>
          <p14:tracePt t="15526" x="3409950" y="2270125"/>
          <p14:tracePt t="15534" x="3629025" y="2225675"/>
          <p14:tracePt t="15542" x="3829050" y="2206625"/>
          <p14:tracePt t="15550" x="4102100" y="2189163"/>
          <p14:tracePt t="15559" x="4284663" y="2179638"/>
          <p14:tracePt t="15567" x="4540250" y="2179638"/>
          <p14:tracePt t="15576" x="4832350" y="2179638"/>
          <p14:tracePt t="15583" x="5095875" y="2179638"/>
          <p14:tracePt t="15591" x="5334000" y="2252663"/>
          <p14:tracePt t="15599" x="5507038" y="2335213"/>
          <p14:tracePt t="15609" x="5597525" y="2389188"/>
          <p14:tracePt t="15615" x="5670550" y="2462213"/>
          <p14:tracePt t="15625" x="5697538" y="2489200"/>
          <p14:tracePt t="15631" x="5716588" y="2544763"/>
          <p14:tracePt t="15639" x="5716588" y="2608263"/>
          <p14:tracePt t="15647" x="5716588" y="2635250"/>
          <p14:tracePt t="15655" x="5716588" y="2690813"/>
          <p14:tracePt t="15663" x="5670550" y="2771775"/>
          <p14:tracePt t="15671" x="5616575" y="2817813"/>
          <p14:tracePt t="15679" x="5514975" y="2881313"/>
          <p14:tracePt t="15687" x="5387975" y="2909888"/>
          <p14:tracePt t="15695" x="5224463" y="2954338"/>
          <p14:tracePt t="15703" x="5041900" y="2963863"/>
          <p14:tracePt t="15711" x="4868863" y="3009900"/>
          <p14:tracePt t="15719" x="4667250" y="3027363"/>
          <p14:tracePt t="15729" x="4448175" y="3027363"/>
          <p14:tracePt t="15735" x="4248150" y="3027363"/>
          <p14:tracePt t="15744" x="4094163" y="3027363"/>
          <p14:tracePt t="15751" x="3892550" y="3027363"/>
          <p14:tracePt t="15760" x="3792538" y="3009900"/>
          <p14:tracePt t="15768" x="3729038" y="2982913"/>
          <p14:tracePt t="15777" x="3656013" y="2946400"/>
          <p14:tracePt t="15783" x="3592513" y="2909888"/>
          <p14:tracePt t="15792" x="3556000" y="2873375"/>
          <p14:tracePt t="15799" x="3546475" y="2844800"/>
          <p14:tracePt t="15809" x="3546475" y="2800350"/>
          <p14:tracePt t="15816" x="3536950" y="2744788"/>
          <p14:tracePt t="15825" x="3536950" y="2708275"/>
          <p14:tracePt t="15831" x="3536950" y="2654300"/>
          <p14:tracePt t="15839" x="3536950" y="2608263"/>
          <p14:tracePt t="15847" x="3536950" y="2571750"/>
          <p14:tracePt t="15855" x="3563938" y="2498725"/>
          <p14:tracePt t="15863" x="3619500" y="2435225"/>
          <p14:tracePt t="15871" x="3683000" y="2379663"/>
          <p14:tracePt t="15893" x="3929063" y="2289175"/>
          <p14:tracePt t="15896" x="4094163" y="2243138"/>
          <p14:tracePt t="15903" x="4294188" y="2233613"/>
          <p14:tracePt t="15911" x="4549775" y="2197100"/>
          <p14:tracePt t="15919" x="4813300" y="2197100"/>
          <p14:tracePt t="15929" x="5041900" y="2197100"/>
          <p14:tracePt t="15935" x="5241925" y="2197100"/>
          <p14:tracePt t="15944" x="5424488" y="2197100"/>
          <p14:tracePt t="15951" x="5580063" y="2197100"/>
          <p14:tracePt t="15959" x="5716588" y="2243138"/>
          <p14:tracePt t="15967" x="5816600" y="2316163"/>
          <p14:tracePt t="15976" x="5880100" y="2389188"/>
          <p14:tracePt t="15983" x="5926138" y="2462213"/>
          <p14:tracePt t="15992" x="5953125" y="2598738"/>
          <p14:tracePt t="15999" x="5953125" y="2727325"/>
          <p14:tracePt t="16009" x="5953125" y="2873375"/>
          <p14:tracePt t="16015" x="5935663" y="3000375"/>
          <p14:tracePt t="16025" x="5826125" y="3119438"/>
          <p14:tracePt t="16031" x="5707063" y="3228975"/>
          <p14:tracePt t="16040" x="5570538" y="3328988"/>
          <p14:tracePt t="16047" x="5424488" y="3419475"/>
          <p14:tracePt t="16055" x="5268913" y="3482975"/>
          <p14:tracePt t="16063" x="5105400" y="3511550"/>
          <p14:tracePt t="16071" x="4922838" y="3548063"/>
          <p14:tracePt t="16080" x="4722813" y="3556000"/>
          <p14:tracePt t="16087" x="4540250" y="3556000"/>
          <p14:tracePt t="16095" x="4294188" y="3556000"/>
          <p14:tracePt t="16103" x="4121150" y="3511550"/>
          <p14:tracePt t="16111" x="3902075" y="3419475"/>
          <p14:tracePt t="16119" x="3656013" y="3292475"/>
          <p14:tracePt t="16128" x="3519488" y="3182938"/>
          <p14:tracePt t="16135" x="3427413" y="3063875"/>
          <p14:tracePt t="16144" x="3382963" y="2963863"/>
          <p14:tracePt t="16151" x="3346450" y="2854325"/>
          <p14:tracePt t="16159" x="3327400" y="2771775"/>
          <p14:tracePt t="16167" x="3327400" y="2662238"/>
          <p14:tracePt t="16176" x="3317875" y="2571750"/>
          <p14:tracePt t="16183" x="3317875" y="2517775"/>
          <p14:tracePt t="16192" x="3317875" y="2481263"/>
          <p14:tracePt t="16200" x="3317875" y="2425700"/>
          <p14:tracePt t="16209" x="3327400" y="2398713"/>
          <p14:tracePt t="16215" x="3336925" y="2371725"/>
          <p14:tracePt t="16225" x="3373438" y="2335213"/>
          <p14:tracePt t="16231" x="3400425" y="2316163"/>
          <p14:tracePt t="16240" x="3455988" y="2298700"/>
          <p14:tracePt t="16247" x="3592513" y="2233613"/>
          <p14:tracePt t="16255" x="3719513" y="2216150"/>
          <p14:tracePt t="16263" x="3956050" y="2170113"/>
          <p14:tracePt t="16271" x="4138613" y="2143125"/>
          <p14:tracePt t="16279" x="4384675" y="2143125"/>
          <p14:tracePt t="16287" x="4686300" y="2143125"/>
          <p14:tracePt t="16295" x="4949825" y="2143125"/>
          <p14:tracePt t="16303" x="5178425" y="2143125"/>
          <p14:tracePt t="16311" x="5360988" y="2143125"/>
          <p14:tracePt t="16319" x="5543550" y="2160588"/>
          <p14:tracePt t="16327" x="5634038" y="2197100"/>
          <p14:tracePt t="16335" x="5734050" y="2262188"/>
          <p14:tracePt t="16344" x="5789613" y="2306638"/>
          <p14:tracePt t="16351" x="5789613" y="2352675"/>
          <p14:tracePt t="16359" x="5789613" y="2408238"/>
          <p14:tracePt t="16367" x="5789613" y="2481263"/>
          <p14:tracePt t="16376" x="5789613" y="2517775"/>
          <p14:tracePt t="16383" x="5770563" y="2608263"/>
          <p14:tracePt t="16392" x="5688013" y="2671763"/>
          <p14:tracePt t="16399" x="5607050" y="2744788"/>
          <p14:tracePt t="16409" x="5470525" y="2817813"/>
          <p14:tracePt t="16415" x="5314950" y="2881313"/>
          <p14:tracePt t="16425" x="5151438" y="2909888"/>
          <p14:tracePt t="16431" x="5005388" y="2954338"/>
          <p14:tracePt t="16440" x="4822825" y="2982913"/>
          <p14:tracePt t="16447" x="4649788" y="3017838"/>
          <p14:tracePt t="16455" x="4557713" y="3046413"/>
          <p14:tracePt t="16463" x="4413250" y="3054350"/>
          <p14:tracePt t="16471" x="4311650" y="3082925"/>
          <p14:tracePt t="16480" x="4238625" y="3082925"/>
          <p14:tracePt t="16487" x="4202113" y="3082925"/>
          <p14:tracePt t="16495" x="4165600" y="3082925"/>
          <p14:tracePt t="16527" x="4157663" y="3082925"/>
          <p14:tracePt t="16560" x="4157663" y="3063875"/>
          <p14:tracePt t="16568" x="4157663" y="3046413"/>
          <p14:tracePt t="16583" x="4165600" y="3027363"/>
          <p14:tracePt t="16591" x="4184650" y="3009900"/>
          <p14:tracePt t="16608" x="4202113" y="2982913"/>
          <p14:tracePt t="16615" x="4221163" y="2963863"/>
          <p14:tracePt t="16625" x="4238625" y="2946400"/>
          <p14:tracePt t="16631" x="4248150" y="2936875"/>
          <p14:tracePt t="16640" x="4275138" y="2909888"/>
          <p14:tracePt t="16647" x="4284663" y="2900363"/>
          <p14:tracePt t="16656" x="4294188" y="2900363"/>
          <p14:tracePt t="16671" x="4311650" y="2890838"/>
          <p14:tracePt t="17056" x="4321175" y="2890838"/>
          <p14:tracePt t="17072" x="4330700" y="2890838"/>
          <p14:tracePt t="17086" x="4340225" y="2890838"/>
          <p14:tracePt t="17102" x="4348163" y="2890838"/>
          <p14:tracePt t="17127" x="4357688" y="2890838"/>
          <p14:tracePt t="17184" x="4367213" y="2890838"/>
          <p14:tracePt t="17199" x="4384675" y="2890838"/>
          <p14:tracePt t="17214" x="4394200" y="2890838"/>
          <p14:tracePt t="17230" x="4403725" y="2881313"/>
          <p14:tracePt t="17238" x="4413250" y="2873375"/>
          <p14:tracePt t="19192" x="4403725" y="2873375"/>
          <p14:tracePt t="19448" x="4394200" y="2873375"/>
          <p14:tracePt t="19472" x="4384675" y="2873375"/>
          <p14:tracePt t="20055" x="4357688" y="2873375"/>
          <p14:tracePt t="20063" x="4348163" y="2873375"/>
          <p14:tracePt t="20079" x="4340225" y="2873375"/>
          <p14:tracePt t="23256" x="4357688" y="2873375"/>
          <p14:tracePt t="23264" x="4403725" y="2873375"/>
          <p14:tracePt t="23272" x="4484688" y="2873375"/>
          <p14:tracePt t="23278" x="4594225" y="2873375"/>
          <p14:tracePt t="23286" x="4740275" y="2873375"/>
          <p14:tracePt t="23294" x="4886325" y="2873375"/>
          <p14:tracePt t="23302" x="5068888" y="2873375"/>
          <p14:tracePt t="23310" x="5260975" y="2873375"/>
          <p14:tracePt t="23318" x="5487988" y="2873375"/>
          <p14:tracePt t="23326" x="5743575" y="2873375"/>
          <p14:tracePt t="23334" x="6080125" y="2873375"/>
          <p14:tracePt t="23343" x="6454775" y="2873375"/>
          <p14:tracePt t="23351" x="6956425" y="2909888"/>
          <p14:tracePt t="23359" x="7329488" y="2927350"/>
          <p14:tracePt t="23367" x="7748588" y="2954338"/>
          <p14:tracePt t="23375" x="8196263" y="2954338"/>
          <p14:tracePt t="23383" x="8615363" y="2973388"/>
          <p14:tracePt t="23391" x="9024938" y="30003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ja-JP"/>
              <a:t>Bus as a broadcast media</a:t>
            </a:r>
          </a:p>
        </p:txBody>
      </p:sp>
      <p:sp>
        <p:nvSpPr>
          <p:cNvPr id="20483" name="Rectangle 3"/>
          <p:cNvSpPr>
            <a:spLocks noGrp="1" noChangeArrowheads="1"/>
          </p:cNvSpPr>
          <p:nvPr>
            <p:ph type="body" idx="1"/>
          </p:nvPr>
        </p:nvSpPr>
        <p:spPr/>
        <p:txBody>
          <a:bodyPr/>
          <a:lstStyle/>
          <a:p>
            <a:r>
              <a:rPr lang="en-US" altLang="ja-JP"/>
              <a:t>A single module can send (write) data to the media</a:t>
            </a:r>
          </a:p>
          <a:p>
            <a:r>
              <a:rPr lang="en-US" altLang="ja-JP"/>
              <a:t>All modules can receive (read) the same data</a:t>
            </a:r>
          </a:p>
          <a:p>
            <a:pPr lvl="1">
              <a:buFont typeface="Wingdings" panose="05000000000000000000" pitchFamily="2" charset="2"/>
              <a:buNone/>
            </a:pPr>
            <a:r>
              <a:rPr lang="ja-JP" altLang="en-US"/>
              <a:t>→　</a:t>
            </a:r>
            <a:r>
              <a:rPr lang="en-US" altLang="ja-JP"/>
              <a:t>Broadcasting Tree</a:t>
            </a:r>
          </a:p>
          <a:p>
            <a:pPr lvl="1">
              <a:buFont typeface="Wingdings" panose="05000000000000000000" pitchFamily="2" charset="2"/>
              <a:buNone/>
            </a:pPr>
            <a:r>
              <a:rPr lang="en-US" altLang="ja-JP"/>
              <a:t>      Crossbar + Bus</a:t>
            </a:r>
          </a:p>
          <a:p>
            <a:pPr lvl="1">
              <a:buFont typeface="Wingdings" panose="05000000000000000000" pitchFamily="2" charset="2"/>
              <a:buNone/>
            </a:pPr>
            <a:r>
              <a:rPr lang="en-US" altLang="ja-JP"/>
              <a:t>      Network on Chip (NoC)</a:t>
            </a:r>
          </a:p>
          <a:p>
            <a:r>
              <a:rPr lang="en-US" altLang="ja-JP"/>
              <a:t>Here, I show as a shape of classic bus but remember that it is just a logical image.</a:t>
            </a:r>
          </a:p>
        </p:txBody>
      </p:sp>
      <p:pic>
        <p:nvPicPr>
          <p:cNvPr id="2" name="オーディオ 1">
            <a:hlinkClick r:id="" action="ppaction://media"/>
            <a:extLst>
              <a:ext uri="{FF2B5EF4-FFF2-40B4-BE49-F238E27FC236}">
                <a16:creationId xmlns:a16="http://schemas.microsoft.com/office/drawing/2014/main" id="{AE6132B6-0F0B-406C-89D7-C91DC2D9FB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04"/>
    </mc:Choice>
    <mc:Fallback>
      <p:transition spd="slow" advTm="3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70" x="9070975" y="2435225"/>
          <p14:tracePt t="1778" x="9053513" y="2425700"/>
          <p14:tracePt t="1786" x="9007475" y="2389188"/>
          <p14:tracePt t="1794" x="8970963" y="2379663"/>
          <p14:tracePt t="1803" x="8951913" y="2371725"/>
          <p14:tracePt t="1811" x="8888413" y="2343150"/>
          <p14:tracePt t="1820" x="8870950" y="2335213"/>
          <p14:tracePt t="1828" x="8842375" y="2325688"/>
          <p14:tracePt t="1836" x="8815388" y="2316163"/>
          <p14:tracePt t="1843" x="8770938" y="2279650"/>
          <p14:tracePt t="1852" x="8751888" y="2270125"/>
          <p14:tracePt t="1859" x="8734425" y="2262188"/>
          <p14:tracePt t="1867" x="8697913" y="2243138"/>
          <p14:tracePt t="1876" x="8678863" y="2225675"/>
          <p14:tracePt t="1883" x="8669338" y="2216150"/>
          <p14:tracePt t="1893" x="8661400" y="2197100"/>
          <p14:tracePt t="1899" x="8661400" y="2189163"/>
          <p14:tracePt t="1909" x="8642350" y="2179638"/>
          <p14:tracePt t="1931" x="8632825" y="2179638"/>
          <p14:tracePt t="1962" x="8624888" y="2179638"/>
          <p14:tracePt t="2084" x="8642350" y="2179638"/>
          <p14:tracePt t="2091" x="8669338" y="2179638"/>
          <p14:tracePt t="2099" x="8715375" y="2179638"/>
          <p14:tracePt t="2108" x="8770938" y="2179638"/>
          <p14:tracePt t="2116" x="8807450" y="2179638"/>
          <p14:tracePt t="2123" x="8878888" y="2206625"/>
          <p14:tracePt t="2131" x="8924925" y="2216150"/>
          <p14:tracePt t="2139" x="8980488" y="2225675"/>
          <p14:tracePt t="2147" x="9024938" y="2233613"/>
          <p14:tracePt t="2155" x="9090025" y="2262188"/>
          <p14:tracePt t="2540" x="9090025" y="2544763"/>
          <p14:tracePt t="2547" x="9034463" y="2544763"/>
          <p14:tracePt t="2555" x="8997950" y="2544763"/>
          <p14:tracePt t="2564" x="8943975" y="2544763"/>
          <p14:tracePt t="2571" x="8915400" y="2544763"/>
          <p14:tracePt t="2580" x="8897938" y="2544763"/>
          <p14:tracePt t="2587" x="8878888" y="2544763"/>
          <p14:tracePt t="2595" x="8861425" y="2544763"/>
          <p14:tracePt t="2602" x="8851900" y="2544763"/>
          <p14:tracePt t="2610" x="8824913" y="2544763"/>
          <p14:tracePt t="2618" x="8815388" y="2544763"/>
          <p14:tracePt t="2634" x="8807450" y="2544763"/>
          <p14:tracePt t="2642" x="8788400" y="2544763"/>
          <p14:tracePt t="2650" x="8778875" y="2544763"/>
          <p14:tracePt t="2658" x="8770938" y="2544763"/>
          <p14:tracePt t="2666" x="8761413" y="2544763"/>
          <p14:tracePt t="2690" x="8751888" y="2554288"/>
          <p14:tracePt t="2707" x="8742363" y="2554288"/>
          <p14:tracePt t="2714" x="8734425" y="2562225"/>
          <p14:tracePt t="2723" x="8724900" y="2571750"/>
          <p14:tracePt t="2731" x="8715375" y="2589213"/>
          <p14:tracePt t="2748" x="8697913" y="2608263"/>
          <p14:tracePt t="2763" x="8688388" y="2617788"/>
          <p14:tracePt t="2771" x="8678863" y="2625725"/>
          <p14:tracePt t="2779" x="8669338" y="2625725"/>
          <p14:tracePt t="2795" x="8661400" y="2635250"/>
          <p14:tracePt t="2803" x="8661400" y="2644775"/>
          <p14:tracePt t="2819" x="8651875" y="2654300"/>
          <p14:tracePt t="2828" x="8642350" y="2654300"/>
          <p14:tracePt t="2843" x="8615363" y="2681288"/>
          <p14:tracePt t="2859" x="8605838" y="2690813"/>
          <p14:tracePt t="2866" x="8596313" y="2690813"/>
          <p14:tracePt t="2874" x="8588375" y="2698750"/>
          <p14:tracePt t="2891" x="8569325" y="2735263"/>
          <p14:tracePt t="2906" x="8559800" y="2735263"/>
          <p14:tracePt t="2914" x="8551863" y="2763838"/>
          <p14:tracePt t="2930" x="8542338" y="2763838"/>
          <p14:tracePt t="2938" x="8532813" y="2771775"/>
          <p14:tracePt t="2955" x="8523288" y="2781300"/>
          <p14:tracePt t="2963" x="8515350" y="2790825"/>
          <p14:tracePt t="2979" x="8505825" y="2800350"/>
          <p14:tracePt t="2995" x="8496300" y="2808288"/>
          <p14:tracePt t="3332" x="8488363" y="2817813"/>
          <p14:tracePt t="3362" x="8488363" y="2827338"/>
          <p14:tracePt t="3386" x="8478838" y="2836863"/>
          <p14:tracePt t="3403" x="8469313" y="2844800"/>
          <p14:tracePt t="4196" x="8459788" y="2844800"/>
          <p14:tracePt t="4619" x="8442325" y="2844800"/>
          <p14:tracePt t="4635" x="8405813" y="2844800"/>
          <p14:tracePt t="4643" x="8396288" y="2844800"/>
          <p14:tracePt t="4651" x="8359775" y="2844800"/>
          <p14:tracePt t="4659" x="8342313" y="2844800"/>
          <p14:tracePt t="4667" x="8313738" y="2844800"/>
          <p14:tracePt t="4677" x="8269288" y="2844800"/>
          <p14:tracePt t="4683" x="8259763" y="2844800"/>
          <p14:tracePt t="4693" x="8223250" y="2844800"/>
          <p14:tracePt t="4699" x="8204200" y="2844800"/>
          <p14:tracePt t="4709" x="8177213" y="2844800"/>
          <p14:tracePt t="4714" x="8159750" y="2844800"/>
          <p14:tracePt t="4722" x="8150225" y="2844800"/>
          <p14:tracePt t="4730" x="8140700" y="2844800"/>
          <p14:tracePt t="4738" x="8132763" y="2844800"/>
          <p14:tracePt t="4762" x="8123238" y="2844800"/>
          <p14:tracePt t="4803" x="8113713" y="2844800"/>
          <p14:tracePt t="4827" x="8096250" y="2844800"/>
          <p14:tracePt t="4835" x="8086725" y="2844800"/>
          <p14:tracePt t="4851" x="8059738" y="2844800"/>
          <p14:tracePt t="4859" x="8050213" y="2844800"/>
          <p14:tracePt t="4867" x="8031163" y="2844800"/>
          <p14:tracePt t="4877" x="8004175" y="2844800"/>
          <p14:tracePt t="4895" x="7967663" y="2844800"/>
          <p14:tracePt t="4899" x="7950200" y="2844800"/>
          <p14:tracePt t="4909" x="7940675" y="2844800"/>
          <p14:tracePt t="4916" x="7921625" y="2844800"/>
          <p14:tracePt t="4924" x="7904163" y="2844800"/>
          <p14:tracePt t="4939" x="7885113" y="2844800"/>
          <p14:tracePt t="4955" x="7877175" y="2844800"/>
          <p14:tracePt t="4963" x="7867650" y="2844800"/>
          <p14:tracePt t="4971" x="7858125" y="2844800"/>
          <p14:tracePt t="4987" x="7840663" y="2844800"/>
          <p14:tracePt t="5003" x="7831138" y="2844800"/>
          <p14:tracePt t="5043" x="7821613" y="2844800"/>
          <p14:tracePt t="5059" x="7804150" y="2844800"/>
          <p14:tracePt t="5083" x="7794625" y="2844800"/>
          <p14:tracePt t="5099" x="7785100" y="2844800"/>
          <p14:tracePt t="5108" x="7777163" y="2844800"/>
          <p14:tracePt t="5115" x="7767638" y="2844800"/>
          <p14:tracePt t="5123" x="7758113" y="2844800"/>
          <p14:tracePt t="5131" x="7748588" y="2844800"/>
          <p14:tracePt t="5147" x="7731125" y="2844800"/>
          <p14:tracePt t="5155" x="7712075" y="2844800"/>
          <p14:tracePt t="5163" x="7704138" y="2844800"/>
          <p14:tracePt t="5171" x="7694613" y="2844800"/>
          <p14:tracePt t="5179" x="7675563" y="2844800"/>
          <p14:tracePt t="5187" x="7667625" y="2844800"/>
          <p14:tracePt t="5195" x="7658100" y="2844800"/>
          <p14:tracePt t="5203" x="7639050" y="2844800"/>
          <p14:tracePt t="5211" x="7621588" y="2844800"/>
          <p14:tracePt t="5219" x="7612063" y="2844800"/>
          <p14:tracePt t="5227" x="7594600" y="2844800"/>
          <p14:tracePt t="5242" x="7585075" y="2844800"/>
          <p14:tracePt t="5290" x="7575550" y="2844800"/>
          <p14:tracePt t="5298" x="7567613" y="2836863"/>
          <p14:tracePt t="5939" x="7575550" y="2836863"/>
          <p14:tracePt t="5955" x="7585075" y="2836863"/>
          <p14:tracePt t="5963" x="7594600" y="2836863"/>
          <p14:tracePt t="6092" x="7612063" y="2836863"/>
          <p14:tracePt t="6098" x="7621588" y="2836863"/>
          <p14:tracePt t="6107" x="7631113" y="2844800"/>
          <p14:tracePt t="6138" x="7639050" y="2854325"/>
          <p14:tracePt t="6180" x="7667625" y="2854325"/>
          <p14:tracePt t="6195" x="7667625" y="2863850"/>
          <p14:tracePt t="6219" x="7675563" y="2873375"/>
          <p14:tracePt t="6244" x="7675563" y="2881313"/>
          <p14:tracePt t="6259" x="7685088" y="2890838"/>
          <p14:tracePt t="6308" x="7694613" y="2917825"/>
          <p14:tracePt t="6548" x="7704138" y="2927350"/>
          <p14:tracePt t="6556" x="7712075" y="2927350"/>
          <p14:tracePt t="6564" x="7721600" y="2927350"/>
          <p14:tracePt t="6572" x="7740650" y="2936875"/>
          <p14:tracePt t="6580" x="7748588" y="2936875"/>
          <p14:tracePt t="6595" x="7758113" y="2936875"/>
          <p14:tracePt t="6604" x="7777163" y="2936875"/>
          <p14:tracePt t="6611" x="7794625" y="2946400"/>
          <p14:tracePt t="6629" x="7804150" y="2946400"/>
          <p14:tracePt t="6668" x="7821613" y="2946400"/>
          <p14:tracePt t="6780" x="7804150" y="2946400"/>
          <p14:tracePt t="6788" x="7794625" y="2946400"/>
          <p14:tracePt t="6795" x="7785100" y="2946400"/>
          <p14:tracePt t="6820" x="7777163" y="2946400"/>
          <p14:tracePt t="6828" x="7767638" y="2946400"/>
          <p14:tracePt t="6956" x="7758113" y="2946400"/>
          <p14:tracePt t="6996" x="7748588" y="2946400"/>
          <p14:tracePt t="7004" x="7748588" y="2936875"/>
          <p14:tracePt t="7011" x="7748588" y="2927350"/>
          <p14:tracePt t="7018" x="7748588" y="2917825"/>
          <p14:tracePt t="7026" x="7748588" y="2890838"/>
          <p14:tracePt t="7034" x="7748588" y="2881313"/>
          <p14:tracePt t="7050" x="7748588" y="2873375"/>
          <p14:tracePt t="7058" x="7748588" y="2854325"/>
          <p14:tracePt t="7074" x="7740650" y="2836863"/>
          <p14:tracePt t="7082" x="7731125" y="2827338"/>
          <p14:tracePt t="7124" x="7731125" y="2808288"/>
          <p14:tracePt t="7132" x="7731125" y="2800350"/>
          <p14:tracePt t="7156" x="7731125" y="2790825"/>
          <p14:tracePt t="7163" x="7731125" y="2771775"/>
          <p14:tracePt t="7172" x="7731125" y="2754313"/>
          <p14:tracePt t="7179" x="7731125" y="2744788"/>
          <p14:tracePt t="7187" x="7731125" y="2727325"/>
          <p14:tracePt t="7195" x="7731125" y="2717800"/>
          <p14:tracePt t="7203" x="7731125" y="2708275"/>
          <p14:tracePt t="7211" x="7721600" y="2698750"/>
          <p14:tracePt t="7219" x="7721600" y="2690813"/>
          <p14:tracePt t="7243" x="7721600" y="2681288"/>
          <p14:tracePt t="7267" x="7721600" y="2671763"/>
          <p14:tracePt t="7299" x="7721600" y="2662238"/>
          <p14:tracePt t="7315" x="7721600" y="2654300"/>
          <p14:tracePt t="7331" x="7721600" y="2644775"/>
          <p14:tracePt t="7339" x="7712075" y="2635250"/>
          <p14:tracePt t="7347" x="7704138" y="2625725"/>
          <p14:tracePt t="7355" x="7694613" y="2617788"/>
          <p14:tracePt t="7363" x="7685088" y="2617788"/>
          <p14:tracePt t="7371" x="7667625" y="2598738"/>
          <p14:tracePt t="7379" x="7658100" y="2589213"/>
          <p14:tracePt t="7395" x="7639050" y="2571750"/>
          <p14:tracePt t="7411" x="7612063" y="2554288"/>
          <p14:tracePt t="7419" x="7602538" y="2544763"/>
          <p14:tracePt t="7428" x="7585075" y="2535238"/>
          <p14:tracePt t="7451" x="7567613" y="2517775"/>
          <p14:tracePt t="7460" x="7558088" y="2508250"/>
          <p14:tracePt t="7467" x="7548563" y="2498725"/>
          <p14:tracePt t="7475" x="7531100" y="2481263"/>
          <p14:tracePt t="7483" x="7521575" y="2471738"/>
          <p14:tracePt t="7491" x="7512050" y="2462213"/>
          <p14:tracePt t="7499" x="7502525" y="2452688"/>
          <p14:tracePt t="7508" x="7485063" y="2425700"/>
          <p14:tracePt t="7524" x="7458075" y="2398713"/>
          <p14:tracePt t="7531" x="7448550" y="2379663"/>
          <p14:tracePt t="7539" x="7439025" y="2371725"/>
          <p14:tracePt t="7547" x="7429500" y="2362200"/>
          <p14:tracePt t="7555" x="7412038" y="2335213"/>
          <p14:tracePt t="7563" x="7412038" y="2325688"/>
          <p14:tracePt t="7571" x="7412038" y="2306638"/>
          <p14:tracePt t="7579" x="7402513" y="2298700"/>
          <p14:tracePt t="7587" x="7402513" y="2289175"/>
          <p14:tracePt t="7595" x="7402513" y="2279650"/>
          <p14:tracePt t="7611" x="7402513" y="2262188"/>
          <p14:tracePt t="7619" x="7402513" y="2252663"/>
          <p14:tracePt t="7643" x="7402513" y="2233613"/>
          <p14:tracePt t="7659" x="7412038" y="2233613"/>
          <p14:tracePt t="7667" x="7421563" y="2233613"/>
          <p14:tracePt t="7677" x="7458075" y="2233613"/>
          <p14:tracePt t="7683" x="7466013" y="2262188"/>
          <p14:tracePt t="7693" x="7502525" y="2316163"/>
          <p14:tracePt t="7699" x="7531100" y="2343150"/>
          <p14:tracePt t="7709" x="7567613" y="2398713"/>
          <p14:tracePt t="7715" x="7639050" y="2481263"/>
          <p14:tracePt t="7725" x="7675563" y="2562225"/>
          <p14:tracePt t="7731" x="7721600" y="2644775"/>
          <p14:tracePt t="7739" x="7758113" y="2735263"/>
          <p14:tracePt t="7747" x="7758113" y="2836863"/>
          <p14:tracePt t="7874" x="7877175" y="2854325"/>
          <p14:tracePt t="7883" x="7885113" y="2854325"/>
          <p14:tracePt t="7890" x="7904163" y="2827338"/>
          <p14:tracePt t="7898" x="7994650" y="2808288"/>
          <p14:tracePt t="7907" x="8077200" y="2771775"/>
          <p14:tracePt t="7915" x="8113713" y="2754313"/>
          <p14:tracePt t="7925" x="8177213" y="2744788"/>
          <p14:tracePt t="7931" x="8240713" y="2717800"/>
          <p14:tracePt t="7940" x="8259763" y="2698750"/>
          <p14:tracePt t="7946" x="8259763" y="2681288"/>
          <p14:tracePt t="7954" x="8259763" y="2625725"/>
          <p14:tracePt t="7962" x="8259763" y="2617788"/>
          <p14:tracePt t="7970" x="8259763" y="2581275"/>
          <p14:tracePt t="7978" x="8259763" y="2554288"/>
          <p14:tracePt t="7986" x="8232775" y="2525713"/>
          <p14:tracePt t="7994" x="8213725" y="2508250"/>
          <p14:tracePt t="8002" x="8204200" y="2471738"/>
          <p14:tracePt t="8011" x="8186738" y="2462213"/>
          <p14:tracePt t="8019" x="8169275" y="2452688"/>
          <p14:tracePt t="8029" x="8150225" y="2444750"/>
          <p14:tracePt t="8035" x="8132763" y="2425700"/>
          <p14:tracePt t="8044" x="8086725" y="2408238"/>
          <p14:tracePt t="8051" x="8077200" y="2398713"/>
          <p14:tracePt t="8059" x="8031163" y="2352675"/>
          <p14:tracePt t="8067" x="7994650" y="2306638"/>
          <p14:tracePt t="8075" x="7958138" y="2270125"/>
          <p14:tracePt t="8083" x="7931150" y="2243138"/>
          <p14:tracePt t="8092" x="7858125" y="2179638"/>
          <p14:tracePt t="8099" x="7821613" y="2125663"/>
          <p14:tracePt t="8109" x="7777163" y="2079625"/>
          <p14:tracePt t="8115" x="7740650" y="2016125"/>
          <p14:tracePt t="8125" x="7694613" y="1979613"/>
          <p14:tracePt t="8131" x="7621588" y="1914525"/>
          <p14:tracePt t="8139" x="7585075" y="1870075"/>
          <p14:tracePt t="8147" x="7539038" y="1814513"/>
          <p14:tracePt t="8155" x="7485063" y="1768475"/>
          <p14:tracePt t="8163" x="7439025" y="1714500"/>
          <p14:tracePt t="8171" x="7402513" y="1668463"/>
          <p14:tracePt t="8179" x="7356475" y="1624013"/>
          <p14:tracePt t="8187" x="7283450" y="1568450"/>
          <p14:tracePt t="8195" x="7219950" y="1514475"/>
          <p14:tracePt t="8203" x="7175500" y="1477963"/>
          <p14:tracePt t="8212" x="7156450" y="1431925"/>
          <p14:tracePt t="8219" x="7119938" y="1385888"/>
          <p14:tracePt t="8229" x="7083425" y="1339850"/>
          <p14:tracePt t="8235" x="7029450" y="1285875"/>
          <p14:tracePt t="8244" x="6992938" y="1239838"/>
          <p14:tracePt t="8251" x="6946900" y="1176338"/>
          <p14:tracePt t="8259" x="6910388" y="1130300"/>
          <p14:tracePt t="8267" x="6873875" y="1085850"/>
          <p14:tracePt t="8275" x="6846888" y="1039813"/>
          <p14:tracePt t="8283" x="6810375" y="976313"/>
          <p14:tracePt t="8292" x="6791325" y="930275"/>
          <p14:tracePt t="8299" x="6718300" y="874713"/>
          <p14:tracePt t="8309" x="6673850" y="820738"/>
          <p14:tracePt t="8315" x="6645275" y="793750"/>
          <p14:tracePt t="8325" x="6610350" y="747713"/>
          <p14:tracePt t="8331" x="6554788" y="693738"/>
          <p14:tracePt t="8339" x="6537325" y="665163"/>
          <p14:tracePt t="8347" x="6508750" y="647700"/>
          <p14:tracePt t="8363" x="6491288" y="628650"/>
          <p14:tracePt t="23819" x="5826125" y="628650"/>
          <p14:tracePt t="23827" x="5688013" y="701675"/>
          <p14:tracePt t="23835" x="5534025" y="793750"/>
          <p14:tracePt t="23843" x="5360988" y="884238"/>
          <p14:tracePt t="23851" x="5232400" y="966788"/>
          <p14:tracePt t="23859" x="5078413" y="1057275"/>
          <p14:tracePt t="23867" x="4941888" y="1130300"/>
          <p14:tracePt t="23875" x="4822825" y="1203325"/>
          <p14:tracePt t="23892" x="4576763" y="1349375"/>
          <p14:tracePt t="23899" x="4476750" y="1404938"/>
          <p14:tracePt t="23906" x="4376738" y="1431925"/>
          <p14:tracePt t="23915" x="4275138" y="1495425"/>
          <p14:tracePt t="23923" x="4175125" y="1550988"/>
          <p14:tracePt t="23931" x="4084638" y="1577975"/>
          <p14:tracePt t="23940" x="4002088" y="1614488"/>
          <p14:tracePt t="23947" x="3911600" y="1631950"/>
          <p14:tracePt t="23956" x="3829050" y="1660525"/>
          <p14:tracePt t="23963" x="3765550" y="1677988"/>
          <p14:tracePt t="23971" x="3692525" y="1697038"/>
          <p14:tracePt t="23979" x="3629025" y="1704975"/>
          <p14:tracePt t="23987" x="3556000" y="1741488"/>
          <p14:tracePt t="23995" x="3490913" y="1741488"/>
          <p14:tracePt t="24003" x="3363913" y="1778000"/>
          <p14:tracePt t="24011" x="3217863" y="1804988"/>
          <p14:tracePt t="24019" x="3100388" y="1814513"/>
          <p14:tracePt t="24027" x="3008313" y="1833563"/>
          <p14:tracePt t="24035" x="2898775" y="1841500"/>
          <p14:tracePt t="24043" x="2817813" y="1870075"/>
          <p14:tracePt t="24051" x="2762250" y="1870075"/>
          <p14:tracePt t="24058" x="2716213" y="1878013"/>
          <p14:tracePt t="24067" x="2689225" y="1878013"/>
          <p14:tracePt t="24075" x="2652713" y="1897063"/>
          <p14:tracePt t="24083" x="2616200" y="1897063"/>
          <p14:tracePt t="24099" x="2606675" y="1897063"/>
          <p14:tracePt t="24106" x="2579688" y="1897063"/>
          <p14:tracePt t="24115" x="2570163" y="1897063"/>
          <p14:tracePt t="24123" x="2552700" y="1897063"/>
          <p14:tracePt t="24130" x="2516188" y="1897063"/>
          <p14:tracePt t="24139" x="2470150" y="1897063"/>
          <p14:tracePt t="24146" x="2389188" y="1906588"/>
          <p14:tracePt t="24154" x="2243138" y="1933575"/>
          <p14:tracePt t="24162" x="2078038" y="1951038"/>
          <p14:tracePt t="24170" x="1895475" y="1951038"/>
          <p14:tracePt t="24179" x="1714500" y="1951038"/>
          <p14:tracePt t="24187" x="1512888" y="1951038"/>
          <p14:tracePt t="24195" x="1366838" y="1951038"/>
          <p14:tracePt t="24204" x="1222375" y="1960563"/>
          <p14:tracePt t="24211" x="1130300" y="1960563"/>
          <p14:tracePt t="24219" x="1020763" y="1960563"/>
          <p14:tracePt t="24227" x="947738" y="1960563"/>
          <p14:tracePt t="24235" x="939800" y="1960563"/>
          <p14:tracePt t="24243" x="911225" y="1960563"/>
          <p14:tracePt t="24251" x="903288" y="1960563"/>
          <p14:tracePt t="24267" x="893763" y="1960563"/>
          <p14:tracePt t="24523" x="903288" y="1970088"/>
          <p14:tracePt t="24531" x="920750" y="1970088"/>
          <p14:tracePt t="24540" x="974725" y="1970088"/>
          <p14:tracePt t="24547" x="1039813" y="1997075"/>
          <p14:tracePt t="24557" x="1130300" y="2016125"/>
          <p14:tracePt t="24563" x="1230313" y="2043113"/>
          <p14:tracePt t="24572" x="1322388" y="2052638"/>
          <p14:tracePt t="24579" x="1412875" y="2060575"/>
          <p14:tracePt t="24587" x="1495425" y="2060575"/>
          <p14:tracePt t="24595" x="1568450" y="2060575"/>
          <p14:tracePt t="24603" x="1622425" y="2060575"/>
          <p14:tracePt t="24611" x="1677988" y="2060575"/>
          <p14:tracePt t="24619" x="1704975" y="2060575"/>
          <p14:tracePt t="24627" x="1722438" y="2060575"/>
          <p14:tracePt t="24635" x="1741488" y="2060575"/>
          <p14:tracePt t="24643" x="1751013" y="2060575"/>
          <p14:tracePt t="24651" x="1758950" y="2060575"/>
          <p14:tracePt t="24667" x="1768475" y="2060575"/>
          <p14:tracePt t="24675" x="1778000" y="2060575"/>
          <p14:tracePt t="24683" x="1795463" y="2060575"/>
          <p14:tracePt t="24691" x="1804988" y="2060575"/>
          <p14:tracePt t="24699" x="1841500" y="2060575"/>
          <p14:tracePt t="24708" x="1868488" y="2060575"/>
          <p14:tracePt t="24715" x="1887538" y="2060575"/>
          <p14:tracePt t="24724" x="1924050" y="2060575"/>
          <p14:tracePt t="24731" x="1931988" y="2060575"/>
          <p14:tracePt t="24741" x="1941513" y="2060575"/>
          <p14:tracePt t="24787" x="1960563" y="2060575"/>
          <p14:tracePt t="25020" x="1987550" y="2060575"/>
          <p14:tracePt t="25028" x="2087563" y="2060575"/>
          <p14:tracePt t="25036" x="2233613" y="2060575"/>
          <p14:tracePt t="25044" x="2397125" y="2060575"/>
          <p14:tracePt t="25052" x="2562225" y="2060575"/>
          <p14:tracePt t="25060" x="2762250" y="2060575"/>
          <p14:tracePt t="25067" x="2935288" y="2060575"/>
          <p14:tracePt t="25075" x="3117850" y="2060575"/>
          <p14:tracePt t="25083" x="3273425" y="2043113"/>
          <p14:tracePt t="25091" x="3346450" y="2033588"/>
          <p14:tracePt t="25099" x="3427413" y="2006600"/>
          <p14:tracePt t="25107" x="3463925" y="1997075"/>
          <p14:tracePt t="25115" x="3482975" y="1987550"/>
          <p14:tracePt t="25339" x="3500438" y="1987550"/>
          <p14:tracePt t="25347" x="3527425" y="1987550"/>
          <p14:tracePt t="25356" x="3573463" y="1987550"/>
          <p14:tracePt t="25363" x="3609975" y="1987550"/>
          <p14:tracePt t="25371" x="3629025" y="1987550"/>
          <p14:tracePt t="25379" x="3673475" y="1987550"/>
          <p14:tracePt t="25387" x="3702050" y="1987550"/>
          <p14:tracePt t="25395" x="3729038" y="1987550"/>
          <p14:tracePt t="25403" x="3775075" y="1987550"/>
          <p14:tracePt t="25411" x="3802063" y="1987550"/>
          <p14:tracePt t="25419" x="3819525" y="1987550"/>
          <p14:tracePt t="25427" x="3856038" y="1987550"/>
          <p14:tracePt t="25435" x="3875088" y="1987550"/>
          <p14:tracePt t="25443" x="3892550" y="1979613"/>
          <p14:tracePt t="25451" x="3902075" y="1979613"/>
          <p14:tracePt t="25459" x="3919538" y="1979613"/>
          <p14:tracePt t="25467" x="3938588" y="1960563"/>
          <p14:tracePt t="25475" x="3948113" y="1960563"/>
          <p14:tracePt t="25483" x="3956050" y="1960563"/>
          <p14:tracePt t="25499" x="3965575" y="1960563"/>
          <p14:tracePt t="25507" x="3975100" y="1951038"/>
          <p14:tracePt t="25524" x="3992563" y="1951038"/>
          <p14:tracePt t="25531" x="4002088" y="1943100"/>
          <p14:tracePt t="25556" x="4021138" y="1943100"/>
          <p14:tracePt t="25571" x="4029075" y="1943100"/>
          <p14:tracePt t="25579" x="4038600" y="1933575"/>
          <p14:tracePt t="25595" x="4065588" y="1933575"/>
          <p14:tracePt t="25603" x="4084638" y="1933575"/>
          <p14:tracePt t="25611" x="4148138" y="1906588"/>
          <p14:tracePt t="25619" x="4175125" y="1906588"/>
          <p14:tracePt t="25627" x="4211638" y="1897063"/>
          <p14:tracePt t="25635" x="4275138" y="1897063"/>
          <p14:tracePt t="25643" x="4303713" y="1887538"/>
          <p14:tracePt t="25651" x="4340225" y="1887538"/>
          <p14:tracePt t="25659" x="4384675" y="1878013"/>
          <p14:tracePt t="25667" x="4394200" y="1878013"/>
          <p14:tracePt t="25676" x="4430713" y="1878013"/>
          <p14:tracePt t="25683" x="4448175" y="1860550"/>
          <p14:tracePt t="25699" x="4476750" y="1851025"/>
          <p14:tracePt t="25707" x="4484688" y="1841500"/>
          <p14:tracePt t="25883" x="4513263" y="1841500"/>
          <p14:tracePt t="25891" x="4567238" y="1860550"/>
          <p14:tracePt t="25899" x="4649788" y="1870075"/>
          <p14:tracePt t="25907" x="4703763" y="1878013"/>
          <p14:tracePt t="25915" x="4822825" y="1924050"/>
          <p14:tracePt t="25924" x="4913313" y="1924050"/>
          <p14:tracePt t="25931" x="5005388" y="1933575"/>
          <p14:tracePt t="25940" x="5114925" y="1951038"/>
          <p14:tracePt t="25946" x="5214938" y="1960563"/>
          <p14:tracePt t="25955" x="5305425" y="1960563"/>
          <p14:tracePt t="25962" x="5378450" y="1960563"/>
          <p14:tracePt t="25970" x="5434013" y="1960563"/>
          <p14:tracePt t="25978" x="5461000" y="1960563"/>
          <p14:tracePt t="25986" x="5497513" y="1960563"/>
          <p14:tracePt t="25994" x="5524500" y="1960563"/>
          <p14:tracePt t="26002" x="5534025" y="1960563"/>
          <p14:tracePt t="26011" x="5561013" y="1979613"/>
          <p14:tracePt t="26027" x="5570538" y="1979613"/>
          <p14:tracePt t="26035" x="5588000" y="1979613"/>
          <p14:tracePt t="26043" x="5634038" y="1979613"/>
          <p14:tracePt t="26051" x="5661025" y="1979613"/>
          <p14:tracePt t="26075" x="5780088" y="1979613"/>
          <p14:tracePt t="26083" x="5826125" y="1997075"/>
          <p14:tracePt t="26092" x="5862638" y="1997075"/>
          <p14:tracePt t="26099" x="5880100" y="1997075"/>
          <p14:tracePt t="26107" x="5907088" y="1997075"/>
          <p14:tracePt t="26115" x="5916613" y="1997075"/>
          <p14:tracePt t="26124" x="5926138" y="1997075"/>
          <p14:tracePt t="26332" x="5953125" y="2006600"/>
          <p14:tracePt t="26340" x="5980113" y="2024063"/>
          <p14:tracePt t="26348" x="6043613" y="2043113"/>
          <p14:tracePt t="26357" x="6072188" y="2052638"/>
          <p14:tracePt t="26364" x="6116638" y="2070100"/>
          <p14:tracePt t="26374" x="6208713" y="2106613"/>
          <p14:tracePt t="26380" x="6308725" y="2125663"/>
          <p14:tracePt t="26388" x="6418263" y="2133600"/>
          <p14:tracePt t="26396" x="6527800" y="2133600"/>
          <p14:tracePt t="26404" x="6610350" y="2160588"/>
          <p14:tracePt t="26412" x="6681788" y="2160588"/>
          <p14:tracePt t="26420" x="6737350" y="2160588"/>
          <p14:tracePt t="26427" x="6773863" y="2160588"/>
          <p14:tracePt t="26436" x="6791325" y="2160588"/>
          <p14:tracePt t="26444" x="6800850" y="2160588"/>
          <p14:tracePt t="26452" x="6810375" y="2160588"/>
          <p14:tracePt t="26492" x="6819900" y="2160588"/>
          <p14:tracePt t="26500" x="6837363" y="2160588"/>
          <p14:tracePt t="26507" x="6873875" y="2160588"/>
          <p14:tracePt t="26516" x="6929438" y="2160588"/>
          <p14:tracePt t="26525" x="6983413" y="2160588"/>
          <p14:tracePt t="26532" x="7046913" y="2160588"/>
          <p14:tracePt t="26542" x="7102475" y="2160588"/>
          <p14:tracePt t="26548" x="7156450" y="2160588"/>
          <p14:tracePt t="26558" x="7212013" y="2160588"/>
          <p14:tracePt t="26564" x="7256463" y="2160588"/>
          <p14:tracePt t="26573" x="7292975" y="2160588"/>
          <p14:tracePt t="26580" x="7312025" y="2160588"/>
          <p14:tracePt t="26588" x="7319963" y="2160588"/>
          <p14:tracePt t="26764" x="7339013" y="2160588"/>
          <p14:tracePt t="27066" x="7348538" y="2160588"/>
          <p14:tracePt t="27082" x="7356475" y="2152650"/>
          <p14:tracePt t="27116" x="7366000" y="2125663"/>
          <p14:tracePt t="27123" x="7375525" y="2125663"/>
          <p14:tracePt t="27131" x="7385050" y="2125663"/>
          <p14:tracePt t="27147" x="7402513" y="2116138"/>
          <p14:tracePt t="27156" x="7421563" y="2106613"/>
          <p14:tracePt t="27172" x="7448550" y="2089150"/>
          <p14:tracePt t="27179" x="7458075" y="2089150"/>
          <p14:tracePt t="27195" x="7466013" y="2079625"/>
          <p14:tracePt t="27203" x="7475538" y="2079625"/>
          <p14:tracePt t="27211" x="7485063" y="2070100"/>
          <p14:tracePt t="27227" x="7512050" y="2070100"/>
          <p14:tracePt t="27236" x="7521575" y="2070100"/>
          <p14:tracePt t="27243" x="7531100" y="2060575"/>
          <p14:tracePt t="27251" x="7558088" y="2060575"/>
          <p14:tracePt t="27259" x="7567613" y="2060575"/>
          <p14:tracePt t="27267" x="7575550" y="2060575"/>
          <p14:tracePt t="27275" x="7585075" y="2060575"/>
          <p14:tracePt t="27307" x="7594600" y="2052638"/>
          <p14:tracePt t="27547" x="7602538" y="2043113"/>
          <p14:tracePt t="27556" x="7612063" y="2043113"/>
          <p14:tracePt t="27571" x="7621588" y="2052638"/>
          <p14:tracePt t="27676" x="7621588" y="2060575"/>
          <p14:tracePt t="27683" x="7602538" y="2060575"/>
          <p14:tracePt t="27691" x="7567613" y="2060575"/>
          <p14:tracePt t="27699" x="7531100" y="2060575"/>
          <p14:tracePt t="27707" x="7475538" y="2079625"/>
          <p14:tracePt t="27715" x="7385050" y="2097088"/>
          <p14:tracePt t="27724" x="7292975" y="2097088"/>
          <p14:tracePt t="27731" x="7156450" y="2125663"/>
          <p14:tracePt t="27740" x="7010400" y="2152650"/>
          <p14:tracePt t="27747" x="6827838" y="2170113"/>
          <p14:tracePt t="27757" x="6600825" y="2189163"/>
          <p14:tracePt t="27763" x="6318250" y="2243138"/>
          <p14:tracePt t="27771" x="5899150" y="2270125"/>
          <p14:tracePt t="27779" x="5524500" y="2270125"/>
          <p14:tracePt t="27787" x="4995863" y="2316163"/>
          <p14:tracePt t="27795" x="4603750" y="2362200"/>
          <p14:tracePt t="27803" x="4194175" y="2362200"/>
          <p14:tracePt t="27811" x="3783013" y="2362200"/>
          <p14:tracePt t="27819" x="3446463" y="2362200"/>
          <p14:tracePt t="27827" x="3081338" y="2362200"/>
          <p14:tracePt t="27835" x="2852738" y="2362200"/>
          <p14:tracePt t="27843" x="2589213" y="2362200"/>
          <p14:tracePt t="27851" x="2406650" y="2362200"/>
          <p14:tracePt t="27859" x="2243138" y="2362200"/>
          <p14:tracePt t="27867" x="2114550" y="2362200"/>
          <p14:tracePt t="27875" x="2005013" y="2371725"/>
          <p14:tracePt t="27883" x="1951038" y="2371725"/>
          <p14:tracePt t="27892" x="1924050" y="2379663"/>
          <p14:tracePt t="27899" x="1878013" y="2371725"/>
          <p14:tracePt t="27907" x="1831975" y="2371725"/>
          <p14:tracePt t="27915" x="1824038" y="2371725"/>
          <p14:tracePt t="27924" x="1795463" y="2371725"/>
          <p14:tracePt t="27931" x="1778000" y="2371725"/>
          <p14:tracePt t="27941" x="1731963" y="2371725"/>
          <p14:tracePt t="27947" x="1677988" y="2371725"/>
          <p14:tracePt t="27957" x="1585913" y="2371725"/>
          <p14:tracePt t="27963" x="1531938" y="2371725"/>
          <p14:tracePt t="27971" x="1476375" y="2371725"/>
          <p14:tracePt t="27979" x="1422400" y="2371725"/>
          <p14:tracePt t="27987" x="1385888" y="2371725"/>
          <p14:tracePt t="27995" x="1349375" y="2371725"/>
          <p14:tracePt t="28003" x="1303338" y="2371725"/>
          <p14:tracePt t="28011" x="1285875" y="2371725"/>
          <p14:tracePt t="28019" x="1266825" y="2371725"/>
          <p14:tracePt t="28187" x="1303338" y="2371725"/>
          <p14:tracePt t="28195" x="1322388" y="2371725"/>
          <p14:tracePt t="28203" x="1349375" y="2371725"/>
          <p14:tracePt t="28211" x="1366838" y="2371725"/>
          <p14:tracePt t="28219" x="1395413" y="2371725"/>
          <p14:tracePt t="28227" x="1412875" y="2379663"/>
          <p14:tracePt t="28235" x="1458913" y="2389188"/>
          <p14:tracePt t="28251" x="1512888" y="2408238"/>
          <p14:tracePt t="28260" x="1541463" y="2435225"/>
          <p14:tracePt t="28267" x="1549400" y="2452688"/>
          <p14:tracePt t="28277" x="1558925" y="2452688"/>
          <p14:tracePt t="28283" x="1568450" y="2462213"/>
          <p14:tracePt t="28292" x="1568450" y="2471738"/>
          <p14:tracePt t="28315" x="1568450" y="2489200"/>
          <p14:tracePt t="28340" x="1568450" y="2498725"/>
          <p14:tracePt t="28347" x="1568450" y="2517775"/>
          <p14:tracePt t="28363" x="1568450" y="2535238"/>
          <p14:tracePt t="28373" x="1568450" y="2554288"/>
          <p14:tracePt t="28379" x="1558925" y="2554288"/>
          <p14:tracePt t="28387" x="1549400" y="2562225"/>
          <p14:tracePt t="28395" x="1531938" y="2581275"/>
          <p14:tracePt t="28403" x="1531938" y="2589213"/>
          <p14:tracePt t="28411" x="1512888" y="2608263"/>
          <p14:tracePt t="28419" x="1504950" y="2608263"/>
          <p14:tracePt t="28427" x="1476375" y="2635250"/>
          <p14:tracePt t="28435" x="1458913" y="2635250"/>
          <p14:tracePt t="28443" x="1412875" y="2644775"/>
          <p14:tracePt t="28451" x="1403350" y="2644775"/>
          <p14:tracePt t="28459" x="1385888" y="2654300"/>
          <p14:tracePt t="28467" x="1366838" y="2654300"/>
          <p14:tracePt t="28476" x="1358900" y="2654300"/>
          <p14:tracePt t="28483" x="1322388" y="2671763"/>
          <p14:tracePt t="28499" x="1312863" y="2671763"/>
          <p14:tracePt t="28531" x="1293813" y="2671763"/>
          <p14:tracePt t="28691" x="1285875" y="2681288"/>
          <p14:tracePt t="28699" x="1293813" y="2690813"/>
          <p14:tracePt t="28707" x="1322388" y="2698750"/>
          <p14:tracePt t="28715" x="1358900" y="2717800"/>
          <p14:tracePt t="28724" x="1376363" y="2727325"/>
          <p14:tracePt t="28731" x="1403350" y="2763838"/>
          <p14:tracePt t="28740" x="1439863" y="2790825"/>
          <p14:tracePt t="28747" x="1468438" y="2800350"/>
          <p14:tracePt t="28757" x="1495425" y="2836863"/>
          <p14:tracePt t="28763" x="1531938" y="2854325"/>
          <p14:tracePt t="28773" x="1585913" y="2890838"/>
          <p14:tracePt t="28779" x="1631950" y="2909888"/>
          <p14:tracePt t="28787" x="1695450" y="2936875"/>
          <p14:tracePt t="28795" x="1751013" y="2946400"/>
          <p14:tracePt t="28803" x="1814513" y="2963863"/>
          <p14:tracePt t="28811" x="1868488" y="2963863"/>
          <p14:tracePt t="28819" x="1924050" y="2963863"/>
          <p14:tracePt t="28827" x="1968500" y="2963863"/>
          <p14:tracePt t="28835" x="2005013" y="2963863"/>
          <p14:tracePt t="28843" x="2087563" y="2963863"/>
          <p14:tracePt t="28851" x="2170113" y="2963863"/>
          <p14:tracePt t="28859" x="2279650" y="2963863"/>
          <p14:tracePt t="28867" x="2389188" y="2973388"/>
          <p14:tracePt t="28877" x="2533650" y="3009900"/>
          <p14:tracePt t="28883" x="2679700" y="3017838"/>
          <p14:tracePt t="28892" x="2844800" y="3036888"/>
          <p14:tracePt t="28899" x="2990850" y="3036888"/>
          <p14:tracePt t="28907" x="3208338" y="3036888"/>
          <p14:tracePt t="28915" x="3373438" y="3036888"/>
          <p14:tracePt t="28924" x="3573463" y="3036888"/>
          <p14:tracePt t="28931" x="3738563" y="3036888"/>
          <p14:tracePt t="28941" x="3846513" y="3036888"/>
          <p14:tracePt t="28947" x="3919538" y="3036888"/>
          <p14:tracePt t="28957" x="3938588" y="3036888"/>
          <p14:tracePt t="28963" x="3956050" y="3036888"/>
          <p14:tracePt t="28996" x="3965575" y="3036888"/>
          <p14:tracePt t="29003" x="3965575" y="3027363"/>
          <p14:tracePt t="29011" x="3956050" y="3017838"/>
          <p14:tracePt t="29164" x="3948113" y="3017838"/>
          <p14:tracePt t="29202" x="3938588" y="3027363"/>
          <p14:tracePt t="29219" x="3938588" y="3036888"/>
          <p14:tracePt t="29268" x="3929063" y="3036888"/>
          <p14:tracePt t="29275" x="3919538" y="3036888"/>
          <p14:tracePt t="29283" x="3902075" y="3036888"/>
          <p14:tracePt t="29292" x="3883025" y="3046413"/>
          <p14:tracePt t="29299" x="3838575" y="3054350"/>
          <p14:tracePt t="29307" x="3819525" y="3063875"/>
          <p14:tracePt t="29315" x="3792538" y="3073400"/>
          <p14:tracePt t="29324" x="3756025" y="3082925"/>
          <p14:tracePt t="29330" x="3709988" y="3109913"/>
          <p14:tracePt t="29339" x="3665538" y="3127375"/>
          <p14:tracePt t="29346" x="3619500" y="3136900"/>
          <p14:tracePt t="29355" x="3573463" y="3163888"/>
          <p14:tracePt t="29362" x="3556000" y="3182938"/>
          <p14:tracePt t="29370" x="3536950" y="3182938"/>
          <p14:tracePt t="29378" x="3527425" y="3192463"/>
          <p14:tracePt t="29386" x="3519488" y="3192463"/>
          <p14:tracePt t="29532" x="3527425" y="3192463"/>
          <p14:tracePt t="29540" x="3556000" y="3192463"/>
          <p14:tracePt t="29548" x="3563938" y="3192463"/>
          <p14:tracePt t="29557" x="3592513" y="3192463"/>
          <p14:tracePt t="29564" x="3600450" y="3182938"/>
          <p14:tracePt t="29574" x="3609975" y="3173413"/>
          <p14:tracePt t="29580" x="3629025" y="3163888"/>
          <p14:tracePt t="29596" x="3636963" y="3155950"/>
          <p14:tracePt t="29652" x="3646488" y="3155950"/>
          <p14:tracePt t="29659" x="3665538" y="3146425"/>
          <p14:tracePt t="29675" x="3683000" y="3136900"/>
          <p14:tracePt t="29684" x="3692525" y="3136900"/>
          <p14:tracePt t="29691" x="3709988" y="3127375"/>
          <p14:tracePt t="29700" x="3738563" y="3119438"/>
          <p14:tracePt t="29707" x="3783013" y="3119438"/>
          <p14:tracePt t="29716" x="3829050" y="3090863"/>
          <p14:tracePt t="29725" x="3865563" y="3082925"/>
          <p14:tracePt t="29732" x="3929063" y="3063875"/>
          <p14:tracePt t="29741" x="3965575" y="3054350"/>
          <p14:tracePt t="29748" x="4029075" y="3027363"/>
          <p14:tracePt t="29757" x="4102100" y="3027363"/>
          <p14:tracePt t="29764" x="4157663" y="3027363"/>
          <p14:tracePt t="29773" x="4221163" y="3017838"/>
          <p14:tracePt t="29780" x="4275138" y="3009900"/>
          <p14:tracePt t="29788" x="4294188" y="3009900"/>
          <p14:tracePt t="29796" x="4330700" y="3009900"/>
          <p14:tracePt t="29804" x="4348163" y="3009900"/>
          <p14:tracePt t="29812" x="4357688" y="3009900"/>
          <p14:tracePt t="29820" x="4394200" y="3009900"/>
          <p14:tracePt t="29836" x="4403725" y="3009900"/>
          <p14:tracePt t="30036" x="4376738" y="3009900"/>
          <p14:tracePt t="30051" x="4367213" y="3009900"/>
          <p14:tracePt t="30444" x="4376738" y="3009900"/>
          <p14:tracePt t="30451" x="4430713" y="3009900"/>
          <p14:tracePt t="30459" x="4467225" y="3009900"/>
          <p14:tracePt t="30467" x="4513263" y="3009900"/>
          <p14:tracePt t="30475" x="4549775" y="3009900"/>
          <p14:tracePt t="30483" x="4576763" y="3009900"/>
          <p14:tracePt t="30492" x="4622800" y="3009900"/>
          <p14:tracePt t="30499" x="4649788" y="3009900"/>
          <p14:tracePt t="30507" x="4667250" y="3009900"/>
          <p14:tracePt t="30515" x="4686300" y="3009900"/>
          <p14:tracePt t="30524" x="4703763" y="3009900"/>
          <p14:tracePt t="30530" x="4713288" y="3000375"/>
          <p14:tracePt t="30604" x="4722813" y="3000375"/>
          <p14:tracePt t="30611" x="4740275" y="3000375"/>
          <p14:tracePt t="30619" x="4759325" y="3000375"/>
          <p14:tracePt t="30627" x="4795838" y="3000375"/>
          <p14:tracePt t="30635" x="4822825" y="3000375"/>
          <p14:tracePt t="30643" x="4849813" y="3000375"/>
          <p14:tracePt t="30651" x="4876800" y="3000375"/>
          <p14:tracePt t="30659" x="4922838" y="3017838"/>
          <p14:tracePt t="30667" x="4941888" y="3017838"/>
          <p14:tracePt t="30675" x="4978400" y="3017838"/>
          <p14:tracePt t="30683" x="4995863" y="3017838"/>
          <p14:tracePt t="30692" x="5032375" y="3017838"/>
          <p14:tracePt t="30707" x="5041900" y="3017838"/>
          <p14:tracePt t="30715" x="5049838" y="3017838"/>
          <p14:tracePt t="30892" x="5068888" y="3017838"/>
          <p14:tracePt t="31005" x="5086350" y="3017838"/>
          <p14:tracePt t="31012" x="5105400" y="3027363"/>
          <p14:tracePt t="31019" x="5114925" y="3027363"/>
          <p14:tracePt t="31028" x="5132388" y="3027363"/>
          <p14:tracePt t="31036" x="5132388" y="3036888"/>
          <p14:tracePt t="31044" x="5159375" y="3036888"/>
          <p14:tracePt t="31052" x="5168900" y="3036888"/>
          <p14:tracePt t="31060" x="5205413" y="3046413"/>
          <p14:tracePt t="31068" x="5224463" y="3046413"/>
          <p14:tracePt t="31076" x="5305425" y="3046413"/>
          <p14:tracePt t="31084" x="5368925" y="3073400"/>
          <p14:tracePt t="31091" x="5424488" y="3073400"/>
          <p14:tracePt t="31100" x="5470525" y="3082925"/>
          <p14:tracePt t="31107" x="5524500" y="3082925"/>
          <p14:tracePt t="31116" x="5588000" y="3090863"/>
          <p14:tracePt t="31124" x="5624513" y="3090863"/>
          <p14:tracePt t="31132" x="5670550" y="3109913"/>
          <p14:tracePt t="31141" x="5697538" y="3109913"/>
          <p14:tracePt t="31148" x="5716588" y="3109913"/>
          <p14:tracePt t="31380" x="5724525" y="3109913"/>
          <p14:tracePt t="31420" x="5724525" y="3100388"/>
          <p14:tracePt t="31452" x="5761038" y="3082925"/>
          <p14:tracePt t="31468" x="5789613" y="3082925"/>
          <p14:tracePt t="31476" x="5807075" y="3073400"/>
          <p14:tracePt t="31484" x="5816600" y="3063875"/>
          <p14:tracePt t="31491" x="5843588" y="3063875"/>
          <p14:tracePt t="31500" x="5853113" y="3063875"/>
          <p14:tracePt t="31509" x="5880100" y="3046413"/>
          <p14:tracePt t="31516" x="5889625" y="3046413"/>
          <p14:tracePt t="31524" x="5899150" y="3046413"/>
          <p14:tracePt t="31532" x="5916613" y="3046413"/>
          <p14:tracePt t="31541" x="5935663" y="3036888"/>
          <p14:tracePt t="31548" x="5972175" y="3036888"/>
          <p14:tracePt t="31564" x="5989638" y="3036888"/>
          <p14:tracePt t="31573" x="6035675" y="3036888"/>
          <p14:tracePt t="31580" x="6062663" y="3036888"/>
          <p14:tracePt t="31588" x="6072188" y="3036888"/>
          <p14:tracePt t="31596" x="6080125" y="3036888"/>
          <p14:tracePt t="31628" x="6099175" y="3036888"/>
          <p14:tracePt t="31636" x="6108700" y="3027363"/>
          <p14:tracePt t="31708" x="6116638" y="3017838"/>
          <p14:tracePt t="31900" x="6153150" y="3017838"/>
          <p14:tracePt t="31907" x="6218238" y="3017838"/>
          <p14:tracePt t="31916" x="6335713" y="3017838"/>
          <p14:tracePt t="31925" x="6472238" y="3017838"/>
          <p14:tracePt t="31932" x="6618288" y="3017838"/>
          <p14:tracePt t="31940" x="6710363" y="3017838"/>
          <p14:tracePt t="31946" x="6827838" y="3017838"/>
          <p14:tracePt t="31955" x="6883400" y="3017838"/>
          <p14:tracePt t="31962" x="6910388" y="3000375"/>
          <p14:tracePt t="31978" x="6956425" y="2990850"/>
          <p14:tracePt t="32212" x="6964363" y="2990850"/>
          <p14:tracePt t="32220" x="6992938" y="2990850"/>
          <p14:tracePt t="32227" x="7046913" y="2990850"/>
          <p14:tracePt t="32236" x="7129463" y="2990850"/>
          <p14:tracePt t="32244" x="7219950" y="2990850"/>
          <p14:tracePt t="32252" x="7312025" y="2990850"/>
          <p14:tracePt t="32259" x="7439025" y="2990850"/>
          <p14:tracePt t="32268" x="7512050" y="2990850"/>
          <p14:tracePt t="32275" x="7567613" y="2990850"/>
          <p14:tracePt t="32284" x="7639050" y="2990850"/>
          <p14:tracePt t="32292" x="7667625" y="2990850"/>
          <p14:tracePt t="32300" x="7675563" y="2990850"/>
          <p14:tracePt t="32307" x="7704138" y="2990850"/>
          <p14:tracePt t="32316" x="7712075" y="2990850"/>
          <p14:tracePt t="32332" x="7721600" y="2990850"/>
          <p14:tracePt t="32348" x="7731125" y="2990850"/>
          <p14:tracePt t="32492" x="7758113" y="2990850"/>
          <p14:tracePt t="32500" x="7777163" y="2990850"/>
          <p14:tracePt t="32508" x="7813675" y="2990850"/>
          <p14:tracePt t="32516" x="7867650" y="2990850"/>
          <p14:tracePt t="32524" x="7931150" y="3009900"/>
          <p14:tracePt t="32532" x="8059738" y="3036888"/>
          <p14:tracePt t="32540" x="8213725" y="3082925"/>
          <p14:tracePt t="32547" x="8342313" y="3109913"/>
          <p14:tracePt t="32557" x="8505825" y="3155950"/>
          <p14:tracePt t="32564" x="8669338" y="3182938"/>
          <p14:tracePt t="32574" x="8824913" y="3209925"/>
          <p14:tracePt t="32580" x="8970963" y="3228975"/>
          <p14:tracePt t="32588" x="9061450" y="32559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ja-JP"/>
              <a:t>Cache memory</a:t>
            </a:r>
          </a:p>
        </p:txBody>
      </p:sp>
      <p:sp>
        <p:nvSpPr>
          <p:cNvPr id="6147" name="Rectangle 3"/>
          <p:cNvSpPr>
            <a:spLocks noGrp="1" noChangeArrowheads="1"/>
          </p:cNvSpPr>
          <p:nvPr>
            <p:ph type="body" idx="1"/>
          </p:nvPr>
        </p:nvSpPr>
        <p:spPr/>
        <p:txBody>
          <a:bodyPr/>
          <a:lstStyle/>
          <a:p>
            <a:pPr eaLnBrk="1" hangingPunct="1"/>
            <a:r>
              <a:rPr lang="en-US" altLang="ja-JP"/>
              <a:t>A small high speed memory for storing frequently accessed data/instructions.</a:t>
            </a:r>
          </a:p>
          <a:p>
            <a:pPr eaLnBrk="1" hangingPunct="1"/>
            <a:r>
              <a:rPr lang="en-US" altLang="ja-JP"/>
              <a:t>Essential for recent microprocessors.</a:t>
            </a:r>
          </a:p>
          <a:p>
            <a:pPr eaLnBrk="1" hangingPunct="1"/>
            <a:r>
              <a:rPr lang="en-US" altLang="ja-JP"/>
              <a:t>Basis knowledge for uni-processor’s cache is reviewed first.</a:t>
            </a:r>
          </a:p>
        </p:txBody>
      </p:sp>
      <p:pic>
        <p:nvPicPr>
          <p:cNvPr id="2" name="オーディオ 1">
            <a:hlinkClick r:id="" action="ppaction://media"/>
            <a:extLst>
              <a:ext uri="{FF2B5EF4-FFF2-40B4-BE49-F238E27FC236}">
                <a16:creationId xmlns:a16="http://schemas.microsoft.com/office/drawing/2014/main" id="{F51E637B-4C1F-4CA4-B10E-54DD51330A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47"/>
    </mc:Choice>
    <mc:Fallback>
      <p:transition spd="slow" advTm="2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ja-JP" sz="3800" dirty="0"/>
              <a:t>Cache coherence problem</a:t>
            </a:r>
          </a:p>
        </p:txBody>
      </p:sp>
      <p:sp>
        <p:nvSpPr>
          <p:cNvPr id="2150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08"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0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1" name="AutoShape 7"/>
          <p:cNvSpPr>
            <a:spLocks noChangeArrowheads="1"/>
          </p:cNvSpPr>
          <p:nvPr/>
        </p:nvSpPr>
        <p:spPr bwMode="auto">
          <a:xfrm>
            <a:off x="304800" y="2286000"/>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1512" name="Group 8"/>
          <p:cNvGrpSpPr>
            <a:grpSpLocks/>
          </p:cNvGrpSpPr>
          <p:nvPr/>
        </p:nvGrpSpPr>
        <p:grpSpPr bwMode="auto">
          <a:xfrm>
            <a:off x="4876800" y="3048000"/>
            <a:ext cx="762000" cy="2514600"/>
            <a:chOff x="672" y="2208"/>
            <a:chExt cx="480" cy="1584"/>
          </a:xfrm>
        </p:grpSpPr>
        <p:sp>
          <p:nvSpPr>
            <p:cNvPr id="21538"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39"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40"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41"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3" name="Group 13"/>
          <p:cNvGrpSpPr>
            <a:grpSpLocks/>
          </p:cNvGrpSpPr>
          <p:nvPr/>
        </p:nvGrpSpPr>
        <p:grpSpPr bwMode="auto">
          <a:xfrm>
            <a:off x="3429000" y="3048000"/>
            <a:ext cx="762000" cy="2514600"/>
            <a:chOff x="672" y="2208"/>
            <a:chExt cx="480" cy="1584"/>
          </a:xfrm>
        </p:grpSpPr>
        <p:sp>
          <p:nvSpPr>
            <p:cNvPr id="21534"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35"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36"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7"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4" name="Group 18"/>
          <p:cNvGrpSpPr>
            <a:grpSpLocks/>
          </p:cNvGrpSpPr>
          <p:nvPr/>
        </p:nvGrpSpPr>
        <p:grpSpPr bwMode="auto">
          <a:xfrm>
            <a:off x="6324600" y="3048000"/>
            <a:ext cx="762000" cy="2514600"/>
            <a:chOff x="672" y="2208"/>
            <a:chExt cx="480" cy="1584"/>
          </a:xfrm>
        </p:grpSpPr>
        <p:sp>
          <p:nvSpPr>
            <p:cNvPr id="21530"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31"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32"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3"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1515"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Main</a:t>
            </a:r>
            <a:r>
              <a:rPr lang="ja-JP" altLang="en-US" sz="1800" dirty="0">
                <a:latin typeface="Times New Roman" panose="02020603050405020304" pitchFamily="18" charset="0"/>
              </a:rPr>
              <a:t>　</a:t>
            </a:r>
            <a:r>
              <a:rPr lang="en-US" altLang="ja-JP" sz="1800" dirty="0">
                <a:latin typeface="Times New Roman" panose="02020603050405020304" pitchFamily="18" charset="0"/>
              </a:rPr>
              <a:t>Memory</a:t>
            </a:r>
          </a:p>
          <a:p>
            <a:pPr algn="ctr" eaLnBrk="1" hangingPunct="1">
              <a:spcBef>
                <a:spcPct val="0"/>
              </a:spcBef>
              <a:buClrTx/>
              <a:buSzTx/>
              <a:buFontTx/>
              <a:buNone/>
            </a:pPr>
            <a:r>
              <a:rPr lang="en-US" altLang="ja-JP" sz="1800" dirty="0">
                <a:latin typeface="Times New Roman" panose="02020603050405020304" pitchFamily="18" charset="0"/>
              </a:rPr>
              <a:t>(L2 Cache)</a:t>
            </a:r>
          </a:p>
        </p:txBody>
      </p:sp>
      <p:sp>
        <p:nvSpPr>
          <p:cNvPr id="21516"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1517"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1518" name="Group 26"/>
          <p:cNvGrpSpPr>
            <a:grpSpLocks/>
          </p:cNvGrpSpPr>
          <p:nvPr/>
        </p:nvGrpSpPr>
        <p:grpSpPr bwMode="auto">
          <a:xfrm>
            <a:off x="1219200" y="3336925"/>
            <a:ext cx="962025" cy="633413"/>
            <a:chOff x="806" y="2078"/>
            <a:chExt cx="606" cy="399"/>
          </a:xfrm>
        </p:grpSpPr>
        <p:sp>
          <p:nvSpPr>
            <p:cNvPr id="21528"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1529"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02109" name="Line 29"/>
          <p:cNvSpPr>
            <a:spLocks noChangeShapeType="1"/>
          </p:cNvSpPr>
          <p:nvPr/>
        </p:nvSpPr>
        <p:spPr bwMode="auto">
          <a:xfrm>
            <a:off x="3886200" y="2057400"/>
            <a:ext cx="1295400" cy="1828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2111" name="Text Box 31"/>
          <p:cNvSpPr txBox="1">
            <a:spLocks noChangeArrowheads="1"/>
          </p:cNvSpPr>
          <p:nvPr/>
        </p:nvSpPr>
        <p:spPr bwMode="auto">
          <a:xfrm>
            <a:off x="2124075" y="6186488"/>
            <a:ext cx="6091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dirty="0">
                <a:latin typeface="Times New Roman" panose="02020603050405020304" pitchFamily="18" charset="0"/>
              </a:rPr>
              <a:t>The</a:t>
            </a:r>
            <a:r>
              <a:rPr lang="ja-JP" altLang="en-US" sz="2400" dirty="0">
                <a:latin typeface="Times New Roman" panose="02020603050405020304" pitchFamily="18" charset="0"/>
              </a:rPr>
              <a:t> </a:t>
            </a:r>
            <a:r>
              <a:rPr lang="en-US" altLang="ja-JP" sz="2400" dirty="0">
                <a:latin typeface="Times New Roman" panose="02020603050405020304" pitchFamily="18" charset="0"/>
              </a:rPr>
              <a:t>same</a:t>
            </a:r>
            <a:r>
              <a:rPr lang="ja-JP" altLang="en-US" sz="2400" dirty="0">
                <a:latin typeface="Times New Roman" panose="02020603050405020304" pitchFamily="18" charset="0"/>
              </a:rPr>
              <a:t> </a:t>
            </a:r>
            <a:r>
              <a:rPr lang="en-US" altLang="ja-JP" sz="2400" dirty="0">
                <a:latin typeface="Times New Roman" panose="02020603050405020304" pitchFamily="18" charset="0"/>
              </a:rPr>
              <a:t>block</a:t>
            </a:r>
            <a:r>
              <a:rPr lang="ja-JP" altLang="en-US" sz="2400" dirty="0">
                <a:latin typeface="Times New Roman" panose="02020603050405020304" pitchFamily="18" charset="0"/>
              </a:rPr>
              <a:t> </a:t>
            </a:r>
            <a:r>
              <a:rPr lang="en-US" altLang="ja-JP" sz="2400" dirty="0">
                <a:latin typeface="Times New Roman" panose="02020603050405020304" pitchFamily="18" charset="0"/>
              </a:rPr>
              <a:t>is</a:t>
            </a:r>
            <a:r>
              <a:rPr lang="ja-JP" altLang="en-US" sz="2400" dirty="0">
                <a:latin typeface="Times New Roman" panose="02020603050405020304" pitchFamily="18" charset="0"/>
              </a:rPr>
              <a:t> </a:t>
            </a:r>
            <a:r>
              <a:rPr lang="en-US" altLang="ja-JP" sz="2400" dirty="0">
                <a:latin typeface="Times New Roman" panose="02020603050405020304" pitchFamily="18" charset="0"/>
              </a:rPr>
              <a:t>cached</a:t>
            </a:r>
            <a:r>
              <a:rPr lang="ja-JP" altLang="en-US" sz="2400" dirty="0">
                <a:latin typeface="Times New Roman" panose="02020603050405020304" pitchFamily="18" charset="0"/>
              </a:rPr>
              <a:t> </a:t>
            </a:r>
            <a:r>
              <a:rPr lang="en-US" altLang="ja-JP" sz="2400" dirty="0">
                <a:latin typeface="Times New Roman" panose="02020603050405020304" pitchFamily="18" charset="0"/>
              </a:rPr>
              <a:t>in</a:t>
            </a:r>
            <a:r>
              <a:rPr lang="ja-JP" altLang="en-US" sz="2400" dirty="0">
                <a:latin typeface="Times New Roman" panose="02020603050405020304" pitchFamily="18" charset="0"/>
              </a:rPr>
              <a:t> </a:t>
            </a:r>
            <a:r>
              <a:rPr lang="en-US" altLang="ja-JP" sz="2400" dirty="0">
                <a:latin typeface="Times New Roman" panose="02020603050405020304" pitchFamily="18" charset="0"/>
              </a:rPr>
              <a:t>two</a:t>
            </a:r>
            <a:r>
              <a:rPr lang="ja-JP" altLang="en-US" sz="2400" dirty="0">
                <a:latin typeface="Times New Roman" panose="02020603050405020304" pitchFamily="18" charset="0"/>
              </a:rPr>
              <a:t> </a:t>
            </a:r>
            <a:r>
              <a:rPr lang="en-US" altLang="ja-JP" sz="2400" dirty="0">
                <a:latin typeface="Times New Roman" panose="02020603050405020304" pitchFamily="18" charset="0"/>
              </a:rPr>
              <a:t>cache</a:t>
            </a:r>
            <a:r>
              <a:rPr lang="ja-JP" altLang="en-US" sz="2400" dirty="0">
                <a:latin typeface="Times New Roman" panose="02020603050405020304" pitchFamily="18" charset="0"/>
              </a:rPr>
              <a:t> </a:t>
            </a:r>
            <a:r>
              <a:rPr lang="en-US" altLang="ja-JP" sz="2400" dirty="0">
                <a:latin typeface="Times New Roman" panose="02020603050405020304" pitchFamily="18" charset="0"/>
              </a:rPr>
              <a:t>modules</a:t>
            </a:r>
          </a:p>
        </p:txBody>
      </p:sp>
      <p:sp>
        <p:nvSpPr>
          <p:cNvPr id="302112" name="Text Box 32"/>
          <p:cNvSpPr txBox="1">
            <a:spLocks noChangeArrowheads="1"/>
          </p:cNvSpPr>
          <p:nvPr/>
        </p:nvSpPr>
        <p:spPr bwMode="auto">
          <a:xfrm>
            <a:off x="5076825" y="3789363"/>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HGP創英角ｺﾞｼｯｸUB" panose="020B0900000000000000" pitchFamily="50" charset="-128"/>
                <a:ea typeface="HGP創英角ｺﾞｼｯｸUB" panose="020B0900000000000000" pitchFamily="50" charset="-128"/>
              </a:rPr>
              <a:t>A</a:t>
            </a:r>
          </a:p>
        </p:txBody>
      </p:sp>
      <p:sp>
        <p:nvSpPr>
          <p:cNvPr id="302113" name="Line 33"/>
          <p:cNvSpPr>
            <a:spLocks noChangeShapeType="1"/>
          </p:cNvSpPr>
          <p:nvPr/>
        </p:nvSpPr>
        <p:spPr bwMode="auto">
          <a:xfrm flipH="1">
            <a:off x="2484438" y="2060575"/>
            <a:ext cx="1371600" cy="16764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2114" name="Text Box 34"/>
          <p:cNvSpPr txBox="1">
            <a:spLocks noChangeArrowheads="1"/>
          </p:cNvSpPr>
          <p:nvPr/>
        </p:nvSpPr>
        <p:spPr bwMode="auto">
          <a:xfrm>
            <a:off x="2124075" y="3716338"/>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HGP創英角ｺﾞｼｯｸUB" panose="020B0900000000000000" pitchFamily="50" charset="-128"/>
                <a:ea typeface="HGP創英角ｺﾞｼｯｸUB" panose="020B0900000000000000" pitchFamily="50" charset="-128"/>
              </a:rPr>
              <a:t>A</a:t>
            </a:r>
          </a:p>
        </p:txBody>
      </p:sp>
      <p:sp>
        <p:nvSpPr>
          <p:cNvPr id="302115" name="Line 35"/>
          <p:cNvSpPr>
            <a:spLocks noChangeShapeType="1"/>
          </p:cNvSpPr>
          <p:nvPr/>
        </p:nvSpPr>
        <p:spPr bwMode="auto">
          <a:xfrm>
            <a:off x="2195513" y="4437063"/>
            <a:ext cx="0" cy="360362"/>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2116" name="Line 36"/>
          <p:cNvSpPr>
            <a:spLocks noChangeShapeType="1"/>
          </p:cNvSpPr>
          <p:nvPr/>
        </p:nvSpPr>
        <p:spPr bwMode="auto">
          <a:xfrm>
            <a:off x="5076825" y="4437063"/>
            <a:ext cx="0" cy="287337"/>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32A584F-9F0E-4ED2-BDAC-1A336FEE05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351"/>
    </mc:Choice>
    <mc:Fallback>
      <p:transition spd="slow" advTm="37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96" x="8961438" y="1668463"/>
          <p14:tracePt t="2503" x="8842375" y="1641475"/>
          <p14:tracePt t="2511" x="8697913" y="1577975"/>
          <p14:tracePt t="2522" x="8542338" y="1531938"/>
          <p14:tracePt t="2527" x="8432800" y="1495425"/>
          <p14:tracePt t="2538" x="8332788" y="1431925"/>
          <p14:tracePt t="2543" x="8232775" y="1368425"/>
          <p14:tracePt t="2554" x="8096250" y="1303338"/>
          <p14:tracePt t="2559" x="7986713" y="1249363"/>
          <p14:tracePt t="2567" x="7867650" y="1203325"/>
          <p14:tracePt t="2575" x="7767638" y="1158875"/>
          <p14:tracePt t="2583" x="7675563" y="1149350"/>
          <p14:tracePt t="2591" x="7612063" y="1112838"/>
          <p14:tracePt t="2599" x="7548563" y="1085850"/>
          <p14:tracePt t="2609" x="7512050" y="1076325"/>
          <p14:tracePt t="2615" x="7439025" y="1039813"/>
          <p14:tracePt t="2623" x="7412038" y="1039813"/>
          <p14:tracePt t="2631" x="7375525" y="1012825"/>
          <p14:tracePt t="2639" x="7339013" y="993775"/>
          <p14:tracePt t="2647" x="7265988" y="966788"/>
          <p14:tracePt t="2655" x="7229475" y="957263"/>
          <p14:tracePt t="2663" x="7146925" y="920750"/>
          <p14:tracePt t="2671" x="7083425" y="893763"/>
          <p14:tracePt t="2679" x="7019925" y="857250"/>
          <p14:tracePt t="2686" x="6973888" y="847725"/>
          <p14:tracePt t="2694" x="6910388" y="803275"/>
          <p14:tracePt t="2703" x="6856413" y="784225"/>
          <p14:tracePt t="2710" x="6773863" y="757238"/>
          <p14:tracePt t="2718" x="6727825" y="730250"/>
          <p14:tracePt t="2726" x="6664325" y="711200"/>
          <p14:tracePt t="2735" x="6618288" y="684213"/>
          <p14:tracePt t="2742" x="6573838" y="665163"/>
          <p14:tracePt t="2751" x="6545263" y="657225"/>
          <p14:tracePt t="2759" x="6500813" y="628650"/>
          <p14:tracePt t="2767" x="6491288" y="628650"/>
          <p14:tracePt t="3608" x="6591300" y="638175"/>
          <p14:tracePt t="3616" x="6637338" y="711200"/>
          <p14:tracePt t="3622" x="6673850" y="830263"/>
          <p14:tracePt t="3630" x="6691313" y="903288"/>
          <p14:tracePt t="3638" x="6700838" y="984250"/>
          <p14:tracePt t="3646" x="6727825" y="1112838"/>
          <p14:tracePt t="3654" x="6727825" y="1203325"/>
          <p14:tracePt t="3662" x="6727825" y="1312863"/>
          <p14:tracePt t="3670" x="6727825" y="1385888"/>
          <p14:tracePt t="3678" x="6727825" y="1468438"/>
          <p14:tracePt t="3688" x="6727825" y="1541463"/>
          <p14:tracePt t="3695" x="6727825" y="1668463"/>
          <p14:tracePt t="3704" x="6710363" y="1760538"/>
          <p14:tracePt t="3711" x="6637338" y="1878013"/>
          <p14:tracePt t="3721" x="6591300" y="2033588"/>
          <p14:tracePt t="3727" x="6518275" y="2179638"/>
          <p14:tracePt t="3736" x="6472238" y="2279650"/>
          <p14:tracePt t="3742" x="6418263" y="2398713"/>
          <p14:tracePt t="3750" x="6362700" y="2508250"/>
          <p14:tracePt t="3758" x="6345238" y="2571750"/>
          <p14:tracePt t="3766" x="6291263" y="2635250"/>
          <p14:tracePt t="3774" x="6272213" y="2662238"/>
          <p14:tracePt t="3782" x="6262688" y="2690813"/>
          <p14:tracePt t="3790" x="6254750" y="2690813"/>
          <p14:tracePt t="3798" x="6245225" y="2698750"/>
          <p14:tracePt t="3806" x="6245225" y="2708275"/>
          <p14:tracePt t="3814" x="6226175" y="2727325"/>
          <p14:tracePt t="3823" x="6208713" y="2727325"/>
          <p14:tracePt t="3831" x="6153150" y="2735263"/>
          <p14:tracePt t="3839" x="6035675" y="2763838"/>
          <p14:tracePt t="3847" x="5907088" y="2800350"/>
          <p14:tracePt t="3855" x="5724525" y="2827338"/>
          <p14:tracePt t="3863" x="5543550" y="2844800"/>
          <p14:tracePt t="3872" x="5334000" y="2890838"/>
          <p14:tracePt t="3879" x="5151438" y="2909888"/>
          <p14:tracePt t="3888" x="4922838" y="2917825"/>
          <p14:tracePt t="3895" x="4759325" y="2954338"/>
          <p14:tracePt t="3903" x="4676775" y="2963863"/>
          <p14:tracePt t="3910" x="4567238" y="2963863"/>
          <p14:tracePt t="3919" x="4421188" y="2963863"/>
          <p14:tracePt t="3926" x="4294188" y="2963863"/>
          <p14:tracePt t="3935" x="4165600" y="2963863"/>
          <p14:tracePt t="3942" x="4057650" y="2963863"/>
          <p14:tracePt t="3952" x="3948113" y="2963863"/>
          <p14:tracePt t="3959" x="3819525" y="2946400"/>
          <p14:tracePt t="3967" x="3702050" y="2917825"/>
          <p14:tracePt t="3975" x="3556000" y="2873375"/>
          <p14:tracePt t="3983" x="3419475" y="2808288"/>
          <p14:tracePt t="3991" x="3273425" y="2763838"/>
          <p14:tracePt t="3999" x="3117850" y="2690813"/>
          <p14:tracePt t="4006" x="2935288" y="2644775"/>
          <p14:tracePt t="4015" x="2771775" y="2571750"/>
          <p14:tracePt t="4023" x="2616200" y="2508250"/>
          <p14:tracePt t="4031" x="2516188" y="2462213"/>
          <p14:tracePt t="4038" x="2452688" y="2416175"/>
          <p14:tracePt t="4047" x="2389188" y="2371725"/>
          <p14:tracePt t="4056" x="2370138" y="2352675"/>
          <p14:tracePt t="4063" x="2343150" y="2325688"/>
          <p14:tracePt t="4071" x="2333625" y="2306638"/>
          <p14:tracePt t="4079" x="2333625" y="2279650"/>
          <p14:tracePt t="4088" x="2333625" y="2233613"/>
          <p14:tracePt t="4095" x="2333625" y="2206625"/>
          <p14:tracePt t="4103" x="2333625" y="2160588"/>
          <p14:tracePt t="4111" x="2333625" y="2106613"/>
          <p14:tracePt t="4127" x="2352675" y="2043113"/>
          <p14:tracePt t="4136" x="2397125" y="1987550"/>
          <p14:tracePt t="4143" x="2452688" y="1924050"/>
          <p14:tracePt t="4151" x="2570163" y="1833563"/>
          <p14:tracePt t="4159" x="2689225" y="1787525"/>
          <p14:tracePt t="4167" x="2817813" y="1731963"/>
          <p14:tracePt t="4175" x="2954338" y="1687513"/>
          <p14:tracePt t="4183" x="3136900" y="1641475"/>
          <p14:tracePt t="4191" x="3300413" y="1614488"/>
          <p14:tracePt t="4199" x="3490913" y="1550988"/>
          <p14:tracePt t="4206" x="3692525" y="1531938"/>
          <p14:tracePt t="4215" x="3829050" y="1485900"/>
          <p14:tracePt t="4223" x="3984625" y="1485900"/>
          <p14:tracePt t="4231" x="4165600" y="1485900"/>
          <p14:tracePt t="4239" x="4294188" y="1485900"/>
          <p14:tracePt t="4247" x="4457700" y="1485900"/>
          <p14:tracePt t="4254" x="4586288" y="1485900"/>
          <p14:tracePt t="4263" x="4695825" y="1485900"/>
          <p14:tracePt t="4270" x="4795838" y="1522413"/>
          <p14:tracePt t="4279" x="4913313" y="1577975"/>
          <p14:tracePt t="4286" x="4995863" y="1631950"/>
          <p14:tracePt t="4295" x="5059363" y="1687513"/>
          <p14:tracePt t="4303" x="5114925" y="1768475"/>
          <p14:tracePt t="4311" x="5141913" y="1833563"/>
          <p14:tracePt t="4320" x="5187950" y="1878013"/>
          <p14:tracePt t="4327" x="5195888" y="1943100"/>
          <p14:tracePt t="4336" x="5214938" y="1997075"/>
          <p14:tracePt t="4343" x="5214938" y="2070100"/>
          <p14:tracePt t="4352" x="5214938" y="2152650"/>
          <p14:tracePt t="4359" x="5214938" y="2206625"/>
          <p14:tracePt t="4367" x="5214938" y="2243138"/>
          <p14:tracePt t="4375" x="5214938" y="2298700"/>
          <p14:tracePt t="4383" x="5214938" y="2352675"/>
          <p14:tracePt t="4391" x="5205413" y="2398713"/>
          <p14:tracePt t="4399" x="5178425" y="2435225"/>
          <p14:tracePt t="4407" x="5159375" y="2471738"/>
          <p14:tracePt t="4415" x="5122863" y="2498725"/>
          <p14:tracePt t="4423" x="5095875" y="2525713"/>
          <p14:tracePt t="4431" x="5049838" y="2562225"/>
          <p14:tracePt t="4438" x="4968875" y="2598738"/>
          <p14:tracePt t="4447" x="4913313" y="2635250"/>
          <p14:tracePt t="4456" x="4886325" y="2644775"/>
          <p14:tracePt t="4463" x="4786313" y="2671763"/>
          <p14:tracePt t="4472" x="4695825" y="2698750"/>
          <p14:tracePt t="4478" x="4594225" y="2744788"/>
          <p14:tracePt t="4486" x="4484688" y="2744788"/>
          <p14:tracePt t="4494" x="4340225" y="2771775"/>
          <p14:tracePt t="4503" x="4194175" y="2771775"/>
          <p14:tracePt t="4511" x="4048125" y="2771775"/>
          <p14:tracePt t="4519" x="3902075" y="2771775"/>
          <p14:tracePt t="4527" x="3738563" y="2771775"/>
          <p14:tracePt t="4536" x="3573463" y="2771775"/>
          <p14:tracePt t="4543" x="3427413" y="2735263"/>
          <p14:tracePt t="4551" x="3290888" y="2690813"/>
          <p14:tracePt t="4559" x="3154363" y="2635250"/>
          <p14:tracePt t="4567" x="3090863" y="2598738"/>
          <p14:tracePt t="4575" x="2954338" y="2471738"/>
          <p14:tracePt t="4583" x="2908300" y="2425700"/>
          <p14:tracePt t="4591" x="2871788" y="2379663"/>
          <p14:tracePt t="4599" x="2817813" y="2298700"/>
          <p14:tracePt t="4607" x="2762250" y="2197100"/>
          <p14:tracePt t="4615" x="2735263" y="2152650"/>
          <p14:tracePt t="4623" x="2725738" y="2070100"/>
          <p14:tracePt t="4631" x="2698750" y="2016125"/>
          <p14:tracePt t="4638" x="2698750" y="1933575"/>
          <p14:tracePt t="4647" x="2698750" y="1860550"/>
          <p14:tracePt t="4654" x="2698750" y="1804988"/>
          <p14:tracePt t="4662" x="2698750" y="1751013"/>
          <p14:tracePt t="4670" x="2725738" y="1714500"/>
          <p14:tracePt t="4678" x="2762250" y="1651000"/>
          <p14:tracePt t="4686" x="2798763" y="1604963"/>
          <p14:tracePt t="4694" x="2881313" y="1541463"/>
          <p14:tracePt t="4703" x="2908300" y="1504950"/>
          <p14:tracePt t="4711" x="3027363" y="1458913"/>
          <p14:tracePt t="4721" x="3163888" y="1422400"/>
          <p14:tracePt t="4728" x="3236913" y="1422400"/>
          <p14:tracePt t="4738" x="3382963" y="1422400"/>
          <p14:tracePt t="4744" x="3536950" y="1422400"/>
          <p14:tracePt t="4754" x="3738563" y="1422400"/>
          <p14:tracePt t="4760" x="3975100" y="1441450"/>
          <p14:tracePt t="4768" x="4194175" y="1495425"/>
          <p14:tracePt t="4775" x="4413250" y="1541463"/>
          <p14:tracePt t="4784" x="4576763" y="1604963"/>
          <p14:tracePt t="4791" x="4730750" y="1731963"/>
          <p14:tracePt t="4799" x="4886325" y="1778000"/>
          <p14:tracePt t="4807" x="5041900" y="1887538"/>
          <p14:tracePt t="4815" x="5141913" y="1970088"/>
          <p14:tracePt t="4823" x="5205413" y="2033588"/>
          <p14:tracePt t="4831" x="5260975" y="2106613"/>
          <p14:tracePt t="4839" x="5297488" y="2170113"/>
          <p14:tracePt t="4847" x="5314950" y="2225675"/>
          <p14:tracePt t="4856" x="5314950" y="2279650"/>
          <p14:tracePt t="4863" x="5314950" y="2343150"/>
          <p14:tracePt t="4872" x="5314950" y="2379663"/>
          <p14:tracePt t="4879" x="5268913" y="2444750"/>
          <p14:tracePt t="4887" x="5232400" y="2508250"/>
          <p14:tracePt t="4895" x="5187950" y="2554288"/>
          <p14:tracePt t="4904" x="5159375" y="2617788"/>
          <p14:tracePt t="4911" x="5122863" y="2662238"/>
          <p14:tracePt t="4920" x="5068888" y="2727325"/>
          <p14:tracePt t="4927" x="5022850" y="2781300"/>
          <p14:tracePt t="4937" x="4968875" y="2844800"/>
          <p14:tracePt t="4942" x="4868863" y="2881313"/>
          <p14:tracePt t="4951" x="4776788" y="2909888"/>
          <p14:tracePt t="4958" x="4695825" y="2973388"/>
          <p14:tracePt t="4966" x="4557713" y="3000375"/>
          <p14:tracePt t="4974" x="4394200" y="3027363"/>
          <p14:tracePt t="4982" x="4267200" y="3054350"/>
          <p14:tracePt t="4990" x="4102100" y="3073400"/>
          <p14:tracePt t="4998" x="3902075" y="3073400"/>
          <p14:tracePt t="5006" x="3719513" y="3073400"/>
          <p14:tracePt t="5014" x="3519488" y="3073400"/>
          <p14:tracePt t="5022" x="3300413" y="3073400"/>
          <p14:tracePt t="5030" x="3117850" y="3063875"/>
          <p14:tracePt t="5039" x="2971800" y="3036888"/>
          <p14:tracePt t="5047" x="2862263" y="3009900"/>
          <p14:tracePt t="5057" x="2781300" y="2963863"/>
          <p14:tracePt t="5063" x="2716213" y="2927350"/>
          <p14:tracePt t="5070" x="2698750" y="2909888"/>
          <p14:tracePt t="5079" x="2662238" y="2881313"/>
          <p14:tracePt t="5087" x="2652713" y="2844800"/>
          <p14:tracePt t="5095" x="2652713" y="2836863"/>
          <p14:tracePt t="5104" x="2652713" y="2800350"/>
          <p14:tracePt t="5112" x="2652713" y="2763838"/>
          <p14:tracePt t="5120" x="2652713" y="2744788"/>
          <p14:tracePt t="5127" x="2652713" y="2717800"/>
          <p14:tracePt t="5137" x="2652713" y="2708275"/>
          <p14:tracePt t="5143" x="2652713" y="2671763"/>
          <p14:tracePt t="5153" x="2652713" y="2654300"/>
          <p14:tracePt t="5159" x="2652713" y="2625725"/>
          <p14:tracePt t="5167" x="2652713" y="2581275"/>
          <p14:tracePt t="5175" x="2652713" y="2554288"/>
          <p14:tracePt t="5183" x="2652713" y="2525713"/>
          <p14:tracePt t="5191" x="2652713" y="2489200"/>
          <p14:tracePt t="5199" x="2652713" y="2452688"/>
          <p14:tracePt t="5207" x="2662238" y="2416175"/>
          <p14:tracePt t="5215" x="2689225" y="2371725"/>
          <p14:tracePt t="5223" x="2716213" y="2335213"/>
          <p14:tracePt t="5231" x="2752725" y="2289175"/>
          <p14:tracePt t="5241" x="2808288" y="2243138"/>
          <p14:tracePt t="5247" x="2852738" y="2189163"/>
          <p14:tracePt t="5255" x="2917825" y="2152650"/>
          <p14:tracePt t="5263" x="2962275" y="2125663"/>
          <p14:tracePt t="5270" x="3008313" y="2106613"/>
          <p14:tracePt t="5279" x="3071813" y="2070100"/>
          <p14:tracePt t="5287" x="3136900" y="2043113"/>
          <p14:tracePt t="5295" x="3217863" y="2006600"/>
          <p14:tracePt t="5304" x="3254375" y="1987550"/>
          <p14:tracePt t="5312" x="3336925" y="1979613"/>
          <p14:tracePt t="5320" x="3409950" y="1970088"/>
          <p14:tracePt t="5327" x="3527425" y="1943100"/>
          <p14:tracePt t="5337" x="3665538" y="1943100"/>
          <p14:tracePt t="5343" x="3765550" y="1943100"/>
          <p14:tracePt t="5354" x="3892550" y="1943100"/>
          <p14:tracePt t="5359" x="4021138" y="1943100"/>
          <p14:tracePt t="5367" x="4184650" y="1943100"/>
          <p14:tracePt t="5375" x="4348163" y="1960563"/>
          <p14:tracePt t="5383" x="4530725" y="2024063"/>
          <p14:tracePt t="5391" x="4686300" y="2052638"/>
          <p14:tracePt t="5399" x="4813300" y="2106613"/>
          <p14:tracePt t="5407" x="4932363" y="2170113"/>
          <p14:tracePt t="5415" x="5049838" y="2243138"/>
          <p14:tracePt t="5423" x="5132388" y="2325688"/>
          <p14:tracePt t="5431" x="5224463" y="2416175"/>
          <p14:tracePt t="5438" x="5287963" y="2517775"/>
          <p14:tracePt t="5447" x="5314950" y="2571750"/>
          <p14:tracePt t="5456" x="5360988" y="2671763"/>
          <p14:tracePt t="5463" x="5360988" y="2763838"/>
          <p14:tracePt t="5472" x="5360988" y="2790825"/>
          <p14:tracePt t="5479" x="5360988" y="2881313"/>
          <p14:tracePt t="5487" x="5360988" y="2954338"/>
          <p14:tracePt t="5495" x="5360988" y="2990850"/>
          <p14:tracePt t="5503" x="5334000" y="3036888"/>
          <p14:tracePt t="5511" x="5305425" y="3073400"/>
          <p14:tracePt t="5519" x="5287963" y="3109913"/>
          <p14:tracePt t="5527" x="5241925" y="3136900"/>
          <p14:tracePt t="5536" x="5151438" y="3146425"/>
          <p14:tracePt t="5543" x="5059363" y="3146425"/>
          <p14:tracePt t="5553" x="4968875" y="3173413"/>
          <p14:tracePt t="5559" x="4832350" y="3192463"/>
          <p14:tracePt t="5567" x="4667250" y="3200400"/>
          <p14:tracePt t="5575" x="4521200" y="3200400"/>
          <p14:tracePt t="5583" x="4357688" y="3200400"/>
          <p14:tracePt t="5591" x="4165600" y="3200400"/>
          <p14:tracePt t="5599" x="3984625" y="3200400"/>
          <p14:tracePt t="5607" x="3783013" y="3200400"/>
          <p14:tracePt t="5615" x="3556000" y="3182938"/>
          <p14:tracePt t="5623" x="3336925" y="3127375"/>
          <p14:tracePt t="5631" x="3108325" y="3063875"/>
          <p14:tracePt t="5640" x="2935288" y="2982913"/>
          <p14:tracePt t="5647" x="2789238" y="2927350"/>
          <p14:tracePt t="5655" x="2652713" y="2836863"/>
          <p14:tracePt t="5663" x="2552700" y="2763838"/>
          <p14:tracePt t="5671" x="2489200" y="2727325"/>
          <p14:tracePt t="5679" x="2452688" y="2671763"/>
          <p14:tracePt t="5687" x="2443163" y="2644775"/>
          <p14:tracePt t="5695" x="2443163" y="2589213"/>
          <p14:tracePt t="5703" x="2443163" y="2535238"/>
          <p14:tracePt t="5711" x="2443163" y="2481263"/>
          <p14:tracePt t="5720" x="2443163" y="2389188"/>
          <p14:tracePt t="5727" x="2452688" y="2325688"/>
          <p14:tracePt t="5737" x="2479675" y="2262188"/>
          <p14:tracePt t="5743" x="2533650" y="2216150"/>
          <p14:tracePt t="5753" x="2552700" y="2170113"/>
          <p14:tracePt t="5759" x="2635250" y="2097088"/>
          <p14:tracePt t="5767" x="2689225" y="2052638"/>
          <p14:tracePt t="5775" x="2789238" y="1987550"/>
          <p14:tracePt t="5783" x="2935288" y="1914525"/>
          <p14:tracePt t="5791" x="3071813" y="1870075"/>
          <p14:tracePt t="5799" x="3217863" y="1824038"/>
          <p14:tracePt t="5807" x="3363913" y="1814513"/>
          <p14:tracePt t="5815" x="3509963" y="1797050"/>
          <p14:tracePt t="5823" x="3692525" y="1768475"/>
          <p14:tracePt t="5831" x="3838575" y="1751013"/>
          <p14:tracePt t="5840" x="4011613" y="1731963"/>
          <p14:tracePt t="5847" x="4148138" y="1731963"/>
          <p14:tracePt t="5856" x="4275138" y="1731963"/>
          <p14:tracePt t="5863" x="4384675" y="1731963"/>
          <p14:tracePt t="5888" x="4649788" y="1760538"/>
          <p14:tracePt t="5895" x="4749800" y="1797050"/>
          <p14:tracePt t="5902" x="4868863" y="1860550"/>
          <p14:tracePt t="5910" x="4895850" y="1887538"/>
          <p14:tracePt t="5918" x="4968875" y="1951038"/>
          <p14:tracePt t="5926" x="5014913" y="2006600"/>
          <p14:tracePt t="5935" x="5068888" y="2089150"/>
          <p14:tracePt t="5942" x="5095875" y="2170113"/>
          <p14:tracePt t="5951" x="5132388" y="2233613"/>
          <p14:tracePt t="5959" x="5132388" y="2289175"/>
          <p14:tracePt t="5967" x="5132388" y="2362200"/>
          <p14:tracePt t="5975" x="5132388" y="2435225"/>
          <p14:tracePt t="5983" x="5132388" y="2471738"/>
          <p14:tracePt t="5991" x="5122863" y="2535238"/>
          <p14:tracePt t="5999" x="5105400" y="2571750"/>
          <p14:tracePt t="6007" x="5068888" y="2635250"/>
          <p14:tracePt t="6015" x="5068888" y="2681288"/>
          <p14:tracePt t="6023" x="5049838" y="2698750"/>
          <p14:tracePt t="6031" x="5041900" y="2744788"/>
          <p14:tracePt t="6039" x="5014913" y="2790825"/>
          <p14:tracePt t="6047" x="4995863" y="2808288"/>
          <p14:tracePt t="6056" x="4995863" y="2827338"/>
          <p14:tracePt t="6063" x="4986338" y="2836863"/>
          <p14:tracePt t="6072" x="4968875" y="2844800"/>
          <p14:tracePt t="6087" x="4949825" y="2854325"/>
          <p14:tracePt t="6103" x="4913313" y="2854325"/>
          <p14:tracePt t="6111" x="4859338" y="2854325"/>
          <p14:tracePt t="6119" x="4786313" y="2854325"/>
          <p14:tracePt t="6127" x="4676775" y="2854325"/>
          <p14:tracePt t="6137" x="4586288" y="2854325"/>
          <p14:tracePt t="6143" x="4457700" y="2854325"/>
          <p14:tracePt t="6152" x="4413250" y="2854325"/>
          <p14:tracePt t="6159" x="4348163" y="2854325"/>
          <p14:tracePt t="6167" x="4284663" y="2854325"/>
          <p14:tracePt t="6175" x="4257675" y="2854325"/>
          <p14:tracePt t="6183" x="4230688" y="2854325"/>
          <p14:tracePt t="6191" x="4194175" y="2854325"/>
          <p14:tracePt t="6199" x="4184650" y="2854325"/>
          <p14:tracePt t="6207" x="4157663" y="2854325"/>
          <p14:tracePt t="6215" x="4148138" y="2854325"/>
          <p14:tracePt t="6360" x="4129088" y="2854325"/>
          <p14:tracePt t="6480" x="4121150" y="2854325"/>
          <p14:tracePt t="6487" x="4111625" y="2854325"/>
          <p14:tracePt t="6503" x="4065588" y="2854325"/>
          <p14:tracePt t="6512" x="4065588" y="2844800"/>
          <p14:tracePt t="6521" x="4057650" y="2836863"/>
          <p14:tracePt t="6538" x="4029075" y="2836863"/>
          <p14:tracePt t="6544" x="4011613" y="2836863"/>
          <p14:tracePt t="6554" x="3992563" y="2827338"/>
          <p14:tracePt t="6560" x="3984625" y="2817813"/>
          <p14:tracePt t="6568" x="3975100" y="2808288"/>
          <p14:tracePt t="6591" x="3975100" y="2800350"/>
          <p14:tracePt t="6600" x="3975100" y="2790825"/>
          <p14:tracePt t="6616" x="3975100" y="2771775"/>
          <p14:tracePt t="6623" x="3975100" y="2763838"/>
          <p14:tracePt t="6632" x="3975100" y="2744788"/>
          <p14:tracePt t="6648" x="3975100" y="2727325"/>
          <p14:tracePt t="6656" x="3975100" y="2717800"/>
          <p14:tracePt t="6664" x="3984625" y="2708275"/>
          <p14:tracePt t="6680" x="3992563" y="2708275"/>
          <p14:tracePt t="6703" x="4011613" y="2698750"/>
          <p14:tracePt t="6712" x="4021138" y="2690813"/>
          <p14:tracePt t="6752" x="4021138" y="2681288"/>
          <p14:tracePt t="6896" x="4021138" y="2671763"/>
          <p14:tracePt t="6903" x="4021138" y="2662238"/>
          <p14:tracePt t="6927" x="4021138" y="2635250"/>
          <p14:tracePt t="6936" x="4021138" y="2617788"/>
          <p14:tracePt t="6943" x="4021138" y="2598738"/>
          <p14:tracePt t="6959" x="4021138" y="2581275"/>
          <p14:tracePt t="6968" x="4021138" y="2554288"/>
          <p14:tracePt t="6975" x="4021138" y="2544763"/>
          <p14:tracePt t="6984" x="4021138" y="2517775"/>
          <p14:tracePt t="6991" x="4021138" y="2508250"/>
          <p14:tracePt t="6999" x="4021138" y="2489200"/>
          <p14:tracePt t="7007" x="4021138" y="2462213"/>
          <p14:tracePt t="7023" x="4021138" y="2444750"/>
          <p14:tracePt t="7031" x="4021138" y="2425700"/>
          <p14:tracePt t="7039" x="4021138" y="2416175"/>
          <p14:tracePt t="7047" x="4021138" y="2398713"/>
          <p14:tracePt t="7071" x="4021138" y="2389188"/>
          <p14:tracePt t="7087" x="4021138" y="2379663"/>
          <p14:tracePt t="7095" x="4021138" y="2371725"/>
          <p14:tracePt t="7111" x="4021138" y="2362200"/>
          <p14:tracePt t="7159" x="4011613" y="2352675"/>
          <p14:tracePt t="7271" x="4011613" y="2343150"/>
          <p14:tracePt t="7287" x="4011613" y="2335213"/>
          <p14:tracePt t="7303" x="4011613" y="2325688"/>
          <p14:tracePt t="7311" x="4011613" y="2306638"/>
          <p14:tracePt t="7320" x="4011613" y="2289175"/>
          <p14:tracePt t="7327" x="4011613" y="2262188"/>
          <p14:tracePt t="7338" x="4011613" y="2225675"/>
          <p14:tracePt t="7343" x="4011613" y="2206625"/>
          <p14:tracePt t="7359" x="4011613" y="2189163"/>
          <p14:tracePt t="7375" x="4011613" y="2170113"/>
          <p14:tracePt t="7391" x="4002088" y="2152650"/>
          <p14:tracePt t="7640" x="3984625" y="2152650"/>
          <p14:tracePt t="7686" x="3975100" y="2152650"/>
          <p14:tracePt t="8224" x="3965575" y="2143125"/>
          <p14:tracePt t="8239" x="3965575" y="2125663"/>
          <p14:tracePt t="8246" x="3965575" y="2116138"/>
          <p14:tracePt t="8254" x="3965575" y="2106613"/>
          <p14:tracePt t="8286" x="3965575" y="2089150"/>
          <p14:tracePt t="8302" x="3965575" y="2079625"/>
          <p14:tracePt t="8319" x="3965575" y="2070100"/>
          <p14:tracePt t="8367" x="3965575" y="2060575"/>
          <p14:tracePt t="8392" x="3975100" y="2060575"/>
          <p14:tracePt t="8399" x="3984625" y="2060575"/>
          <p14:tracePt t="8408" x="3992563" y="2060575"/>
          <p14:tracePt t="8414" x="4002088" y="2060575"/>
          <p14:tracePt t="8438" x="4021138" y="2060575"/>
          <p14:tracePt t="8462" x="4029075" y="2060575"/>
          <p14:tracePt t="8495" x="4057650" y="2060575"/>
          <p14:tracePt t="8511" x="4065588" y="2060575"/>
          <p14:tracePt t="8519" x="4084638" y="2060575"/>
          <p14:tracePt t="8535" x="4102100" y="2079625"/>
          <p14:tracePt t="8567" x="4111625" y="2089150"/>
          <p14:tracePt t="8631" x="4111625" y="2106613"/>
          <p14:tracePt t="8647" x="4111625" y="2116138"/>
          <p14:tracePt t="8663" x="4102100" y="2125663"/>
          <p14:tracePt t="8696" x="4094163" y="2125663"/>
          <p14:tracePt t="8719" x="4075113" y="2125663"/>
          <p14:tracePt t="8775" x="4065588" y="2133600"/>
          <p14:tracePt t="8815" x="4057650" y="2143125"/>
          <p14:tracePt t="8886" x="4048125" y="2152650"/>
          <p14:tracePt t="8902" x="4038600" y="2152650"/>
          <p14:tracePt t="8910" x="4029075" y="2152650"/>
          <p14:tracePt t="8967" x="4021138" y="2160588"/>
          <p14:tracePt t="9007" x="4011613" y="2179638"/>
          <p14:tracePt t="9015" x="4011613" y="2197100"/>
          <p14:tracePt t="9023" x="4011613" y="2216150"/>
          <p14:tracePt t="9032" x="4011613" y="2252663"/>
          <p14:tracePt t="9039" x="3975100" y="2298700"/>
          <p14:tracePt t="9047" x="3965575" y="2362200"/>
          <p14:tracePt t="9056" x="3948113" y="2435225"/>
          <p14:tracePt t="9063" x="3929063" y="2498725"/>
          <p14:tracePt t="9071" x="3883025" y="2589213"/>
          <p14:tracePt t="9079" x="3846513" y="2671763"/>
          <p14:tracePt t="9087" x="3802063" y="2754313"/>
          <p14:tracePt t="9095" x="3783013" y="2800350"/>
          <p14:tracePt t="9104" x="3775075" y="2827338"/>
          <p14:tracePt t="9111" x="3746500" y="2890838"/>
          <p14:tracePt t="9120" x="3729038" y="2917825"/>
          <p14:tracePt t="9127" x="3719513" y="2936875"/>
          <p14:tracePt t="9138" x="3673475" y="2963863"/>
          <p14:tracePt t="9143" x="3656013" y="2990850"/>
          <p14:tracePt t="9154" x="3646488" y="3000375"/>
          <p14:tracePt t="9159" x="3636963" y="3009900"/>
          <p14:tracePt t="9170" x="3629025" y="3017838"/>
          <p14:tracePt t="9175" x="3629025" y="3027363"/>
          <p14:tracePt t="9183" x="3629025" y="3046413"/>
          <p14:tracePt t="9199" x="3629025" y="3054350"/>
          <p14:tracePt t="9207" x="3619500" y="3073400"/>
          <p14:tracePt t="9231" x="3609975" y="3090863"/>
          <p14:tracePt t="9262" x="3600450" y="3109913"/>
          <p14:tracePt t="9270" x="3592513" y="3119438"/>
          <p14:tracePt t="9286" x="3573463" y="3127375"/>
          <p14:tracePt t="9294" x="3573463" y="3136900"/>
          <p14:tracePt t="9303" x="3556000" y="3155950"/>
          <p14:tracePt t="9311" x="3546475" y="3155950"/>
          <p14:tracePt t="9320" x="3536950" y="3155950"/>
          <p14:tracePt t="9327" x="3519488" y="3163888"/>
          <p14:tracePt t="9336" x="3509963" y="3173413"/>
          <p14:tracePt t="9343" x="3500438" y="3182938"/>
          <p14:tracePt t="9352" x="3490913" y="3192463"/>
          <p14:tracePt t="9369" x="3490913" y="3200400"/>
          <p14:tracePt t="9375" x="3490913" y="3219450"/>
          <p14:tracePt t="9383" x="3482975" y="3219450"/>
          <p14:tracePt t="9391" x="3473450" y="3228975"/>
          <p14:tracePt t="9399" x="3463925" y="3236913"/>
          <p14:tracePt t="9415" x="3455988" y="3255963"/>
          <p14:tracePt t="9423" x="3446463" y="3265488"/>
          <p14:tracePt t="9431" x="3427413" y="3282950"/>
          <p14:tracePt t="9439" x="3409950" y="3309938"/>
          <p14:tracePt t="9447" x="3382963" y="3346450"/>
          <p14:tracePt t="9456" x="3354388" y="3375025"/>
          <p14:tracePt t="9463" x="3327400" y="3382963"/>
          <p14:tracePt t="9472" x="3317875" y="3411538"/>
          <p14:tracePt t="9479" x="3300413" y="3438525"/>
          <p14:tracePt t="9487" x="3273425" y="3502025"/>
          <p14:tracePt t="9495" x="3263900" y="3538538"/>
          <p14:tracePt t="9502" x="3254375" y="3575050"/>
          <p14:tracePt t="9510" x="3200400" y="3648075"/>
          <p14:tracePt t="9519" x="3200400" y="3657600"/>
          <p14:tracePt t="9527" x="3163888" y="3702050"/>
          <p14:tracePt t="9536" x="3136900" y="3730625"/>
          <p14:tracePt t="9543" x="3090863" y="3757613"/>
          <p14:tracePt t="9552" x="3071813" y="3775075"/>
          <p14:tracePt t="9559" x="3044825" y="3803650"/>
          <p14:tracePt t="9569" x="3008313" y="3821113"/>
          <p14:tracePt t="9575" x="2990850" y="3840163"/>
          <p14:tracePt t="9583" x="2981325" y="3857625"/>
          <p14:tracePt t="9591" x="2962275" y="3875088"/>
          <p14:tracePt t="9599" x="2944813" y="3894138"/>
          <p14:tracePt t="9607" x="2935288" y="3903663"/>
          <p14:tracePt t="9615" x="2925763" y="3911600"/>
          <p14:tracePt t="9623" x="2917825" y="3911600"/>
          <p14:tracePt t="9631" x="2908300" y="3921125"/>
          <p14:tracePt t="9639" x="2898775" y="3940175"/>
          <p14:tracePt t="9975" x="2898775" y="3948113"/>
          <p14:tracePt t="9982" x="2898775" y="3957638"/>
          <p14:tracePt t="9990" x="2898775" y="3976688"/>
          <p14:tracePt t="9998" x="2898775" y="3984625"/>
          <p14:tracePt t="10006" x="2898775" y="4013200"/>
          <p14:tracePt t="10014" x="2889250" y="4040188"/>
          <p14:tracePt t="10022" x="2852738" y="4067175"/>
          <p14:tracePt t="10030" x="2835275" y="4094163"/>
          <p14:tracePt t="10039" x="2789238" y="4130675"/>
          <p14:tracePt t="10047" x="2762250" y="4159250"/>
          <p14:tracePt t="10057" x="2698750" y="4195763"/>
          <p14:tracePt t="10063" x="2671763" y="4222750"/>
          <p14:tracePt t="10079" x="2652713" y="4240213"/>
          <p14:tracePt t="10279" x="2643188" y="4240213"/>
          <p14:tracePt t="10287" x="2635250" y="4240213"/>
          <p14:tracePt t="10295" x="2606675" y="4240213"/>
          <p14:tracePt t="10304" x="2598738" y="4240213"/>
          <p14:tracePt t="10311" x="2562225" y="4249738"/>
          <p14:tracePt t="10320" x="2552700" y="4259263"/>
          <p14:tracePt t="10327" x="2543175" y="4259263"/>
          <p14:tracePt t="10337" x="2516188" y="4276725"/>
          <p14:tracePt t="10343" x="2498725" y="4295775"/>
          <p14:tracePt t="10353" x="2470150" y="4303713"/>
          <p14:tracePt t="10359" x="2443163" y="4332288"/>
          <p14:tracePt t="10369" x="2406650" y="4359275"/>
          <p14:tracePt t="10375" x="2379663" y="4395788"/>
          <p14:tracePt t="10384" x="2343150" y="4413250"/>
          <p14:tracePt t="10393" x="2324100" y="4432300"/>
          <p14:tracePt t="10399" x="2316163" y="4441825"/>
          <p14:tracePt t="10431" x="2324100" y="4441825"/>
          <p14:tracePt t="10439" x="2360613" y="4432300"/>
          <p14:tracePt t="10447" x="2379663" y="4422775"/>
          <p14:tracePt t="10456" x="2433638" y="4386263"/>
          <p14:tracePt t="10463" x="2452688" y="4376738"/>
          <p14:tracePt t="10479" x="2470150" y="4368800"/>
          <p14:tracePt t="10592" x="2479675" y="4359275"/>
          <p14:tracePt t="10599" x="2498725" y="4359275"/>
          <p14:tracePt t="10607" x="2516188" y="4359275"/>
          <p14:tracePt t="10615" x="2525713" y="4359275"/>
          <p14:tracePt t="10623" x="2562225" y="4340225"/>
          <p14:tracePt t="10631" x="2589213" y="4332288"/>
          <p14:tracePt t="10639" x="2616200" y="4322763"/>
          <p14:tracePt t="10647" x="2679700" y="4303713"/>
          <p14:tracePt t="10657" x="2735263" y="4286250"/>
          <p14:tracePt t="10663" x="2835275" y="4259263"/>
          <p14:tracePt t="10671" x="2962275" y="4213225"/>
          <p14:tracePt t="10679" x="3100388" y="4186238"/>
          <p14:tracePt t="10687" x="3263900" y="4140200"/>
          <p14:tracePt t="10695" x="3455988" y="4076700"/>
          <p14:tracePt t="10704" x="3600450" y="4030663"/>
          <p14:tracePt t="10711" x="3783013" y="3984625"/>
          <p14:tracePt t="10720" x="4048125" y="3948113"/>
          <p14:tracePt t="10727" x="4248150" y="3930650"/>
          <p14:tracePt t="10737" x="4430713" y="3903663"/>
          <p14:tracePt t="10743" x="4659313" y="3884613"/>
          <p14:tracePt t="10754" x="4803775" y="3884613"/>
          <p14:tracePt t="10759" x="4932363" y="3884613"/>
          <p14:tracePt t="10770" x="5078413" y="3884613"/>
          <p14:tracePt t="10775" x="5168900" y="3884613"/>
          <p14:tracePt t="10784" x="5278438" y="3884613"/>
          <p14:tracePt t="10791" x="5368925" y="3884613"/>
          <p14:tracePt t="10799" x="5441950" y="3884613"/>
          <p14:tracePt t="10807" x="5534025" y="3903663"/>
          <p14:tracePt t="10815" x="5616575" y="3921125"/>
          <p14:tracePt t="10823" x="5670550" y="3930650"/>
          <p14:tracePt t="10831" x="5734050" y="3957638"/>
          <p14:tracePt t="10840" x="5816600" y="3984625"/>
          <p14:tracePt t="10847" x="5880100" y="4021138"/>
          <p14:tracePt t="10854" x="5926138" y="4057650"/>
          <p14:tracePt t="10863" x="5935663" y="4086225"/>
          <p14:tracePt t="10870" x="5962650" y="4103688"/>
          <p14:tracePt t="10879" x="5999163" y="4140200"/>
          <p14:tracePt t="10888" x="6026150" y="4159250"/>
          <p14:tracePt t="10895" x="6043613" y="4167188"/>
          <p14:tracePt t="10903" x="6043613" y="4176713"/>
          <p14:tracePt t="10919" x="6062663" y="4203700"/>
          <p14:tracePt t="10927" x="6062663" y="4213225"/>
          <p14:tracePt t="10951" x="6062663" y="4222750"/>
          <p14:tracePt t="10959" x="6062663" y="4232275"/>
          <p14:tracePt t="10975" x="6062663" y="4249738"/>
          <p14:tracePt t="10983" x="6062663" y="4259263"/>
          <p14:tracePt t="10991" x="6062663" y="4268788"/>
          <p14:tracePt t="10999" x="6062663" y="4286250"/>
          <p14:tracePt t="11015" x="6053138" y="4286250"/>
          <p14:tracePt t="11024" x="6053138" y="4295775"/>
          <p14:tracePt t="11032" x="6043613" y="4303713"/>
          <p14:tracePt t="11040" x="6026150" y="4303713"/>
          <p14:tracePt t="11048" x="5989638" y="4303713"/>
          <p14:tracePt t="11057" x="5980113" y="4303713"/>
          <p14:tracePt t="11064" x="5943600" y="4313238"/>
          <p14:tracePt t="11073" x="5916613" y="4313238"/>
          <p14:tracePt t="11080" x="5889625" y="4313238"/>
          <p14:tracePt t="11087" x="5843588" y="4322763"/>
          <p14:tracePt t="11096" x="5789613" y="4322763"/>
          <p14:tracePt t="11104" x="5770563" y="4322763"/>
          <p14:tracePt t="11112" x="5724525" y="4349750"/>
          <p14:tracePt t="11120" x="5707063" y="4349750"/>
          <p14:tracePt t="11128" x="5688013" y="4359275"/>
          <p14:tracePt t="11137" x="5670550" y="4359275"/>
          <p14:tracePt t="11143" x="5653088" y="4368800"/>
          <p14:tracePt t="11247" x="5634038" y="4368800"/>
          <p14:tracePt t="11271" x="5634038" y="4359275"/>
          <p14:tracePt t="11287" x="5634038" y="4349750"/>
          <p14:tracePt t="11294" x="5634038" y="4340225"/>
          <p14:tracePt t="11302" x="5634038" y="4322763"/>
          <p14:tracePt t="11310" x="5643563" y="4322763"/>
          <p14:tracePt t="11318" x="5653088" y="4313238"/>
          <p14:tracePt t="11326" x="5680075" y="4268788"/>
          <p14:tracePt t="11334" x="5697538" y="4259263"/>
          <p14:tracePt t="11342" x="5734050" y="4240213"/>
          <p14:tracePt t="11351" x="5761038" y="4213225"/>
          <p14:tracePt t="11358" x="5780088" y="4203700"/>
          <p14:tracePt t="11368" x="5797550" y="4176713"/>
          <p14:tracePt t="11384" x="5807075" y="4159250"/>
          <p14:tracePt t="11551" x="5780088" y="4159250"/>
          <p14:tracePt t="11559" x="5743575" y="4159250"/>
          <p14:tracePt t="11568" x="5707063" y="4186238"/>
          <p14:tracePt t="11575" x="5661025" y="4186238"/>
          <p14:tracePt t="11584" x="5561013" y="4186238"/>
          <p14:tracePt t="11591" x="5461000" y="4259263"/>
          <p14:tracePt t="11599" x="5351463" y="4303713"/>
          <p14:tracePt t="11607" x="5232400" y="4359275"/>
          <p14:tracePt t="11615" x="5095875" y="4422775"/>
          <p14:tracePt t="11623" x="4968875" y="4478338"/>
          <p14:tracePt t="11631" x="4832350" y="4541838"/>
          <p14:tracePt t="11640" x="4686300" y="4568825"/>
          <p14:tracePt t="11647" x="4603750" y="4595813"/>
          <p14:tracePt t="11656" x="4494213" y="4605338"/>
          <p14:tracePt t="11663" x="4421188" y="4605338"/>
          <p14:tracePt t="11672" x="4357688" y="4605338"/>
          <p14:tracePt t="11679" x="4303713" y="4605338"/>
          <p14:tracePt t="11687" x="4284663" y="4605338"/>
          <p14:tracePt t="11695" x="4257675" y="4587875"/>
          <p14:tracePt t="11983" x="4248150" y="4587875"/>
          <p14:tracePt t="11991" x="4238625" y="4587875"/>
          <p14:tracePt t="11999" x="4211638" y="4578350"/>
          <p14:tracePt t="12007" x="4175125" y="4578350"/>
          <p14:tracePt t="12015" x="4148138" y="4578350"/>
          <p14:tracePt t="12023" x="4111625" y="4578350"/>
          <p14:tracePt t="12031" x="4048125" y="4578350"/>
          <p14:tracePt t="12039" x="4002088" y="4578350"/>
          <p14:tracePt t="12047" x="3938588" y="4578350"/>
          <p14:tracePt t="12055" x="3856038" y="4578350"/>
          <p14:tracePt t="12063" x="3765550" y="4578350"/>
          <p14:tracePt t="12071" x="3692525" y="4578350"/>
          <p14:tracePt t="12079" x="3619500" y="4578350"/>
          <p14:tracePt t="12086" x="3582988" y="4578350"/>
          <p14:tracePt t="12094" x="3536950" y="4578350"/>
          <p14:tracePt t="12102" x="3482975" y="4559300"/>
          <p14:tracePt t="12110" x="3455988" y="4559300"/>
          <p14:tracePt t="12119" x="3419475" y="4559300"/>
          <p14:tracePt t="12126" x="3409950" y="4559300"/>
          <p14:tracePt t="12135" x="3373438" y="4559300"/>
          <p14:tracePt t="12142" x="3354388" y="4559300"/>
          <p14:tracePt t="12151" x="3336925" y="4559300"/>
          <p14:tracePt t="12168" x="3327400" y="4559300"/>
          <p14:tracePt t="12175" x="3300413" y="4559300"/>
          <p14:tracePt t="12183" x="3290888" y="4559300"/>
          <p14:tracePt t="12191" x="3281363" y="4559300"/>
          <p14:tracePt t="12199" x="3273425" y="4559300"/>
          <p14:tracePt t="12207" x="3263900" y="4551363"/>
          <p14:tracePt t="12232" x="3254375" y="4551363"/>
          <p14:tracePt t="12248" x="3244850" y="4551363"/>
          <p14:tracePt t="12271" x="3236913" y="4551363"/>
          <p14:tracePt t="12287" x="3217863" y="4551363"/>
          <p14:tracePt t="12296" x="3208338" y="4541838"/>
          <p14:tracePt t="12312" x="3200400" y="4541838"/>
          <p14:tracePt t="12320" x="3171825" y="4541838"/>
          <p14:tracePt t="12328" x="3163888" y="4541838"/>
          <p14:tracePt t="12337" x="3136900" y="4532313"/>
          <p14:tracePt t="12344" x="3117850" y="4532313"/>
          <p14:tracePt t="12354" x="3090863" y="4532313"/>
          <p14:tracePt t="12360" x="3063875" y="4532313"/>
          <p14:tracePt t="12371" x="3017838" y="4532313"/>
          <p14:tracePt t="12376" x="2981325" y="4532313"/>
          <p14:tracePt t="12384" x="2954338" y="4532313"/>
          <p14:tracePt t="12391" x="2908300" y="4532313"/>
          <p14:tracePt t="12399" x="2881313" y="4532313"/>
          <p14:tracePt t="12407" x="2835275" y="4532313"/>
          <p14:tracePt t="12415" x="2808288" y="4532313"/>
          <p14:tracePt t="12423" x="2771775" y="4532313"/>
          <p14:tracePt t="12431" x="2725738" y="4532313"/>
          <p14:tracePt t="12439" x="2716213" y="4532313"/>
          <p14:tracePt t="12447" x="2679700" y="4532313"/>
          <p14:tracePt t="12455" x="2671763" y="4532313"/>
          <p14:tracePt t="12463" x="2652713" y="4532313"/>
          <p14:tracePt t="12471" x="2643188" y="4532313"/>
          <p14:tracePt t="12479" x="2635250" y="4532313"/>
          <p14:tracePt t="12487" x="2606675" y="4532313"/>
          <p14:tracePt t="12495" x="2598738" y="4532313"/>
          <p14:tracePt t="12511" x="2589213" y="4532313"/>
          <p14:tracePt t="12520" x="2579688" y="4532313"/>
          <p14:tracePt t="12608" x="2579688" y="4522788"/>
          <p14:tracePt t="12616" x="2579688" y="4514850"/>
          <p14:tracePt t="12632" x="2579688" y="4505325"/>
          <p14:tracePt t="12639" x="2579688" y="4495800"/>
          <p14:tracePt t="12648" x="2579688" y="4486275"/>
          <p14:tracePt t="12656" x="2579688" y="4478338"/>
          <p14:tracePt t="12664" x="2579688" y="4468813"/>
          <p14:tracePt t="12672" x="2579688" y="4459288"/>
          <p14:tracePt t="12696" x="2579688" y="4441825"/>
          <p14:tracePt t="12720" x="2579688" y="4432300"/>
          <p14:tracePt t="12744" x="2570163" y="4422775"/>
          <p14:tracePt t="12753" x="2562225" y="4413250"/>
          <p14:tracePt t="12759" x="2562225" y="4395788"/>
          <p14:tracePt t="12775" x="2552700" y="4386263"/>
          <p14:tracePt t="12791" x="2543175" y="4376738"/>
          <p14:tracePt t="12800" x="2516188" y="4376738"/>
          <p14:tracePt t="12807" x="2479675" y="4368800"/>
          <p14:tracePt t="12815" x="2462213" y="4368800"/>
          <p14:tracePt t="12823" x="2433638" y="4368800"/>
          <p14:tracePt t="12831" x="2389188" y="4349750"/>
          <p14:tracePt t="12855" x="2379663" y="4349750"/>
          <p14:tracePt t="12887" x="2370138" y="4349750"/>
          <p14:tracePt t="13040" x="2360613" y="4349750"/>
          <p14:tracePt t="13264" x="2352675" y="4349750"/>
          <p14:tracePt t="13463" x="2343150" y="4349750"/>
          <p14:tracePt t="13471" x="2343150" y="4376738"/>
          <p14:tracePt t="13479" x="2343150" y="4386263"/>
          <p14:tracePt t="13487" x="2343150" y="4413250"/>
          <p14:tracePt t="13495" x="2343150" y="4432300"/>
          <p14:tracePt t="13503" x="2343150" y="4459288"/>
          <p14:tracePt t="13511" x="2343150" y="4468813"/>
          <p14:tracePt t="13520" x="2343150" y="4505325"/>
          <p14:tracePt t="13527" x="2343150" y="4522788"/>
          <p14:tracePt t="13536" x="2352675" y="4551363"/>
          <p14:tracePt t="13543" x="2352675" y="4578350"/>
          <p14:tracePt t="13553" x="2352675" y="4605338"/>
          <p14:tracePt t="13559" x="2352675" y="4624388"/>
          <p14:tracePt t="13570" x="2352675" y="4668838"/>
          <p14:tracePt t="13575" x="2352675" y="4697413"/>
          <p14:tracePt t="13586" x="2352675" y="4714875"/>
          <p14:tracePt t="13591" x="2352675" y="4741863"/>
          <p14:tracePt t="13600" x="2352675" y="4760913"/>
          <p14:tracePt t="13607" x="2352675" y="4787900"/>
          <p14:tracePt t="13615" x="2306638" y="4833938"/>
          <p14:tracePt t="13623" x="2306638" y="4851400"/>
          <p14:tracePt t="13631" x="2306638" y="4870450"/>
          <p14:tracePt t="13639" x="2306638" y="4897438"/>
          <p14:tracePt t="13647" x="2306638" y="4906963"/>
          <p14:tracePt t="13655" x="2306638" y="4924425"/>
          <p14:tracePt t="13663" x="2306638" y="4943475"/>
          <p14:tracePt t="13679" x="2306638" y="4951413"/>
          <p14:tracePt t="13800" x="2306638" y="4933950"/>
          <p14:tracePt t="13808" x="2306638" y="4914900"/>
          <p14:tracePt t="13816" x="2287588" y="4887913"/>
          <p14:tracePt t="13824" x="2287588" y="4870450"/>
          <p14:tracePt t="13832" x="2287588" y="4851400"/>
          <p14:tracePt t="13839" x="2287588" y="4841875"/>
          <p14:tracePt t="13848" x="2260600" y="4805363"/>
          <p14:tracePt t="13856" x="2251075" y="4797425"/>
          <p14:tracePt t="13864" x="2233613" y="4787900"/>
          <p14:tracePt t="13872" x="2214563" y="4768850"/>
          <p14:tracePt t="13887" x="2206625" y="4760913"/>
          <p14:tracePt t="13904" x="2206625" y="4751388"/>
          <p14:tracePt t="14112" x="2206625" y="4768850"/>
          <p14:tracePt t="14119" x="2206625" y="4778375"/>
          <p14:tracePt t="14128" x="2214563" y="4797425"/>
          <p14:tracePt t="14135" x="2224088" y="4814888"/>
          <p14:tracePt t="14144" x="2233613" y="4833938"/>
          <p14:tracePt t="14154" x="2251075" y="4860925"/>
          <p14:tracePt t="14170" x="2260600" y="4870450"/>
          <p14:tracePt t="14175" x="2260600" y="4887913"/>
          <p14:tracePt t="14184" x="2270125" y="4906963"/>
          <p14:tracePt t="14207" x="2287588" y="4914900"/>
          <p14:tracePt t="14215" x="2297113" y="4914900"/>
          <p14:tracePt t="14223" x="2306638" y="4924425"/>
          <p14:tracePt t="14247" x="2324100" y="4933950"/>
          <p14:tracePt t="14263" x="2343150" y="4933950"/>
          <p14:tracePt t="14272" x="2360613" y="4933950"/>
          <p14:tracePt t="14279" x="2379663" y="4933950"/>
          <p14:tracePt t="14287" x="2406650" y="4914900"/>
          <p14:tracePt t="14295" x="2443163" y="4897438"/>
          <p14:tracePt t="14304" x="2470150" y="4878388"/>
          <p14:tracePt t="14311" x="2516188" y="4851400"/>
          <p14:tracePt t="14320" x="2533650" y="4833938"/>
          <p14:tracePt t="14327" x="2579688" y="4787900"/>
          <p14:tracePt t="14336" x="2589213" y="4778375"/>
          <p14:tracePt t="14343" x="2616200" y="4751388"/>
          <p14:tracePt t="14354" x="2625725" y="4741863"/>
          <p14:tracePt t="14369" x="2643188" y="4724400"/>
          <p14:tracePt t="14374" x="2652713" y="4714875"/>
          <p14:tracePt t="14382" x="2662238" y="4705350"/>
          <p14:tracePt t="14472" x="2679700" y="4705350"/>
          <p14:tracePt t="14479" x="2689225" y="4705350"/>
          <p14:tracePt t="14487" x="2698750" y="4705350"/>
          <p14:tracePt t="14511" x="2725738" y="4705350"/>
          <p14:tracePt t="14519" x="2752725" y="4714875"/>
          <p14:tracePt t="14527" x="2781300" y="4714875"/>
          <p14:tracePt t="14536" x="2852738" y="4751388"/>
          <p14:tracePt t="14543" x="2898775" y="4760913"/>
          <p14:tracePt t="14553" x="2990850" y="4787900"/>
          <p14:tracePt t="14559" x="3127375" y="4833938"/>
          <p14:tracePt t="14569" x="3336925" y="4897438"/>
          <p14:tracePt t="14575" x="3546475" y="4933950"/>
          <p14:tracePt t="14586" x="3929063" y="4951413"/>
          <p14:tracePt t="14591" x="4230688" y="4951413"/>
          <p14:tracePt t="14600" x="4567238" y="4951413"/>
          <p14:tracePt t="14607" x="4905375" y="4951413"/>
          <p14:tracePt t="14615" x="5159375" y="4951413"/>
          <p14:tracePt t="14623" x="5341938" y="4951413"/>
          <p14:tracePt t="14631" x="5580063" y="4914900"/>
          <p14:tracePt t="14639" x="5716588" y="4887913"/>
          <p14:tracePt t="14647" x="5826125" y="4851400"/>
          <p14:tracePt t="14656" x="5870575" y="4833938"/>
          <p14:tracePt t="14663" x="5926138" y="4824413"/>
          <p14:tracePt t="14673" x="5962650" y="4814888"/>
          <p14:tracePt t="14679" x="5980113" y="4814888"/>
          <p14:tracePt t="14689" x="6007100" y="4797425"/>
          <p14:tracePt t="14695" x="6016625" y="4797425"/>
          <p14:tracePt t="14703" x="6043613" y="4787900"/>
          <p14:tracePt t="14711" x="6053138" y="4778375"/>
          <p14:tracePt t="14720" x="6062663" y="4751388"/>
          <p14:tracePt t="14736" x="6062663" y="4741863"/>
          <p14:tracePt t="14743" x="6062663" y="4732338"/>
          <p14:tracePt t="14759" x="6072188" y="4714875"/>
          <p14:tracePt t="14769" x="6072188" y="4697413"/>
          <p14:tracePt t="14775" x="6072188" y="4678363"/>
          <p14:tracePt t="14786" x="6072188" y="4660900"/>
          <p14:tracePt t="14791" x="6035675" y="4641850"/>
          <p14:tracePt t="14800" x="5972175" y="4632325"/>
          <p14:tracePt t="14807" x="5870575" y="4587875"/>
          <p14:tracePt t="14815" x="5816600" y="4559300"/>
          <p14:tracePt t="14823" x="5780088" y="4559300"/>
          <p14:tracePt t="14831" x="5724525" y="4541838"/>
          <p14:tracePt t="14839" x="5670550" y="4541838"/>
          <p14:tracePt t="14847" x="5607050" y="4532313"/>
          <p14:tracePt t="14855" x="5514975" y="4532313"/>
          <p14:tracePt t="14863" x="5441950" y="4532313"/>
          <p14:tracePt t="14872" x="5368925" y="4532313"/>
          <p14:tracePt t="14888" x="5268913" y="4532313"/>
          <p14:tracePt t="14895" x="5214938" y="4541838"/>
          <p14:tracePt t="14903" x="5151438" y="4551363"/>
          <p14:tracePt t="14911" x="5132388" y="4551363"/>
          <p14:tracePt t="14919" x="5105400" y="4559300"/>
          <p14:tracePt t="14935" x="5086350" y="4587875"/>
          <p14:tracePt t="15056" x="5105400" y="4587875"/>
          <p14:tracePt t="15064" x="5114925" y="4578350"/>
          <p14:tracePt t="15072" x="5132388" y="4568825"/>
          <p14:tracePt t="15079" x="5151438" y="4551363"/>
          <p14:tracePt t="15086" x="5168900" y="4532313"/>
          <p14:tracePt t="15095" x="5187950" y="4505325"/>
          <p14:tracePt t="15104" x="5195888" y="4505325"/>
          <p14:tracePt t="15110" x="5205413" y="4495800"/>
          <p14:tracePt t="15119" x="5224463" y="4478338"/>
          <p14:tracePt t="15126" x="5241925" y="4459288"/>
          <p14:tracePt t="15142" x="5251450" y="4449763"/>
          <p14:tracePt t="15167" x="5251450" y="4441825"/>
          <p14:tracePt t="15328" x="5251450" y="4449763"/>
          <p14:tracePt t="15335" x="5251450" y="4459288"/>
          <p14:tracePt t="15342" x="5251450" y="4495800"/>
          <p14:tracePt t="15351" x="5251450" y="4514850"/>
          <p14:tracePt t="15358" x="5232400" y="4551363"/>
          <p14:tracePt t="15367" x="5232400" y="4559300"/>
          <p14:tracePt t="15374" x="5232400" y="4595813"/>
          <p14:tracePt t="15382" x="5232400" y="4632325"/>
          <p14:tracePt t="15390" x="5232400" y="4641850"/>
          <p14:tracePt t="15398" x="5224463" y="4687888"/>
          <p14:tracePt t="15407" x="5224463" y="4705350"/>
          <p14:tracePt t="15414" x="5214938" y="4724400"/>
          <p14:tracePt t="15423" x="5214938" y="4741863"/>
          <p14:tracePt t="15430" x="5205413" y="4760913"/>
          <p14:tracePt t="15438" x="5195888" y="4787900"/>
          <p14:tracePt t="15447" x="5187950" y="4797425"/>
          <p14:tracePt t="15471" x="5178425" y="4805363"/>
          <p14:tracePt t="15496" x="5159375" y="4814888"/>
          <p14:tracePt t="15512" x="5151438" y="4824413"/>
          <p14:tracePt t="15528" x="5132388" y="4833938"/>
          <p14:tracePt t="15592" x="5122863" y="4833938"/>
          <p14:tracePt t="15616" x="5114925" y="4833938"/>
          <p14:tracePt t="15672" x="5105400" y="4833938"/>
          <p14:tracePt t="15959" x="5132388" y="4833938"/>
          <p14:tracePt t="15968" x="5187950" y="4824413"/>
          <p14:tracePt t="15975" x="5214938" y="4797425"/>
          <p14:tracePt t="15984" x="5278438" y="4751388"/>
          <p14:tracePt t="15991" x="5341938" y="4724400"/>
          <p14:tracePt t="16000" x="5368925" y="4705350"/>
          <p14:tracePt t="16007" x="5378450" y="4697413"/>
          <p14:tracePt t="16015" x="5387975" y="4687888"/>
          <p14:tracePt t="16023" x="5397500" y="4687888"/>
          <p14:tracePt t="16047" x="5397500" y="4678363"/>
          <p14:tracePt t="16136" x="5397500" y="4668838"/>
          <p14:tracePt t="16144" x="5387975" y="4668838"/>
          <p14:tracePt t="16152" x="5378450" y="4668838"/>
          <p14:tracePt t="16160" x="5368925" y="4668838"/>
          <p14:tracePt t="16171" x="5360988" y="4660900"/>
          <p14:tracePt t="16176" x="5351463" y="4651375"/>
          <p14:tracePt t="16186" x="5351463" y="4632325"/>
          <p14:tracePt t="16192" x="5334000" y="4605338"/>
          <p14:tracePt t="16200" x="5324475" y="4532313"/>
          <p14:tracePt t="16210" x="5314950" y="4478338"/>
          <p14:tracePt t="16216" x="5268913" y="4395788"/>
          <p14:tracePt t="16223" x="5241925" y="4313238"/>
          <p14:tracePt t="16230" x="5232400" y="4203700"/>
          <p14:tracePt t="16238" x="5187950" y="4103688"/>
          <p14:tracePt t="16246" x="5178425" y="4030663"/>
          <p14:tracePt t="16254" x="5132388" y="3930650"/>
          <p14:tracePt t="16262" x="5105400" y="3848100"/>
          <p14:tracePt t="16270" x="5049838" y="3767138"/>
          <p14:tracePt t="16278" x="5032375" y="3711575"/>
          <p14:tracePt t="16286" x="4986338" y="3648075"/>
          <p14:tracePt t="16294" x="4968875" y="3584575"/>
          <p14:tracePt t="16304" x="4922838" y="3502025"/>
          <p14:tracePt t="16310" x="4895850" y="3419475"/>
          <p14:tracePt t="16318" x="4859338" y="3346450"/>
          <p14:tracePt t="16326" x="4832350" y="3265488"/>
          <p14:tracePt t="16335" x="4795838" y="3219450"/>
          <p14:tracePt t="16342" x="4786313" y="3136900"/>
          <p14:tracePt t="16351" x="4749800" y="3109913"/>
          <p14:tracePt t="16358" x="4713288" y="3063875"/>
          <p14:tracePt t="16368" x="4686300" y="3027363"/>
          <p14:tracePt t="16375" x="4686300" y="3009900"/>
          <p14:tracePt t="16383" x="4676775" y="2982913"/>
          <p14:tracePt t="16391" x="4676775" y="2973388"/>
          <p14:tracePt t="16399" x="4659313" y="2954338"/>
          <p14:tracePt t="16407" x="4649788" y="2946400"/>
          <p14:tracePt t="16415" x="4630738" y="2917825"/>
          <p14:tracePt t="16423" x="4622800" y="2900363"/>
          <p14:tracePt t="16431" x="4594225" y="2873375"/>
          <p14:tracePt t="16439" x="4567238" y="2836863"/>
          <p14:tracePt t="16447" x="4530725" y="2781300"/>
          <p14:tracePt t="16455" x="4521200" y="2735263"/>
          <p14:tracePt t="16463" x="4476750" y="2690813"/>
          <p14:tracePt t="16471" x="4421188" y="2635250"/>
          <p14:tracePt t="16479" x="4376738" y="2589213"/>
          <p14:tracePt t="16488" x="4340225" y="2562225"/>
          <p14:tracePt t="16495" x="4311650" y="2525713"/>
          <p14:tracePt t="16502" x="4294188" y="2517775"/>
          <p14:tracePt t="16511" x="4275138" y="2498725"/>
          <p14:tracePt t="16518" x="4267200" y="2489200"/>
          <p14:tracePt t="16527" x="4248150" y="2481263"/>
          <p14:tracePt t="16559" x="4238625" y="2444750"/>
          <p14:tracePt t="16576" x="4221163" y="2408238"/>
          <p14:tracePt t="16584" x="4221163" y="2398713"/>
          <p14:tracePt t="16591" x="4221163" y="2389188"/>
          <p14:tracePt t="16607" x="4211638" y="2362200"/>
          <p14:tracePt t="16680" x="4211638" y="2352675"/>
          <p14:tracePt t="16687" x="4211638" y="2343150"/>
          <p14:tracePt t="16695" x="4202113" y="2335213"/>
          <p14:tracePt t="16703" x="4202113" y="2325688"/>
          <p14:tracePt t="16711" x="4194175" y="2316163"/>
          <p14:tracePt t="16720" x="4175125" y="2298700"/>
          <p14:tracePt t="16736" x="4165600" y="2298700"/>
          <p14:tracePt t="16743" x="4157663" y="2298700"/>
          <p14:tracePt t="16753" x="4138613" y="2279650"/>
          <p14:tracePt t="16774" x="4129088" y="2279650"/>
          <p14:tracePt t="16790" x="4121150" y="2279650"/>
          <p14:tracePt t="16798" x="4111625" y="2270125"/>
          <p14:tracePt t="16856" x="4094163" y="2262188"/>
          <p14:tracePt t="16894" x="4084638" y="2252663"/>
          <p14:tracePt t="16910" x="4075113" y="2243138"/>
          <p14:tracePt t="16918" x="4075113" y="2233613"/>
          <p14:tracePt t="16926" x="4075113" y="2225675"/>
          <p14:tracePt t="16934" x="4065588" y="2225675"/>
          <p14:tracePt t="16942" x="4057650" y="2216150"/>
          <p14:tracePt t="16967" x="4057650" y="2206625"/>
          <p14:tracePt t="16999" x="4048125" y="2197100"/>
          <p14:tracePt t="17064" x="4038600" y="2189163"/>
          <p14:tracePt t="17120" x="4021138" y="2189163"/>
          <p14:tracePt t="17128" x="4011613" y="2189163"/>
          <p14:tracePt t="17208" x="4002088" y="2189163"/>
          <p14:tracePt t="17215" x="3984625" y="2189163"/>
          <p14:tracePt t="17224" x="3975100" y="2189163"/>
          <p14:tracePt t="17232" x="3965575" y="2189163"/>
          <p14:tracePt t="17240" x="3956050" y="2189163"/>
          <p14:tracePt t="17255" x="3948113" y="2189163"/>
          <p14:tracePt t="17271" x="3938588" y="2189163"/>
          <p14:tracePt t="17279" x="3929063" y="2189163"/>
          <p14:tracePt t="17295" x="3919538" y="2189163"/>
          <p14:tracePt t="17303" x="3902075" y="2189163"/>
          <p14:tracePt t="17311" x="3892550" y="2189163"/>
          <p14:tracePt t="17327" x="3883025" y="2179638"/>
          <p14:tracePt t="17343" x="3856038" y="2170113"/>
          <p14:tracePt t="17353" x="3846513" y="2170113"/>
          <p14:tracePt t="17360" x="3838575" y="2170113"/>
          <p14:tracePt t="17375" x="3810000" y="2170113"/>
          <p14:tracePt t="17391" x="3802063" y="2170113"/>
          <p14:tracePt t="17407" x="3792538" y="2170113"/>
          <p14:tracePt t="17423" x="3775075" y="2160588"/>
          <p14:tracePt t="17480" x="3775075" y="2152650"/>
          <p14:tracePt t="17488" x="3775075" y="2143125"/>
          <p14:tracePt t="17496" x="3775075" y="2125663"/>
          <p14:tracePt t="17504" x="3756025" y="2106613"/>
          <p14:tracePt t="17512" x="3738563" y="2097088"/>
          <p14:tracePt t="17520" x="3729038" y="2089150"/>
          <p14:tracePt t="17527" x="3719513" y="2079625"/>
          <p14:tracePt t="17536" x="3709988" y="2052638"/>
          <p14:tracePt t="17543" x="3709988" y="2033588"/>
          <p14:tracePt t="17553" x="3702050" y="2016125"/>
          <p14:tracePt t="17575" x="3702050" y="2006600"/>
          <p14:tracePt t="17586" x="3702050" y="1997075"/>
          <p14:tracePt t="17591" x="3702050" y="1987550"/>
          <p14:tracePt t="17607" x="3709988" y="1970088"/>
          <p14:tracePt t="17631" x="3729038" y="1951038"/>
          <p14:tracePt t="17647" x="3729038" y="1943100"/>
          <p14:tracePt t="17655" x="3738563" y="1933575"/>
          <p14:tracePt t="17664" x="3756025" y="1914525"/>
          <p14:tracePt t="17673" x="3765550" y="1906588"/>
          <p14:tracePt t="17679" x="3775075" y="1906588"/>
          <p14:tracePt t="17687" x="3783013" y="1897063"/>
          <p14:tracePt t="17695" x="3802063" y="1887538"/>
          <p14:tracePt t="17711" x="3819525" y="1878013"/>
          <p14:tracePt t="17718" x="3838575" y="1878013"/>
          <p14:tracePt t="17727" x="3856038" y="1870075"/>
          <p14:tracePt t="17735" x="3892550" y="1860550"/>
          <p14:tracePt t="17751" x="3919538" y="1860550"/>
          <p14:tracePt t="17759" x="3929063" y="1860550"/>
          <p14:tracePt t="17768" x="3938588" y="1860550"/>
          <p14:tracePt t="17856" x="3948113" y="1860550"/>
          <p14:tracePt t="17880" x="3948113" y="1887538"/>
          <p14:tracePt t="17888" x="3948113" y="1906588"/>
          <p14:tracePt t="17896" x="3948113" y="1943100"/>
          <p14:tracePt t="17904" x="3948113" y="1951038"/>
          <p14:tracePt t="17910" x="3948113" y="1987550"/>
          <p14:tracePt t="17918" x="3948113" y="2006600"/>
          <p14:tracePt t="17926" x="3948113" y="2033588"/>
          <p14:tracePt t="17934" x="3948113" y="2043113"/>
          <p14:tracePt t="17950" x="3948113" y="2060575"/>
          <p14:tracePt t="17975" x="3948113" y="2070100"/>
          <p14:tracePt t="18000" x="3948113" y="2079625"/>
          <p14:tracePt t="18032" x="3948113" y="2089150"/>
          <p14:tracePt t="18039" x="3948113" y="2106613"/>
          <p14:tracePt t="18048" x="3938588" y="2125663"/>
          <p14:tracePt t="18055" x="3929063" y="2125663"/>
          <p14:tracePt t="18063" x="3919538" y="2133600"/>
          <p14:tracePt t="18073" x="3892550" y="2152650"/>
          <p14:tracePt t="18080" x="3883025" y="2170113"/>
          <p14:tracePt t="18087" x="3865563" y="2179638"/>
          <p14:tracePt t="18096" x="3846513" y="2179638"/>
          <p14:tracePt t="18104" x="3829050" y="2189163"/>
          <p14:tracePt t="18112" x="3783013" y="2206625"/>
          <p14:tracePt t="18128" x="3775075" y="2216150"/>
          <p14:tracePt t="18136" x="3765550" y="2216150"/>
          <p14:tracePt t="18192" x="3756025" y="2216150"/>
          <p14:tracePt t="18224" x="3746500" y="2216150"/>
          <p14:tracePt t="18240" x="3738563" y="2216150"/>
          <p14:tracePt t="18248" x="3729038" y="2216150"/>
          <p14:tracePt t="18264" x="3709988" y="2197100"/>
          <p14:tracePt t="18271" x="3709988" y="2179638"/>
          <p14:tracePt t="18279" x="3709988" y="2170113"/>
          <p14:tracePt t="18296" x="3709988" y="2143125"/>
          <p14:tracePt t="18311" x="3709988" y="2133600"/>
          <p14:tracePt t="18320" x="3709988" y="2125663"/>
          <p14:tracePt t="18336" x="3709988" y="2106613"/>
          <p14:tracePt t="18343" x="3719513" y="2097088"/>
          <p14:tracePt t="18352" x="3738563" y="2089150"/>
          <p14:tracePt t="18359" x="3746500" y="2079625"/>
          <p14:tracePt t="18369" x="3783013" y="2079625"/>
          <p14:tracePt t="18375" x="3802063" y="2070100"/>
          <p14:tracePt t="18386" x="3819525" y="2060575"/>
          <p14:tracePt t="18391" x="3829050" y="2060575"/>
          <p14:tracePt t="18399" x="3838575" y="2060575"/>
          <p14:tracePt t="18416" x="3846513" y="2060575"/>
          <p14:tracePt t="18423" x="3865563" y="2060575"/>
          <p14:tracePt t="18431" x="3875088" y="2060575"/>
          <p14:tracePt t="18439" x="3892550" y="2060575"/>
          <p14:tracePt t="18447" x="3911600" y="2060575"/>
          <p14:tracePt t="18463" x="3919538" y="2060575"/>
          <p14:tracePt t="18471" x="3929063" y="2060575"/>
          <p14:tracePt t="18479" x="3948113" y="2060575"/>
          <p14:tracePt t="18488" x="3956050" y="2060575"/>
          <p14:tracePt t="18495" x="3965575" y="2060575"/>
          <p14:tracePt t="18511" x="3975100" y="2060575"/>
          <p14:tracePt t="18520" x="3975100" y="2070100"/>
          <p14:tracePt t="18536" x="3975100" y="2089150"/>
          <p14:tracePt t="18553" x="3975100" y="2106613"/>
          <p14:tracePt t="18559" x="3975100" y="2125663"/>
          <p14:tracePt t="18570" x="3975100" y="2143125"/>
          <p14:tracePt t="18575" x="3965575" y="2152650"/>
          <p14:tracePt t="18586" x="3956050" y="2160588"/>
          <p14:tracePt t="18599" x="3948113" y="2170113"/>
          <p14:tracePt t="18607" x="3938588" y="2179638"/>
          <p14:tracePt t="18631" x="3938588" y="2197100"/>
          <p14:tracePt t="18728" x="3929063" y="2197100"/>
          <p14:tracePt t="18735" x="3919538" y="2197100"/>
          <p14:tracePt t="18768" x="3919538" y="2179638"/>
          <p14:tracePt t="18784" x="3919538" y="2170113"/>
          <p14:tracePt t="18816" x="3919538" y="2160588"/>
          <p14:tracePt t="18824" x="3919538" y="2143125"/>
          <p14:tracePt t="18832" x="3919538" y="2133600"/>
          <p14:tracePt t="18848" x="3929063" y="2125663"/>
          <p14:tracePt t="18864" x="3938588" y="2116138"/>
          <p14:tracePt t="18873" x="3938588" y="2097088"/>
          <p14:tracePt t="18889" x="3938588" y="2089150"/>
          <p14:tracePt t="18902" x="3938588" y="2079625"/>
          <p14:tracePt t="18934" x="3956050" y="2060575"/>
          <p14:tracePt t="19080" x="3956050" y="2052638"/>
          <p14:tracePt t="19198" x="3929063" y="2052638"/>
          <p14:tracePt t="19206" x="3911600" y="2052638"/>
          <p14:tracePt t="19214" x="3865563" y="2070100"/>
          <p14:tracePt t="19222" x="3819525" y="2097088"/>
          <p14:tracePt t="19230" x="3775075" y="2133600"/>
          <p14:tracePt t="19238" x="3709988" y="2179638"/>
          <p14:tracePt t="19247" x="3646488" y="2225675"/>
          <p14:tracePt t="19255" x="3546475" y="2289175"/>
          <p14:tracePt t="19263" x="3500438" y="2335213"/>
          <p14:tracePt t="19270" x="3419475" y="2389188"/>
          <p14:tracePt t="19278" x="3346450" y="2444750"/>
          <p14:tracePt t="19286" x="3263900" y="2498725"/>
          <p14:tracePt t="19294" x="3217863" y="2544763"/>
          <p14:tracePt t="19302" x="3163888" y="2598738"/>
          <p14:tracePt t="19310" x="3108325" y="2681288"/>
          <p14:tracePt t="19319" x="3063875" y="2727325"/>
          <p14:tracePt t="19328" x="3008313" y="2808288"/>
          <p14:tracePt t="19337" x="2935288" y="2890838"/>
          <p14:tracePt t="19344" x="2852738" y="2963863"/>
          <p14:tracePt t="19353" x="2771775" y="3036888"/>
          <p14:tracePt t="19360" x="2689225" y="3100388"/>
          <p14:tracePt t="19370" x="2606675" y="3146425"/>
          <p14:tracePt t="19376" x="2525713" y="3228975"/>
          <p14:tracePt t="19386" x="2452688" y="3292475"/>
          <p14:tracePt t="19391" x="2389188" y="3346450"/>
          <p14:tracePt t="19399" x="2343150" y="3402013"/>
          <p14:tracePt t="19407" x="2270125" y="3446463"/>
          <p14:tracePt t="19415" x="2251075" y="3482975"/>
          <p14:tracePt t="19423" x="2214563" y="3529013"/>
          <p14:tracePt t="19432" x="2206625" y="3548063"/>
          <p14:tracePt t="19440" x="2197100" y="3565525"/>
          <p14:tracePt t="19447" x="2187575" y="3602038"/>
          <p14:tracePt t="19454" x="2187575" y="3611563"/>
          <p14:tracePt t="19463" x="2170113" y="3629025"/>
          <p14:tracePt t="19470" x="2170113" y="3638550"/>
          <p14:tracePt t="19479" x="2160588" y="3648075"/>
          <p14:tracePt t="19486" x="2160588" y="3657600"/>
          <p14:tracePt t="19495" x="2151063" y="3684588"/>
          <p14:tracePt t="19511" x="2151063" y="3694113"/>
          <p14:tracePt t="19519" x="2143125" y="3721100"/>
          <p14:tracePt t="19527" x="2133600" y="3730625"/>
          <p14:tracePt t="19534" x="2114550" y="3784600"/>
          <p14:tracePt t="19543" x="2106613" y="3784600"/>
          <p14:tracePt t="19551" x="2087563" y="3803650"/>
          <p14:tracePt t="19559" x="2078038" y="3821113"/>
          <p14:tracePt t="19568" x="2078038" y="3857625"/>
          <p14:tracePt t="19585" x="2078038" y="3875088"/>
          <p14:tracePt t="19599" x="2070100" y="3875088"/>
          <p14:tracePt t="19768" x="2060575" y="3875088"/>
          <p14:tracePt t="19784" x="2060575" y="3857625"/>
          <p14:tracePt t="19791" x="2041525" y="3840163"/>
          <p14:tracePt t="19807" x="2041525" y="3821113"/>
          <p14:tracePt t="19815" x="2033588" y="3811588"/>
          <p14:tracePt t="19823" x="2024063" y="3784600"/>
          <p14:tracePt t="19831" x="2024063" y="3775075"/>
          <p14:tracePt t="19839" x="2024063" y="3767138"/>
          <p14:tracePt t="19847" x="2024063" y="3748088"/>
          <p14:tracePt t="19864" x="2014538" y="3738563"/>
          <p14:tracePt t="19976" x="2014538" y="3730625"/>
          <p14:tracePt t="19984" x="2033588" y="3730625"/>
          <p14:tracePt t="19991" x="2051050" y="3730625"/>
          <p14:tracePt t="20000" x="2087563" y="3730625"/>
          <p14:tracePt t="20007" x="2133600" y="3721100"/>
          <p14:tracePt t="20016" x="2187575" y="3721100"/>
          <p14:tracePt t="20023" x="2233613" y="3721100"/>
          <p14:tracePt t="20031" x="2316163" y="3721100"/>
          <p14:tracePt t="20039" x="2370138" y="3721100"/>
          <p14:tracePt t="20047" x="2425700" y="3721100"/>
          <p14:tracePt t="20055" x="2479675" y="3721100"/>
          <p14:tracePt t="20063" x="2562225" y="3721100"/>
          <p14:tracePt t="20071" x="2616200" y="3721100"/>
          <p14:tracePt t="20079" x="2671763" y="3721100"/>
          <p14:tracePt t="20087" x="2725738" y="3721100"/>
          <p14:tracePt t="20095" x="2789238" y="3748088"/>
          <p14:tracePt t="20103" x="2835275" y="3757613"/>
          <p14:tracePt t="20111" x="2871788" y="3767138"/>
          <p14:tracePt t="20119" x="2889250" y="3775075"/>
          <p14:tracePt t="20126" x="2917825" y="3794125"/>
          <p14:tracePt t="20166" x="2925763" y="3803650"/>
          <p14:tracePt t="20280" x="2925763" y="3811588"/>
          <p14:tracePt t="20318" x="2925763" y="3830638"/>
          <p14:tracePt t="20342" x="2925763" y="3840163"/>
          <p14:tracePt t="20367" x="2925763" y="3848100"/>
          <p14:tracePt t="20440" x="2925763" y="3867150"/>
          <p14:tracePt t="20454" x="2925763" y="3875088"/>
          <p14:tracePt t="20462" x="2917825" y="3884613"/>
          <p14:tracePt t="20478" x="2917825" y="3894138"/>
          <p14:tracePt t="20486" x="2908300" y="3911600"/>
          <p14:tracePt t="20502" x="2908300" y="3930650"/>
          <p14:tracePt t="20511" x="2898775" y="3948113"/>
          <p14:tracePt t="20527" x="2889250" y="3948113"/>
          <p14:tracePt t="20536" x="2881313" y="3967163"/>
          <p14:tracePt t="20553" x="2881313" y="3976688"/>
          <p14:tracePt t="20559" x="2871788" y="3994150"/>
          <p14:tracePt t="20570" x="2862263" y="4003675"/>
          <p14:tracePt t="20575" x="2852738" y="4013200"/>
          <p14:tracePt t="20586" x="2844800" y="4021138"/>
          <p14:tracePt t="20591" x="2844800" y="4030663"/>
          <p14:tracePt t="20599" x="2825750" y="4040188"/>
          <p14:tracePt t="20607" x="2817813" y="4040188"/>
          <p14:tracePt t="20623" x="2798763" y="4049713"/>
          <p14:tracePt t="20639" x="2789238" y="4049713"/>
          <p14:tracePt t="20647" x="2762250" y="4057650"/>
          <p14:tracePt t="20655" x="2752725" y="4057650"/>
          <p14:tracePt t="20663" x="2725738" y="4067175"/>
          <p14:tracePt t="20671" x="2708275" y="4067175"/>
          <p14:tracePt t="20688" x="2662238" y="4086225"/>
          <p14:tracePt t="20695" x="2625725" y="4103688"/>
          <p14:tracePt t="20711" x="2579688" y="4103688"/>
          <p14:tracePt t="20719" x="2552700" y="4113213"/>
          <p14:tracePt t="20736" x="2525713" y="4113213"/>
          <p14:tracePt t="20743" x="2506663" y="4113213"/>
          <p14:tracePt t="20752" x="2479675" y="4113213"/>
          <p14:tracePt t="20759" x="2470150" y="4113213"/>
          <p14:tracePt t="20770" x="2443163" y="4122738"/>
          <p14:tracePt t="20785" x="2433638" y="4122738"/>
          <p14:tracePt t="20791" x="2416175" y="4122738"/>
          <p14:tracePt t="20800" x="2397125" y="4122738"/>
          <p14:tracePt t="20807" x="2389188" y="4122738"/>
          <p14:tracePt t="20816" x="2379663" y="4122738"/>
          <p14:tracePt t="20823" x="2360613" y="4122738"/>
          <p14:tracePt t="20831" x="2343150" y="4122738"/>
          <p14:tracePt t="20839" x="2333625" y="4122738"/>
          <p14:tracePt t="20847" x="2316163" y="4122738"/>
          <p14:tracePt t="20855" x="2306638" y="4122738"/>
          <p14:tracePt t="20863" x="2297113" y="4122738"/>
          <p14:tracePt t="20887" x="2279650" y="4122738"/>
          <p14:tracePt t="20903" x="2270125" y="4122738"/>
          <p14:tracePt t="20927" x="2260600" y="4122738"/>
          <p14:tracePt t="20935" x="2251075" y="4122738"/>
          <p14:tracePt t="20943" x="2233613" y="4122738"/>
          <p14:tracePt t="20967" x="2224088" y="4122738"/>
          <p14:tracePt t="20975" x="2206625" y="4122738"/>
          <p14:tracePt t="20986" x="2197100" y="4122738"/>
          <p14:tracePt t="20991" x="2187575" y="4122738"/>
          <p14:tracePt t="21000" x="2179638" y="4122738"/>
          <p14:tracePt t="21039" x="2170113" y="4122738"/>
          <p14:tracePt t="21184" x="2160588" y="4122738"/>
          <p14:tracePt t="21192" x="2151063" y="4122738"/>
          <p14:tracePt t="21208" x="2143125" y="4122738"/>
          <p14:tracePt t="21224" x="2133600" y="4122738"/>
          <p14:tracePt t="21231" x="2124075" y="4113213"/>
          <p14:tracePt t="21240" x="2124075" y="4103688"/>
          <p14:tracePt t="21248" x="2114550" y="4094163"/>
          <p14:tracePt t="21256" x="2114550" y="4086225"/>
          <p14:tracePt t="21280" x="2114550" y="4067175"/>
          <p14:tracePt t="21312" x="2106613" y="4057650"/>
          <p14:tracePt t="21319" x="2106613" y="4049713"/>
          <p14:tracePt t="21328" x="2106613" y="4030663"/>
          <p14:tracePt t="21344" x="2106613" y="4021138"/>
          <p14:tracePt t="21356" x="2106613" y="4013200"/>
          <p14:tracePt t="21376" x="2106613" y="3994150"/>
          <p14:tracePt t="21386" x="2106613" y="3984625"/>
          <p14:tracePt t="21391" x="2114550" y="3976688"/>
          <p14:tracePt t="21402" x="2124075" y="3967163"/>
          <p14:tracePt t="21416" x="2143125" y="3967163"/>
          <p14:tracePt t="21424" x="2151063" y="3957638"/>
          <p14:tracePt t="21432" x="2160588" y="3948113"/>
          <p14:tracePt t="21446" x="2179638" y="3930650"/>
          <p14:tracePt t="21454" x="2214563" y="3921125"/>
          <p14:tracePt t="21462" x="2243138" y="3921125"/>
          <p14:tracePt t="21471" x="2287588" y="3894138"/>
          <p14:tracePt t="21478" x="2343150" y="3884613"/>
          <p14:tracePt t="21487" x="2389188" y="3875088"/>
          <p14:tracePt t="21494" x="2416175" y="3875088"/>
          <p14:tracePt t="21502" x="2489200" y="3840163"/>
          <p14:tracePt t="21511" x="2533650" y="3840163"/>
          <p14:tracePt t="21519" x="2589213" y="3830638"/>
          <p14:tracePt t="21527" x="2643188" y="3811588"/>
          <p14:tracePt t="21534" x="2735263" y="3811588"/>
          <p14:tracePt t="21542" x="2771775" y="3811588"/>
          <p14:tracePt t="21551" x="2808288" y="3811588"/>
          <p14:tracePt t="21559" x="2835275" y="3811588"/>
          <p14:tracePt t="21567" x="2844800" y="3811588"/>
          <p14:tracePt t="21575" x="2862263" y="3811588"/>
          <p14:tracePt t="21616" x="2871788" y="3811588"/>
          <p14:tracePt t="21624" x="2871788" y="3821113"/>
          <p14:tracePt t="21632" x="2871788" y="3830638"/>
          <p14:tracePt t="21640" x="2871788" y="3840163"/>
          <p14:tracePt t="21648" x="2871788" y="3867150"/>
          <p14:tracePt t="21671" x="2871788" y="3875088"/>
          <p14:tracePt t="21687" x="2889250" y="3884613"/>
          <p14:tracePt t="21696" x="2908300" y="3903663"/>
          <p14:tracePt t="21712" x="2935288" y="3911600"/>
          <p14:tracePt t="21720" x="2954338" y="3911600"/>
          <p14:tracePt t="21728" x="2998788" y="3930650"/>
          <p14:tracePt t="21736" x="3071813" y="3940175"/>
          <p14:tracePt t="21744" x="3171825" y="3984625"/>
          <p14:tracePt t="21753" x="3281363" y="4013200"/>
          <p14:tracePt t="21760" x="3390900" y="4013200"/>
          <p14:tracePt t="21770" x="3527425" y="4040188"/>
          <p14:tracePt t="21776" x="3673475" y="4049713"/>
          <p14:tracePt t="21786" x="3819525" y="4086225"/>
          <p14:tracePt t="21792" x="3965575" y="4086225"/>
          <p14:tracePt t="21800" x="4094163" y="4130675"/>
          <p14:tracePt t="21809" x="4184650" y="4130675"/>
          <p14:tracePt t="21816" x="4275138" y="4130675"/>
          <p14:tracePt t="21824" x="4321175" y="4130675"/>
          <p14:tracePt t="21832" x="4357688" y="4130675"/>
          <p14:tracePt t="21840" x="4367213" y="4130675"/>
          <p14:tracePt t="21848" x="4376738" y="4130675"/>
          <p14:tracePt t="21856" x="4394200" y="4122738"/>
          <p14:tracePt t="21880" x="4403725" y="4113213"/>
          <p14:tracePt t="21897" x="4413250" y="4113213"/>
          <p14:tracePt t="21903" x="4421188" y="4113213"/>
          <p14:tracePt t="21910" x="4440238" y="4113213"/>
          <p14:tracePt t="21918" x="4457700" y="4113213"/>
          <p14:tracePt t="21926" x="4503738" y="4122738"/>
          <p14:tracePt t="21935" x="4549775" y="4130675"/>
          <p14:tracePt t="21942" x="4603750" y="4149725"/>
          <p14:tracePt t="21950" x="4667250" y="4159250"/>
          <p14:tracePt t="21958" x="4722813" y="4159250"/>
          <p14:tracePt t="21967" x="4767263" y="4159250"/>
          <p14:tracePt t="21974" x="4776788" y="4159250"/>
          <p14:tracePt t="21984" x="4822825" y="4159250"/>
          <p14:tracePt t="21991" x="4840288" y="4159250"/>
          <p14:tracePt t="21999" x="4868863" y="4159250"/>
          <p14:tracePt t="22007" x="4886325" y="4159250"/>
          <p14:tracePt t="22015" x="4905375" y="4159250"/>
          <p14:tracePt t="22023" x="4922838" y="4159250"/>
          <p14:tracePt t="22031" x="4932363" y="4159250"/>
          <p14:tracePt t="22039" x="4968875" y="4159250"/>
          <p14:tracePt t="22047" x="4995863" y="4159250"/>
          <p14:tracePt t="22055" x="5014913" y="4159250"/>
          <p14:tracePt t="22063" x="5068888" y="4195763"/>
          <p14:tracePt t="22071" x="5114925" y="4195763"/>
          <p14:tracePt t="22079" x="5168900" y="4203700"/>
          <p14:tracePt t="22087" x="5224463" y="4213225"/>
          <p14:tracePt t="22095" x="5305425" y="4240213"/>
          <p14:tracePt t="22104" x="5334000" y="4240213"/>
          <p14:tracePt t="22112" x="5360988" y="4240213"/>
          <p14:tracePt t="22288" x="5360988" y="4249738"/>
          <p14:tracePt t="22303" x="5351463" y="4259263"/>
          <p14:tracePt t="22318" x="5341938" y="4259263"/>
          <p14:tracePt t="22447" x="5324475" y="4268788"/>
          <p14:tracePt t="22464" x="5314950" y="4268788"/>
          <p14:tracePt t="22478" x="5305425" y="4276725"/>
          <p14:tracePt t="22486" x="5305425" y="4286250"/>
          <p14:tracePt t="22502" x="5297488" y="4295775"/>
          <p14:tracePt t="22518" x="5278438" y="4313238"/>
          <p14:tracePt t="22526" x="5278438" y="4322763"/>
          <p14:tracePt t="22534" x="5278438" y="4332288"/>
          <p14:tracePt t="22542" x="5278438" y="4359275"/>
          <p14:tracePt t="22550" x="5278438" y="4368800"/>
          <p14:tracePt t="22559" x="5278438" y="4376738"/>
          <p14:tracePt t="22616" x="5268913" y="4386263"/>
          <p14:tracePt t="22624" x="5241925" y="4386263"/>
          <p14:tracePt t="22632" x="5232400" y="4386263"/>
          <p14:tracePt t="22639" x="5187950" y="4386263"/>
          <p14:tracePt t="22647" x="5078413" y="4386263"/>
          <p14:tracePt t="22655" x="4949825" y="4386263"/>
          <p14:tracePt t="22663" x="4795838" y="4349750"/>
          <p14:tracePt t="22671" x="4649788" y="4332288"/>
          <p14:tracePt t="22680" x="4521200" y="4322763"/>
          <p14:tracePt t="22689" x="4394200" y="4276725"/>
          <p14:tracePt t="22695" x="4294188" y="4259263"/>
          <p14:tracePt t="22703" x="4221163" y="4249738"/>
          <p14:tracePt t="22711" x="4175125" y="4213225"/>
          <p14:tracePt t="22719" x="4129088" y="4203700"/>
          <p14:tracePt t="22727" x="4121150" y="4195763"/>
          <p14:tracePt t="22734" x="4111625" y="4186238"/>
          <p14:tracePt t="22743" x="4111625" y="4176713"/>
          <p14:tracePt t="22751" x="4111625" y="4159250"/>
          <p14:tracePt t="22759" x="4111625" y="4130675"/>
          <p14:tracePt t="22768" x="4111625" y="4094163"/>
          <p14:tracePt t="22775" x="4111625" y="4057650"/>
          <p14:tracePt t="22785" x="4129088" y="4003675"/>
          <p14:tracePt t="22791" x="4194175" y="3940175"/>
          <p14:tracePt t="22799" x="4248150" y="3884613"/>
          <p14:tracePt t="22807" x="4294188" y="3867150"/>
          <p14:tracePt t="22815" x="4340225" y="3830638"/>
          <p14:tracePt t="22823" x="4384675" y="3821113"/>
          <p14:tracePt t="22831" x="4421188" y="3811588"/>
          <p14:tracePt t="22839" x="4484688" y="3784600"/>
          <p14:tracePt t="22847" x="4530725" y="3775075"/>
          <p14:tracePt t="22855" x="4622800" y="3775075"/>
          <p14:tracePt t="22863" x="4676775" y="3757613"/>
          <p14:tracePt t="22871" x="4730750" y="3757613"/>
          <p14:tracePt t="22888" x="4868863" y="3748088"/>
          <p14:tracePt t="22895" x="4922838" y="3748088"/>
          <p14:tracePt t="22903" x="4995863" y="3748088"/>
          <p14:tracePt t="22911" x="5086350" y="3748088"/>
          <p14:tracePt t="22919" x="5122863" y="3748088"/>
          <p14:tracePt t="22927" x="5178425" y="3748088"/>
          <p14:tracePt t="22935" x="5232400" y="3748088"/>
          <p14:tracePt t="22943" x="5287963" y="3748088"/>
          <p14:tracePt t="22951" x="5314950" y="3748088"/>
          <p14:tracePt t="22959" x="5360988" y="3748088"/>
          <p14:tracePt t="22968" x="5397500" y="3748088"/>
          <p14:tracePt t="22975" x="5441950" y="3757613"/>
          <p14:tracePt t="22984" x="5461000" y="3767138"/>
          <p14:tracePt t="22991" x="5487988" y="3784600"/>
          <p14:tracePt t="23007" x="5524500" y="3794125"/>
          <p14:tracePt t="23031" x="5543550" y="3811588"/>
          <p14:tracePt t="23039" x="5561013" y="3840163"/>
          <p14:tracePt t="23055" x="5561013" y="3867150"/>
          <p14:tracePt t="23063" x="5561013" y="3884613"/>
          <p14:tracePt t="23071" x="5561013" y="3911600"/>
          <p14:tracePt t="23079" x="5561013" y="3930650"/>
          <p14:tracePt t="23087" x="5561013" y="3957638"/>
          <p14:tracePt t="23095" x="5561013" y="3994150"/>
          <p14:tracePt t="23103" x="5561013" y="4013200"/>
          <p14:tracePt t="23111" x="5561013" y="4049713"/>
          <p14:tracePt t="23127" x="5561013" y="4057650"/>
          <p14:tracePt t="23134" x="5561013" y="4067175"/>
          <p14:tracePt t="23143" x="5561013" y="4086225"/>
          <p14:tracePt t="23151" x="5561013" y="4094163"/>
          <p14:tracePt t="23159" x="5561013" y="4103688"/>
          <p14:tracePt t="23175" x="5561013" y="4113213"/>
          <p14:tracePt t="23191" x="5543550" y="4113213"/>
          <p14:tracePt t="23199" x="5534025" y="4122738"/>
          <p14:tracePt t="23207" x="5524500" y="4140200"/>
          <p14:tracePt t="23215" x="5497513" y="4149725"/>
          <p14:tracePt t="23223" x="5487988" y="4159250"/>
          <p14:tracePt t="23231" x="5434013" y="4195763"/>
          <p14:tracePt t="23239" x="5424488" y="4195763"/>
          <p14:tracePt t="23247" x="5414963" y="4203700"/>
          <p14:tracePt t="23255" x="5378450" y="4232275"/>
          <p14:tracePt t="23263" x="5360988" y="4240213"/>
          <p14:tracePt t="23271" x="5351463" y="4240213"/>
          <p14:tracePt t="23279" x="5341938" y="4240213"/>
          <p14:tracePt t="23295" x="5324475" y="4249738"/>
          <p14:tracePt t="23303" x="5305425" y="4249738"/>
          <p14:tracePt t="23311" x="5297488" y="4249738"/>
          <p14:tracePt t="23319" x="5268913" y="4249738"/>
          <p14:tracePt t="23327" x="5241925" y="4249738"/>
          <p14:tracePt t="23335" x="5195888" y="4249738"/>
          <p14:tracePt t="23343" x="5187950" y="4249738"/>
          <p14:tracePt t="23352" x="5141913" y="4249738"/>
          <p14:tracePt t="23359" x="5086350" y="4249738"/>
          <p14:tracePt t="23368" x="5049838" y="4249738"/>
          <p14:tracePt t="23375" x="5014913" y="4249738"/>
          <p14:tracePt t="23385" x="4995863" y="4249738"/>
          <p14:tracePt t="23391" x="4968875" y="4249738"/>
          <p14:tracePt t="23399" x="4949825" y="4249738"/>
          <p14:tracePt t="23407" x="4941888" y="4249738"/>
          <p14:tracePt t="23415" x="4932363" y="4249738"/>
          <p14:tracePt t="23520" x="4922838" y="4249738"/>
          <p14:tracePt t="23528" x="4913313" y="4249738"/>
          <p14:tracePt t="23543" x="4905375" y="4249738"/>
          <p14:tracePt t="23576" x="4876800" y="4249738"/>
          <p14:tracePt t="23599" x="4868863" y="4232275"/>
          <p14:tracePt t="23607" x="4868863" y="4213225"/>
          <p14:tracePt t="23616" x="4868863" y="4176713"/>
          <p14:tracePt t="23624" x="4868863" y="4122738"/>
          <p14:tracePt t="23631" x="4868863" y="4076700"/>
          <p14:tracePt t="23639" x="4868863" y="4021138"/>
          <p14:tracePt t="23647" x="4868863" y="4003675"/>
          <p14:tracePt t="23656" x="4868863" y="3976688"/>
          <p14:tracePt t="23663" x="4876800" y="3957638"/>
          <p14:tracePt t="23671" x="4886325" y="3930650"/>
          <p14:tracePt t="23679" x="4895850" y="3911600"/>
          <p14:tracePt t="23689" x="4913313" y="3903663"/>
          <p14:tracePt t="23695" x="4949825" y="3867150"/>
          <p14:tracePt t="23704" x="4978400" y="3867150"/>
          <p14:tracePt t="23711" x="5032375" y="3857625"/>
          <p14:tracePt t="23719" x="5095875" y="3848100"/>
          <p14:tracePt t="23727" x="5122863" y="3821113"/>
          <p14:tracePt t="23736" x="5195888" y="3821113"/>
          <p14:tracePt t="23743" x="5224463" y="3811588"/>
          <p14:tracePt t="23753" x="5278438" y="3811588"/>
          <p14:tracePt t="23759" x="5334000" y="3811588"/>
          <p14:tracePt t="23769" x="5405438" y="3811588"/>
          <p14:tracePt t="23775" x="5451475" y="3811588"/>
          <p14:tracePt t="23786" x="5487988" y="3811588"/>
          <p14:tracePt t="23791" x="5543550" y="3811588"/>
          <p14:tracePt t="23799" x="5588000" y="3811588"/>
          <p14:tracePt t="23807" x="5624513" y="3811588"/>
          <p14:tracePt t="23815" x="5634038" y="3811588"/>
          <p14:tracePt t="23823" x="5670550" y="3811588"/>
          <p14:tracePt t="23831" x="5688013" y="3821113"/>
          <p14:tracePt t="23847" x="5734050" y="3848100"/>
          <p14:tracePt t="23855" x="5743575" y="3867150"/>
          <p14:tracePt t="23863" x="5753100" y="3875088"/>
          <p14:tracePt t="23872" x="5770563" y="3911600"/>
          <p14:tracePt t="23887" x="5789613" y="3967163"/>
          <p14:tracePt t="23895" x="5789613" y="3976688"/>
          <p14:tracePt t="23903" x="5789613" y="4013200"/>
          <p14:tracePt t="23911" x="5789613" y="4021138"/>
          <p14:tracePt t="23919" x="5789613" y="4049713"/>
          <p14:tracePt t="23934" x="5789613" y="4057650"/>
          <p14:tracePt t="23943" x="5789613" y="4067175"/>
          <p14:tracePt t="23952" x="5780088" y="4086225"/>
          <p14:tracePt t="23959" x="5770563" y="4086225"/>
          <p14:tracePt t="23968" x="5761038" y="4094163"/>
          <p14:tracePt t="23975" x="5753100" y="4094163"/>
          <p14:tracePt t="23991" x="5734050" y="4103688"/>
          <p14:tracePt t="24001" x="5716588" y="4113213"/>
          <p14:tracePt t="24007" x="5707063" y="4113213"/>
          <p14:tracePt t="24015" x="5697538" y="4122738"/>
          <p14:tracePt t="24023" x="5680075" y="4140200"/>
          <p14:tracePt t="24031" x="5634038" y="4149725"/>
          <p14:tracePt t="24039" x="5607050" y="4159250"/>
          <p14:tracePt t="24047" x="5580063" y="4186238"/>
          <p14:tracePt t="24055" x="5534025" y="4195763"/>
          <p14:tracePt t="24063" x="5507038" y="4195763"/>
          <p14:tracePt t="24071" x="5497513" y="4203700"/>
          <p14:tracePt t="24079" x="5487988" y="4203700"/>
          <p14:tracePt t="24087" x="5451475" y="4203700"/>
          <p14:tracePt t="24095" x="5397500" y="4203700"/>
          <p14:tracePt t="24103" x="5341938" y="4203700"/>
          <p14:tracePt t="24111" x="5305425" y="4203700"/>
          <p14:tracePt t="24119" x="5268913" y="4203700"/>
          <p14:tracePt t="24127" x="5241925" y="4203700"/>
          <p14:tracePt t="24135" x="5224463" y="4176713"/>
          <p14:tracePt t="24143" x="5214938" y="4176713"/>
          <p14:tracePt t="24151" x="5195888" y="4167188"/>
          <p14:tracePt t="24159" x="5187950" y="4167188"/>
          <p14:tracePt t="24183" x="5178425" y="4159250"/>
          <p14:tracePt t="24199" x="5178425" y="4149725"/>
          <p14:tracePt t="24207" x="5178425" y="4140200"/>
          <p14:tracePt t="24215" x="5178425" y="4130675"/>
          <p14:tracePt t="24223" x="5178425" y="4113213"/>
          <p14:tracePt t="24231" x="5168900" y="4094163"/>
          <p14:tracePt t="24247" x="5151438" y="4076700"/>
          <p14:tracePt t="24255" x="5122863" y="4049713"/>
          <p14:tracePt t="24271" x="5105400" y="4030663"/>
          <p14:tracePt t="24303" x="5095875" y="4021138"/>
          <p14:tracePt t="24448" x="5095875" y="4013200"/>
          <p14:tracePt t="24463" x="5095875" y="4003675"/>
          <p14:tracePt t="24471" x="5095875" y="3984625"/>
          <p14:tracePt t="24479" x="5095875" y="3957638"/>
          <p14:tracePt t="24487" x="5105400" y="3930650"/>
          <p14:tracePt t="24495" x="5114925" y="3911600"/>
          <p14:tracePt t="24504" x="5114925" y="3867150"/>
          <p14:tracePt t="24511" x="5122863" y="3830638"/>
          <p14:tracePt t="24519" x="5141913" y="3794125"/>
          <p14:tracePt t="24527" x="5151438" y="3775075"/>
          <p14:tracePt t="24536" x="5159375" y="3767138"/>
          <p14:tracePt t="24543" x="5168900" y="3738563"/>
          <p14:tracePt t="24552" x="5178425" y="3721100"/>
          <p14:tracePt t="24559" x="5195888" y="3711575"/>
          <p14:tracePt t="24575" x="5214938" y="3711575"/>
          <p14:tracePt t="24585" x="5241925" y="3711575"/>
          <p14:tracePt t="24591" x="5278438" y="3711575"/>
          <p14:tracePt t="24602" x="5297488" y="3711575"/>
          <p14:tracePt t="24607" x="5334000" y="3711575"/>
          <p14:tracePt t="24615" x="5351463" y="3711575"/>
          <p14:tracePt t="24623" x="5405438" y="3711575"/>
          <p14:tracePt t="24631" x="5441950" y="3711575"/>
          <p14:tracePt t="24639" x="5497513" y="3711575"/>
          <p14:tracePt t="24647" x="5543550" y="3711575"/>
          <p14:tracePt t="24655" x="5580063" y="3711575"/>
          <p14:tracePt t="24663" x="5588000" y="3711575"/>
          <p14:tracePt t="24671" x="5607050" y="3711575"/>
          <p14:tracePt t="24680" x="5624513" y="3711575"/>
          <p14:tracePt t="24687" x="5634038" y="3711575"/>
          <p14:tracePt t="24696" x="5653088" y="3711575"/>
          <p14:tracePt t="24719" x="5661025" y="3721100"/>
          <p14:tracePt t="24735" x="5661025" y="3730625"/>
          <p14:tracePt t="24751" x="5670550" y="3748088"/>
          <p14:tracePt t="24759" x="5670550" y="3757613"/>
          <p14:tracePt t="24775" x="5680075" y="3775075"/>
          <p14:tracePt t="24920" x="5680075" y="3784600"/>
          <p14:tracePt t="24935" x="5680075" y="3794125"/>
          <p14:tracePt t="24950" x="5680075" y="3803650"/>
          <p14:tracePt t="24958" x="5680075" y="3811588"/>
          <p14:tracePt t="24966" x="5688013" y="3840163"/>
          <p14:tracePt t="24974" x="5697538" y="3848100"/>
          <p14:tracePt t="24983" x="5707063" y="3848100"/>
          <p14:tracePt t="24990" x="5716588" y="3857625"/>
          <p14:tracePt t="24998" x="5724525" y="3867150"/>
          <p14:tracePt t="25006" x="5724525" y="3875088"/>
          <p14:tracePt t="25015" x="5724525" y="3884613"/>
          <p14:tracePt t="25023" x="5724525" y="3894138"/>
          <p14:tracePt t="25031" x="5734050" y="3903663"/>
          <p14:tracePt t="25047" x="5734050" y="3911600"/>
          <p14:tracePt t="25055" x="5734050" y="3921125"/>
          <p14:tracePt t="25071" x="5734050" y="3930650"/>
          <p14:tracePt t="25080" x="5734050" y="3948113"/>
          <p14:tracePt t="25095" x="5734050" y="3957638"/>
          <p14:tracePt t="25118" x="5734050" y="3967163"/>
          <p14:tracePt t="25134" x="5734050" y="3984625"/>
          <p14:tracePt t="25142" x="5734050" y="3994150"/>
          <p14:tracePt t="25150" x="5734050" y="4003675"/>
          <p14:tracePt t="25158" x="5734050" y="4013200"/>
          <p14:tracePt t="25167" x="5734050" y="4030663"/>
          <p14:tracePt t="25184" x="5716588" y="4057650"/>
          <p14:tracePt t="25191" x="5707063" y="4067175"/>
          <p14:tracePt t="25201" x="5688013" y="4086225"/>
          <p14:tracePt t="25207" x="5670550" y="4094163"/>
          <p14:tracePt t="25223" x="5653088" y="4113213"/>
          <p14:tracePt t="25239" x="5624513" y="4122738"/>
          <p14:tracePt t="25255" x="5616575" y="4130675"/>
          <p14:tracePt t="25271" x="5607050" y="4140200"/>
          <p14:tracePt t="25303" x="5597525" y="4149725"/>
          <p14:tracePt t="25319" x="5588000" y="4149725"/>
          <p14:tracePt t="25327" x="5580063" y="4167188"/>
          <p14:tracePt t="25352" x="5570538" y="4176713"/>
          <p14:tracePt t="25369" x="5551488" y="4186238"/>
          <p14:tracePt t="25375" x="5543550" y="4195763"/>
          <p14:tracePt t="25386" x="5534025" y="4213225"/>
          <p14:tracePt t="25391" x="5524500" y="4222750"/>
          <p14:tracePt t="25402" x="5514975" y="4232275"/>
          <p14:tracePt t="25407" x="5507038" y="4232275"/>
          <p14:tracePt t="25415" x="5497513" y="4232275"/>
          <p14:tracePt t="25423" x="5470525" y="4259263"/>
          <p14:tracePt t="25431" x="5451475" y="4268788"/>
          <p14:tracePt t="25455" x="5441950" y="4268788"/>
          <p14:tracePt t="25463" x="5434013" y="4276725"/>
          <p14:tracePt t="25471" x="5434013" y="4286250"/>
          <p14:tracePt t="25479" x="5414963" y="4303713"/>
          <p14:tracePt t="25489" x="5414963" y="4313238"/>
          <p14:tracePt t="25495" x="5414963" y="4332288"/>
          <p14:tracePt t="25504" x="5414963" y="4340225"/>
          <p14:tracePt t="25511" x="5414963" y="4376738"/>
          <p14:tracePt t="25519" x="5424488" y="4395788"/>
          <p14:tracePt t="25527" x="5424488" y="4432300"/>
          <p14:tracePt t="25536" x="5434013" y="4478338"/>
          <p14:tracePt t="25543" x="5441950" y="4514850"/>
          <p14:tracePt t="25553" x="5451475" y="4551363"/>
          <p14:tracePt t="25559" x="5478463" y="4587875"/>
          <p14:tracePt t="25569" x="5487988" y="4624388"/>
          <p14:tracePt t="25575" x="5507038" y="4668838"/>
          <p14:tracePt t="25586" x="5514975" y="4697413"/>
          <p14:tracePt t="25591" x="5534025" y="4751388"/>
          <p14:tracePt t="25602" x="5543550" y="4768850"/>
          <p14:tracePt t="25607" x="5561013" y="4797425"/>
          <p14:tracePt t="25616" x="5570538" y="4824413"/>
          <p14:tracePt t="25623" x="5580063" y="4841875"/>
          <p14:tracePt t="25631" x="5588000" y="4860925"/>
          <p14:tracePt t="25639" x="5607050" y="4878388"/>
          <p14:tracePt t="25647" x="5616575" y="4887913"/>
          <p14:tracePt t="25656" x="5624513" y="4897438"/>
          <p14:tracePt t="25679" x="5634038" y="4924425"/>
          <p14:tracePt t="25695" x="5634038" y="4943475"/>
          <p14:tracePt t="25704" x="5634038" y="4951413"/>
          <p14:tracePt t="25711" x="5634038" y="4979988"/>
          <p14:tracePt t="25719" x="5634038" y="4997450"/>
          <p14:tracePt t="25727" x="5634038" y="5024438"/>
          <p14:tracePt t="25736" x="5634038" y="5070475"/>
          <p14:tracePt t="25743" x="5634038" y="5097463"/>
          <p14:tracePt t="25752" x="5634038" y="5133975"/>
          <p14:tracePt t="25758" x="5634038" y="5189538"/>
          <p14:tracePt t="25766" x="5634038" y="5216525"/>
          <p14:tracePt t="25774" x="5634038" y="5253038"/>
          <p14:tracePt t="25784" x="5634038" y="5270500"/>
          <p14:tracePt t="25798" x="5634038" y="5280025"/>
          <p14:tracePt t="25910" x="5634038" y="5289550"/>
          <p14:tracePt t="25918" x="5634038" y="5316538"/>
          <p14:tracePt t="25926" x="5607050" y="5326063"/>
          <p14:tracePt t="25934" x="5570538" y="5335588"/>
          <p14:tracePt t="25942" x="5543550" y="5343525"/>
          <p14:tracePt t="25950" x="5514975" y="5343525"/>
          <p14:tracePt t="25958" x="5470525" y="5372100"/>
          <p14:tracePt t="25967" x="5414963" y="5380038"/>
          <p14:tracePt t="25975" x="5334000" y="5380038"/>
          <p14:tracePt t="25984" x="5297488" y="5389563"/>
          <p14:tracePt t="25991" x="5241925" y="5389563"/>
          <p14:tracePt t="26001" x="5178425" y="5389563"/>
          <p14:tracePt t="26007" x="5105400" y="5389563"/>
          <p14:tracePt t="26015" x="5032375" y="5372100"/>
          <p14:tracePt t="26023" x="4968875" y="5372100"/>
          <p14:tracePt t="26031" x="4932363" y="5362575"/>
          <p14:tracePt t="26039" x="4868863" y="5353050"/>
          <p14:tracePt t="26047" x="4859338" y="5353050"/>
          <p14:tracePt t="26063" x="4840288" y="5353050"/>
          <p14:tracePt t="26071" x="4822825" y="5343525"/>
          <p14:tracePt t="26095" x="4822825" y="5316538"/>
          <p14:tracePt t="26103" x="4822825" y="5280025"/>
          <p14:tracePt t="26111" x="4822825" y="5216525"/>
          <p14:tracePt t="26119" x="4822825" y="5143500"/>
          <p14:tracePt t="26127" x="4822825" y="5053013"/>
          <p14:tracePt t="26135" x="4803775" y="4970463"/>
          <p14:tracePt t="26143" x="4803775" y="4897438"/>
          <p14:tracePt t="26152" x="4803775" y="4841875"/>
          <p14:tracePt t="26159" x="4795838" y="4760913"/>
          <p14:tracePt t="26168" x="4795838" y="4705350"/>
          <p14:tracePt t="26175" x="4849813" y="4651375"/>
          <p14:tracePt t="26185" x="4895850" y="4587875"/>
          <p14:tracePt t="26191" x="4959350" y="4568825"/>
          <p14:tracePt t="26201" x="5041900" y="4522788"/>
          <p14:tracePt t="26207" x="5168900" y="4514850"/>
          <p14:tracePt t="26215" x="5314950" y="4514850"/>
          <p14:tracePt t="26223" x="5461000" y="4514850"/>
          <p14:tracePt t="26231" x="5624513" y="4514850"/>
          <p14:tracePt t="26239" x="5807075" y="4514850"/>
          <p14:tracePt t="26247" x="5953125" y="4514850"/>
          <p14:tracePt t="26255" x="6062663" y="4514850"/>
          <p14:tracePt t="26263" x="6172200" y="4514850"/>
          <p14:tracePt t="26271" x="6235700" y="4541838"/>
          <p14:tracePt t="26279" x="6281738" y="4578350"/>
          <p14:tracePt t="26287" x="6299200" y="4595813"/>
          <p14:tracePt t="26304" x="6299200" y="4632325"/>
          <p14:tracePt t="26311" x="6299200" y="4678363"/>
          <p14:tracePt t="26320" x="6299200" y="4732338"/>
          <p14:tracePt t="26327" x="6299200" y="4805363"/>
          <p14:tracePt t="26335" x="6272213" y="4870450"/>
          <p14:tracePt t="26343" x="6208713" y="4933950"/>
          <p14:tracePt t="26352" x="6116638" y="5006975"/>
          <p14:tracePt t="26359" x="6007100" y="5033963"/>
          <p14:tracePt t="26368" x="5907088" y="5089525"/>
          <p14:tracePt t="26375" x="5807075" y="5133975"/>
          <p14:tracePt t="26385" x="5753100" y="5143500"/>
          <p14:tracePt t="26391" x="5707063" y="5153025"/>
          <p14:tracePt t="26398" x="5680075" y="5153025"/>
          <p14:tracePt t="26406" x="5653088" y="5160963"/>
          <p14:tracePt t="26414" x="5616575" y="5189538"/>
          <p14:tracePt t="26422" x="5597525" y="5189538"/>
          <p14:tracePt t="26430" x="5580063" y="5189538"/>
          <p14:tracePt t="26438" x="5551488" y="5189538"/>
          <p14:tracePt t="26446" x="5514975" y="5197475"/>
          <p14:tracePt t="26455" x="5497513" y="5197475"/>
          <p14:tracePt t="26463" x="5451475" y="5207000"/>
          <p14:tracePt t="26471" x="5397500" y="5207000"/>
          <p14:tracePt t="26479" x="5341938" y="5207000"/>
          <p14:tracePt t="26487" x="5297488" y="5207000"/>
          <p14:tracePt t="26495" x="5268913" y="5207000"/>
          <p14:tracePt t="26503" x="5232400" y="5207000"/>
          <p14:tracePt t="26511" x="5187950" y="5207000"/>
          <p14:tracePt t="26519" x="5178425" y="5207000"/>
          <p14:tracePt t="26527" x="5141913" y="5180013"/>
          <p14:tracePt t="26536" x="5105400" y="5143500"/>
          <p14:tracePt t="26552" x="5105400" y="5133975"/>
          <p14:tracePt t="26559" x="5105400" y="5106988"/>
          <p14:tracePt t="26575" x="5105400" y="5089525"/>
          <p14:tracePt t="26585" x="5132388" y="5024438"/>
          <p14:tracePt t="26591" x="5132388" y="5006975"/>
          <p14:tracePt t="26601" x="5141913" y="4987925"/>
          <p14:tracePt t="26607" x="5151438" y="4951413"/>
          <p14:tracePt t="26615" x="5151438" y="4933950"/>
          <p14:tracePt t="26623" x="5195888" y="4897438"/>
          <p14:tracePt t="26631" x="5195888" y="4878388"/>
          <p14:tracePt t="26639" x="5205413" y="4841875"/>
          <p14:tracePt t="26647" x="5260975" y="4787900"/>
          <p14:tracePt t="26655" x="5305425" y="4741863"/>
          <p14:tracePt t="26665" x="5341938" y="4697413"/>
          <p14:tracePt t="26672" x="5360988" y="4668838"/>
          <p14:tracePt t="26679" x="5378450" y="4641850"/>
          <p14:tracePt t="26689" x="5378450" y="4624388"/>
          <p14:tracePt t="26697" x="5378450" y="4605338"/>
          <p14:tracePt t="26702" x="5387975" y="4578350"/>
          <p14:tracePt t="26710" x="5387975" y="4532313"/>
          <p14:tracePt t="26718" x="5387975" y="4522788"/>
          <p14:tracePt t="26726" x="5387975" y="4478338"/>
          <p14:tracePt t="26734" x="5414963" y="4449763"/>
          <p14:tracePt t="26742" x="5414963" y="4441825"/>
          <p14:tracePt t="26750" x="5434013" y="4422775"/>
          <p14:tracePt t="26758" x="5441950" y="4422775"/>
          <p14:tracePt t="26770" x="5451475" y="4413250"/>
          <p14:tracePt t="26786" x="5461000" y="4413250"/>
          <p14:tracePt t="26802" x="5470525" y="4405313"/>
          <p14:tracePt t="26808" x="5478463" y="4395788"/>
          <p14:tracePt t="26824" x="5478463" y="4386263"/>
          <p14:tracePt t="26832" x="5478463" y="4376738"/>
          <p14:tracePt t="26840" x="5478463" y="4359275"/>
          <p14:tracePt t="26848" x="5478463" y="4349750"/>
          <p14:tracePt t="26856" x="5478463" y="4340225"/>
          <p14:tracePt t="26864" x="5478463" y="4332288"/>
          <p14:tracePt t="26887" x="5478463" y="4313238"/>
          <p14:tracePt t="26926" x="5470525" y="4313238"/>
          <p14:tracePt t="26934" x="5461000" y="4313238"/>
          <p14:tracePt t="26942" x="5451475" y="4313238"/>
          <p14:tracePt t="26950" x="5434013" y="4313238"/>
          <p14:tracePt t="26958" x="5414963" y="4313238"/>
          <p14:tracePt t="26974" x="5405438" y="4313238"/>
          <p14:tracePt t="26983" x="5378450" y="4313238"/>
          <p14:tracePt t="26990" x="5368925" y="4313238"/>
          <p14:tracePt t="26999" x="5341938" y="4313238"/>
          <p14:tracePt t="27006" x="5334000" y="4313238"/>
          <p14:tracePt t="27015" x="5324475" y="4313238"/>
          <p14:tracePt t="27032" x="5305425" y="4313238"/>
          <p14:tracePt t="27087" x="5297488" y="4313238"/>
          <p14:tracePt t="27175" x="5287963" y="4313238"/>
          <p14:tracePt t="27240" x="5278438" y="4313238"/>
          <p14:tracePt t="27248" x="5268913" y="4313238"/>
          <p14:tracePt t="27254" x="5260975" y="4313238"/>
          <p14:tracePt t="27270" x="5251450" y="4303713"/>
          <p14:tracePt t="27286" x="5241925" y="4303713"/>
          <p14:tracePt t="27294" x="5224463" y="4303713"/>
          <p14:tracePt t="27302" x="5214938" y="4303713"/>
          <p14:tracePt t="27310" x="5205413" y="4303713"/>
          <p14:tracePt t="27448" x="5195888" y="4303713"/>
          <p14:tracePt t="27495" x="5187950" y="4313238"/>
          <p14:tracePt t="27512" x="5178425" y="4322763"/>
          <p14:tracePt t="27519" x="5168900" y="4340225"/>
          <p14:tracePt t="27527" x="5159375" y="4359275"/>
          <p14:tracePt t="27536" x="5151438" y="4405313"/>
          <p14:tracePt t="27543" x="5122863" y="4449763"/>
          <p14:tracePt t="27552" x="5114925" y="4486275"/>
          <p14:tracePt t="27559" x="5105400" y="4522788"/>
          <p14:tracePt t="27568" x="5095875" y="4578350"/>
          <p14:tracePt t="27575" x="5068888" y="4641850"/>
          <p14:tracePt t="27585" x="5068888" y="4732338"/>
          <p14:tracePt t="27591" x="5059363" y="4787900"/>
          <p14:tracePt t="27602" x="5059363" y="4814888"/>
          <p14:tracePt t="27607" x="5049838" y="4860925"/>
          <p14:tracePt t="27619" x="5049838" y="4887913"/>
          <p14:tracePt t="27623" x="5041900" y="4914900"/>
          <p14:tracePt t="27647" x="5041900" y="4933950"/>
          <p14:tracePt t="27782" x="5041900" y="4914900"/>
          <p14:tracePt t="27791" x="5041900" y="4887913"/>
          <p14:tracePt t="27800" x="5041900" y="4860925"/>
          <p14:tracePt t="27807" x="5041900" y="4851400"/>
          <p14:tracePt t="27815" x="5041900" y="4824413"/>
          <p14:tracePt t="27823" x="5041900" y="4814888"/>
          <p14:tracePt t="27831" x="5041900" y="4805363"/>
          <p14:tracePt t="27839" x="5032375" y="4797425"/>
          <p14:tracePt t="28048" x="5041900" y="4805363"/>
          <p14:tracePt t="28064" x="5059363" y="4797425"/>
          <p14:tracePt t="28070" x="5059363" y="4768850"/>
          <p14:tracePt t="28078" x="5086350" y="4751388"/>
          <p14:tracePt t="28086" x="5105400" y="4697413"/>
          <p14:tracePt t="28094" x="5132388" y="4651375"/>
          <p14:tracePt t="28102" x="5151438" y="4605338"/>
          <p14:tracePt t="28110" x="5168900" y="4578350"/>
          <p14:tracePt t="28118" x="5178425" y="4551363"/>
          <p14:tracePt t="28126" x="5187950" y="4541838"/>
          <p14:tracePt t="28135" x="5214938" y="4514850"/>
          <p14:tracePt t="28142" x="5232400" y="4495800"/>
          <p14:tracePt t="28150" x="5241925" y="4478338"/>
          <p14:tracePt t="28158" x="5251450" y="4468813"/>
          <p14:tracePt t="28166" x="5260975" y="4459288"/>
          <p14:tracePt t="28174" x="5268913" y="4459288"/>
          <p14:tracePt t="28182" x="5268913" y="4449763"/>
          <p14:tracePt t="28190" x="5278438" y="4432300"/>
          <p14:tracePt t="28199" x="5278438" y="4413250"/>
          <p14:tracePt t="28215" x="5287963" y="4405313"/>
          <p14:tracePt t="28239" x="5297488" y="4395788"/>
          <p14:tracePt t="28816" x="5260975" y="4395788"/>
          <p14:tracePt t="28822" x="5241925" y="4395788"/>
          <p14:tracePt t="28830" x="5214938" y="4395788"/>
          <p14:tracePt t="28838" x="5205413" y="4395788"/>
          <p14:tracePt t="28896" x="5195888" y="4395788"/>
          <p14:tracePt t="28910" x="5178425" y="4395788"/>
          <p14:tracePt t="28918" x="5168900" y="4386263"/>
          <p14:tracePt t="28926" x="5159375" y="4368800"/>
          <p14:tracePt t="28942" x="5159375" y="4332288"/>
          <p14:tracePt t="28950" x="5159375" y="4295775"/>
          <p14:tracePt t="28958" x="5159375" y="4259263"/>
          <p14:tracePt t="28966" x="5159375" y="4213225"/>
          <p14:tracePt t="28974" x="5159375" y="4176713"/>
          <p14:tracePt t="28982" x="5159375" y="4130675"/>
          <p14:tracePt t="28990" x="5159375" y="4122738"/>
          <p14:tracePt t="28999" x="5159375" y="4086225"/>
          <p14:tracePt t="29006" x="5168900" y="4067175"/>
          <p14:tracePt t="29015" x="5178425" y="4049713"/>
          <p14:tracePt t="29023" x="5214938" y="4030663"/>
          <p14:tracePt t="29264" x="5214938" y="4049713"/>
          <p14:tracePt t="29272" x="5214938" y="4086225"/>
          <p14:tracePt t="29280" x="5214938" y="4113213"/>
          <p14:tracePt t="29286" x="5214938" y="4167188"/>
          <p14:tracePt t="29294" x="5205413" y="4203700"/>
          <p14:tracePt t="29302" x="5205413" y="4240213"/>
          <p14:tracePt t="29310" x="5178425" y="4295775"/>
          <p14:tracePt t="29318" x="5159375" y="4303713"/>
          <p14:tracePt t="29326" x="5141913" y="4349750"/>
          <p14:tracePt t="29334" x="5122863" y="4359275"/>
          <p14:tracePt t="29350" x="5122863" y="4376738"/>
          <p14:tracePt t="29358" x="5122863" y="4386263"/>
          <p14:tracePt t="29399" x="5114925" y="4395788"/>
          <p14:tracePt t="29407" x="5105400" y="4395788"/>
          <p14:tracePt t="29415" x="5078413" y="4395788"/>
          <p14:tracePt t="29423" x="5059363" y="4395788"/>
          <p14:tracePt t="29431" x="5032375" y="4395788"/>
          <p14:tracePt t="29551" x="5022850" y="4395788"/>
          <p14:tracePt t="29575" x="5022850" y="4386263"/>
          <p14:tracePt t="29584" x="5022850" y="4376738"/>
          <p14:tracePt t="29591" x="5032375" y="4349750"/>
          <p14:tracePt t="29600" x="5041900" y="4340225"/>
          <p14:tracePt t="29607" x="5049838" y="4340225"/>
          <p14:tracePt t="29618" x="5068888" y="4313238"/>
          <p14:tracePt t="29623" x="5078413" y="4295775"/>
          <p14:tracePt t="29631" x="5086350" y="4276725"/>
          <p14:tracePt t="29639" x="5095875" y="4259263"/>
          <p14:tracePt t="29647" x="5095875" y="4249738"/>
          <p14:tracePt t="29655" x="5095875" y="4232275"/>
          <p14:tracePt t="29663" x="5095875" y="4222750"/>
          <p14:tracePt t="29671" x="5095875" y="4213225"/>
          <p14:tracePt t="29711" x="5095875" y="4203700"/>
          <p14:tracePt t="29735" x="5095875" y="4195763"/>
          <p14:tracePt t="29743" x="5086350" y="4186238"/>
          <p14:tracePt t="29751" x="5078413" y="4186238"/>
          <p14:tracePt t="29759" x="5059363" y="4186238"/>
          <p14:tracePt t="29769" x="5032375" y="4167188"/>
          <p14:tracePt t="29775" x="5014913" y="4159250"/>
          <p14:tracePt t="29786" x="4968875" y="4149725"/>
          <p14:tracePt t="29791" x="4941888" y="4149725"/>
          <p14:tracePt t="29801" x="4913313" y="4122738"/>
          <p14:tracePt t="29807" x="4868863" y="4113213"/>
          <p14:tracePt t="29818" x="4803775" y="4094163"/>
          <p14:tracePt t="29823" x="4740275" y="4057650"/>
          <p14:tracePt t="29831" x="4713288" y="4049713"/>
          <p14:tracePt t="29839" x="4667250" y="4013200"/>
          <p14:tracePt t="29847" x="4622800" y="3994150"/>
          <p14:tracePt t="29855" x="4594225" y="3984625"/>
          <p14:tracePt t="29863" x="4567238" y="3948113"/>
          <p14:tracePt t="29873" x="4530725" y="3930650"/>
          <p14:tracePt t="29879" x="4521200" y="3911600"/>
          <p14:tracePt t="29889" x="4503738" y="3894138"/>
          <p14:tracePt t="29904" x="4467225" y="3840163"/>
          <p14:tracePt t="29911" x="4440238" y="3811588"/>
          <p14:tracePt t="29919" x="4403725" y="3757613"/>
          <p14:tracePt t="29926" x="4384675" y="3711575"/>
          <p14:tracePt t="29934" x="4376738" y="3675063"/>
          <p14:tracePt t="29942" x="4348163" y="3621088"/>
          <p14:tracePt t="29951" x="4311650" y="3575050"/>
          <p14:tracePt t="29958" x="4303713" y="3529013"/>
          <p14:tracePt t="29966" x="4267200" y="3446463"/>
          <p14:tracePt t="29974" x="4238625" y="3392488"/>
          <p14:tracePt t="29982" x="4221163" y="3346450"/>
          <p14:tracePt t="29990" x="4175125" y="3282950"/>
          <p14:tracePt t="29999" x="4165600" y="3265488"/>
          <p14:tracePt t="30006" x="4157663" y="3219450"/>
          <p14:tracePt t="30016" x="4148138" y="3209925"/>
          <p14:tracePt t="30023" x="4148138" y="3182938"/>
          <p14:tracePt t="30031" x="4148138" y="3173413"/>
          <p14:tracePt t="30047" x="4148138" y="3146425"/>
          <p14:tracePt t="30055" x="4148138" y="3127375"/>
          <p14:tracePt t="30063" x="4148138" y="3090863"/>
          <p14:tracePt t="30071" x="4148138" y="3082925"/>
          <p14:tracePt t="30079" x="4148138" y="3036888"/>
          <p14:tracePt t="30087" x="4148138" y="2982913"/>
          <p14:tracePt t="30095" x="4148138" y="2927350"/>
          <p14:tracePt t="30103" x="4148138" y="2881313"/>
          <p14:tracePt t="30111" x="4129088" y="2827338"/>
          <p14:tracePt t="30119" x="4075113" y="2781300"/>
          <p14:tracePt t="30127" x="4038600" y="2698750"/>
          <p14:tracePt t="30135" x="4021138" y="2681288"/>
          <p14:tracePt t="30143" x="4002088" y="2644775"/>
          <p14:tracePt t="30152" x="4002088" y="2635250"/>
          <p14:tracePt t="30159" x="4002088" y="2617788"/>
          <p14:tracePt t="30168" x="4002088" y="2608263"/>
          <p14:tracePt t="30175" x="4002088" y="2589213"/>
          <p14:tracePt t="30185" x="4002088" y="2571750"/>
          <p14:tracePt t="30191" x="4002088" y="2562225"/>
          <p14:tracePt t="30201" x="4002088" y="2544763"/>
          <p14:tracePt t="30207" x="4029075" y="2517775"/>
          <p14:tracePt t="30217" x="4038600" y="2489200"/>
          <p14:tracePt t="30223" x="4038600" y="2471738"/>
          <p14:tracePt t="30231" x="4048125" y="2425700"/>
          <p14:tracePt t="30239" x="4048125" y="2398713"/>
          <p14:tracePt t="30247" x="4048125" y="2371725"/>
          <p14:tracePt t="30255" x="4048125" y="2352675"/>
          <p14:tracePt t="30263" x="4048125" y="2325688"/>
          <p14:tracePt t="30271" x="4048125" y="2306638"/>
          <p14:tracePt t="30280" x="4038600" y="2262188"/>
          <p14:tracePt t="30287" x="4021138" y="2243138"/>
          <p14:tracePt t="30295" x="4021138" y="2225675"/>
          <p14:tracePt t="30311" x="4021138" y="2216150"/>
          <p14:tracePt t="30335" x="4021138" y="2206625"/>
          <p14:tracePt t="30343" x="4021138" y="2189163"/>
          <p14:tracePt t="30424" x="4011613" y="2179638"/>
          <p14:tracePt t="30439" x="3992563" y="2170113"/>
          <p14:tracePt t="30455" x="3975100" y="2170113"/>
          <p14:tracePt t="30463" x="3948113" y="2170113"/>
          <p14:tracePt t="30471" x="3929063" y="2170113"/>
          <p14:tracePt t="30479" x="3875088" y="2189163"/>
          <p14:tracePt t="30487" x="3829050" y="2197100"/>
          <p14:tracePt t="30495" x="3746500" y="2252663"/>
          <p14:tracePt t="30504" x="3702050" y="2262188"/>
          <p14:tracePt t="30510" x="3619500" y="2335213"/>
          <p14:tracePt t="30518" x="3500438" y="2408238"/>
          <p14:tracePt t="30526" x="3382963" y="2517775"/>
          <p14:tracePt t="30534" x="3263900" y="2617788"/>
          <p14:tracePt t="30542" x="3163888" y="2717800"/>
          <p14:tracePt t="30551" x="3035300" y="2844800"/>
          <p14:tracePt t="30559" x="2935288" y="2946400"/>
          <p14:tracePt t="30568" x="2852738" y="3046413"/>
          <p14:tracePt t="30575" x="2725738" y="3146425"/>
          <p14:tracePt t="30585" x="2643188" y="3219450"/>
          <p14:tracePt t="30591" x="2589213" y="3302000"/>
          <p14:tracePt t="30601" x="2543175" y="3365500"/>
          <p14:tracePt t="30607" x="2506663" y="3419475"/>
          <p14:tracePt t="30618" x="2462213" y="3482975"/>
          <p14:tracePt t="30623" x="2452688" y="3511550"/>
          <p14:tracePt t="30631" x="2452688" y="3529013"/>
          <p14:tracePt t="30639" x="2452688" y="3556000"/>
          <p14:tracePt t="30647" x="2452688" y="3565525"/>
          <p14:tracePt t="30655" x="2443163" y="3592513"/>
          <p14:tracePt t="30671" x="2443163" y="3602038"/>
          <p14:tracePt t="30711" x="2433638" y="3621088"/>
          <p14:tracePt t="30719" x="2433638" y="3629025"/>
          <p14:tracePt t="30727" x="2433638" y="3638550"/>
          <p14:tracePt t="30736" x="2433638" y="3648075"/>
          <p14:tracePt t="30743" x="2425700" y="3665538"/>
          <p14:tracePt t="30752" x="2425700" y="3675063"/>
          <p14:tracePt t="30759" x="2425700" y="3684588"/>
          <p14:tracePt t="30775" x="2425700" y="3721100"/>
          <p14:tracePt t="30785" x="2425700" y="3738563"/>
          <p14:tracePt t="30918" x="2433638" y="3757613"/>
          <p14:tracePt t="30934" x="2462213" y="3775075"/>
          <p14:tracePt t="30950" x="2479675" y="3794125"/>
          <p14:tracePt t="30958" x="2498725" y="3811588"/>
          <p14:tracePt t="30966" x="2533650" y="3848100"/>
          <p14:tracePt t="30974" x="2543175" y="3867150"/>
          <p14:tracePt t="30982" x="2543175" y="3875088"/>
          <p14:tracePt t="30990" x="2562225" y="3884613"/>
          <p14:tracePt t="30999" x="2570163" y="3894138"/>
          <p14:tracePt t="31006" x="2579688" y="3911600"/>
          <p14:tracePt t="31015" x="2579688" y="3921125"/>
          <p14:tracePt t="31022" x="2589213" y="3948113"/>
          <p14:tracePt t="31031" x="2616200" y="3976688"/>
          <p14:tracePt t="31039" x="2616200" y="3994150"/>
          <p14:tracePt t="31047" x="2625725" y="4013200"/>
          <p14:tracePt t="31055" x="2625725" y="4021138"/>
          <p14:tracePt t="31062" x="2625725" y="4057650"/>
          <p14:tracePt t="31070" x="2625725" y="4067175"/>
          <p14:tracePt t="31078" x="2625725" y="4103688"/>
          <p14:tracePt t="31086" x="2625725" y="4130675"/>
          <p14:tracePt t="31094" x="2616200" y="4149725"/>
          <p14:tracePt t="31102" x="2606675" y="4159250"/>
          <p14:tracePt t="31110" x="2598738" y="4176713"/>
          <p14:tracePt t="31118" x="2562225" y="4195763"/>
          <p14:tracePt t="31134" x="2516188" y="4203700"/>
          <p14:tracePt t="31142" x="2489200" y="4203700"/>
          <p14:tracePt t="31150" x="2433638" y="4203700"/>
          <p14:tracePt t="31159" x="2416175" y="4203700"/>
          <p14:tracePt t="31167" x="2379663" y="4203700"/>
          <p14:tracePt t="31175" x="2324100" y="4203700"/>
          <p14:tracePt t="31184" x="2279650" y="4203700"/>
          <p14:tracePt t="31191" x="2251075" y="4186238"/>
          <p14:tracePt t="31200" x="2224088" y="4167188"/>
          <p14:tracePt t="31207" x="2187575" y="4130675"/>
          <p14:tracePt t="31217" x="2151063" y="4086225"/>
          <p14:tracePt t="31223" x="2143125" y="4067175"/>
          <p14:tracePt t="31231" x="2133600" y="4040188"/>
          <p14:tracePt t="31239" x="2133600" y="3994150"/>
          <p14:tracePt t="31247" x="2114550" y="3976688"/>
          <p14:tracePt t="31255" x="2114550" y="3967163"/>
          <p14:tracePt t="31263" x="2114550" y="3940175"/>
          <p14:tracePt t="31271" x="2114550" y="3921125"/>
          <p14:tracePt t="31279" x="2114550" y="3894138"/>
          <p14:tracePt t="31286" x="2114550" y="3884613"/>
          <p14:tracePt t="31295" x="2114550" y="3857625"/>
          <p14:tracePt t="31303" x="2114550" y="3848100"/>
          <p14:tracePt t="31319" x="2124075" y="3830638"/>
          <p14:tracePt t="31327" x="2143125" y="3811588"/>
          <p14:tracePt t="31335" x="2187575" y="3784600"/>
          <p14:tracePt t="31343" x="2260600" y="3775075"/>
          <p14:tracePt t="31350" x="2352675" y="3775075"/>
          <p14:tracePt t="31359" x="2433638" y="3748088"/>
          <p14:tracePt t="31367" x="2525713" y="3748088"/>
          <p14:tracePt t="31375" x="2616200" y="3748088"/>
          <p14:tracePt t="31385" x="2671763" y="3748088"/>
          <p14:tracePt t="31391" x="2798763" y="3748088"/>
          <p14:tracePt t="31400" x="2935288" y="3784600"/>
          <p14:tracePt t="31407" x="3027363" y="3821113"/>
          <p14:tracePt t="31416" x="3108325" y="3840163"/>
          <p14:tracePt t="31423" x="3171825" y="3894138"/>
          <p14:tracePt t="31431" x="3217863" y="3903663"/>
          <p14:tracePt t="31439" x="3263900" y="3940175"/>
          <p14:tracePt t="31447" x="3281363" y="3948113"/>
          <p14:tracePt t="31455" x="3336925" y="3967163"/>
          <p14:tracePt t="31463" x="3400425" y="3994150"/>
          <p14:tracePt t="31471" x="3500438" y="4030663"/>
          <p14:tracePt t="31479" x="3609975" y="4076700"/>
          <p14:tracePt t="31487" x="3746500" y="4094163"/>
          <p14:tracePt t="31495" x="3892550" y="4149725"/>
          <p14:tracePt t="31503" x="4002088" y="4176713"/>
          <p14:tracePt t="31511" x="4138613" y="4213225"/>
          <p14:tracePt t="31520" x="4248150" y="4222750"/>
          <p14:tracePt t="31527" x="4321175" y="4222750"/>
          <p14:tracePt t="31536" x="4413250" y="4222750"/>
          <p14:tracePt t="31543" x="4430713" y="4222750"/>
          <p14:tracePt t="31550" x="4457700" y="4222750"/>
          <p14:tracePt t="31559" x="4467225" y="4222750"/>
          <p14:tracePt t="31608" x="4484688" y="4232275"/>
          <p14:tracePt t="31624" x="4503738" y="4232275"/>
          <p14:tracePt t="31632" x="4521200" y="4240213"/>
          <p14:tracePt t="31648" x="4549775" y="4240213"/>
          <p14:tracePt t="31655" x="4586288" y="4249738"/>
          <p14:tracePt t="31664" x="4603750" y="4259263"/>
          <p14:tracePt t="31671" x="4630738" y="4268788"/>
          <p14:tracePt t="31680" x="4667250" y="4268788"/>
          <p14:tracePt t="31688" x="4713288" y="4268788"/>
          <p14:tracePt t="31697" x="4767263" y="4268788"/>
          <p14:tracePt t="31702" x="4840288" y="4286250"/>
          <p14:tracePt t="31710" x="4922838" y="4295775"/>
          <p14:tracePt t="31718" x="5032375" y="4322763"/>
          <p14:tracePt t="31726" x="5122863" y="4322763"/>
          <p14:tracePt t="31734" x="5224463" y="4340225"/>
          <p14:tracePt t="31742" x="5314950" y="4340225"/>
          <p14:tracePt t="31750" x="5405438" y="4340225"/>
          <p14:tracePt t="31758" x="5478463" y="4340225"/>
          <p14:tracePt t="31766" x="5534025" y="4340225"/>
          <p14:tracePt t="31774" x="5561013" y="4340225"/>
          <p14:tracePt t="31783" x="5597525" y="4340225"/>
          <p14:tracePt t="31903" x="5561013" y="4340225"/>
          <p14:tracePt t="31910" x="5543550" y="4340225"/>
          <p14:tracePt t="31918" x="5487988" y="4340225"/>
          <p14:tracePt t="31926" x="5434013" y="4340225"/>
          <p14:tracePt t="31934" x="5397500" y="4340225"/>
          <p14:tracePt t="31942" x="5334000" y="4340225"/>
          <p14:tracePt t="31951" x="5297488" y="4322763"/>
          <p14:tracePt t="31958" x="5251450" y="4313238"/>
          <p14:tracePt t="31967" x="5224463" y="4313238"/>
          <p14:tracePt t="31974" x="5195888" y="4313238"/>
          <p14:tracePt t="31983" x="5178425" y="4313238"/>
          <p14:tracePt t="31991" x="5168900" y="4313238"/>
          <p14:tracePt t="32000" x="5141913" y="4303713"/>
          <p14:tracePt t="32018" x="5122863" y="4295775"/>
          <p14:tracePt t="32023" x="5114925" y="4276725"/>
          <p14:tracePt t="32032" x="5105400" y="4268788"/>
          <p14:tracePt t="32041" x="5095875" y="4259263"/>
          <p14:tracePt t="32048" x="5086350" y="4249738"/>
          <p14:tracePt t="32058" x="5086350" y="4232275"/>
          <p14:tracePt t="32064" x="5078413" y="4222750"/>
          <p14:tracePt t="32072" x="5078413" y="4213225"/>
          <p14:tracePt t="32079" x="5078413" y="4203700"/>
          <p14:tracePt t="32087" x="5078413" y="4195763"/>
          <p14:tracePt t="32103" x="5078413" y="4176713"/>
          <p14:tracePt t="32111" x="5078413" y="4159250"/>
          <p14:tracePt t="32119" x="5078413" y="4130675"/>
          <p14:tracePt t="32126" x="5078413" y="4113213"/>
          <p14:tracePt t="32134" x="5078413" y="4086225"/>
          <p14:tracePt t="32142" x="5078413" y="4067175"/>
          <p14:tracePt t="32150" x="5095875" y="4040188"/>
          <p14:tracePt t="32158" x="5122863" y="4013200"/>
          <p14:tracePt t="32166" x="5151438" y="4013200"/>
          <p14:tracePt t="32174" x="5187950" y="3994150"/>
          <p14:tracePt t="32182" x="5214938" y="3976688"/>
          <p14:tracePt t="32190" x="5251450" y="3976688"/>
          <p14:tracePt t="32200" x="5297488" y="3957638"/>
          <p14:tracePt t="32207" x="5341938" y="3957638"/>
          <p14:tracePt t="32217" x="5368925" y="3957638"/>
          <p14:tracePt t="32223" x="5397500" y="3948113"/>
          <p14:tracePt t="32231" x="5405438" y="3948113"/>
          <p14:tracePt t="32239" x="5414963" y="3948113"/>
          <p14:tracePt t="32247" x="5441950" y="3948113"/>
          <p14:tracePt t="32255" x="5451475" y="3948113"/>
          <p14:tracePt t="32271" x="5470525" y="3948113"/>
          <p14:tracePt t="32286" x="5478463" y="3948113"/>
          <p14:tracePt t="32294" x="5487988" y="3948113"/>
          <p14:tracePt t="32302" x="5497513" y="3948113"/>
          <p14:tracePt t="32326" x="5514975" y="3948113"/>
          <p14:tracePt t="32368" x="5534025" y="3957638"/>
          <p14:tracePt t="32384" x="5543550" y="3967163"/>
          <p14:tracePt t="32392" x="5551488" y="3984625"/>
          <p14:tracePt t="32400" x="5561013" y="4003675"/>
          <p14:tracePt t="32409" x="5561013" y="4021138"/>
          <p14:tracePt t="32418" x="5561013" y="4057650"/>
          <p14:tracePt t="32423" x="5561013" y="4094163"/>
          <p14:tracePt t="32432" x="5561013" y="4122738"/>
          <p14:tracePt t="32439" x="5561013" y="4159250"/>
          <p14:tracePt t="32447" x="5543550" y="4195763"/>
          <p14:tracePt t="32455" x="5497513" y="4240213"/>
          <p14:tracePt t="32463" x="5461000" y="4268788"/>
          <p14:tracePt t="32471" x="5414963" y="4322763"/>
          <p14:tracePt t="32479" x="5368925" y="4340225"/>
          <p14:tracePt t="32489" x="5324475" y="4349750"/>
          <p14:tracePt t="32495" x="5260975" y="4376738"/>
          <p14:tracePt t="32504" x="5205413" y="4376738"/>
          <p14:tracePt t="32511" x="5168900" y="4386263"/>
          <p14:tracePt t="32520" x="5122863" y="4386263"/>
          <p14:tracePt t="32527" x="5105400" y="4395788"/>
          <p14:tracePt t="32536" x="5086350" y="4395788"/>
          <p14:tracePt t="32543" x="5078413" y="4395788"/>
          <p14:tracePt t="32559" x="5068888" y="4395788"/>
          <p14:tracePt t="32680" x="5078413" y="4386263"/>
          <p14:tracePt t="32832" x="5086350" y="4386263"/>
          <p14:tracePt t="32840" x="5095875" y="4395788"/>
          <p14:tracePt t="32848" x="5105400" y="4441825"/>
          <p14:tracePt t="32855" x="5114925" y="4478338"/>
          <p14:tracePt t="32864" x="5114925" y="4532313"/>
          <p14:tracePt t="32872" x="5114925" y="4587875"/>
          <p14:tracePt t="32879" x="5114925" y="4641850"/>
          <p14:tracePt t="32887" x="5114925" y="4714875"/>
          <p14:tracePt t="32896" x="5114925" y="4768850"/>
          <p14:tracePt t="32902" x="5114925" y="4833938"/>
          <p14:tracePt t="32910" x="5132388" y="4924425"/>
          <p14:tracePt t="32920" x="5132388" y="4960938"/>
          <p14:tracePt t="32928" x="5132388" y="4997450"/>
          <p14:tracePt t="32944" x="5132388" y="5006975"/>
          <p14:tracePt t="33016" x="5114925" y="5006975"/>
          <p14:tracePt t="33024" x="5086350" y="4987925"/>
          <p14:tracePt t="33032" x="5049838" y="4979988"/>
          <p14:tracePt t="33040" x="5005388" y="4943475"/>
          <p14:tracePt t="33048" x="4922838" y="4878388"/>
          <p14:tracePt t="33055" x="4832350" y="4851400"/>
          <p14:tracePt t="33064" x="4695825" y="4787900"/>
          <p14:tracePt t="33073" x="4503738" y="4705350"/>
          <p14:tracePt t="33081" x="4257675" y="4595813"/>
          <p14:tracePt t="33088" x="3992563" y="4522788"/>
          <p14:tracePt t="33095" x="3629025" y="4432300"/>
          <p14:tracePt t="33103" x="3346450" y="4395788"/>
          <p14:tracePt t="33111" x="3154363" y="4386263"/>
          <p14:tracePt t="33121" x="2935288" y="4332288"/>
          <p14:tracePt t="33127" x="2771775" y="4322763"/>
          <p14:tracePt t="33136" x="2662238" y="4303713"/>
          <p14:tracePt t="33143" x="2570163" y="4303713"/>
          <p14:tracePt t="33151" x="2533650" y="4303713"/>
          <p14:tracePt t="33159" x="2498725" y="4303713"/>
          <p14:tracePt t="33175" x="2489200" y="4303713"/>
          <p14:tracePt t="33256" x="2479675" y="4303713"/>
          <p14:tracePt t="33264" x="2462213" y="4303713"/>
          <p14:tracePt t="33271" x="2452688" y="4303713"/>
          <p14:tracePt t="33311" x="2443163" y="4303713"/>
          <p14:tracePt t="33550" x="2433638" y="4313238"/>
          <p14:tracePt t="33558" x="2433638" y="4413250"/>
          <p14:tracePt t="33567" x="2425700" y="4541838"/>
          <p14:tracePt t="33575" x="2379663" y="4668838"/>
          <p14:tracePt t="33584" x="2333625" y="4824413"/>
          <p14:tracePt t="33591" x="2306638" y="4914900"/>
          <p14:tracePt t="33601" x="2279650" y="5016500"/>
          <p14:tracePt t="33607" x="2243138" y="5080000"/>
          <p14:tracePt t="33619" x="2224088" y="5133975"/>
          <p14:tracePt t="33623" x="2206625" y="5180013"/>
          <p14:tracePt t="33631" x="2197100" y="5189538"/>
          <p14:tracePt t="33639" x="2197100" y="5197475"/>
          <p14:tracePt t="33671" x="2197100" y="5207000"/>
          <p14:tracePt t="33694" x="2197100" y="5216525"/>
          <p14:tracePt t="33702" x="2206625" y="5216525"/>
          <p14:tracePt t="33710" x="2224088" y="5207000"/>
          <p14:tracePt t="33718" x="2251075" y="5189538"/>
          <p14:tracePt t="33726" x="2270125" y="5180013"/>
          <p14:tracePt t="33734" x="2306638" y="5143500"/>
          <p14:tracePt t="33742" x="2333625" y="5126038"/>
          <p14:tracePt t="33752" x="2352675" y="5106988"/>
          <p14:tracePt t="33759" x="2370138" y="5070475"/>
          <p14:tracePt t="33767" x="2389188" y="5033963"/>
          <p14:tracePt t="33775" x="2397125" y="4997450"/>
          <p14:tracePt t="33783" x="2406650" y="4960938"/>
          <p14:tracePt t="33791" x="2406650" y="4933950"/>
          <p14:tracePt t="33801" x="2416175" y="4878388"/>
          <p14:tracePt t="33807" x="2443163" y="4814888"/>
          <p14:tracePt t="33816" x="2452688" y="4768850"/>
          <p14:tracePt t="33823" x="2452688" y="4732338"/>
          <p14:tracePt t="33831" x="2462213" y="4714875"/>
          <p14:tracePt t="33839" x="2462213" y="4678363"/>
          <p14:tracePt t="33847" x="2462213" y="4660900"/>
          <p14:tracePt t="33855" x="2462213" y="4632325"/>
          <p14:tracePt t="33863" x="2462213" y="4624388"/>
          <p14:tracePt t="33871" x="2470150" y="4614863"/>
          <p14:tracePt t="33879" x="2470150" y="4595813"/>
          <p14:tracePt t="33887" x="2470150" y="4587875"/>
          <p14:tracePt t="33902" x="2489200" y="4551363"/>
          <p14:tracePt t="33910" x="2498725" y="4541838"/>
          <p14:tracePt t="33918" x="2498725" y="4514850"/>
          <p14:tracePt t="33926" x="2506663" y="4495800"/>
          <p14:tracePt t="33942" x="2516188" y="4478338"/>
          <p14:tracePt t="33951" x="2516188" y="4468813"/>
          <p14:tracePt t="33958" x="2525713" y="4449763"/>
          <p14:tracePt t="33983" x="2533650" y="4441825"/>
          <p14:tracePt t="34016" x="2543175" y="4441825"/>
          <p14:tracePt t="34024" x="2562225" y="4441825"/>
          <p14:tracePt t="34032" x="2589213" y="4441825"/>
          <p14:tracePt t="34040" x="2635250" y="4441825"/>
          <p14:tracePt t="34048" x="2671763" y="4441825"/>
          <p14:tracePt t="34055" x="2744788" y="4441825"/>
          <p14:tracePt t="34064" x="2817813" y="4441825"/>
          <p14:tracePt t="34072" x="2925763" y="4441825"/>
          <p14:tracePt t="34080" x="3054350" y="4441825"/>
          <p14:tracePt t="34087" x="3217863" y="4441825"/>
          <p14:tracePt t="34096" x="3382963" y="4441825"/>
          <p14:tracePt t="34103" x="3609975" y="4432300"/>
          <p14:tracePt t="34112" x="3829050" y="4376738"/>
          <p14:tracePt t="34120" x="4138613" y="4340225"/>
          <p14:tracePt t="34128" x="4549775" y="4222750"/>
          <p14:tracePt t="34135" x="5059363" y="4103688"/>
          <p14:tracePt t="34144" x="5534025" y="4013200"/>
          <p14:tracePt t="34152" x="6080125" y="3884613"/>
          <p14:tracePt t="34160" x="6481763" y="3794125"/>
          <p14:tracePt t="34168" x="6929438" y="3675063"/>
          <p14:tracePt t="34176" x="7402513" y="3584575"/>
          <p14:tracePt t="34185" x="7794625" y="3519488"/>
          <p14:tracePt t="34191" x="8159750" y="3455988"/>
          <p14:tracePt t="34201" x="8605838" y="3429000"/>
          <p14:tracePt t="34207" x="8870950" y="3429000"/>
          <p14:tracePt t="34217" x="9097963" y="34290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ja-JP" sz="3800" dirty="0"/>
              <a:t>Cache coherence (consistency) problem</a:t>
            </a:r>
          </a:p>
        </p:txBody>
      </p:sp>
      <p:sp>
        <p:nvSpPr>
          <p:cNvPr id="2150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08"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0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1" name="AutoShape 7"/>
          <p:cNvSpPr>
            <a:spLocks noChangeArrowheads="1"/>
          </p:cNvSpPr>
          <p:nvPr/>
        </p:nvSpPr>
        <p:spPr bwMode="auto">
          <a:xfrm>
            <a:off x="304800" y="2286000"/>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1512" name="Group 8"/>
          <p:cNvGrpSpPr>
            <a:grpSpLocks/>
          </p:cNvGrpSpPr>
          <p:nvPr/>
        </p:nvGrpSpPr>
        <p:grpSpPr bwMode="auto">
          <a:xfrm>
            <a:off x="4876800" y="3048000"/>
            <a:ext cx="762000" cy="2514600"/>
            <a:chOff x="672" y="2208"/>
            <a:chExt cx="480" cy="1584"/>
          </a:xfrm>
        </p:grpSpPr>
        <p:sp>
          <p:nvSpPr>
            <p:cNvPr id="21538"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39"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40"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41"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3" name="Group 13"/>
          <p:cNvGrpSpPr>
            <a:grpSpLocks/>
          </p:cNvGrpSpPr>
          <p:nvPr/>
        </p:nvGrpSpPr>
        <p:grpSpPr bwMode="auto">
          <a:xfrm>
            <a:off x="3429000" y="3048000"/>
            <a:ext cx="762000" cy="2514600"/>
            <a:chOff x="672" y="2208"/>
            <a:chExt cx="480" cy="1584"/>
          </a:xfrm>
        </p:grpSpPr>
        <p:sp>
          <p:nvSpPr>
            <p:cNvPr id="21534"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35"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36"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7"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4" name="Group 18"/>
          <p:cNvGrpSpPr>
            <a:grpSpLocks/>
          </p:cNvGrpSpPr>
          <p:nvPr/>
        </p:nvGrpSpPr>
        <p:grpSpPr bwMode="auto">
          <a:xfrm>
            <a:off x="6324600" y="3048000"/>
            <a:ext cx="762000" cy="2514600"/>
            <a:chOff x="672" y="2208"/>
            <a:chExt cx="480" cy="1584"/>
          </a:xfrm>
        </p:grpSpPr>
        <p:sp>
          <p:nvSpPr>
            <p:cNvPr id="21530"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1531"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1532"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3"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1515"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Main</a:t>
            </a:r>
            <a:r>
              <a:rPr lang="ja-JP" altLang="en-US" sz="1800" dirty="0">
                <a:latin typeface="Times New Roman" panose="02020603050405020304" pitchFamily="18" charset="0"/>
              </a:rPr>
              <a:t>　</a:t>
            </a:r>
            <a:r>
              <a:rPr lang="en-US" altLang="ja-JP" sz="1800" dirty="0">
                <a:latin typeface="Times New Roman" panose="02020603050405020304" pitchFamily="18" charset="0"/>
              </a:rPr>
              <a:t>Memory</a:t>
            </a:r>
          </a:p>
          <a:p>
            <a:pPr algn="ctr" eaLnBrk="1" hangingPunct="1">
              <a:spcBef>
                <a:spcPct val="0"/>
              </a:spcBef>
              <a:buClrTx/>
              <a:buSzTx/>
              <a:buFontTx/>
              <a:buNone/>
            </a:pPr>
            <a:r>
              <a:rPr lang="en-US" altLang="ja-JP" sz="1800" dirty="0">
                <a:latin typeface="Times New Roman" panose="02020603050405020304" pitchFamily="18" charset="0"/>
              </a:rPr>
              <a:t>(L2 Cache)</a:t>
            </a:r>
          </a:p>
        </p:txBody>
      </p:sp>
      <p:sp>
        <p:nvSpPr>
          <p:cNvPr id="21516"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1517"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1518" name="Group 26"/>
          <p:cNvGrpSpPr>
            <a:grpSpLocks/>
          </p:cNvGrpSpPr>
          <p:nvPr/>
        </p:nvGrpSpPr>
        <p:grpSpPr bwMode="auto">
          <a:xfrm>
            <a:off x="1219200" y="3336925"/>
            <a:ext cx="962025" cy="633413"/>
            <a:chOff x="806" y="2078"/>
            <a:chExt cx="606" cy="399"/>
          </a:xfrm>
        </p:grpSpPr>
        <p:sp>
          <p:nvSpPr>
            <p:cNvPr id="21528"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1529"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02110" name="Line 30"/>
          <p:cNvSpPr>
            <a:spLocks noChangeShapeType="1"/>
          </p:cNvSpPr>
          <p:nvPr/>
        </p:nvSpPr>
        <p:spPr bwMode="auto">
          <a:xfrm flipV="1">
            <a:off x="5334000" y="4191000"/>
            <a:ext cx="0" cy="609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2111" name="Text Box 31"/>
          <p:cNvSpPr txBox="1">
            <a:spLocks noChangeArrowheads="1"/>
          </p:cNvSpPr>
          <p:nvPr/>
        </p:nvSpPr>
        <p:spPr bwMode="auto">
          <a:xfrm>
            <a:off x="2124075" y="6186488"/>
            <a:ext cx="44085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dirty="0">
                <a:latin typeface="Times New Roman" panose="02020603050405020304" pitchFamily="18" charset="0"/>
              </a:rPr>
              <a:t>Data in each cache is not the same</a:t>
            </a:r>
          </a:p>
        </p:txBody>
      </p:sp>
      <p:sp>
        <p:nvSpPr>
          <p:cNvPr id="302112" name="Text Box 32"/>
          <p:cNvSpPr txBox="1">
            <a:spLocks noChangeArrowheads="1"/>
          </p:cNvSpPr>
          <p:nvPr/>
        </p:nvSpPr>
        <p:spPr bwMode="auto">
          <a:xfrm>
            <a:off x="5076825" y="3789363"/>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HGP創英角ｺﾞｼｯｸUB" panose="020B0900000000000000" pitchFamily="50" charset="-128"/>
                <a:ea typeface="HGP創英角ｺﾞｼｯｸUB" panose="020B0900000000000000" pitchFamily="50" charset="-128"/>
              </a:rPr>
              <a:t>A</a:t>
            </a:r>
          </a:p>
        </p:txBody>
      </p:sp>
      <p:sp>
        <p:nvSpPr>
          <p:cNvPr id="302114" name="Text Box 34"/>
          <p:cNvSpPr txBox="1">
            <a:spLocks noChangeArrowheads="1"/>
          </p:cNvSpPr>
          <p:nvPr/>
        </p:nvSpPr>
        <p:spPr bwMode="auto">
          <a:xfrm>
            <a:off x="2124075" y="3716338"/>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HGP創英角ｺﾞｼｯｸUB" panose="020B0900000000000000" pitchFamily="50" charset="-128"/>
                <a:ea typeface="HGP創英角ｺﾞｼｯｸUB" panose="020B0900000000000000" pitchFamily="50" charset="-128"/>
              </a:rPr>
              <a:t>A</a:t>
            </a:r>
          </a:p>
        </p:txBody>
      </p:sp>
      <p:sp>
        <p:nvSpPr>
          <p:cNvPr id="302117" name="Text Box 37"/>
          <p:cNvSpPr txBox="1">
            <a:spLocks noChangeArrowheads="1"/>
          </p:cNvSpPr>
          <p:nvPr/>
        </p:nvSpPr>
        <p:spPr bwMode="auto">
          <a:xfrm>
            <a:off x="5075238" y="3789363"/>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solidFill>
                  <a:srgbClr val="CC0000"/>
                </a:solidFill>
                <a:latin typeface="HGP創英角ｺﾞｼｯｸUB" panose="020B0900000000000000" pitchFamily="50" charset="-128"/>
                <a:ea typeface="HGP創英角ｺﾞｼｯｸUB" panose="020B0900000000000000" pitchFamily="50" charset="-128"/>
              </a:rPr>
              <a:t>A’</a:t>
            </a:r>
          </a:p>
        </p:txBody>
      </p:sp>
      <p:pic>
        <p:nvPicPr>
          <p:cNvPr id="2" name="オーディオ 1">
            <a:hlinkClick r:id="" action="ppaction://media"/>
            <a:extLst>
              <a:ext uri="{FF2B5EF4-FFF2-40B4-BE49-F238E27FC236}">
                <a16:creationId xmlns:a16="http://schemas.microsoft.com/office/drawing/2014/main" id="{95D5E6E9-D0F8-42B8-99BF-3EAEDD6B6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10322206"/>
      </p:ext>
    </p:extLst>
  </p:cSld>
  <p:clrMapOvr>
    <a:masterClrMapping/>
  </p:clrMapOvr>
  <mc:AlternateContent xmlns:mc="http://schemas.openxmlformats.org/markup-compatibility/2006">
    <mc:Choice xmlns:p14="http://schemas.microsoft.com/office/powerpoint/2010/main" Requires="p14">
      <p:transition spd="slow" p14:dur="2000" advTm="24675"/>
    </mc:Choice>
    <mc:Fallback>
      <p:transition spd="slow" advTm="2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1" x="8451850" y="4532313"/>
          <p14:tracePt t="819" x="7967663" y="4678363"/>
          <p14:tracePt t="826" x="7458075" y="4797425"/>
          <p14:tracePt t="836" x="6964363" y="4970463"/>
          <p14:tracePt t="841" x="6500813" y="5043488"/>
          <p14:tracePt t="849" x="6035675" y="5106988"/>
          <p14:tracePt t="857" x="5643563" y="5153025"/>
          <p14:tracePt t="865" x="5287963" y="5216525"/>
          <p14:tracePt t="873" x="5122863" y="5243513"/>
          <p14:tracePt t="881" x="4949825" y="5280025"/>
          <p14:tracePt t="889" x="4822825" y="5307013"/>
          <p14:tracePt t="902" x="4722813" y="5343525"/>
          <p14:tracePt t="905" x="4649788" y="5362575"/>
          <p14:tracePt t="913" x="4586288" y="5380038"/>
          <p14:tracePt t="921" x="4521200" y="5426075"/>
          <p14:tracePt t="929" x="4513263" y="5426075"/>
          <p14:tracePt t="937" x="4476750" y="5435600"/>
          <p14:tracePt t="945" x="4448175" y="5435600"/>
          <p14:tracePt t="953" x="4430713" y="5435600"/>
          <p14:tracePt t="961" x="4394200" y="5435600"/>
          <p14:tracePt t="969" x="4384675" y="5445125"/>
          <p14:tracePt t="977" x="4348163" y="5453063"/>
          <p14:tracePt t="986" x="4340225" y="5453063"/>
          <p14:tracePt t="993" x="4321175" y="5472113"/>
          <p14:tracePt t="1001" x="4294188" y="5481638"/>
          <p14:tracePt t="1009" x="4275138" y="5508625"/>
          <p14:tracePt t="1018" x="4248150" y="5526088"/>
          <p14:tracePt t="1025" x="4230688" y="5535613"/>
          <p14:tracePt t="1034" x="4194175" y="5554663"/>
          <p14:tracePt t="1041" x="4157663" y="5562600"/>
          <p14:tracePt t="1049" x="4138613" y="5572125"/>
          <p14:tracePt t="1057" x="4102100" y="5581650"/>
          <p14:tracePt t="1065" x="4057650" y="5608638"/>
          <p14:tracePt t="1073" x="4038600" y="5608638"/>
          <p14:tracePt t="1081" x="4021138" y="5608638"/>
          <p14:tracePt t="1089" x="4002088" y="5618163"/>
          <p14:tracePt t="1202" x="4029075" y="5589588"/>
          <p14:tracePt t="1210" x="4111625" y="5518150"/>
          <p14:tracePt t="1218" x="4194175" y="5462588"/>
          <p14:tracePt t="1226" x="4311650" y="5408613"/>
          <p14:tracePt t="1236" x="4430713" y="5335588"/>
          <p14:tracePt t="1242" x="4540250" y="5289550"/>
          <p14:tracePt t="1252" x="4622800" y="5253038"/>
          <p14:tracePt t="1258" x="4722813" y="5207000"/>
          <p14:tracePt t="1266" x="4767263" y="5189538"/>
          <p14:tracePt t="1274" x="4868863" y="5126038"/>
          <p14:tracePt t="1282" x="4941888" y="5106988"/>
          <p14:tracePt t="1289" x="5022850" y="5060950"/>
          <p14:tracePt t="1298" x="5086350" y="5033963"/>
          <p14:tracePt t="1306" x="5151438" y="5016500"/>
          <p14:tracePt t="1313" x="5178425" y="5006975"/>
          <p14:tracePt t="1321" x="5195888" y="4997450"/>
          <p14:tracePt t="1329" x="5224463" y="4987925"/>
          <p14:tracePt t="1339" x="5241925" y="4987925"/>
          <p14:tracePt t="1346" x="5251450" y="4987925"/>
          <p14:tracePt t="1362" x="5260975" y="4979988"/>
          <p14:tracePt t="1649" x="5278438" y="4970463"/>
          <p14:tracePt t="1666" x="5297488" y="4987925"/>
          <p14:tracePt t="1673" x="5297488" y="5060950"/>
          <p14:tracePt t="1682" x="5305425" y="5080000"/>
          <p14:tracePt t="1690" x="5324475" y="5097463"/>
          <p14:tracePt t="1706" x="5324475" y="5106988"/>
          <p14:tracePt t="1834" x="5324475" y="5116513"/>
          <p14:tracePt t="1841" x="5314950" y="5116513"/>
          <p14:tracePt t="1849" x="5305425" y="5116513"/>
          <p14:tracePt t="1857" x="5287963" y="5116513"/>
          <p14:tracePt t="1885" x="5278438" y="5106988"/>
          <p14:tracePt t="1897" x="5260975" y="5106988"/>
          <p14:tracePt t="1905" x="5251450" y="5089525"/>
          <p14:tracePt t="1913" x="5251450" y="5080000"/>
          <p14:tracePt t="1921" x="5251450" y="5070475"/>
          <p14:tracePt t="2210" x="5260975" y="5053013"/>
          <p14:tracePt t="2218" x="5278438" y="5053013"/>
          <p14:tracePt t="2226" x="5334000" y="5024438"/>
          <p14:tracePt t="2235" x="5341938" y="5024438"/>
          <p14:tracePt t="2250" x="5360988" y="5016500"/>
          <p14:tracePt t="2258" x="5397500" y="5006975"/>
          <p14:tracePt t="2266" x="5434013" y="5006975"/>
          <p14:tracePt t="2274" x="5441950" y="5006975"/>
          <p14:tracePt t="2282" x="5451475" y="5006975"/>
          <p14:tracePt t="2306" x="5461000" y="4997450"/>
          <p14:tracePt t="2890" x="5461000" y="5006975"/>
          <p14:tracePt t="2978" x="5451475" y="5006975"/>
          <p14:tracePt t="2994" x="5441950" y="5006975"/>
          <p14:tracePt t="3001" x="5434013" y="5006975"/>
          <p14:tracePt t="3018" x="5414963" y="5006975"/>
          <p14:tracePt t="3074" x="5405438" y="5006975"/>
          <p14:tracePt t="3082" x="5405438" y="4933950"/>
          <p14:tracePt t="3090" x="5405438" y="4860925"/>
          <p14:tracePt t="3098" x="5405438" y="4814888"/>
          <p14:tracePt t="3106" x="5405438" y="4778375"/>
          <p14:tracePt t="3114" x="5405438" y="4732338"/>
          <p14:tracePt t="3122" x="5405438" y="4705350"/>
          <p14:tracePt t="3130" x="5405438" y="4660900"/>
          <p14:tracePt t="3138" x="5405438" y="4624388"/>
          <p14:tracePt t="3146" x="5405438" y="4605338"/>
          <p14:tracePt t="3154" x="5405438" y="4578350"/>
          <p14:tracePt t="3162" x="5405438" y="4551363"/>
          <p14:tracePt t="3170" x="5405438" y="4514850"/>
          <p14:tracePt t="3178" x="5405438" y="4495800"/>
          <p14:tracePt t="3186" x="5405438" y="4441825"/>
          <p14:tracePt t="3194" x="5405438" y="4413250"/>
          <p14:tracePt t="3202" x="5405438" y="4395788"/>
          <p14:tracePt t="3210" x="5405438" y="4368800"/>
          <p14:tracePt t="3219" x="5405438" y="4349750"/>
          <p14:tracePt t="3226" x="5405438" y="4322763"/>
          <p14:tracePt t="3235" x="5405438" y="4303713"/>
          <p14:tracePt t="3242" x="5405438" y="4276725"/>
          <p14:tracePt t="3251" x="5405438" y="4268788"/>
          <p14:tracePt t="3258" x="5405438" y="4232275"/>
          <p14:tracePt t="3266" x="5405438" y="4213225"/>
          <p14:tracePt t="3274" x="5405438" y="4186238"/>
          <p14:tracePt t="3282" x="5405438" y="4167188"/>
          <p14:tracePt t="3290" x="5405438" y="4149725"/>
          <p14:tracePt t="3298" x="5405438" y="4140200"/>
          <p14:tracePt t="3314" x="5397500" y="4122738"/>
          <p14:tracePt t="3474" x="5387975" y="4122738"/>
          <p14:tracePt t="3513" x="5360988" y="4130675"/>
          <p14:tracePt t="3521" x="5334000" y="4159250"/>
          <p14:tracePt t="3529" x="5278438" y="4186238"/>
          <p14:tracePt t="3537" x="5241925" y="4222750"/>
          <p14:tracePt t="3545" x="5224463" y="4249738"/>
          <p14:tracePt t="3553" x="5205413" y="4268788"/>
          <p14:tracePt t="3561" x="5159375" y="4303713"/>
          <p14:tracePt t="3569" x="5141913" y="4322763"/>
          <p14:tracePt t="3577" x="5122863" y="4332288"/>
          <p14:tracePt t="3585" x="5114925" y="4340225"/>
          <p14:tracePt t="3593" x="5105400" y="4349750"/>
          <p14:tracePt t="3634" x="5095875" y="4359275"/>
          <p14:tracePt t="3666" x="5095875" y="4368800"/>
          <p14:tracePt t="3674" x="5114925" y="4386263"/>
          <p14:tracePt t="3786" x="5141913" y="4386263"/>
          <p14:tracePt t="3794" x="5195888" y="4386263"/>
          <p14:tracePt t="3801" x="5334000" y="4359275"/>
          <p14:tracePt t="3810" x="5441950" y="4322763"/>
          <p14:tracePt t="3819" x="5561013" y="4295775"/>
          <p14:tracePt t="3826" x="5634038" y="4276725"/>
          <p14:tracePt t="3835" x="5688013" y="4276725"/>
          <p14:tracePt t="3842" x="5753100" y="4240213"/>
          <p14:tracePt t="3852" x="5761038" y="4240213"/>
          <p14:tracePt t="3858" x="5780088" y="4240213"/>
          <p14:tracePt t="3873" x="5789613" y="4232275"/>
          <p14:tracePt t="3978" x="5789613" y="4240213"/>
          <p14:tracePt t="3985" x="5789613" y="4259263"/>
          <p14:tracePt t="3993" x="5789613" y="4286250"/>
          <p14:tracePt t="4002" x="5789613" y="4303713"/>
          <p14:tracePt t="4010" x="5789613" y="4340225"/>
          <p14:tracePt t="4019" x="5789613" y="4376738"/>
          <p14:tracePt t="4026" x="5789613" y="4395788"/>
          <p14:tracePt t="4036" x="5789613" y="4422775"/>
          <p14:tracePt t="4042" x="5789613" y="4441825"/>
          <p14:tracePt t="4053" x="5789613" y="4449763"/>
          <p14:tracePt t="4058" x="5789613" y="4459288"/>
          <p14:tracePt t="4066" x="5789613" y="4468813"/>
          <p14:tracePt t="4082" x="5789613" y="4478338"/>
          <p14:tracePt t="4090" x="5789613" y="4486275"/>
          <p14:tracePt t="4162" x="5789613" y="4495800"/>
          <p14:tracePt t="4170" x="5753100" y="4495800"/>
          <p14:tracePt t="4178" x="5734050" y="4495800"/>
          <p14:tracePt t="4186" x="5697538" y="4495800"/>
          <p14:tracePt t="4194" x="5653088" y="4495800"/>
          <p14:tracePt t="4203" x="5616575" y="4495800"/>
          <p14:tracePt t="4210" x="5597525" y="4495800"/>
          <p14:tracePt t="4219" x="5570538" y="4495800"/>
          <p14:tracePt t="4226" x="5551488" y="4495800"/>
          <p14:tracePt t="4236" x="5543550" y="4495800"/>
          <p14:tracePt t="4282" x="5534025" y="4495800"/>
          <p14:tracePt t="4314" x="5534025" y="4478338"/>
          <p14:tracePt t="4322" x="5534025" y="4441825"/>
          <p14:tracePt t="4330" x="5534025" y="4386263"/>
          <p14:tracePt t="4338" x="5534025" y="4376738"/>
          <p14:tracePt t="4346" x="5524500" y="4368800"/>
          <p14:tracePt t="4585" x="5514975" y="4368800"/>
          <p14:tracePt t="4610" x="5507038" y="4359275"/>
          <p14:tracePt t="4674" x="5487988" y="4359275"/>
          <p14:tracePt t="5146" x="5478463" y="4340225"/>
          <p14:tracePt t="5154" x="5470525" y="4322763"/>
          <p14:tracePt t="5170" x="5461000" y="4295775"/>
          <p14:tracePt t="5178" x="5461000" y="4286250"/>
          <p14:tracePt t="5850" x="5461000" y="4295775"/>
          <p14:tracePt t="5986" x="5470525" y="4295775"/>
          <p14:tracePt t="6001" x="5470525" y="4286250"/>
          <p14:tracePt t="6098" x="5478463" y="4276725"/>
          <p14:tracePt t="6346" x="5470525" y="4276725"/>
          <p14:tracePt t="6362" x="5461000" y="4276725"/>
          <p14:tracePt t="6394" x="5451475" y="4276725"/>
          <p14:tracePt t="6410" x="5441950" y="4276725"/>
          <p14:tracePt t="6433" x="5405438" y="4276725"/>
          <p14:tracePt t="6441" x="5368925" y="4276725"/>
          <p14:tracePt t="6450" x="5341938" y="4276725"/>
          <p14:tracePt t="6457" x="5314950" y="4276725"/>
          <p14:tracePt t="6466" x="5278438" y="4276725"/>
          <p14:tracePt t="6473" x="5260975" y="4276725"/>
          <p14:tracePt t="6481" x="5241925" y="4276725"/>
          <p14:tracePt t="6497" x="5232400" y="4276725"/>
          <p14:tracePt t="6523" x="5224463" y="4276725"/>
          <p14:tracePt t="6528" x="5187950" y="4232275"/>
          <p14:tracePt t="6536" x="5187950" y="4222750"/>
          <p14:tracePt t="6545" x="5178425" y="4203700"/>
          <p14:tracePt t="6553" x="5168900" y="4176713"/>
          <p14:tracePt t="6561" x="5141913" y="4149725"/>
          <p14:tracePt t="6569" x="5122863" y="4130675"/>
          <p14:tracePt t="6577" x="5122863" y="4103688"/>
          <p14:tracePt t="6584" x="5114925" y="4086225"/>
          <p14:tracePt t="6602" x="5114925" y="4076700"/>
          <p14:tracePt t="6618" x="5114925" y="4057650"/>
          <p14:tracePt t="6626" x="5114925" y="4049713"/>
          <p14:tracePt t="6642" x="5114925" y="4040188"/>
          <p14:tracePt t="6653" x="5114925" y="4013200"/>
          <p14:tracePt t="6658" x="5114925" y="3994150"/>
          <p14:tracePt t="6668" x="5114925" y="3976688"/>
          <p14:tracePt t="6674" x="5114925" y="3957638"/>
          <p14:tracePt t="6682" x="5151438" y="3911600"/>
          <p14:tracePt t="6690" x="5187950" y="3903663"/>
          <p14:tracePt t="6698" x="5241925" y="3894138"/>
          <p14:tracePt t="6706" x="5297488" y="3875088"/>
          <p14:tracePt t="6714" x="5378450" y="3857625"/>
          <p14:tracePt t="6723" x="5470525" y="3857625"/>
          <p14:tracePt t="6730" x="5580063" y="3840163"/>
          <p14:tracePt t="6739" x="5661025" y="3830638"/>
          <p14:tracePt t="6746" x="5734050" y="3811588"/>
          <p14:tracePt t="6755" x="5789613" y="3811588"/>
          <p14:tracePt t="6762" x="5826125" y="3811588"/>
          <p14:tracePt t="6842" x="5834063" y="3821113"/>
          <p14:tracePt t="6851" x="5834063" y="3840163"/>
          <p14:tracePt t="6858" x="5834063" y="3894138"/>
          <p14:tracePt t="6869" x="5834063" y="3921125"/>
          <p14:tracePt t="6874" x="5834063" y="3948113"/>
          <p14:tracePt t="6882" x="5834063" y="3984625"/>
          <p14:tracePt t="6938" x="5834063" y="3994150"/>
          <p14:tracePt t="6946" x="5826125" y="3994150"/>
          <p14:tracePt t="6954" x="5770563" y="3994150"/>
          <p14:tracePt t="6962" x="5724525" y="3994150"/>
          <p14:tracePt t="6969" x="5688013" y="4003675"/>
          <p14:tracePt t="6978" x="5607050" y="4003675"/>
          <p14:tracePt t="6986" x="5588000" y="4030663"/>
          <p14:tracePt t="6994" x="5561013" y="4040188"/>
          <p14:tracePt t="7002" x="5534025" y="4049713"/>
          <p14:tracePt t="7010" x="5497513" y="4057650"/>
          <p14:tracePt t="7019" x="5461000" y="4076700"/>
          <p14:tracePt t="7027" x="5441950" y="4076700"/>
          <p14:tracePt t="7035" x="5397500" y="4103688"/>
          <p14:tracePt t="7042" x="5387975" y="4103688"/>
          <p14:tracePt t="7052" x="5368925" y="4113213"/>
          <p14:tracePt t="7058" x="5341938" y="4122738"/>
          <p14:tracePt t="7068" x="5334000" y="4130675"/>
          <p14:tracePt t="7074" x="5314950" y="4140200"/>
          <p14:tracePt t="7082" x="5305425" y="4149725"/>
          <p14:tracePt t="7090" x="5297488" y="4159250"/>
          <p14:tracePt t="7098" x="5297488" y="4167188"/>
          <p14:tracePt t="7106" x="5278438" y="4176713"/>
          <p14:tracePt t="7114" x="5268913" y="4186238"/>
          <p14:tracePt t="7186" x="5260975" y="4195763"/>
          <p14:tracePt t="7194" x="5241925" y="4213225"/>
          <p14:tracePt t="7202" x="5224463" y="4213225"/>
          <p14:tracePt t="7210" x="5195888" y="4213225"/>
          <p14:tracePt t="7218" x="5114925" y="4213225"/>
          <p14:tracePt t="7226" x="4986338" y="4203700"/>
          <p14:tracePt t="7235" x="4832350" y="4176713"/>
          <p14:tracePt t="7242" x="4667250" y="4140200"/>
          <p14:tracePt t="7251" x="4440238" y="4130675"/>
          <p14:tracePt t="7258" x="4275138" y="4094163"/>
          <p14:tracePt t="7268" x="4129088" y="4094163"/>
          <p14:tracePt t="7274" x="3984625" y="4094163"/>
          <p14:tracePt t="7282" x="3819525" y="4094163"/>
          <p14:tracePt t="7290" x="3673475" y="4094163"/>
          <p14:tracePt t="7298" x="3563938" y="4094163"/>
          <p14:tracePt t="7306" x="3473450" y="4094163"/>
          <p14:tracePt t="7314" x="3419475" y="4094163"/>
          <p14:tracePt t="7322" x="3363913" y="4094163"/>
          <p14:tracePt t="7330" x="3336925" y="4094163"/>
          <p14:tracePt t="7338" x="3317875" y="4094163"/>
          <p14:tracePt t="7346" x="3300413" y="4094163"/>
          <p14:tracePt t="7354" x="3290888" y="4094163"/>
          <p14:tracePt t="7450" x="3281363" y="4094163"/>
          <p14:tracePt t="7466" x="3281363" y="4103688"/>
          <p14:tracePt t="7474" x="3281363" y="4113213"/>
          <p14:tracePt t="7490" x="3281363" y="4122738"/>
          <p14:tracePt t="7498" x="3281363" y="4130675"/>
          <p14:tracePt t="7506" x="3273425" y="4140200"/>
          <p14:tracePt t="7522" x="3254375" y="4140200"/>
          <p14:tracePt t="7530" x="3244850" y="4140200"/>
          <p14:tracePt t="7538" x="3208338" y="4140200"/>
          <p14:tracePt t="7546" x="3154363" y="4140200"/>
          <p14:tracePt t="7553" x="3063875" y="4140200"/>
          <p14:tracePt t="7562" x="2990850" y="4140200"/>
          <p14:tracePt t="7570" x="2844800" y="4140200"/>
          <p14:tracePt t="7578" x="2679700" y="4140200"/>
          <p14:tracePt t="7586" x="2498725" y="4140200"/>
          <p14:tracePt t="7594" x="2343150" y="4140200"/>
          <p14:tracePt t="7603" x="2214563" y="4140200"/>
          <p14:tracePt t="7610" x="2133600" y="4140200"/>
          <p14:tracePt t="7619" x="2078038" y="4149725"/>
          <p14:tracePt t="7626" x="2070100" y="4159250"/>
          <p14:tracePt t="7635" x="2051050" y="4167188"/>
          <p14:tracePt t="7674" x="2070100" y="4167188"/>
          <p14:tracePt t="7682" x="2106613" y="4167188"/>
          <p14:tracePt t="7690" x="2143125" y="4186238"/>
          <p14:tracePt t="7698" x="2170113" y="4186238"/>
          <p14:tracePt t="7706" x="2179638" y="4186238"/>
          <p14:tracePt t="7714" x="2187575" y="4186238"/>
          <p14:tracePt t="7722" x="2206625" y="4186238"/>
          <p14:tracePt t="7730" x="2214563" y="4186238"/>
          <p14:tracePt t="7738" x="2251075" y="4186238"/>
          <p14:tracePt t="7746" x="2260600" y="4186238"/>
          <p14:tracePt t="7754" x="2279650" y="4186238"/>
          <p14:tracePt t="7762" x="2297113" y="4186238"/>
          <p14:tracePt t="7770" x="2316163" y="4186238"/>
          <p14:tracePt t="7778" x="2324100" y="4186238"/>
          <p14:tracePt t="7785" x="2333625" y="4186238"/>
          <p14:tracePt t="7794" x="2343150" y="4186238"/>
          <p14:tracePt t="7818" x="2352675" y="4186238"/>
          <p14:tracePt t="7834" x="2360613" y="4186238"/>
          <p14:tracePt t="7866" x="2360613" y="4176713"/>
          <p14:tracePt t="7874" x="2370138" y="4159250"/>
          <p14:tracePt t="7882" x="2389188" y="4159250"/>
          <p14:tracePt t="7891" x="2397125" y="4149725"/>
          <p14:tracePt t="7898" x="2406650" y="4149725"/>
          <p14:tracePt t="7906" x="2443163" y="4149725"/>
          <p14:tracePt t="7914" x="2470150" y="4149725"/>
          <p14:tracePt t="7922" x="2489200" y="4149725"/>
          <p14:tracePt t="7930" x="2543175" y="4149725"/>
          <p14:tracePt t="7938" x="2570163" y="4149725"/>
          <p14:tracePt t="7946" x="2579688" y="4149725"/>
          <p14:tracePt t="7954" x="2598738" y="4149725"/>
          <p14:tracePt t="7962" x="2616200" y="4159250"/>
          <p14:tracePt t="8217" x="2589213" y="4167188"/>
          <p14:tracePt t="8225" x="2579688" y="4186238"/>
          <p14:tracePt t="8233" x="2570163" y="4203700"/>
          <p14:tracePt t="8241" x="2570163" y="4249738"/>
          <p14:tracePt t="8251" x="2570163" y="4268788"/>
          <p14:tracePt t="8258" x="2570163" y="4295775"/>
          <p14:tracePt t="8268" x="2570163" y="4313238"/>
          <p14:tracePt t="8274" x="2570163" y="4322763"/>
          <p14:tracePt t="8282" x="2570163" y="4340225"/>
          <p14:tracePt t="8290" x="2570163" y="4349750"/>
          <p14:tracePt t="8306" x="2570163" y="4359275"/>
          <p14:tracePt t="8354" x="2570163" y="4368800"/>
          <p14:tracePt t="8362" x="2570163" y="4376738"/>
          <p14:tracePt t="8378" x="2570163" y="4395788"/>
          <p14:tracePt t="8386" x="2579688" y="4422775"/>
          <p14:tracePt t="8394" x="2589213" y="4441825"/>
          <p14:tracePt t="8403" x="2598738" y="4478338"/>
          <p14:tracePt t="8410" x="2598738" y="4486275"/>
          <p14:tracePt t="8419" x="2625725" y="4522788"/>
          <p14:tracePt t="8426" x="2625725" y="4541838"/>
          <p14:tracePt t="8437" x="2635250" y="4551363"/>
          <p14:tracePt t="8442" x="2635250" y="4559300"/>
          <p14:tracePt t="8452" x="2635250" y="4578350"/>
          <p14:tracePt t="8458" x="2635250" y="4587875"/>
          <p14:tracePt t="8469" x="2635250" y="4614863"/>
          <p14:tracePt t="8474" x="2606675" y="4632325"/>
          <p14:tracePt t="8482" x="2589213" y="4668838"/>
          <p14:tracePt t="8490" x="2570163" y="4668838"/>
          <p14:tracePt t="8498" x="2543175" y="4678363"/>
          <p14:tracePt t="8506" x="2516188" y="4697413"/>
          <p14:tracePt t="8514" x="2470150" y="4714875"/>
          <p14:tracePt t="8521" x="2406650" y="4732338"/>
          <p14:tracePt t="8529" x="2352675" y="4732338"/>
          <p14:tracePt t="8537" x="2287588" y="4751388"/>
          <p14:tracePt t="8545" x="2251075" y="4751388"/>
          <p14:tracePt t="8553" x="2206625" y="4751388"/>
          <p14:tracePt t="8561" x="2179638" y="4751388"/>
          <p14:tracePt t="8569" x="2143125" y="4751388"/>
          <p14:tracePt t="8577" x="2097088" y="4751388"/>
          <p14:tracePt t="8585" x="2078038" y="4751388"/>
          <p14:tracePt t="8593" x="2051050" y="4751388"/>
          <p14:tracePt t="8601" x="2041525" y="4751388"/>
          <p14:tracePt t="8609" x="2014538" y="4751388"/>
          <p14:tracePt t="8625" x="2005013" y="4751388"/>
          <p14:tracePt t="8634" x="2005013" y="4732338"/>
          <p14:tracePt t="8641" x="1978025" y="4668838"/>
          <p14:tracePt t="8651" x="1978025" y="4632325"/>
          <p14:tracePt t="8657" x="1978025" y="4578350"/>
          <p14:tracePt t="8667" x="1978025" y="4522788"/>
          <p14:tracePt t="8673" x="1968500" y="4459288"/>
          <p14:tracePt t="8681" x="1960563" y="4422775"/>
          <p14:tracePt t="8689" x="1960563" y="4386263"/>
          <p14:tracePt t="8697" x="1941513" y="4332288"/>
          <p14:tracePt t="8705" x="1941513" y="4295775"/>
          <p14:tracePt t="8713" x="1931988" y="4268788"/>
          <p14:tracePt t="8721" x="1931988" y="4249738"/>
          <p14:tracePt t="8729" x="1931988" y="4213225"/>
          <p14:tracePt t="8745" x="1931988" y="4195763"/>
          <p14:tracePt t="8753" x="1931988" y="4167188"/>
          <p14:tracePt t="8761" x="1931988" y="4149725"/>
          <p14:tracePt t="8769" x="1931988" y="4130675"/>
          <p14:tracePt t="8778" x="1931988" y="4113213"/>
          <p14:tracePt t="8786" x="1951038" y="4076700"/>
          <p14:tracePt t="8793" x="1968500" y="4057650"/>
          <p14:tracePt t="8801" x="1978025" y="4049713"/>
          <p14:tracePt t="8810" x="2005013" y="4021138"/>
          <p14:tracePt t="8818" x="2033588" y="3994150"/>
          <p14:tracePt t="8826" x="2078038" y="3967163"/>
          <p14:tracePt t="8835" x="2106613" y="3957638"/>
          <p14:tracePt t="8841" x="2160588" y="3948113"/>
          <p14:tracePt t="8852" x="2224088" y="3948113"/>
          <p14:tracePt t="8858" x="2297113" y="3948113"/>
          <p14:tracePt t="8867" x="2406650" y="3948113"/>
          <p14:tracePt t="8874" x="2479675" y="3948113"/>
          <p14:tracePt t="8884" x="2570163" y="3948113"/>
          <p14:tracePt t="8889" x="2616200" y="3948113"/>
          <p14:tracePt t="8896" x="2652713" y="3948113"/>
          <p14:tracePt t="8905" x="2725738" y="3967163"/>
          <p14:tracePt t="8913" x="2771775" y="3984625"/>
          <p14:tracePt t="8921" x="2781300" y="3994150"/>
          <p14:tracePt t="8929" x="2825750" y="4021138"/>
          <p14:tracePt t="8945" x="2881313" y="4076700"/>
          <p14:tracePt t="8953" x="2898775" y="4103688"/>
          <p14:tracePt t="8961" x="2908300" y="4149725"/>
          <p14:tracePt t="8969" x="2925763" y="4176713"/>
          <p14:tracePt t="8977" x="2954338" y="4222750"/>
          <p14:tracePt t="8985" x="2962275" y="4249738"/>
          <p14:tracePt t="8994" x="2981325" y="4286250"/>
          <p14:tracePt t="9002" x="2981325" y="4295775"/>
          <p14:tracePt t="9010" x="2990850" y="4295775"/>
          <p14:tracePt t="9018" x="2990850" y="4313238"/>
          <p14:tracePt t="9026" x="2990850" y="4322763"/>
          <p14:tracePt t="9035" x="2990850" y="4332288"/>
          <p14:tracePt t="9052" x="2990850" y="4368800"/>
          <p14:tracePt t="9058" x="2971800" y="4395788"/>
          <p14:tracePt t="9068" x="2917825" y="4449763"/>
          <p14:tracePt t="9074" x="2852738" y="4495800"/>
          <p14:tracePt t="9082" x="2789238" y="4551363"/>
          <p14:tracePt t="9090" x="2689225" y="4595813"/>
          <p14:tracePt t="9098" x="2570163" y="4668838"/>
          <p14:tracePt t="9106" x="2452688" y="4741863"/>
          <p14:tracePt t="9114" x="2352675" y="4797425"/>
          <p14:tracePt t="9122" x="2206625" y="4860925"/>
          <p14:tracePt t="9130" x="2170113" y="4878388"/>
          <p14:tracePt t="9138" x="2114550" y="4914900"/>
          <p14:tracePt t="9146" x="2097088" y="4914900"/>
          <p14:tracePt t="9154" x="2078038" y="4924425"/>
          <p14:tracePt t="9162" x="2060575" y="4933950"/>
          <p14:tracePt t="9194" x="2051050" y="4933950"/>
          <p14:tracePt t="9226" x="2033588" y="4933950"/>
          <p14:tracePt t="9234" x="1978025" y="4906963"/>
          <p14:tracePt t="9242" x="1941513" y="4878388"/>
          <p14:tracePt t="9251" x="1914525" y="4824413"/>
          <p14:tracePt t="9258" x="1868488" y="4751388"/>
          <p14:tracePt t="9268" x="1868488" y="4714875"/>
          <p14:tracePt t="9274" x="1860550" y="4678363"/>
          <p14:tracePt t="9282" x="1860550" y="4624388"/>
          <p14:tracePt t="9290" x="1860550" y="4541838"/>
          <p14:tracePt t="9298" x="1860550" y="4486275"/>
          <p14:tracePt t="9306" x="1860550" y="4432300"/>
          <p14:tracePt t="9314" x="1878013" y="4368800"/>
          <p14:tracePt t="9322" x="1895475" y="4322763"/>
          <p14:tracePt t="9330" x="1905000" y="4295775"/>
          <p14:tracePt t="9338" x="1914525" y="4268788"/>
          <p14:tracePt t="9346" x="1924050" y="4259263"/>
          <p14:tracePt t="9355" x="1941513" y="4240213"/>
          <p14:tracePt t="9362" x="1941513" y="4232275"/>
          <p14:tracePt t="9371" x="1951038" y="4222750"/>
          <p14:tracePt t="9378" x="1968500" y="4213225"/>
          <p14:tracePt t="9386" x="1978025" y="4213225"/>
          <p14:tracePt t="9394" x="2005013" y="4203700"/>
          <p14:tracePt t="9402" x="2033588" y="4195763"/>
          <p14:tracePt t="9410" x="2060575" y="4186238"/>
          <p14:tracePt t="9418" x="2114550" y="4186238"/>
          <p14:tracePt t="9426" x="2170113" y="4186238"/>
          <p14:tracePt t="9436" x="2243138" y="4186238"/>
          <p14:tracePt t="9442" x="2360613" y="4186238"/>
          <p14:tracePt t="9453" x="2452688" y="4186238"/>
          <p14:tracePt t="9458" x="2579688" y="4186238"/>
          <p14:tracePt t="9468" x="2635250" y="4186238"/>
          <p14:tracePt t="9474" x="2689225" y="4186238"/>
          <p14:tracePt t="9482" x="2744788" y="4186238"/>
          <p14:tracePt t="9490" x="2789238" y="4213225"/>
          <p14:tracePt t="9498" x="2825750" y="4232275"/>
          <p14:tracePt t="9506" x="2852738" y="4249738"/>
          <p14:tracePt t="9514" x="2862263" y="4259263"/>
          <p14:tracePt t="9522" x="2871788" y="4268788"/>
          <p14:tracePt t="9530" x="2871788" y="4286250"/>
          <p14:tracePt t="9538" x="2871788" y="4313238"/>
          <p14:tracePt t="9546" x="2881313" y="4332288"/>
          <p14:tracePt t="9554" x="2881313" y="4376738"/>
          <p14:tracePt t="9562" x="2898775" y="4432300"/>
          <p14:tracePt t="9571" x="2898775" y="4441825"/>
          <p14:tracePt t="9578" x="2898775" y="4468813"/>
          <p14:tracePt t="9585" x="2917825" y="4495800"/>
          <p14:tracePt t="9594" x="2917825" y="4514850"/>
          <p14:tracePt t="9603" x="2917825" y="4522788"/>
          <p14:tracePt t="9610" x="2917825" y="4532313"/>
          <p14:tracePt t="9754" x="2917825" y="4559300"/>
          <p14:tracePt t="9762" x="2898775" y="4587875"/>
          <p14:tracePt t="9770" x="2889250" y="4587875"/>
          <p14:tracePt t="9778" x="2862263" y="4614863"/>
          <p14:tracePt t="9786" x="2844800" y="4641850"/>
          <p14:tracePt t="9794" x="2835275" y="4641850"/>
          <p14:tracePt t="9803" x="2808288" y="4660900"/>
          <p14:tracePt t="9809" x="2781300" y="4687888"/>
          <p14:tracePt t="9817" x="2752725" y="4705350"/>
          <p14:tracePt t="9825" x="2716213" y="4724400"/>
          <p14:tracePt t="9833" x="2679700" y="4732338"/>
          <p14:tracePt t="9841" x="2643188" y="4768850"/>
          <p14:tracePt t="9850" x="2598738" y="4787900"/>
          <p14:tracePt t="9857" x="2570163" y="4787900"/>
          <p14:tracePt t="9866" x="2543175" y="4824413"/>
          <p14:tracePt t="9881" x="2506663" y="4833938"/>
          <p14:tracePt t="9898" x="2489200" y="4841875"/>
          <p14:tracePt t="9905" x="2452688" y="4841875"/>
          <p14:tracePt t="9930" x="2425700" y="4841875"/>
          <p14:tracePt t="9938" x="2406650" y="4841875"/>
          <p14:tracePt t="9946" x="2360613" y="4841875"/>
          <p14:tracePt t="9954" x="2287588" y="4824413"/>
          <p14:tracePt t="9962" x="2243138" y="4805363"/>
          <p14:tracePt t="9970" x="2160588" y="4751388"/>
          <p14:tracePt t="9987" x="2024063" y="4678363"/>
          <p14:tracePt t="9996" x="1978025" y="4660900"/>
          <p14:tracePt t="10003" x="1931988" y="4651375"/>
          <p14:tracePt t="10009" x="1887538" y="4614863"/>
          <p14:tracePt t="10018" x="1868488" y="4595813"/>
          <p14:tracePt t="10025" x="1824038" y="4559300"/>
          <p14:tracePt t="10041" x="1814513" y="4532313"/>
          <p14:tracePt t="10051" x="1814513" y="4522788"/>
          <p14:tracePt t="10057" x="1814513" y="4505325"/>
          <p14:tracePt t="10068" x="1814513" y="4478338"/>
          <p14:tracePt t="10073" x="1814513" y="4459288"/>
          <p14:tracePt t="10082" x="1814513" y="4413250"/>
          <p14:tracePt t="10090" x="1814513" y="4386263"/>
          <p14:tracePt t="10097" x="1814513" y="4359275"/>
          <p14:tracePt t="10105" x="1814513" y="4332288"/>
          <p14:tracePt t="10113" x="1814513" y="4322763"/>
          <p14:tracePt t="10121" x="1814513" y="4295775"/>
          <p14:tracePt t="10129" x="1814513" y="4286250"/>
          <p14:tracePt t="10138" x="1814513" y="4276725"/>
          <p14:tracePt t="10161" x="1814513" y="4249738"/>
          <p14:tracePt t="10169" x="1824038" y="4240213"/>
          <p14:tracePt t="10186" x="1831975" y="4240213"/>
          <p14:tracePt t="10193" x="1860550" y="4232275"/>
          <p14:tracePt t="10202" x="1878013" y="4222750"/>
          <p14:tracePt t="10209" x="1878013" y="4213225"/>
          <p14:tracePt t="10218" x="1905000" y="4186238"/>
          <p14:tracePt t="10225" x="1941513" y="4149725"/>
          <p14:tracePt t="10235" x="1960563" y="4140200"/>
          <p14:tracePt t="10241" x="2005013" y="4130675"/>
          <p14:tracePt t="10251" x="2051050" y="4094163"/>
          <p14:tracePt t="10257" x="2078038" y="4076700"/>
          <p14:tracePt t="10268" x="2124075" y="4067175"/>
          <p14:tracePt t="10273" x="2170113" y="4040188"/>
          <p14:tracePt t="10282" x="2224088" y="4021138"/>
          <p14:tracePt t="10289" x="2260600" y="4013200"/>
          <p14:tracePt t="10298" x="2287588" y="4013200"/>
          <p14:tracePt t="10306" x="2306638" y="4013200"/>
          <p14:tracePt t="10313" x="2352675" y="3984625"/>
          <p14:tracePt t="10329" x="2379663" y="3984625"/>
          <p14:tracePt t="10337" x="2406650" y="3984625"/>
          <p14:tracePt t="10345" x="2452688" y="3984625"/>
          <p14:tracePt t="10353" x="2489200" y="3984625"/>
          <p14:tracePt t="10361" x="2543175" y="3984625"/>
          <p14:tracePt t="10368" x="2589213" y="3984625"/>
          <p14:tracePt t="10377" x="2643188" y="3984625"/>
          <p14:tracePt t="10385" x="2671763" y="3984625"/>
          <p14:tracePt t="10393" x="2725738" y="4013200"/>
          <p14:tracePt t="10401" x="2752725" y="4013200"/>
          <p14:tracePt t="10409" x="2789238" y="4030663"/>
          <p14:tracePt t="10418" x="2808288" y="4040188"/>
          <p14:tracePt t="10426" x="2817813" y="4049713"/>
          <p14:tracePt t="10436" x="2817813" y="4057650"/>
          <p14:tracePt t="10442" x="2825750" y="4067175"/>
          <p14:tracePt t="10454" x="2825750" y="4076700"/>
          <p14:tracePt t="10466" x="2825750" y="4103688"/>
          <p14:tracePt t="10473" x="2825750" y="4122738"/>
          <p14:tracePt t="10481" x="2852738" y="4159250"/>
          <p14:tracePt t="10489" x="2852738" y="4186238"/>
          <p14:tracePt t="10497" x="2862263" y="4203700"/>
          <p14:tracePt t="10505" x="2862263" y="4232275"/>
          <p14:tracePt t="10513" x="2871788" y="4259263"/>
          <p14:tracePt t="10521" x="2871788" y="4276725"/>
          <p14:tracePt t="10529" x="2871788" y="4303713"/>
          <p14:tracePt t="10537" x="2881313" y="4349750"/>
          <p14:tracePt t="10545" x="2881313" y="4368800"/>
          <p14:tracePt t="10553" x="2881313" y="4395788"/>
          <p14:tracePt t="10561" x="2881313" y="4405313"/>
          <p14:tracePt t="10569" x="2881313" y="4413250"/>
          <p14:tracePt t="10577" x="2881313" y="4422775"/>
          <p14:tracePt t="10585" x="2881313" y="4459288"/>
          <p14:tracePt t="10593" x="2862263" y="4478338"/>
          <p14:tracePt t="10601" x="2825750" y="4505325"/>
          <p14:tracePt t="10610" x="2808288" y="4514850"/>
          <p14:tracePt t="10618" x="2789238" y="4522788"/>
          <p14:tracePt t="10635" x="2771775" y="4551363"/>
          <p14:tracePt t="10642" x="2762250" y="4551363"/>
          <p14:tracePt t="10834" x="2744788" y="4551363"/>
          <p14:tracePt t="10842" x="2725738" y="4559300"/>
          <p14:tracePt t="10851" x="2698750" y="4568825"/>
          <p14:tracePt t="10858" x="2643188" y="4595813"/>
          <p14:tracePt t="10869" x="2579688" y="4605338"/>
          <p14:tracePt t="10884" x="2479675" y="4641850"/>
          <p14:tracePt t="10889" x="2433638" y="4668838"/>
          <p14:tracePt t="10897" x="2416175" y="4678363"/>
          <p14:tracePt t="10905" x="2370138" y="4687888"/>
          <p14:tracePt t="10913" x="2343150" y="4687888"/>
          <p14:tracePt t="10921" x="2324100" y="4687888"/>
          <p14:tracePt t="10929" x="2316163" y="4687888"/>
          <p14:tracePt t="11266" x="2297113" y="4687888"/>
          <p14:tracePt t="11362" x="2297113" y="4697413"/>
          <p14:tracePt t="11633" x="2287588" y="4705350"/>
          <p14:tracePt t="11649" x="2279650" y="4705350"/>
          <p14:tracePt t="11657" x="2260600" y="4705350"/>
          <p14:tracePt t="11666" x="2251075" y="4705350"/>
          <p14:tracePt t="11673" x="2214563" y="4705350"/>
          <p14:tracePt t="11681" x="2187575" y="4705350"/>
          <p14:tracePt t="11690" x="2160588" y="4705350"/>
          <p14:tracePt t="11698" x="2151063" y="4705350"/>
          <p14:tracePt t="11706" x="2143125" y="4705350"/>
          <p14:tracePt t="11730" x="2124075" y="4705350"/>
          <p14:tracePt t="11770" x="2106613" y="4687888"/>
          <p14:tracePt t="11778" x="2097088" y="4660900"/>
          <p14:tracePt t="11787" x="2060575" y="4587875"/>
          <p14:tracePt t="11794" x="2051050" y="4522788"/>
          <p14:tracePt t="11803" x="2033588" y="4449763"/>
          <p14:tracePt t="11810" x="2024063" y="4386263"/>
          <p14:tracePt t="11819" x="2024063" y="4332288"/>
          <p14:tracePt t="11826" x="2024063" y="4313238"/>
          <p14:tracePt t="11835" x="2024063" y="4286250"/>
          <p14:tracePt t="11842" x="2024063" y="4268788"/>
          <p14:tracePt t="11853" x="2024063" y="4249738"/>
          <p14:tracePt t="11858" x="2033588" y="4232275"/>
          <p14:tracePt t="11869" x="2078038" y="4195763"/>
          <p14:tracePt t="11886" x="2243138" y="4186238"/>
          <p14:tracePt t="11890" x="2370138" y="4186238"/>
          <p14:tracePt t="11899" x="2516188" y="4186238"/>
          <p14:tracePt t="11906" x="2643188" y="4186238"/>
          <p14:tracePt t="11914" x="2752725" y="4186238"/>
          <p14:tracePt t="11922" x="2862263" y="4186238"/>
          <p14:tracePt t="11931" x="2925763" y="4186238"/>
          <p14:tracePt t="11938" x="2962275" y="4186238"/>
          <p14:tracePt t="11946" x="2971800" y="4186238"/>
          <p14:tracePt t="12042" x="2981325" y="4195763"/>
          <p14:tracePt t="12051" x="2981325" y="4249738"/>
          <p14:tracePt t="12058" x="2981325" y="4268788"/>
          <p14:tracePt t="12068" x="2954338" y="4340225"/>
          <p14:tracePt t="12073" x="2898775" y="4405313"/>
          <p14:tracePt t="12081" x="2881313" y="4432300"/>
          <p14:tracePt t="12089" x="2817813" y="4478338"/>
          <p14:tracePt t="12097" x="2752725" y="4522788"/>
          <p14:tracePt t="12105" x="2708275" y="4559300"/>
          <p14:tracePt t="12114" x="2625725" y="4578350"/>
          <p14:tracePt t="12122" x="2579688" y="4605338"/>
          <p14:tracePt t="12130" x="2543175" y="4624388"/>
          <p14:tracePt t="12138" x="2525713" y="4624388"/>
          <p14:tracePt t="12146" x="2489200" y="4641850"/>
          <p14:tracePt t="12155" x="2462213" y="4641850"/>
          <p14:tracePt t="12162" x="2443163" y="4641850"/>
          <p14:tracePt t="12170" x="2416175" y="4660900"/>
          <p14:tracePt t="12185" x="2406650" y="4660900"/>
          <p14:tracePt t="12433" x="2397125" y="4668838"/>
          <p14:tracePt t="12521" x="2389188" y="4668838"/>
          <p14:tracePt t="12690" x="2370138" y="4668838"/>
          <p14:tracePt t="12714" x="2352675" y="4668838"/>
          <p14:tracePt t="12738" x="2352675" y="4660900"/>
          <p14:tracePt t="12762" x="2352675" y="4651375"/>
          <p14:tracePt t="12778" x="2352675" y="4632325"/>
          <p14:tracePt t="12786" x="2352675" y="4624388"/>
          <p14:tracePt t="12794" x="2360613" y="4605338"/>
          <p14:tracePt t="12803" x="2397125" y="4578350"/>
          <p14:tracePt t="12810" x="2416175" y="4568825"/>
          <p14:tracePt t="12818" x="2462213" y="4541838"/>
          <p14:tracePt t="12826" x="2506663" y="4514850"/>
          <p14:tracePt t="12834" x="2552700" y="4459288"/>
          <p14:tracePt t="12842" x="2589213" y="4432300"/>
          <p14:tracePt t="12851" x="2635250" y="4405313"/>
          <p14:tracePt t="12858" x="2652713" y="4386263"/>
          <p14:tracePt t="12868" x="2679700" y="4368800"/>
          <p14:tracePt t="12886" x="2698750" y="4332288"/>
          <p14:tracePt t="12888" x="2725738" y="4303713"/>
          <p14:tracePt t="12897" x="2725738" y="4295775"/>
          <p14:tracePt t="12905" x="2735263" y="4286250"/>
          <p14:tracePt t="12913" x="2744788" y="4276725"/>
          <p14:tracePt t="13098" x="2735263" y="4276725"/>
          <p14:tracePt t="13106" x="2725738" y="4276725"/>
          <p14:tracePt t="13114" x="2716213" y="4286250"/>
          <p14:tracePt t="13128" x="2708275" y="4295775"/>
          <p14:tracePt t="13569" x="2689225" y="4286250"/>
          <p14:tracePt t="13577" x="2671763" y="4240213"/>
          <p14:tracePt t="13585" x="2643188" y="4222750"/>
          <p14:tracePt t="13593" x="2635250" y="4203700"/>
          <p14:tracePt t="13601" x="2616200" y="4186238"/>
          <p14:tracePt t="13610" x="2589213" y="4159250"/>
          <p14:tracePt t="13618" x="2579688" y="4149725"/>
          <p14:tracePt t="13626" x="2570163" y="4140200"/>
          <p14:tracePt t="13634" x="2570163" y="4122738"/>
          <p14:tracePt t="13640" x="2562225" y="4113213"/>
          <p14:tracePt t="13706" x="2552700" y="4103688"/>
          <p14:tracePt t="13794" x="2562225" y="4113213"/>
          <p14:tracePt t="13849" x="2579688" y="4113213"/>
          <p14:tracePt t="13857" x="2589213" y="4122738"/>
          <p14:tracePt t="14410" x="2589213" y="4140200"/>
          <p14:tracePt t="14417" x="2589213" y="4159250"/>
          <p14:tracePt t="14426" x="2525713" y="4203700"/>
          <p14:tracePt t="14433" x="2452688" y="4232275"/>
          <p14:tracePt t="14442" x="2352675" y="4276725"/>
          <p14:tracePt t="14451" x="2287588" y="4295775"/>
          <p14:tracePt t="14458" x="2233613" y="4313238"/>
          <p14:tracePt t="14467" x="2197100" y="4332288"/>
          <p14:tracePt t="14474" x="2160588" y="4332288"/>
          <p14:tracePt t="14483" x="2151063" y="4340225"/>
          <p14:tracePt t="14490" x="2133600" y="4340225"/>
          <p14:tracePt t="14529" x="2124075" y="4340225"/>
          <p14:tracePt t="14554" x="2106613" y="4332288"/>
          <p14:tracePt t="14562" x="2097088" y="4295775"/>
          <p14:tracePt t="14570" x="2097088" y="4286250"/>
          <p14:tracePt t="14577" x="2078038" y="4249738"/>
          <p14:tracePt t="14586" x="2070100" y="4232275"/>
          <p14:tracePt t="14594" x="2070100" y="4203700"/>
          <p14:tracePt t="14601" x="2060575" y="4186238"/>
          <p14:tracePt t="14610" x="2060575" y="4176713"/>
          <p14:tracePt t="14618" x="2060575" y="4159250"/>
          <p14:tracePt t="14650" x="2060575" y="4149725"/>
          <p14:tracePt t="14682" x="2060575" y="4140200"/>
          <p14:tracePt t="14690" x="2060575" y="4122738"/>
          <p14:tracePt t="14698" x="2060575" y="4113213"/>
          <p14:tracePt t="14706" x="2060575" y="4086225"/>
          <p14:tracePt t="14714" x="2060575" y="4067175"/>
          <p14:tracePt t="14722" x="2060575" y="4049713"/>
          <p14:tracePt t="14729" x="2060575" y="4021138"/>
          <p14:tracePt t="14738" x="2060575" y="4013200"/>
          <p14:tracePt t="14746" x="2060575" y="3984625"/>
          <p14:tracePt t="14762" x="2060575" y="3967163"/>
          <p14:tracePt t="14769" x="2060575" y="3948113"/>
          <p14:tracePt t="14778" x="2070100" y="3948113"/>
          <p14:tracePt t="14786" x="2087563" y="3930650"/>
          <p14:tracePt t="14801" x="2097088" y="3894138"/>
          <p14:tracePt t="14809" x="2106613" y="3884613"/>
          <p14:tracePt t="14826" x="2114550" y="3875088"/>
          <p14:tracePt t="14834" x="2124075" y="3867150"/>
          <p14:tracePt t="14851" x="2133600" y="3848100"/>
          <p14:tracePt t="14858" x="2151063" y="3840163"/>
          <p14:tracePt t="14886" x="2170113" y="3821113"/>
          <p14:tracePt t="14890" x="2197100" y="3811588"/>
          <p14:tracePt t="14898" x="2206625" y="3803650"/>
          <p14:tracePt t="14906" x="2233613" y="3794125"/>
          <p14:tracePt t="14914" x="2260600" y="3794125"/>
          <p14:tracePt t="14922" x="2287588" y="3794125"/>
          <p14:tracePt t="14930" x="2333625" y="3784600"/>
          <p14:tracePt t="14937" x="2389188" y="3784600"/>
          <p14:tracePt t="14944" x="2443163" y="3784600"/>
          <p14:tracePt t="14953" x="2498725" y="3784600"/>
          <p14:tracePt t="14961" x="2552700" y="3784600"/>
          <p14:tracePt t="14969" x="2589213" y="3784600"/>
          <p14:tracePt t="14977" x="2616200" y="3784600"/>
          <p14:tracePt t="14985" x="2625725" y="3784600"/>
          <p14:tracePt t="15058" x="2635250" y="3784600"/>
          <p14:tracePt t="15067" x="2652713" y="3784600"/>
          <p14:tracePt t="15074" x="2671763" y="3784600"/>
          <p14:tracePt t="15082" x="2671763" y="3803650"/>
          <p14:tracePt t="15090" x="2698750" y="3867150"/>
          <p14:tracePt t="15098" x="2716213" y="3894138"/>
          <p14:tracePt t="15106" x="2725738" y="3921125"/>
          <p14:tracePt t="15114" x="2725738" y="3948113"/>
          <p14:tracePt t="15122" x="2725738" y="4003675"/>
          <p14:tracePt t="15130" x="2725738" y="4021138"/>
          <p14:tracePt t="15138" x="2725738" y="4057650"/>
          <p14:tracePt t="15154" x="2716213" y="4076700"/>
          <p14:tracePt t="15162" x="2716213" y="4086225"/>
          <p14:tracePt t="15169" x="2708275" y="4094163"/>
          <p14:tracePt t="15178" x="2708275" y="4103688"/>
          <p14:tracePt t="15186" x="2708275" y="4113213"/>
          <p14:tracePt t="15210" x="2698750" y="4122738"/>
          <p14:tracePt t="15218" x="2679700" y="4140200"/>
          <p14:tracePt t="15234" x="2671763" y="4140200"/>
          <p14:tracePt t="15242" x="2643188" y="4159250"/>
          <p14:tracePt t="15251" x="2616200" y="4186238"/>
          <p14:tracePt t="15258" x="2570163" y="4203700"/>
          <p14:tracePt t="15268" x="2525713" y="4213225"/>
          <p14:tracePt t="15274" x="2489200" y="4213225"/>
          <p14:tracePt t="15284" x="2416175" y="4240213"/>
          <p14:tracePt t="15290" x="2352675" y="4259263"/>
          <p14:tracePt t="15298" x="2297113" y="4259263"/>
          <p14:tracePt t="15306" x="2233613" y="4276725"/>
          <p14:tracePt t="15314" x="2187575" y="4295775"/>
          <p14:tracePt t="15322" x="2160588" y="4295775"/>
          <p14:tracePt t="15330" x="2124075" y="4295775"/>
          <p14:tracePt t="15338" x="2114550" y="4295775"/>
          <p14:tracePt t="15346" x="2097088" y="4295775"/>
          <p14:tracePt t="15354" x="2078038" y="4295775"/>
          <p14:tracePt t="15369" x="2060575" y="4295775"/>
          <p14:tracePt t="15386" x="2041525" y="4268788"/>
          <p14:tracePt t="15394" x="2041525" y="4259263"/>
          <p14:tracePt t="15402" x="2033588" y="4240213"/>
          <p14:tracePt t="15410" x="2024063" y="4222750"/>
          <p14:tracePt t="15426" x="2024063" y="4213225"/>
          <p14:tracePt t="15435" x="2014538" y="4195763"/>
          <p14:tracePt t="15442" x="1997075" y="4176713"/>
          <p14:tracePt t="15451" x="1997075" y="4167188"/>
          <p14:tracePt t="15458" x="1987550" y="4149725"/>
          <p14:tracePt t="15467" x="1987550" y="4140200"/>
          <p14:tracePt t="15474" x="1987550" y="4130675"/>
          <p14:tracePt t="15484" x="1978025" y="4113213"/>
          <p14:tracePt t="15490" x="1978025" y="4094163"/>
          <p14:tracePt t="15498" x="1978025" y="4086225"/>
          <p14:tracePt t="15506" x="1978025" y="4076700"/>
          <p14:tracePt t="15514" x="1978025" y="4049713"/>
          <p14:tracePt t="15522" x="1978025" y="4030663"/>
          <p14:tracePt t="15530" x="1978025" y="3994150"/>
          <p14:tracePt t="15538" x="2005013" y="3976688"/>
          <p14:tracePt t="15546" x="2051050" y="3957638"/>
          <p14:tracePt t="15554" x="2087563" y="3930650"/>
          <p14:tracePt t="15562" x="2106613" y="3921125"/>
          <p14:tracePt t="15571" x="2179638" y="3884613"/>
          <p14:tracePt t="15578" x="2206625" y="3875088"/>
          <p14:tracePt t="15587" x="2260600" y="3848100"/>
          <p14:tracePt t="15594" x="2306638" y="3830638"/>
          <p14:tracePt t="15601" x="2389188" y="3803650"/>
          <p14:tracePt t="15610" x="2406650" y="3794125"/>
          <p14:tracePt t="15618" x="2443163" y="3794125"/>
          <p14:tracePt t="15626" x="2489200" y="3775075"/>
          <p14:tracePt t="15634" x="2506663" y="3775075"/>
          <p14:tracePt t="15642" x="2552700" y="3775075"/>
          <p14:tracePt t="15657" x="2589213" y="3775075"/>
          <p14:tracePt t="15668" x="2625725" y="3775075"/>
          <p14:tracePt t="15674" x="2635250" y="3775075"/>
          <p14:tracePt t="15684" x="2671763" y="3775075"/>
          <p14:tracePt t="15690" x="2689225" y="3775075"/>
          <p14:tracePt t="15698" x="2708275" y="3784600"/>
          <p14:tracePt t="15706" x="2735263" y="3803650"/>
          <p14:tracePt t="15714" x="2744788" y="3811588"/>
          <p14:tracePt t="15722" x="2762250" y="3840163"/>
          <p14:tracePt t="15730" x="2781300" y="3857625"/>
          <p14:tracePt t="15738" x="2789238" y="3875088"/>
          <p14:tracePt t="15762" x="2789238" y="3894138"/>
          <p14:tracePt t="15769" x="2789238" y="3903663"/>
          <p14:tracePt t="15778" x="2789238" y="3911600"/>
          <p14:tracePt t="15786" x="2781300" y="3957638"/>
          <p14:tracePt t="15794" x="2762250" y="3976688"/>
          <p14:tracePt t="15801" x="2725738" y="4013200"/>
          <p14:tracePt t="15810" x="2679700" y="4030663"/>
          <p14:tracePt t="15818" x="2635250" y="4086225"/>
          <p14:tracePt t="15826" x="2589213" y="4103688"/>
          <p14:tracePt t="15834" x="2543175" y="4140200"/>
          <p14:tracePt t="15842" x="2506663" y="4176713"/>
          <p14:tracePt t="15851" x="2489200" y="4186238"/>
          <p14:tracePt t="15858" x="2479675" y="4186238"/>
          <p14:tracePt t="16010" x="2516188" y="4186238"/>
          <p14:tracePt t="16018" x="2635250" y="4186238"/>
          <p14:tracePt t="16026" x="2771775" y="4186238"/>
          <p14:tracePt t="16034" x="2954338" y="4186238"/>
          <p14:tracePt t="16042" x="3136900" y="4186238"/>
          <p14:tracePt t="16051" x="3317875" y="4186238"/>
          <p14:tracePt t="16058" x="3500438" y="4186238"/>
          <p14:tracePt t="16068" x="3683000" y="4186238"/>
          <p14:tracePt t="16074" x="3856038" y="4186238"/>
          <p14:tracePt t="16084" x="4002088" y="4186238"/>
          <p14:tracePt t="16090" x="4094163" y="4186238"/>
          <p14:tracePt t="16098" x="4194175" y="4186238"/>
          <p14:tracePt t="16106" x="4230688" y="4186238"/>
          <p14:tracePt t="16114" x="4257675" y="4186238"/>
          <p14:tracePt t="16162" x="4267200" y="4186238"/>
          <p14:tracePt t="16178" x="4275138" y="4186238"/>
          <p14:tracePt t="16186" x="4303713" y="4186238"/>
          <p14:tracePt t="16194" x="4311650" y="4195763"/>
          <p14:tracePt t="16202" x="4330700" y="4213225"/>
          <p14:tracePt t="16210" x="4367213" y="4222750"/>
          <p14:tracePt t="16218" x="4394200" y="4222750"/>
          <p14:tracePt t="16226" x="4430713" y="4232275"/>
          <p14:tracePt t="16234" x="4448175" y="4240213"/>
          <p14:tracePt t="16242" x="4457700" y="4240213"/>
          <p14:tracePt t="16251" x="4476750" y="4259263"/>
          <p14:tracePt t="16258" x="4494213" y="4268788"/>
          <p14:tracePt t="16274" x="4513263" y="4268788"/>
          <p14:tracePt t="16290" x="4530725" y="4268788"/>
          <p14:tracePt t="16298" x="4586288" y="4268788"/>
          <p14:tracePt t="16306" x="4603750" y="4276725"/>
          <p14:tracePt t="16314" x="4695825" y="4295775"/>
          <p14:tracePt t="16322" x="4749800" y="4295775"/>
          <p14:tracePt t="16330" x="4822825" y="4322763"/>
          <p14:tracePt t="16338" x="4868863" y="4322763"/>
          <p14:tracePt t="16346" x="4886325" y="4322763"/>
          <p14:tracePt t="16354" x="4895850" y="4322763"/>
          <p14:tracePt t="16362" x="4905375" y="4322763"/>
          <p14:tracePt t="16386" x="4913313" y="4322763"/>
          <p14:tracePt t="16394" x="4922838" y="4322763"/>
          <p14:tracePt t="16410" x="4932363" y="4322763"/>
          <p14:tracePt t="16419" x="4949825" y="4322763"/>
          <p14:tracePt t="16426" x="4959350" y="4322763"/>
          <p14:tracePt t="16434" x="4968875" y="4322763"/>
          <p14:tracePt t="16442" x="5014913" y="4332288"/>
          <p14:tracePt t="16452" x="5041900" y="4340225"/>
          <p14:tracePt t="16458" x="5078413" y="4349750"/>
          <p14:tracePt t="16468" x="5114925" y="4368800"/>
          <p14:tracePt t="16474" x="5178425" y="4368800"/>
          <p14:tracePt t="16485" x="5232400" y="4386263"/>
          <p14:tracePt t="16490" x="5278438" y="4386263"/>
          <p14:tracePt t="16498" x="5314950" y="4395788"/>
          <p14:tracePt t="16506" x="5334000" y="4395788"/>
          <p14:tracePt t="16514" x="5387975" y="4395788"/>
          <p14:tracePt t="16521" x="5414963" y="4405313"/>
          <p14:tracePt t="16529" x="5434013" y="4405313"/>
          <p14:tracePt t="16537" x="5441950" y="4405313"/>
          <p14:tracePt t="16634" x="5434013" y="4405313"/>
          <p14:tracePt t="16682" x="5387975" y="4368800"/>
          <p14:tracePt t="16690" x="5360988" y="4359275"/>
          <p14:tracePt t="16698" x="5334000" y="4349750"/>
          <p14:tracePt t="16706" x="5314950" y="4332288"/>
          <p14:tracePt t="16714" x="5297488" y="4332288"/>
          <p14:tracePt t="16722" x="5278438" y="4322763"/>
          <p14:tracePt t="16730" x="5268913" y="4322763"/>
          <p14:tracePt t="16738" x="5241925" y="4313238"/>
          <p14:tracePt t="16746" x="5224463" y="4313238"/>
          <p14:tracePt t="16762" x="5205413" y="4303713"/>
          <p14:tracePt t="16771" x="5195888" y="4303713"/>
          <p14:tracePt t="16834" x="5187950" y="4303713"/>
          <p14:tracePt t="16842" x="5178425" y="4295775"/>
          <p14:tracePt t="16850" x="5178425" y="4286250"/>
          <p14:tracePt t="16858" x="5178425" y="4249738"/>
          <p14:tracePt t="16871" x="5151438" y="4222750"/>
          <p14:tracePt t="16874" x="5132388" y="4203700"/>
          <p14:tracePt t="16885" x="5095875" y="4167188"/>
          <p14:tracePt t="16890" x="5078413" y="4149725"/>
          <p14:tracePt t="16899" x="5049838" y="4122738"/>
          <p14:tracePt t="16908" x="5022850" y="4094163"/>
          <p14:tracePt t="16923" x="5022850" y="4086225"/>
          <p14:tracePt t="16929" x="5022850" y="4076700"/>
          <p14:tracePt t="16937" x="5022850" y="4057650"/>
          <p14:tracePt t="16945" x="5022850" y="4049713"/>
          <p14:tracePt t="16961" x="5022850" y="4040188"/>
          <p14:tracePt t="16970" x="5022850" y="4030663"/>
          <p14:tracePt t="16977" x="5022850" y="4013200"/>
          <p14:tracePt t="16985" x="5032375" y="3984625"/>
          <p14:tracePt t="16993" x="5059363" y="3957638"/>
          <p14:tracePt t="17002" x="5078413" y="3940175"/>
          <p14:tracePt t="17009" x="5114925" y="3903663"/>
          <p14:tracePt t="17017" x="5132388" y="3894138"/>
          <p14:tracePt t="17025" x="5178425" y="3867150"/>
          <p14:tracePt t="17033" x="5195888" y="3848100"/>
          <p14:tracePt t="17042" x="5232400" y="3830638"/>
          <p14:tracePt t="17051" x="5287963" y="3803650"/>
          <p14:tracePt t="17058" x="5314950" y="3784600"/>
          <p14:tracePt t="17068" x="5351463" y="3775075"/>
          <p14:tracePt t="17074" x="5441950" y="3775075"/>
          <p14:tracePt t="17084" x="5487988" y="3767138"/>
          <p14:tracePt t="17090" x="5543550" y="3767138"/>
          <p14:tracePt t="17098" x="5588000" y="3767138"/>
          <p14:tracePt t="17106" x="5624513" y="3767138"/>
          <p14:tracePt t="17114" x="5643563" y="3767138"/>
          <p14:tracePt t="17122" x="5653088" y="3767138"/>
          <p14:tracePt t="17130" x="5670550" y="3767138"/>
          <p14:tracePt t="17138" x="5680075" y="3767138"/>
          <p14:tracePt t="17202" x="5688013" y="3775075"/>
          <p14:tracePt t="17210" x="5688013" y="3794125"/>
          <p14:tracePt t="17218" x="5697538" y="3840163"/>
          <p14:tracePt t="17226" x="5707063" y="3857625"/>
          <p14:tracePt t="17234" x="5707063" y="3867150"/>
          <p14:tracePt t="17242" x="5724525" y="3894138"/>
          <p14:tracePt t="17252" x="5734050" y="3894138"/>
          <p14:tracePt t="17258" x="5734050" y="3911600"/>
          <p14:tracePt t="17268" x="5743575" y="3930650"/>
          <p14:tracePt t="17274" x="5743575" y="3940175"/>
          <p14:tracePt t="17284" x="5743575" y="3957638"/>
          <p14:tracePt t="17290" x="5743575" y="3967163"/>
          <p14:tracePt t="17306" x="5743575" y="3976688"/>
          <p14:tracePt t="17330" x="5743575" y="3984625"/>
          <p14:tracePt t="17338" x="5743575" y="3994150"/>
          <p14:tracePt t="17346" x="5743575" y="4013200"/>
          <p14:tracePt t="17354" x="5734050" y="4049713"/>
          <p14:tracePt t="17362" x="5724525" y="4067175"/>
          <p14:tracePt t="17371" x="5697538" y="4103688"/>
          <p14:tracePt t="17378" x="5670550" y="4140200"/>
          <p14:tracePt t="17387" x="5661025" y="4167188"/>
          <p14:tracePt t="17394" x="5624513" y="4203700"/>
          <p14:tracePt t="17401" x="5616575" y="4232275"/>
          <p14:tracePt t="17410" x="5597525" y="4259263"/>
          <p14:tracePt t="17418" x="5580063" y="4276725"/>
          <p14:tracePt t="17426" x="5561013" y="4303713"/>
          <p14:tracePt t="17434" x="5543550" y="4332288"/>
          <p14:tracePt t="17452" x="5514975" y="4359275"/>
          <p14:tracePt t="17468" x="5507038" y="4376738"/>
          <p14:tracePt t="17485" x="5487988" y="4376738"/>
          <p14:tracePt t="17498" x="5470525" y="4376738"/>
          <p14:tracePt t="17506" x="5441950" y="4376738"/>
          <p14:tracePt t="17514" x="5397500" y="4395788"/>
          <p14:tracePt t="17522" x="5341938" y="4413250"/>
          <p14:tracePt t="17530" x="5297488" y="4422775"/>
          <p14:tracePt t="17538" x="5241925" y="4422775"/>
          <p14:tracePt t="17546" x="5187950" y="4422775"/>
          <p14:tracePt t="17554" x="5122863" y="4422775"/>
          <p14:tracePt t="17562" x="5068888" y="4422775"/>
          <p14:tracePt t="17570" x="4978400" y="4422775"/>
          <p14:tracePt t="17578" x="4932363" y="4422775"/>
          <p14:tracePt t="17586" x="4895850" y="4413250"/>
          <p14:tracePt t="17594" x="4849813" y="4395788"/>
          <p14:tracePt t="17601" x="4832350" y="4376738"/>
          <p14:tracePt t="17610" x="4813300" y="4349750"/>
          <p14:tracePt t="17618" x="4786313" y="4332288"/>
          <p14:tracePt t="17626" x="4786313" y="4322763"/>
          <p14:tracePt t="17634" x="4767263" y="4286250"/>
          <p14:tracePt t="17642" x="4767263" y="4276725"/>
          <p14:tracePt t="17651" x="4767263" y="4268788"/>
          <p14:tracePt t="17658" x="4749800" y="4232275"/>
          <p14:tracePt t="17668" x="4749800" y="4222750"/>
          <p14:tracePt t="17684" x="4749800" y="4203700"/>
          <p14:tracePt t="17690" x="4749800" y="4195763"/>
          <p14:tracePt t="17699" x="4749800" y="4176713"/>
          <p14:tracePt t="17706" x="4749800" y="4159250"/>
          <p14:tracePt t="17714" x="4749800" y="4140200"/>
          <p14:tracePt t="17722" x="4749800" y="4130675"/>
          <p14:tracePt t="17730" x="4749800" y="4094163"/>
          <p14:tracePt t="17738" x="4759325" y="4086225"/>
          <p14:tracePt t="17746" x="4767263" y="4067175"/>
          <p14:tracePt t="17754" x="4776788" y="4021138"/>
          <p14:tracePt t="17762" x="4786313" y="4003675"/>
          <p14:tracePt t="17771" x="4813300" y="3984625"/>
          <p14:tracePt t="17778" x="4832350" y="3967163"/>
          <p14:tracePt t="17786" x="4840288" y="3948113"/>
          <p14:tracePt t="17794" x="4859338" y="3940175"/>
          <p14:tracePt t="17801" x="4876800" y="3911600"/>
          <p14:tracePt t="17810" x="4886325" y="3911600"/>
          <p14:tracePt t="17818" x="4905375" y="3911600"/>
          <p14:tracePt t="17834" x="4913313" y="3911600"/>
          <p14:tracePt t="17842" x="4932363" y="3911600"/>
          <p14:tracePt t="17852" x="4941888" y="3911600"/>
          <p14:tracePt t="17858" x="4968875" y="3911600"/>
          <p14:tracePt t="17868" x="4995863" y="3911600"/>
          <p14:tracePt t="17874" x="5032375" y="3894138"/>
          <p14:tracePt t="17884" x="5049838" y="3894138"/>
          <p14:tracePt t="17890" x="5078413" y="3894138"/>
          <p14:tracePt t="17898" x="5095875" y="3894138"/>
          <p14:tracePt t="17906" x="5114925" y="3884613"/>
          <p14:tracePt t="17914" x="5122863" y="3884613"/>
          <p14:tracePt t="18169" x="5151438" y="3884613"/>
          <p14:tracePt t="18177" x="5168900" y="3884613"/>
          <p14:tracePt t="18185" x="5214938" y="3884613"/>
          <p14:tracePt t="18193" x="5268913" y="3884613"/>
          <p14:tracePt t="18201" x="5341938" y="3884613"/>
          <p14:tracePt t="18209" x="5378450" y="3884613"/>
          <p14:tracePt t="18218" x="5424488" y="3884613"/>
          <p14:tracePt t="18226" x="5451475" y="3884613"/>
          <p14:tracePt t="18235" x="5497513" y="3894138"/>
          <p14:tracePt t="18251" x="5543550" y="3911600"/>
          <p14:tracePt t="18274" x="5551488" y="3921125"/>
          <p14:tracePt t="18288" x="5551488" y="3940175"/>
          <p14:tracePt t="18297" x="5551488" y="3948113"/>
          <p14:tracePt t="18305" x="5551488" y="3957638"/>
          <p14:tracePt t="18313" x="5551488" y="3967163"/>
          <p14:tracePt t="18321" x="5551488" y="3984625"/>
          <p14:tracePt t="18329" x="5551488" y="3994150"/>
          <p14:tracePt t="18337" x="5551488" y="4003675"/>
          <p14:tracePt t="18345" x="5551488" y="4030663"/>
          <p14:tracePt t="18353" x="5551488" y="4057650"/>
          <p14:tracePt t="18361" x="5551488" y="4094163"/>
          <p14:tracePt t="18369" x="5551488" y="4122738"/>
          <p14:tracePt t="18377" x="5551488" y="4140200"/>
          <p14:tracePt t="18385" x="5551488" y="4167188"/>
          <p14:tracePt t="18393" x="5551488" y="4176713"/>
          <p14:tracePt t="18401" x="5551488" y="4195763"/>
          <p14:tracePt t="18409" x="5551488" y="4222750"/>
          <p14:tracePt t="18418" x="5551488" y="4232275"/>
          <p14:tracePt t="18441" x="5551488" y="4249738"/>
          <p14:tracePt t="18458" x="5551488" y="4259263"/>
          <p14:tracePt t="18490" x="5551488" y="4268788"/>
          <p14:tracePt t="18561" x="5551488" y="4276725"/>
          <p14:tracePt t="19282" x="5543550" y="4276725"/>
          <p14:tracePt t="19290" x="5534025" y="4276725"/>
          <p14:tracePt t="19299" x="5524500" y="4276725"/>
          <p14:tracePt t="19706" x="5507038" y="4276725"/>
          <p14:tracePt t="19714" x="5497513" y="4276725"/>
          <p14:tracePt t="19745" x="5487988" y="4276725"/>
          <p14:tracePt t="19753" x="5470525" y="4276725"/>
          <p14:tracePt t="19769" x="5461000" y="4276725"/>
          <p14:tracePt t="19818" x="5451475" y="4276725"/>
          <p14:tracePt t="19866" x="5441950" y="4276725"/>
          <p14:tracePt t="20090" x="5434013" y="4276725"/>
          <p14:tracePt t="20442" x="5434013" y="4268788"/>
          <p14:tracePt t="20505" x="5424488" y="4268788"/>
          <p14:tracePt t="22098" x="5414963" y="4259263"/>
          <p14:tracePt t="23242" x="5487988" y="4259263"/>
          <p14:tracePt t="23250" x="5624513" y="4232275"/>
          <p14:tracePt t="23258" x="5789613" y="4186238"/>
          <p14:tracePt t="23266" x="5989638" y="4167188"/>
          <p14:tracePt t="23274" x="6172200" y="4159250"/>
          <p14:tracePt t="23284" x="6408738" y="4103688"/>
          <p14:tracePt t="23290" x="6610350" y="4094163"/>
          <p14:tracePt t="23301" x="6773863" y="4049713"/>
          <p14:tracePt t="23306" x="6900863" y="4030663"/>
          <p14:tracePt t="23314" x="7019925" y="4013200"/>
          <p14:tracePt t="23321" x="7129463" y="4003675"/>
          <p14:tracePt t="23329" x="7202488" y="4003675"/>
          <p14:tracePt t="23337" x="7275513" y="4003675"/>
          <p14:tracePt t="23346" x="7366000" y="4003675"/>
          <p14:tracePt t="23353" x="7475538" y="4003675"/>
          <p14:tracePt t="23361" x="7585075" y="4003675"/>
          <p14:tracePt t="23369" x="7712075" y="4003675"/>
          <p14:tracePt t="23377" x="7877175" y="4003675"/>
          <p14:tracePt t="23385" x="8059738" y="4003675"/>
          <p14:tracePt t="23393" x="8204200" y="4003675"/>
          <p14:tracePt t="23401" x="8405813" y="4003675"/>
          <p14:tracePt t="23409" x="8551863" y="4003675"/>
          <p14:tracePt t="23417" x="8705850" y="4003675"/>
          <p14:tracePt t="23425" x="8851900" y="4003675"/>
          <p14:tracePt t="23433" x="8980488" y="4003675"/>
          <p14:tracePt t="23441" x="9107488" y="400367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ja-JP"/>
              <a:t>Coherence vs. Consistency</a:t>
            </a:r>
          </a:p>
        </p:txBody>
      </p:sp>
      <p:sp>
        <p:nvSpPr>
          <p:cNvPr id="22531" name="Rectangle 3"/>
          <p:cNvSpPr>
            <a:spLocks noGrp="1" noChangeArrowheads="1"/>
          </p:cNvSpPr>
          <p:nvPr>
            <p:ph type="body" idx="1"/>
          </p:nvPr>
        </p:nvSpPr>
        <p:spPr/>
        <p:txBody>
          <a:bodyPr/>
          <a:lstStyle/>
          <a:p>
            <a:pPr eaLnBrk="1" hangingPunct="1"/>
            <a:r>
              <a:rPr lang="en-US" altLang="ja-JP"/>
              <a:t>Coherence and consistency are complementary</a:t>
            </a:r>
            <a:r>
              <a:rPr lang="ja-JP" altLang="en-US"/>
              <a:t>： </a:t>
            </a:r>
          </a:p>
          <a:p>
            <a:pPr eaLnBrk="1" hangingPunct="1"/>
            <a:r>
              <a:rPr lang="en-US" altLang="ja-JP"/>
              <a:t>Coherence defines the behavior of reads and writes to the same memory location, while</a:t>
            </a:r>
          </a:p>
          <a:p>
            <a:pPr eaLnBrk="1" hangingPunct="1"/>
            <a:r>
              <a:rPr lang="en-US" altLang="ja-JP"/>
              <a:t>Consistency defines the behavior of reads and writes with respect to accesses to other memory location.</a:t>
            </a:r>
          </a:p>
          <a:p>
            <a:pPr eaLnBrk="1" hangingPunct="1">
              <a:buFont typeface="Wingdings" panose="05000000000000000000" pitchFamily="2" charset="2"/>
              <a:buNone/>
            </a:pPr>
            <a:r>
              <a:rPr lang="en-US" altLang="ja-JP"/>
              <a:t> Hennessy &amp; Patterson “Computer Architecture the 5</a:t>
            </a:r>
            <a:r>
              <a:rPr lang="en-US" altLang="ja-JP" baseline="30000"/>
              <a:t>th</a:t>
            </a:r>
            <a:r>
              <a:rPr lang="en-US" altLang="ja-JP"/>
              <a:t> edition” pp.353</a:t>
            </a:r>
          </a:p>
        </p:txBody>
      </p:sp>
      <p:pic>
        <p:nvPicPr>
          <p:cNvPr id="2" name="オーディオ 1">
            <a:hlinkClick r:id="" action="ppaction://media"/>
            <a:extLst>
              <a:ext uri="{FF2B5EF4-FFF2-40B4-BE49-F238E27FC236}">
                <a16:creationId xmlns:a16="http://schemas.microsoft.com/office/drawing/2014/main" id="{D36B23BA-4F5C-4B01-B681-EBA712746E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708"/>
    </mc:Choice>
    <mc:Fallback>
      <p:transition spd="slow" advTm="5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6" x="8332788" y="2863850"/>
          <p14:tracePt t="644" x="7785100" y="2735263"/>
          <p14:tracePt t="652" x="7302500" y="2589213"/>
          <p14:tracePt t="660" x="6919913" y="2435225"/>
          <p14:tracePt t="668" x="6746875" y="2352675"/>
          <p14:tracePt t="676" x="6600825" y="2262188"/>
          <p14:tracePt t="684" x="6464300" y="2189163"/>
          <p14:tracePt t="692" x="6362700" y="2143125"/>
          <p14:tracePt t="700" x="6318250" y="2097088"/>
          <p14:tracePt t="709" x="6254750" y="2043113"/>
          <p14:tracePt t="716" x="6218238" y="1997075"/>
          <p14:tracePt t="725" x="6189663" y="1979613"/>
          <p14:tracePt t="732" x="6153150" y="1943100"/>
          <p14:tracePt t="739" x="6145213" y="1933575"/>
          <p14:tracePt t="748" x="6116638" y="1924050"/>
          <p14:tracePt t="756" x="6080125" y="1906588"/>
          <p14:tracePt t="773" x="6062663" y="1906588"/>
          <p14:tracePt t="812" x="6062663" y="1897063"/>
          <p14:tracePt t="2795" x="6072188" y="1870075"/>
          <p14:tracePt t="2804" x="6189663" y="1797050"/>
          <p14:tracePt t="2811" x="6254750" y="1751013"/>
          <p14:tracePt t="2819" x="6345238" y="1714500"/>
          <p14:tracePt t="2827" x="6464300" y="1668463"/>
          <p14:tracePt t="2835" x="6527800" y="1641475"/>
          <p14:tracePt t="2844" x="6573838" y="1624013"/>
          <p14:tracePt t="2851" x="6618288" y="1595438"/>
          <p14:tracePt t="2859" x="6645275" y="1587500"/>
          <p14:tracePt t="2875" x="6664325" y="1587500"/>
          <p14:tracePt t="2899" x="6673850" y="1587500"/>
          <p14:tracePt t="2907" x="6681788" y="1587500"/>
          <p14:tracePt t="3004" x="6700838" y="1587500"/>
          <p14:tracePt t="8380" x="6681788" y="1587500"/>
          <p14:tracePt t="8388" x="6627813" y="1587500"/>
          <p14:tracePt t="8396" x="6610350" y="1587500"/>
          <p14:tracePt t="8405" x="6581775" y="1587500"/>
          <p14:tracePt t="8412" x="6573838" y="1587500"/>
          <p14:tracePt t="8428" x="6554788" y="1587500"/>
          <p14:tracePt t="8436" x="6545263" y="1577975"/>
          <p14:tracePt t="8452" x="6537325" y="1577975"/>
          <p14:tracePt t="8508" x="6527800" y="1577975"/>
          <p14:tracePt t="8516" x="6518275" y="1577975"/>
          <p14:tracePt t="8532" x="6500813" y="1577975"/>
          <p14:tracePt t="8548" x="6491288" y="1577975"/>
          <p14:tracePt t="8692" x="6481763" y="1577975"/>
          <p14:tracePt t="8700" x="6445250" y="1577975"/>
          <p14:tracePt t="8708" x="6427788" y="1604963"/>
          <p14:tracePt t="8716" x="6391275" y="1614488"/>
          <p14:tracePt t="8724" x="6345238" y="1624013"/>
          <p14:tracePt t="8732" x="6326188" y="1641475"/>
          <p14:tracePt t="8741" x="6291263" y="1651000"/>
          <p14:tracePt t="8748" x="6272213" y="1660525"/>
          <p14:tracePt t="8755" x="6254750" y="1668463"/>
          <p14:tracePt t="8764" x="6235700" y="1677988"/>
          <p14:tracePt t="8772" x="6199188" y="1704975"/>
          <p14:tracePt t="8796" x="6181725" y="1704975"/>
          <p14:tracePt t="8812" x="6172200" y="1704975"/>
          <p14:tracePt t="9060" x="6162675" y="1704975"/>
          <p14:tracePt t="9076" x="6153150" y="1704975"/>
          <p14:tracePt t="9164" x="6135688" y="1714500"/>
          <p14:tracePt t="9172" x="6116638" y="1714500"/>
          <p14:tracePt t="9180" x="6089650" y="1714500"/>
          <p14:tracePt t="9187" x="6035675" y="1714500"/>
          <p14:tracePt t="9196" x="5980113" y="1714500"/>
          <p14:tracePt t="9205" x="5926138" y="1714500"/>
          <p14:tracePt t="9212" x="5880100" y="1714500"/>
          <p14:tracePt t="9222" x="5870575" y="1714500"/>
          <p14:tracePt t="9228" x="5843588" y="1724025"/>
          <p14:tracePt t="9236" x="5843588" y="1731963"/>
          <p14:tracePt t="9307" x="5834063" y="1731963"/>
          <p14:tracePt t="9316" x="5807075" y="1731963"/>
          <p14:tracePt t="9324" x="5780088" y="1731963"/>
          <p14:tracePt t="9332" x="5688013" y="1731963"/>
          <p14:tracePt t="9340" x="5597525" y="1731963"/>
          <p14:tracePt t="9348" x="5451475" y="1731963"/>
          <p14:tracePt t="9356" x="5305425" y="1731963"/>
          <p14:tracePt t="9364" x="5168900" y="1731963"/>
          <p14:tracePt t="9372" x="4986338" y="1731963"/>
          <p14:tracePt t="9380" x="4859338" y="1731963"/>
          <p14:tracePt t="9389" x="4749800" y="1731963"/>
          <p14:tracePt t="9396" x="4622800" y="1731963"/>
          <p14:tracePt t="9405" x="4567238" y="1731963"/>
          <p14:tracePt t="9412" x="4521200" y="1731963"/>
          <p14:tracePt t="9421" x="4503738" y="1731963"/>
          <p14:tracePt t="9427" x="4467225" y="1731963"/>
          <p14:tracePt t="9435" x="4448175" y="1741488"/>
          <p14:tracePt t="9443" x="4403725" y="1751013"/>
          <p14:tracePt t="9451" x="4357688" y="1751013"/>
          <p14:tracePt t="9459" x="4294188" y="1751013"/>
          <p14:tracePt t="9467" x="4221163" y="1751013"/>
          <p14:tracePt t="9475" x="4148138" y="1751013"/>
          <p14:tracePt t="9483" x="4065588" y="1751013"/>
          <p14:tracePt t="9491" x="4011613" y="1768475"/>
          <p14:tracePt t="9499" x="3956050" y="1768475"/>
          <p14:tracePt t="9507" x="3892550" y="1787525"/>
          <p14:tracePt t="9515" x="3829050" y="1804988"/>
          <p14:tracePt t="9523" x="3802063" y="1804988"/>
          <p14:tracePt t="9531" x="3765550" y="1814513"/>
          <p14:tracePt t="9540" x="3719513" y="1824038"/>
          <p14:tracePt t="9547" x="3692525" y="1841500"/>
          <p14:tracePt t="9555" x="3673475" y="1841500"/>
          <p14:tracePt t="9563" x="3656013" y="1851025"/>
          <p14:tracePt t="9572" x="3629025" y="1851025"/>
          <p14:tracePt t="9579" x="3619500" y="1860550"/>
          <p14:tracePt t="9587" x="3592513" y="1860550"/>
          <p14:tracePt t="9595" x="3582988" y="1870075"/>
          <p14:tracePt t="9604" x="3563938" y="1887538"/>
          <p14:tracePt t="9628" x="3546475" y="1887538"/>
          <p14:tracePt t="9644" x="3536950" y="1897063"/>
          <p14:tracePt t="9660" x="3527425" y="1897063"/>
          <p14:tracePt t="9676" x="3500438" y="1906588"/>
          <p14:tracePt t="9684" x="3490913" y="1906588"/>
          <p14:tracePt t="9692" x="3463925" y="1906588"/>
          <p14:tracePt t="9700" x="3436938" y="1906588"/>
          <p14:tracePt t="9708" x="3419475" y="1914525"/>
          <p14:tracePt t="9716" x="3400425" y="1914525"/>
          <p14:tracePt t="9724" x="3382963" y="1924050"/>
          <p14:tracePt t="9732" x="3363913" y="1943100"/>
          <p14:tracePt t="9740" x="3354388" y="1943100"/>
          <p14:tracePt t="9748" x="3317875" y="1951038"/>
          <p14:tracePt t="9757" x="3281363" y="1970088"/>
          <p14:tracePt t="9764" x="3254375" y="1979613"/>
          <p14:tracePt t="9771" x="3244850" y="1987550"/>
          <p14:tracePt t="9780" x="3227388" y="1987550"/>
          <p14:tracePt t="9789" x="3217863" y="1987550"/>
          <p14:tracePt t="9820" x="3208338" y="1997075"/>
          <p14:tracePt t="9868" x="3200400" y="2006600"/>
          <p14:tracePt t="9884" x="3236913" y="2024063"/>
          <p14:tracePt t="9892" x="3254375" y="2024063"/>
          <p14:tracePt t="9900" x="3290888" y="2024063"/>
          <p14:tracePt t="9908" x="3327400" y="2033588"/>
          <p14:tracePt t="9916" x="3382963" y="2033588"/>
          <p14:tracePt t="9924" x="3455988" y="2033588"/>
          <p14:tracePt t="9932" x="3563938" y="2033588"/>
          <p14:tracePt t="9940" x="3683000" y="2033588"/>
          <p14:tracePt t="9948" x="3775075" y="2033588"/>
          <p14:tracePt t="9956" x="3846513" y="2033588"/>
          <p14:tracePt t="9964" x="3938588" y="2033588"/>
          <p14:tracePt t="9972" x="3975100" y="2033588"/>
          <p14:tracePt t="9980" x="4029075" y="2033588"/>
          <p14:tracePt t="9989" x="4075113" y="2033588"/>
          <p14:tracePt t="9996" x="4102100" y="2024063"/>
          <p14:tracePt t="10005" x="4111625" y="2016125"/>
          <p14:tracePt t="10012" x="4121150" y="2016125"/>
          <p14:tracePt t="10021" x="4129088" y="2016125"/>
          <p14:tracePt t="10028" x="4157663" y="2006600"/>
          <p14:tracePt t="10084" x="4165600" y="2006600"/>
          <p14:tracePt t="10100" x="4184650" y="2006600"/>
          <p14:tracePt t="10116" x="4194175" y="2006600"/>
          <p14:tracePt t="10132" x="4202113" y="1997075"/>
          <p14:tracePt t="10148" x="4211638" y="1987550"/>
          <p14:tracePt t="10292" x="4230688" y="1970088"/>
          <p14:tracePt t="10300" x="4248150" y="1970088"/>
          <p14:tracePt t="10316" x="4294188" y="1943100"/>
          <p14:tracePt t="10324" x="4303713" y="1943100"/>
          <p14:tracePt t="10332" x="4321175" y="1943100"/>
          <p14:tracePt t="10340" x="4340225" y="1943100"/>
          <p14:tracePt t="10348" x="4357688" y="1933575"/>
          <p14:tracePt t="10356" x="4394200" y="1924050"/>
          <p14:tracePt t="10364" x="4403725" y="1924050"/>
          <p14:tracePt t="10372" x="4413250" y="1924050"/>
          <p14:tracePt t="10380" x="4430713" y="1924050"/>
          <p14:tracePt t="10389" x="4457700" y="1924050"/>
          <p14:tracePt t="10396" x="4484688" y="1906588"/>
          <p14:tracePt t="10540" x="4503738" y="1906588"/>
          <p14:tracePt t="10556" x="4513263" y="1906588"/>
          <p14:tracePt t="10572" x="4521200" y="1906588"/>
          <p14:tracePt t="10580" x="4540250" y="1914525"/>
          <p14:tracePt t="10588" x="4549775" y="1914525"/>
          <p14:tracePt t="10596" x="4586288" y="1924050"/>
          <p14:tracePt t="10605" x="4613275" y="1943100"/>
          <p14:tracePt t="10612" x="4667250" y="1960563"/>
          <p14:tracePt t="10621" x="4749800" y="2006600"/>
          <p14:tracePt t="10628" x="4859338" y="2006600"/>
          <p14:tracePt t="10636" x="4978400" y="2016125"/>
          <p14:tracePt t="10644" x="5086350" y="2033588"/>
          <p14:tracePt t="10652" x="5232400" y="2043113"/>
          <p14:tracePt t="10660" x="5378450" y="2079625"/>
          <p14:tracePt t="10668" x="5507038" y="2089150"/>
          <p14:tracePt t="10676" x="5616575" y="2089150"/>
          <p14:tracePt t="10684" x="5707063" y="2089150"/>
          <p14:tracePt t="10692" x="5770563" y="2089150"/>
          <p14:tracePt t="10700" x="5797550" y="2089150"/>
          <p14:tracePt t="10708" x="5816600" y="2089150"/>
          <p14:tracePt t="11684" x="5807075" y="2089150"/>
          <p14:tracePt t="12268" x="5797550" y="2089150"/>
          <p14:tracePt t="12356" x="5789613" y="2089150"/>
          <p14:tracePt t="12364" x="5770563" y="2106613"/>
          <p14:tracePt t="12372" x="5716588" y="2152650"/>
          <p14:tracePt t="12380" x="5697538" y="2179638"/>
          <p14:tracePt t="12387" x="5661025" y="2206625"/>
          <p14:tracePt t="12396" x="5634038" y="2233613"/>
          <p14:tracePt t="12404" x="5588000" y="2270125"/>
          <p14:tracePt t="12412" x="5534025" y="2306638"/>
          <p14:tracePt t="12421" x="5470525" y="2362200"/>
          <p14:tracePt t="12428" x="5424488" y="2398713"/>
          <p14:tracePt t="12437" x="5378450" y="2435225"/>
          <p14:tracePt t="12444" x="5360988" y="2452688"/>
          <p14:tracePt t="12452" x="5341938" y="2462213"/>
          <p14:tracePt t="12460" x="5334000" y="2481263"/>
          <p14:tracePt t="12476" x="5324475" y="2489200"/>
          <p14:tracePt t="12484" x="5314950" y="2498725"/>
          <p14:tracePt t="13011" x="5314950" y="2508250"/>
          <p14:tracePt t="13027" x="5297488" y="2535238"/>
          <p14:tracePt t="13035" x="5287963" y="2571750"/>
          <p14:tracePt t="13043" x="5278438" y="2581275"/>
          <p14:tracePt t="13051" x="5251450" y="2598738"/>
          <p14:tracePt t="13060" x="5224463" y="2617788"/>
          <p14:tracePt t="13068" x="5205413" y="2625725"/>
          <p14:tracePt t="13076" x="5168900" y="2635250"/>
          <p14:tracePt t="13084" x="5168900" y="2644775"/>
          <p14:tracePt t="13092" x="5151438" y="2662238"/>
          <p14:tracePt t="13100" x="5141913" y="2662238"/>
          <p14:tracePt t="13108" x="5141913" y="2671763"/>
          <p14:tracePt t="13116" x="5132388" y="2671763"/>
          <p14:tracePt t="13132" x="5114925" y="2681288"/>
          <p14:tracePt t="13148" x="5105400" y="2681288"/>
          <p14:tracePt t="13157" x="5086350" y="2690813"/>
          <p14:tracePt t="13172" x="5078413" y="2698750"/>
          <p14:tracePt t="13180" x="5049838" y="2708275"/>
          <p14:tracePt t="13189" x="4978400" y="2744788"/>
          <p14:tracePt t="13196" x="4968875" y="2754313"/>
          <p14:tracePt t="13205" x="4959350" y="2754313"/>
          <p14:tracePt t="13212" x="4932363" y="2771775"/>
          <p14:tracePt t="13222" x="4895850" y="2781300"/>
          <p14:tracePt t="13228" x="4886325" y="2790825"/>
          <p14:tracePt t="13238" x="4859338" y="2800350"/>
          <p14:tracePt t="13244" x="4840288" y="2808288"/>
          <p14:tracePt t="13252" x="4832350" y="2808288"/>
          <p14:tracePt t="13260" x="4813300" y="2817813"/>
          <p14:tracePt t="13276" x="4795838" y="2836863"/>
          <p14:tracePt t="13292" x="4786313" y="2844800"/>
          <p14:tracePt t="14300" x="4749800" y="2844800"/>
          <p14:tracePt t="14308" x="4722813" y="2844800"/>
          <p14:tracePt t="14316" x="4695825" y="2844800"/>
          <p14:tracePt t="14324" x="4676775" y="2844800"/>
          <p14:tracePt t="14332" x="4649788" y="2863850"/>
          <p14:tracePt t="14340" x="4630738" y="2863850"/>
          <p14:tracePt t="14348" x="4613275" y="2890838"/>
          <p14:tracePt t="14356" x="4603750" y="2890838"/>
          <p14:tracePt t="14364" x="4586288" y="2890838"/>
          <p14:tracePt t="14372" x="4576763" y="2890838"/>
          <p14:tracePt t="14388" x="4557713" y="2900363"/>
          <p14:tracePt t="14412" x="4540250" y="2900363"/>
          <p14:tracePt t="14428" x="4530725" y="2909888"/>
          <p14:tracePt t="14892" x="4530725" y="2917825"/>
          <p14:tracePt t="14900" x="4530725" y="2927350"/>
          <p14:tracePt t="14924" x="4530725" y="2936875"/>
          <p14:tracePt t="14972" x="4530725" y="2946400"/>
          <p14:tracePt t="15011" x="4557713" y="2946400"/>
          <p14:tracePt t="15019" x="4576763" y="2954338"/>
          <p14:tracePt t="15035" x="4586288" y="2954338"/>
          <p14:tracePt t="15043" x="4622800" y="2973388"/>
          <p14:tracePt t="15060" x="4630738" y="2973388"/>
          <p14:tracePt t="15068" x="4649788" y="2973388"/>
          <p14:tracePt t="15084" x="4667250" y="2982913"/>
          <p14:tracePt t="15156" x="4667250" y="2990850"/>
          <p14:tracePt t="15164" x="4667250" y="3000375"/>
          <p14:tracePt t="15180" x="4667250" y="3009900"/>
          <p14:tracePt t="15188" x="4667250" y="3017838"/>
          <p14:tracePt t="15204" x="4667250" y="3027363"/>
          <p14:tracePt t="15227" x="4676775" y="3036888"/>
          <p14:tracePt t="15235" x="4676775" y="3046413"/>
          <p14:tracePt t="15340" x="4676775" y="3054350"/>
          <p14:tracePt t="15684" x="4776788" y="3054350"/>
          <p14:tracePt t="15692" x="4905375" y="3054350"/>
          <p14:tracePt t="15700" x="5032375" y="3054350"/>
          <p14:tracePt t="15708" x="5141913" y="3054350"/>
          <p14:tracePt t="15716" x="5232400" y="3054350"/>
          <p14:tracePt t="15724" x="5305425" y="3054350"/>
          <p14:tracePt t="15732" x="5351463" y="3054350"/>
          <p14:tracePt t="15740" x="5360988" y="3054350"/>
          <p14:tracePt t="15835" x="5397500" y="3054350"/>
          <p14:tracePt t="15843" x="5451475" y="3054350"/>
          <p14:tracePt t="15851" x="5478463" y="3054350"/>
          <p14:tracePt t="15859" x="5580063" y="3054350"/>
          <p14:tracePt t="15867" x="5670550" y="3063875"/>
          <p14:tracePt t="15875" x="5780088" y="3063875"/>
          <p14:tracePt t="15890" x="5889625" y="3063875"/>
          <p14:tracePt t="15892" x="5980113" y="3063875"/>
          <p14:tracePt t="15900" x="6035675" y="3063875"/>
          <p14:tracePt t="15908" x="6080125" y="3063875"/>
          <p14:tracePt t="15916" x="6089650" y="3063875"/>
          <p14:tracePt t="15924" x="6099175" y="3063875"/>
          <p14:tracePt t="16116" x="6116638" y="3063875"/>
          <p14:tracePt t="16124" x="6135688" y="3063875"/>
          <p14:tracePt t="16140" x="6172200" y="3063875"/>
          <p14:tracePt t="16148" x="6181725" y="3063875"/>
          <p14:tracePt t="16156" x="6218238" y="3063875"/>
          <p14:tracePt t="16164" x="6272213" y="3063875"/>
          <p14:tracePt t="16172" x="6299200" y="3063875"/>
          <p14:tracePt t="16180" x="6354763" y="3063875"/>
          <p14:tracePt t="16188" x="6381750" y="3063875"/>
          <p14:tracePt t="16196" x="6399213" y="3063875"/>
          <p14:tracePt t="16204" x="6427788" y="3063875"/>
          <p14:tracePt t="16212" x="6435725" y="3063875"/>
          <p14:tracePt t="16228" x="6445250" y="3063875"/>
          <p14:tracePt t="16253" x="6481763" y="3063875"/>
          <p14:tracePt t="16260" x="6508750" y="3063875"/>
          <p14:tracePt t="16269" x="6537325" y="3063875"/>
          <p14:tracePt t="16276" x="6591300" y="3063875"/>
          <p14:tracePt t="16284" x="6700838" y="3063875"/>
          <p14:tracePt t="16292" x="6810375" y="3063875"/>
          <p14:tracePt t="16300" x="6937375" y="3063875"/>
          <p14:tracePt t="16308" x="7065963" y="3063875"/>
          <p14:tracePt t="16316" x="7175500" y="3063875"/>
          <p14:tracePt t="16324" x="7265988" y="3063875"/>
          <p14:tracePt t="16332" x="7348538" y="3063875"/>
          <p14:tracePt t="16340" x="7375525" y="3063875"/>
          <p14:tracePt t="16348" x="7385050" y="3063875"/>
          <p14:tracePt t="16597" x="7402513" y="3063875"/>
          <p14:tracePt t="16605" x="7412038" y="3063875"/>
          <p14:tracePt t="16621" x="7429500" y="3063875"/>
          <p14:tracePt t="16629" x="7466013" y="3063875"/>
          <p14:tracePt t="16638" x="7512050" y="3063875"/>
          <p14:tracePt t="16645" x="7567613" y="3063875"/>
          <p14:tracePt t="16654" x="7602538" y="3063875"/>
          <p14:tracePt t="16661" x="7667625" y="3046413"/>
          <p14:tracePt t="16669" x="7704138" y="3036888"/>
          <p14:tracePt t="16677" x="7748588" y="3036888"/>
          <p14:tracePt t="16685" x="7785100" y="3036888"/>
          <p14:tracePt t="16693" x="7831138" y="3027363"/>
          <p14:tracePt t="16701" x="7867650" y="3027363"/>
          <p14:tracePt t="16709" x="7904163" y="3009900"/>
          <p14:tracePt t="16724" x="7940675" y="3009900"/>
          <p14:tracePt t="16733" x="7986713" y="3009900"/>
          <p14:tracePt t="16740" x="8023225" y="3009900"/>
          <p14:tracePt t="16749" x="8077200" y="3009900"/>
          <p14:tracePt t="16757" x="8132763" y="3009900"/>
          <p14:tracePt t="16765" x="8159750" y="3009900"/>
          <p14:tracePt t="16772" x="8204200" y="3009900"/>
          <p14:tracePt t="16781" x="8213725" y="3009900"/>
          <p14:tracePt t="16789" x="8232775" y="3009900"/>
          <p14:tracePt t="16813" x="8240713" y="3009900"/>
          <p14:tracePt t="16885" x="8250238" y="3000375"/>
          <p14:tracePt t="16893" x="8240713" y="3000375"/>
          <p14:tracePt t="16900" x="8223250" y="3000375"/>
          <p14:tracePt t="16908" x="8196263" y="2990850"/>
          <p14:tracePt t="16915" x="8177213" y="2990850"/>
          <p14:tracePt t="16923" x="8067675" y="2990850"/>
          <p14:tracePt t="16931" x="7921625" y="2990850"/>
          <p14:tracePt t="16939" x="7721600" y="2990850"/>
          <p14:tracePt t="16947" x="7521575" y="2990850"/>
          <p14:tracePt t="16955" x="7302500" y="2990850"/>
          <p14:tracePt t="16964" x="6819900" y="2990850"/>
          <p14:tracePt t="16972" x="6372225" y="2990850"/>
          <p14:tracePt t="16980" x="5780088" y="2990850"/>
          <p14:tracePt t="16988" x="5151438" y="2990850"/>
          <p14:tracePt t="16996" x="4549775" y="2963863"/>
          <p14:tracePt t="17005" x="3919538" y="2963863"/>
          <p14:tracePt t="17012" x="3290888" y="2963863"/>
          <p14:tracePt t="17021" x="2552700" y="2963863"/>
          <p14:tracePt t="17028" x="1997075" y="2963863"/>
          <p14:tracePt t="17038" x="1476375" y="2963863"/>
          <p14:tracePt t="17044" x="957263" y="2963863"/>
          <p14:tracePt t="17054" x="584200" y="2963863"/>
          <p14:tracePt t="17060" x="319088" y="2963863"/>
          <p14:tracePt t="17068" x="136525" y="2963863"/>
          <p14:tracePt t="17340" x="492125" y="3355975"/>
          <p14:tracePt t="17348" x="857250" y="3419475"/>
          <p14:tracePt t="17356" x="1203325" y="3465513"/>
          <p14:tracePt t="17364" x="1449388" y="3502025"/>
          <p14:tracePt t="17373" x="1658938" y="3529013"/>
          <p14:tracePt t="17380" x="1787525" y="3548063"/>
          <p14:tracePt t="17389" x="1851025" y="3548063"/>
          <p14:tracePt t="17395" x="1887538" y="3548063"/>
          <p14:tracePt t="17403" x="1895475" y="3548063"/>
          <p14:tracePt t="17460" x="1905000" y="3548063"/>
          <p14:tracePt t="17539" x="1905000" y="3538538"/>
          <p14:tracePt t="17652" x="1914525" y="3529013"/>
          <p14:tracePt t="17660" x="1931988" y="3529013"/>
          <p14:tracePt t="17668" x="1987550" y="3529013"/>
          <p14:tracePt t="17676" x="2070100" y="3519488"/>
          <p14:tracePt t="17684" x="2179638" y="3502025"/>
          <p14:tracePt t="17692" x="2233613" y="3502025"/>
          <p14:tracePt t="17700" x="2379663" y="3502025"/>
          <p14:tracePt t="17708" x="2489200" y="3502025"/>
          <p14:tracePt t="17716" x="2616200" y="3502025"/>
          <p14:tracePt t="17724" x="2725738" y="3502025"/>
          <p14:tracePt t="17732" x="2835275" y="3502025"/>
          <p14:tracePt t="17740" x="2925763" y="3502025"/>
          <p14:tracePt t="17748" x="2971800" y="3502025"/>
          <p14:tracePt t="17756" x="2998788" y="3519488"/>
          <p14:tracePt t="17859" x="2998788" y="3529013"/>
          <p14:tracePt t="17875" x="2998788" y="3548063"/>
          <p14:tracePt t="17892" x="2998788" y="3556000"/>
          <p14:tracePt t="17973" x="2998788" y="3565525"/>
          <p14:tracePt t="18261" x="3008313" y="3556000"/>
          <p14:tracePt t="18275" x="3017838" y="3538538"/>
          <p14:tracePt t="18283" x="3027363" y="3529013"/>
          <p14:tracePt t="18291" x="3035300" y="3511550"/>
          <p14:tracePt t="18299" x="3044825" y="3502025"/>
          <p14:tracePt t="18307" x="3063875" y="3492500"/>
          <p14:tracePt t="18315" x="3081338" y="3475038"/>
          <p14:tracePt t="18324" x="3090863" y="3465513"/>
          <p14:tracePt t="18332" x="3117850" y="3465513"/>
          <p14:tracePt t="18349" x="3154363" y="3465513"/>
          <p14:tracePt t="18357" x="3200400" y="3465513"/>
          <p14:tracePt t="18365" x="3227388" y="3465513"/>
          <p14:tracePt t="18372" x="3273425" y="3465513"/>
          <p14:tracePt t="18388" x="3309938" y="3465513"/>
          <p14:tracePt t="18397" x="3317875" y="3475038"/>
          <p14:tracePt t="18406" x="3336925" y="3475038"/>
          <p14:tracePt t="18413" x="3354388" y="3482975"/>
          <p14:tracePt t="18493" x="3363913" y="3492500"/>
          <p14:tracePt t="18501" x="3363913" y="3511550"/>
          <p14:tracePt t="18509" x="3363913" y="3529013"/>
          <p14:tracePt t="18517" x="3336925" y="3575050"/>
          <p14:tracePt t="18524" x="3309938" y="3592513"/>
          <p14:tracePt t="18533" x="3263900" y="3629025"/>
          <p14:tracePt t="18541" x="3244850" y="3638550"/>
          <p14:tracePt t="18549" x="3227388" y="3648075"/>
          <p14:tracePt t="18557" x="3200400" y="3657600"/>
          <p14:tracePt t="18620" x="3200400" y="3665538"/>
          <p14:tracePt t="18629" x="3300413" y="3648075"/>
          <p14:tracePt t="18638" x="3390900" y="3611563"/>
          <p14:tracePt t="18645" x="3573463" y="3565525"/>
          <p14:tracePt t="18654" x="3738563" y="3565525"/>
          <p14:tracePt t="18660" x="3929063" y="3519488"/>
          <p14:tracePt t="18669" x="4148138" y="3519488"/>
          <p14:tracePt t="18677" x="4330700" y="3519488"/>
          <p14:tracePt t="18685" x="4476750" y="3519488"/>
          <p14:tracePt t="18693" x="4567238" y="3519488"/>
          <p14:tracePt t="18701" x="4640263" y="3519488"/>
          <p14:tracePt t="18709" x="4667250" y="3519488"/>
          <p14:tracePt t="18717" x="4676775" y="3529013"/>
          <p14:tracePt t="18724" x="4686300" y="3529013"/>
          <p14:tracePt t="18773" x="4695825" y="3538538"/>
          <p14:tracePt t="18805" x="4713288" y="3538538"/>
          <p14:tracePt t="18813" x="4722813" y="3538538"/>
          <p14:tracePt t="18821" x="4722813" y="3548063"/>
          <p14:tracePt t="18838" x="4722813" y="3556000"/>
          <p14:tracePt t="18845" x="4722813" y="3565525"/>
          <p14:tracePt t="18854" x="4722813" y="3592513"/>
          <p14:tracePt t="18861" x="4722813" y="3602038"/>
          <p14:tracePt t="18869" x="4722813" y="3611563"/>
          <p14:tracePt t="18890" x="4730750" y="3657600"/>
          <p14:tracePt t="18901" x="4730750" y="3675063"/>
          <p14:tracePt t="18908" x="4740275" y="3684588"/>
          <p14:tracePt t="18917" x="4740275" y="3694113"/>
          <p14:tracePt t="18924" x="4776788" y="3711575"/>
          <p14:tracePt t="18932" x="4840288" y="3738563"/>
          <p14:tracePt t="18942" x="4905375" y="3748088"/>
          <p14:tracePt t="18949" x="4995863" y="3748088"/>
          <p14:tracePt t="18958" x="5086350" y="3767138"/>
          <p14:tracePt t="18964" x="5168900" y="3775075"/>
          <p14:tracePt t="18972" x="5334000" y="3775075"/>
          <p14:tracePt t="18980" x="5387975" y="3775075"/>
          <p14:tracePt t="18988" x="5424488" y="3775075"/>
          <p14:tracePt t="18996" x="5470525" y="3775075"/>
          <p14:tracePt t="19005" x="5534025" y="3775075"/>
          <p14:tracePt t="19012" x="5580063" y="3775075"/>
          <p14:tracePt t="19021" x="5616575" y="3775075"/>
          <p14:tracePt t="19028" x="5661025" y="3775075"/>
          <p14:tracePt t="19038" x="5680075" y="3775075"/>
          <p14:tracePt t="19044" x="5716588" y="3775075"/>
          <p14:tracePt t="19054" x="5734050" y="3775075"/>
          <p14:tracePt t="19060" x="5780088" y="3775075"/>
          <p14:tracePt t="19068" x="5816600" y="3775075"/>
          <p14:tracePt t="19076" x="5834063" y="3775075"/>
          <p14:tracePt t="19084" x="5862638" y="3775075"/>
          <p14:tracePt t="19092" x="5907088" y="3775075"/>
          <p14:tracePt t="19108" x="5916613" y="3775075"/>
          <p14:tracePt t="19116" x="5926138" y="3775075"/>
          <p14:tracePt t="19131" x="5943600" y="3775075"/>
          <p14:tracePt t="19139" x="5953125" y="3775075"/>
          <p14:tracePt t="19155" x="5972175" y="3775075"/>
          <p14:tracePt t="19163" x="6007100" y="3775075"/>
          <p14:tracePt t="19171" x="6053138" y="3775075"/>
          <p14:tracePt t="19179" x="6089650" y="3775075"/>
          <p14:tracePt t="19188" x="6135688" y="3775075"/>
          <p14:tracePt t="19196" x="6199188" y="3775075"/>
          <p14:tracePt t="19204" x="6272213" y="3775075"/>
          <p14:tracePt t="19212" x="6354763" y="3775075"/>
          <p14:tracePt t="19221" x="6391275" y="3775075"/>
          <p14:tracePt t="19228" x="6445250" y="3775075"/>
          <p14:tracePt t="19238" x="6454775" y="3775075"/>
          <p14:tracePt t="19244" x="6481763" y="3775075"/>
          <p14:tracePt t="19254" x="6491288" y="3775075"/>
          <p14:tracePt t="19404" x="6500813" y="3775075"/>
          <p14:tracePt t="19412" x="6491288" y="3803650"/>
          <p14:tracePt t="19420" x="6481763" y="3803650"/>
          <p14:tracePt t="19428" x="6472238" y="3821113"/>
          <p14:tracePt t="19438" x="6435725" y="3857625"/>
          <p14:tracePt t="19444" x="6418263" y="3875088"/>
          <p14:tracePt t="19454" x="6418263" y="3884613"/>
          <p14:tracePt t="19460" x="6418263" y="3894138"/>
          <p14:tracePt t="19485" x="6399213" y="3911600"/>
          <p14:tracePt t="19548" x="6399213" y="3921125"/>
          <p14:tracePt t="19556" x="6399213" y="3930650"/>
          <p14:tracePt t="19580" x="6408738" y="3930650"/>
          <p14:tracePt t="19588" x="6464300" y="3976688"/>
          <p14:tracePt t="19596" x="6491288" y="3984625"/>
          <p14:tracePt t="19605" x="6564313" y="3994150"/>
          <p14:tracePt t="19612" x="6654800" y="4013200"/>
          <p14:tracePt t="19621" x="6754813" y="4040188"/>
          <p14:tracePt t="19628" x="6864350" y="4040188"/>
          <p14:tracePt t="19638" x="6992938" y="4040188"/>
          <p14:tracePt t="19645" x="7102475" y="4040188"/>
          <p14:tracePt t="19654" x="7175500" y="4040188"/>
          <p14:tracePt t="19661" x="7248525" y="4040188"/>
          <p14:tracePt t="19668" x="7302500" y="4040188"/>
          <p14:tracePt t="19676" x="7329488" y="4040188"/>
          <p14:tracePt t="19684" x="7348538" y="4040188"/>
          <p14:tracePt t="19700" x="7385050" y="4030663"/>
          <p14:tracePt t="19733" x="7385050" y="4013200"/>
          <p14:tracePt t="19740" x="7392988" y="3994150"/>
          <p14:tracePt t="19764" x="7421563" y="3976688"/>
          <p14:tracePt t="19788" x="7439025" y="3948113"/>
          <p14:tracePt t="19804" x="7448550" y="3948113"/>
          <p14:tracePt t="19812" x="7458075" y="3948113"/>
          <p14:tracePt t="19821" x="7466013" y="3948113"/>
          <p14:tracePt t="19828" x="7485063" y="3940175"/>
          <p14:tracePt t="19838" x="7512050" y="3940175"/>
          <p14:tracePt t="19844" x="7521575" y="3930650"/>
          <p14:tracePt t="19853" x="7548563" y="3911600"/>
          <p14:tracePt t="19860" x="7558088" y="3903663"/>
          <p14:tracePt t="19868" x="7575550" y="3903663"/>
          <p14:tracePt t="19889" x="7594600" y="3894138"/>
          <p14:tracePt t="19892" x="7602538" y="3894138"/>
          <p14:tracePt t="19900" x="7612063" y="3884613"/>
          <p14:tracePt t="20380" x="7567613" y="3867150"/>
          <p14:tracePt t="20388" x="7548563" y="3867150"/>
          <p14:tracePt t="20396" x="7494588" y="3867150"/>
          <p14:tracePt t="20404" x="7385050" y="3867150"/>
          <p14:tracePt t="20412" x="7275513" y="3867150"/>
          <p14:tracePt t="20421" x="7110413" y="3884613"/>
          <p14:tracePt t="20428" x="6929438" y="3930650"/>
          <p14:tracePt t="20437" x="6773863" y="3948113"/>
          <p14:tracePt t="20444" x="6527800" y="3948113"/>
          <p14:tracePt t="20453" x="6326188" y="3957638"/>
          <p14:tracePt t="20460" x="6026150" y="3957638"/>
          <p14:tracePt t="20468" x="5580063" y="3957638"/>
          <p14:tracePt t="20476" x="5278438" y="3957638"/>
          <p14:tracePt t="20484" x="4832350" y="3957638"/>
          <p14:tracePt t="20492" x="4613275" y="3957638"/>
          <p14:tracePt t="20500" x="4311650" y="3957638"/>
          <p14:tracePt t="20508" x="4084638" y="3957638"/>
          <p14:tracePt t="20516" x="3819525" y="3957638"/>
          <p14:tracePt t="20524" x="3656013" y="3957638"/>
          <p14:tracePt t="20532" x="3546475" y="3957638"/>
          <p14:tracePt t="20540" x="3436938" y="3957638"/>
          <p14:tracePt t="20548" x="3382963" y="3957638"/>
          <p14:tracePt t="20556" x="3346450" y="3957638"/>
          <p14:tracePt t="20564" x="3336925" y="3957638"/>
          <p14:tracePt t="20652" x="3317875" y="3957638"/>
          <p14:tracePt t="20660" x="3300413" y="3967163"/>
          <p14:tracePt t="20668" x="3254375" y="3994150"/>
          <p14:tracePt t="20676" x="3217863" y="4003675"/>
          <p14:tracePt t="20684" x="3136900" y="4013200"/>
          <p14:tracePt t="20692" x="3054350" y="4040188"/>
          <p14:tracePt t="20700" x="2990850" y="4086225"/>
          <p14:tracePt t="20708" x="2862263" y="4094163"/>
          <p14:tracePt t="20716" x="2771775" y="4140200"/>
          <p14:tracePt t="20724" x="2708275" y="4159250"/>
          <p14:tracePt t="20732" x="2606675" y="4203700"/>
          <p14:tracePt t="20740" x="2579688" y="4213225"/>
          <p14:tracePt t="20748" x="2533650" y="4249738"/>
          <p14:tracePt t="20758" x="2516188" y="4259263"/>
          <p14:tracePt t="20764" x="2506663" y="4259263"/>
          <p14:tracePt t="20774" x="2489200" y="4268788"/>
          <p14:tracePt t="20804" x="2479675" y="4276725"/>
          <p14:tracePt t="20812" x="2452688" y="4286250"/>
          <p14:tracePt t="20821" x="2443163" y="4286250"/>
          <p14:tracePt t="20828" x="2443163" y="4295775"/>
          <p14:tracePt t="20837" x="2425700" y="4303713"/>
          <p14:tracePt t="20844" x="2416175" y="4313238"/>
          <p14:tracePt t="20860" x="2389188" y="4332288"/>
          <p14:tracePt t="21068" x="2389188" y="4322763"/>
          <p14:tracePt t="21076" x="2406650" y="4303713"/>
          <p14:tracePt t="21389" x="2416175" y="4303713"/>
          <p14:tracePt t="21397" x="2470150" y="4303713"/>
          <p14:tracePt t="21404" x="2562225" y="4303713"/>
          <p14:tracePt t="21412" x="2635250" y="4303713"/>
          <p14:tracePt t="21422" x="2689225" y="4303713"/>
          <p14:tracePt t="21429" x="2708275" y="4303713"/>
          <p14:tracePt t="21438" x="2789238" y="4303713"/>
          <p14:tracePt t="21445" x="2852738" y="4276725"/>
          <p14:tracePt t="21454" x="2925763" y="4276725"/>
          <p14:tracePt t="21461" x="2981325" y="4276725"/>
          <p14:tracePt t="21469" x="3017838" y="4268788"/>
          <p14:tracePt t="21477" x="3044825" y="4268788"/>
          <p14:tracePt t="21485" x="3054350" y="4259263"/>
          <p14:tracePt t="21540" x="3054350" y="4249738"/>
          <p14:tracePt t="21636" x="3071813" y="4249738"/>
          <p14:tracePt t="21644" x="3127375" y="4249738"/>
          <p14:tracePt t="21653" x="3181350" y="4249738"/>
          <p14:tracePt t="21659" x="3263900" y="4249738"/>
          <p14:tracePt t="21667" x="3336925" y="4249738"/>
          <p14:tracePt t="21675" x="3427413" y="4249738"/>
          <p14:tracePt t="21683" x="3482975" y="4249738"/>
          <p14:tracePt t="21691" x="3509963" y="4249738"/>
          <p14:tracePt t="21699" x="3527425" y="4249738"/>
          <p14:tracePt t="21708" x="3536950" y="4249738"/>
          <p14:tracePt t="21885" x="3546475" y="4249738"/>
          <p14:tracePt t="21892" x="3546475" y="4276725"/>
          <p14:tracePt t="21900" x="3546475" y="4286250"/>
          <p14:tracePt t="21908" x="3546475" y="4295775"/>
          <p14:tracePt t="21916" x="3546475" y="4313238"/>
          <p14:tracePt t="21924" x="3556000" y="4322763"/>
          <p14:tracePt t="21940" x="3573463" y="4332288"/>
          <p14:tracePt t="21956" x="3582988" y="4332288"/>
          <p14:tracePt t="21964" x="3592513" y="4332288"/>
          <p14:tracePt t="21972" x="3619500" y="4332288"/>
          <p14:tracePt t="21988" x="3629025" y="4332288"/>
          <p14:tracePt t="22020" x="3636963" y="4332288"/>
          <p14:tracePt t="22028" x="3646488" y="4340225"/>
          <p14:tracePt t="22037" x="3656013" y="4340225"/>
          <p14:tracePt t="22044" x="3702050" y="4340225"/>
          <p14:tracePt t="22053" x="3729038" y="4340225"/>
          <p14:tracePt t="22060" x="3783013" y="4340225"/>
          <p14:tracePt t="22068" x="3838575" y="4340225"/>
          <p14:tracePt t="22076" x="3883025" y="4340225"/>
          <p14:tracePt t="22084" x="3984625" y="4340225"/>
          <p14:tracePt t="22092" x="4075113" y="4340225"/>
          <p14:tracePt t="22100" x="4148138" y="4340225"/>
          <p14:tracePt t="22108" x="4175125" y="4313238"/>
          <p14:tracePt t="22116" x="4238625" y="4303713"/>
          <p14:tracePt t="22124" x="4275138" y="4295775"/>
          <p14:tracePt t="22132" x="4294188" y="4276725"/>
          <p14:tracePt t="22339" x="4303713" y="4276725"/>
          <p14:tracePt t="22347" x="4321175" y="4276725"/>
          <p14:tracePt t="22363" x="4348163" y="4286250"/>
          <p14:tracePt t="22371" x="4440238" y="4322763"/>
          <p14:tracePt t="22379" x="4521200" y="4349750"/>
          <p14:tracePt t="22387" x="4576763" y="4349750"/>
          <p14:tracePt t="22395" x="4630738" y="4359275"/>
          <p14:tracePt t="22404" x="4686300" y="4359275"/>
          <p14:tracePt t="22412" x="4749800" y="4386263"/>
          <p14:tracePt t="22421" x="4776788" y="4386263"/>
          <p14:tracePt t="22428" x="4822825" y="4395788"/>
          <p14:tracePt t="22437" x="4849813" y="4395788"/>
          <p14:tracePt t="22444" x="4868863" y="4405313"/>
          <p14:tracePt t="22454" x="4895850" y="4405313"/>
          <p14:tracePt t="22460" x="4913313" y="4405313"/>
          <p14:tracePt t="22468" x="4959350" y="4413250"/>
          <p14:tracePt t="22476" x="4968875" y="4413250"/>
          <p14:tracePt t="22484" x="4986338" y="4413250"/>
          <p14:tracePt t="22492" x="5005388" y="4413250"/>
          <p14:tracePt t="22500" x="5022850" y="4422775"/>
          <p14:tracePt t="22516" x="5022850" y="4432300"/>
          <p14:tracePt t="22524" x="5041900" y="4432300"/>
          <p14:tracePt t="22532" x="5049838" y="4441825"/>
          <p14:tracePt t="22540" x="5078413" y="4441825"/>
          <p14:tracePt t="22548" x="5095875" y="4441825"/>
          <p14:tracePt t="22556" x="5141913" y="4449763"/>
          <p14:tracePt t="22564" x="5178425" y="4449763"/>
          <p14:tracePt t="22572" x="5224463" y="4459288"/>
          <p14:tracePt t="22580" x="5251450" y="4459288"/>
          <p14:tracePt t="22589" x="5305425" y="4459288"/>
          <p14:tracePt t="22596" x="5341938" y="4459288"/>
          <p14:tracePt t="22604" x="5397500" y="4459288"/>
          <p14:tracePt t="22612" x="5424488" y="4459288"/>
          <p14:tracePt t="22621" x="5441950" y="4459288"/>
          <p14:tracePt t="22628" x="5451475" y="4459288"/>
          <p14:tracePt t="22637" x="5470525" y="4459288"/>
          <p14:tracePt t="22660" x="5487988" y="4459288"/>
          <p14:tracePt t="22668" x="5497513" y="4459288"/>
          <p14:tracePt t="22676" x="5514975" y="4459288"/>
          <p14:tracePt t="22684" x="5534025" y="4459288"/>
          <p14:tracePt t="22692" x="5570538" y="4449763"/>
          <p14:tracePt t="22700" x="5580063" y="4441825"/>
          <p14:tracePt t="22708" x="5607050" y="4432300"/>
          <p14:tracePt t="22716" x="5624513" y="4422775"/>
          <p14:tracePt t="22724" x="5670550" y="4413250"/>
          <p14:tracePt t="22732" x="5688013" y="4413250"/>
          <p14:tracePt t="22740" x="5716588" y="4395788"/>
          <p14:tracePt t="22748" x="5743575" y="4386263"/>
          <p14:tracePt t="22764" x="5761038" y="4386263"/>
          <p14:tracePt t="23100" x="5807075" y="4386263"/>
          <p14:tracePt t="23108" x="5862638" y="4386263"/>
          <p14:tracePt t="23116" x="5916613" y="4386263"/>
          <p14:tracePt t="23124" x="5935663" y="4386263"/>
          <p14:tracePt t="23132" x="5972175" y="4386263"/>
          <p14:tracePt t="23140" x="5980113" y="4386263"/>
          <p14:tracePt t="23148" x="5999163" y="4376738"/>
          <p14:tracePt t="23156" x="6007100" y="4376738"/>
          <p14:tracePt t="23212" x="6016625" y="4376738"/>
          <p14:tracePt t="23220" x="6053138" y="4376738"/>
          <p14:tracePt t="23228" x="6108700" y="4376738"/>
          <p14:tracePt t="23237" x="6181725" y="4376738"/>
          <p14:tracePt t="23244" x="6254750" y="4376738"/>
          <p14:tracePt t="23254" x="6308725" y="4376738"/>
          <p14:tracePt t="23260" x="6354763" y="4376738"/>
          <p14:tracePt t="23267" x="6408738" y="4368800"/>
          <p14:tracePt t="23275" x="6464300" y="4368800"/>
          <p14:tracePt t="23283" x="6481763" y="4349750"/>
          <p14:tracePt t="23291" x="6491288" y="4340225"/>
          <p14:tracePt t="23299" x="6500813" y="4340225"/>
          <p14:tracePt t="23324" x="6508750" y="4340225"/>
          <p14:tracePt t="23349" x="6527800" y="4332288"/>
          <p14:tracePt t="23356" x="6554788" y="4313238"/>
          <p14:tracePt t="23364" x="6564313" y="4303713"/>
          <p14:tracePt t="23374" x="6581775" y="4295775"/>
          <p14:tracePt t="23381" x="6600825" y="4295775"/>
          <p14:tracePt t="23388" x="6610350" y="4295775"/>
          <p14:tracePt t="23397" x="6645275" y="4295775"/>
          <p14:tracePt t="23405" x="6664325" y="4286250"/>
          <p14:tracePt t="23413" x="6681788" y="4286250"/>
          <p14:tracePt t="23429" x="6691313" y="4286250"/>
          <p14:tracePt t="23556" x="6700838" y="4286250"/>
          <p14:tracePt t="23563" x="6718300" y="4286250"/>
          <p14:tracePt t="23579" x="6737350" y="4286250"/>
          <p14:tracePt t="23587" x="6746875" y="4286250"/>
          <p14:tracePt t="23595" x="6773863" y="4303713"/>
          <p14:tracePt t="23603" x="6810375" y="4313238"/>
          <p14:tracePt t="23611" x="6827838" y="4322763"/>
          <p14:tracePt t="23619" x="6837363" y="4322763"/>
          <p14:tracePt t="23628" x="6856413" y="4340225"/>
          <p14:tracePt t="23748" x="6810375" y="4359275"/>
          <p14:tracePt t="23756" x="6746875" y="4376738"/>
          <p14:tracePt t="23765" x="6673850" y="4395788"/>
          <p14:tracePt t="23773" x="6573838" y="4422775"/>
          <p14:tracePt t="23780" x="6481763" y="4441825"/>
          <p14:tracePt t="23787" x="6335713" y="4468813"/>
          <p14:tracePt t="23796" x="6199188" y="4486275"/>
          <p14:tracePt t="23804" x="6072188" y="4495800"/>
          <p14:tracePt t="23812" x="5962650" y="4514850"/>
          <p14:tracePt t="23823" x="5834063" y="4541838"/>
          <p14:tracePt t="23828" x="5707063" y="4541838"/>
          <p14:tracePt t="23836" x="5607050" y="4568825"/>
          <p14:tracePt t="23843" x="5534025" y="4568825"/>
          <p14:tracePt t="23852" x="5497513" y="4568825"/>
          <p14:tracePt t="23859" x="5441950" y="4568825"/>
          <p14:tracePt t="23867" x="5405438" y="4568825"/>
          <p14:tracePt t="23875" x="5397500" y="4568825"/>
          <p14:tracePt t="23891" x="5378450" y="4568825"/>
          <p14:tracePt t="23933" x="5368925" y="4568825"/>
          <p14:tracePt t="23940" x="5341938" y="4578350"/>
          <p14:tracePt t="23949" x="5324475" y="4587875"/>
          <p14:tracePt t="23957" x="5305425" y="4605338"/>
          <p14:tracePt t="23964" x="5260975" y="4614863"/>
          <p14:tracePt t="23974" x="5224463" y="4614863"/>
          <p14:tracePt t="23981" x="5151438" y="4632325"/>
          <p14:tracePt t="23988" x="5086350" y="4651375"/>
          <p14:tracePt t="23997" x="5014913" y="4668838"/>
          <p14:tracePt t="24004" x="4905375" y="4678363"/>
          <p14:tracePt t="24013" x="4822825" y="4678363"/>
          <p14:tracePt t="24022" x="4713288" y="4697413"/>
          <p14:tracePt t="24029" x="4622800" y="4697413"/>
          <p14:tracePt t="24038" x="4494213" y="4697413"/>
          <p14:tracePt t="24045" x="4403725" y="4697413"/>
          <p14:tracePt t="24054" x="4294188" y="4724400"/>
          <p14:tracePt t="24061" x="4211638" y="4724400"/>
          <p14:tracePt t="24070" x="4121150" y="4732338"/>
          <p14:tracePt t="24076" x="4029075" y="4732338"/>
          <p14:tracePt t="24085" x="3956050" y="4732338"/>
          <p14:tracePt t="24092" x="3883025" y="4732338"/>
          <p14:tracePt t="24101" x="3819525" y="4751388"/>
          <p14:tracePt t="24109" x="3729038" y="4751388"/>
          <p14:tracePt t="24117" x="3636963" y="4751388"/>
          <p14:tracePt t="24125" x="3582988" y="4751388"/>
          <p14:tracePt t="24132" x="3527425" y="4751388"/>
          <p14:tracePt t="24140" x="3455988" y="4751388"/>
          <p14:tracePt t="24149" x="3327400" y="4751388"/>
          <p14:tracePt t="24156" x="3200400" y="4751388"/>
          <p14:tracePt t="24165" x="3017838" y="4751388"/>
          <p14:tracePt t="24173" x="2771775" y="4751388"/>
          <p14:tracePt t="24181" x="2433638" y="4678363"/>
          <p14:tracePt t="24188" x="1895475" y="4605338"/>
          <p14:tracePt t="24196" x="1439863" y="4551363"/>
          <p14:tracePt t="24203" x="1076325" y="4495800"/>
          <p14:tracePt t="24212" x="838200" y="4478338"/>
          <p14:tracePt t="24220" x="665163" y="4478338"/>
          <p14:tracePt t="24228" x="528638" y="4459288"/>
          <p14:tracePt t="24237" x="455613" y="4459288"/>
          <p14:tracePt t="24244" x="382588" y="4459288"/>
          <p14:tracePt t="24254" x="365125" y="4459288"/>
          <p14:tracePt t="24333" x="355600" y="4459288"/>
          <p14:tracePt t="24349" x="346075" y="4459288"/>
          <p14:tracePt t="24445" x="365125" y="4459288"/>
          <p14:tracePt t="24454" x="382588" y="4459288"/>
          <p14:tracePt t="24461" x="419100" y="4459288"/>
          <p14:tracePt t="24469" x="428625" y="4459288"/>
          <p14:tracePt t="24477" x="465138" y="4459288"/>
          <p14:tracePt t="24485" x="474663" y="4459288"/>
          <p14:tracePt t="24493" x="482600" y="4459288"/>
          <p14:tracePt t="24501" x="501650" y="4459288"/>
          <p14:tracePt t="24517" x="519113" y="4459288"/>
          <p14:tracePt t="24525" x="565150" y="4459288"/>
          <p14:tracePt t="24533" x="601663" y="4459288"/>
          <p14:tracePt t="24540" x="647700" y="4459288"/>
          <p14:tracePt t="24549" x="665163" y="4459288"/>
          <p14:tracePt t="24557" x="701675" y="4459288"/>
          <p14:tracePt t="24564" x="747713" y="4459288"/>
          <p14:tracePt t="24572" x="757238" y="4459288"/>
          <p14:tracePt t="24581" x="793750" y="4459288"/>
          <p14:tracePt t="24587" x="811213" y="4459288"/>
          <p14:tracePt t="24596" x="830263" y="4459288"/>
          <p14:tracePt t="24604" x="838200" y="4459288"/>
          <p14:tracePt t="24614" x="847725" y="4459288"/>
          <p14:tracePt t="24623" x="857250" y="4459288"/>
          <p14:tracePt t="24627" x="884238" y="4459288"/>
          <p14:tracePt t="24637" x="903288" y="4459288"/>
          <p14:tracePt t="24643" x="920750" y="4459288"/>
          <p14:tracePt t="24652" x="939800" y="4459288"/>
          <p14:tracePt t="24659" x="966788" y="4459288"/>
          <p14:tracePt t="24667" x="1011238" y="4459288"/>
          <p14:tracePt t="24675" x="1084263" y="4486275"/>
          <p14:tracePt t="24683" x="1149350" y="4495800"/>
          <p14:tracePt t="24691" x="1222375" y="4514850"/>
          <p14:tracePt t="24699" x="1312863" y="4514850"/>
          <p14:tracePt t="24707" x="1395413" y="4541838"/>
          <p14:tracePt t="24716" x="1468438" y="4551363"/>
          <p14:tracePt t="24724" x="1549400" y="4568825"/>
          <p14:tracePt t="24732" x="1604963" y="4568825"/>
          <p14:tracePt t="24740" x="1649413" y="4578350"/>
          <p14:tracePt t="24748" x="1658938" y="4578350"/>
          <p14:tracePt t="24756" x="1668463" y="4578350"/>
          <p14:tracePt t="24763" x="1695450" y="4605338"/>
          <p14:tracePt t="24843" x="1704975" y="4605338"/>
          <p14:tracePt t="24851" x="1741488" y="4614863"/>
          <p14:tracePt t="24859" x="1804988" y="4624388"/>
          <p14:tracePt t="24867" x="1860550" y="4651375"/>
          <p14:tracePt t="24875" x="1941513" y="4678363"/>
          <p14:tracePt t="24886" x="1997075" y="4678363"/>
          <p14:tracePt t="24891" x="2060575" y="4687888"/>
          <p14:tracePt t="24899" x="2114550" y="4687888"/>
          <p14:tracePt t="24907" x="2170113" y="4687888"/>
          <p14:tracePt t="24916" x="2179638" y="4687888"/>
          <p14:tracePt t="24924" x="2214563" y="4687888"/>
          <p14:tracePt t="24932" x="2224088" y="4687888"/>
          <p14:tracePt t="24940" x="2243138" y="4687888"/>
          <p14:tracePt t="24949" x="2251075" y="4687888"/>
          <p14:tracePt t="24956" x="2270125" y="4687888"/>
          <p14:tracePt t="24965" x="2279650" y="4687888"/>
          <p14:tracePt t="25027" x="2287588" y="4687888"/>
          <p14:tracePt t="25035" x="2297113" y="4687888"/>
          <p14:tracePt t="25043" x="2306638" y="4687888"/>
          <p14:tracePt t="25051" x="2324100" y="4687888"/>
          <p14:tracePt t="25059" x="2343150" y="4687888"/>
          <p14:tracePt t="25075" x="2360613" y="4687888"/>
          <p14:tracePt t="25083" x="2379663" y="4687888"/>
          <p14:tracePt t="25091" x="2406650" y="4687888"/>
          <p14:tracePt t="25107" x="2443163" y="4678363"/>
          <p14:tracePt t="25123" x="2452688" y="4668838"/>
          <p14:tracePt t="25139" x="2462213" y="4660900"/>
          <p14:tracePt t="25181" x="2498725" y="4660900"/>
          <p14:tracePt t="25188" x="2570163" y="4651375"/>
          <p14:tracePt t="25196" x="2643188" y="4632325"/>
          <p14:tracePt t="25204" x="2716213" y="4632325"/>
          <p14:tracePt t="25212" x="2817813" y="4595813"/>
          <p14:tracePt t="25221" x="2881313" y="4587875"/>
          <p14:tracePt t="25228" x="2935288" y="4587875"/>
          <p14:tracePt t="25237" x="2944813" y="4578350"/>
          <p14:tracePt t="25244" x="2954338" y="4568825"/>
          <p14:tracePt t="25300" x="2954338" y="4559300"/>
          <p14:tracePt t="25324" x="2944813" y="4551363"/>
          <p14:tracePt t="25524" x="2944813" y="4559300"/>
          <p14:tracePt t="25541" x="2954338" y="4568825"/>
          <p14:tracePt t="25564" x="2962275" y="4568825"/>
          <p14:tracePt t="25572" x="2962275" y="4578350"/>
          <p14:tracePt t="25580" x="2971800" y="4578350"/>
          <p14:tracePt t="25597" x="2990850" y="4595813"/>
          <p14:tracePt t="25613" x="2998788" y="4595813"/>
          <p14:tracePt t="25621" x="3027363" y="4595813"/>
          <p14:tracePt t="25629" x="3044825" y="4595813"/>
          <p14:tracePt t="25637" x="3063875" y="4595813"/>
          <p14:tracePt t="25644" x="3081338" y="4595813"/>
          <p14:tracePt t="25659" x="3090863" y="4595813"/>
          <p14:tracePt t="25667" x="3100388" y="4595813"/>
          <p14:tracePt t="25683" x="3108325" y="4595813"/>
          <p14:tracePt t="25749" x="3144838" y="4605338"/>
          <p14:tracePt t="25757" x="3171825" y="4605338"/>
          <p14:tracePt t="25765" x="3208338" y="4614863"/>
          <p14:tracePt t="25772" x="3244850" y="4614863"/>
          <p14:tracePt t="25779" x="3273425" y="4614863"/>
          <p14:tracePt t="25787" x="3309938" y="4624388"/>
          <p14:tracePt t="25795" x="3327400" y="4624388"/>
          <p14:tracePt t="25803" x="3354388" y="4624388"/>
          <p14:tracePt t="25811" x="3373438" y="4624388"/>
          <p14:tracePt t="25819" x="3390900" y="4624388"/>
          <p14:tracePt t="25836" x="3409950" y="4624388"/>
          <p14:tracePt t="25859" x="3427413" y="4624388"/>
          <p14:tracePt t="25917" x="3436938" y="4624388"/>
          <p14:tracePt t="25933" x="3446463" y="4624388"/>
          <p14:tracePt t="25940" x="3455988" y="4624388"/>
          <p14:tracePt t="25949" x="3482975" y="4624388"/>
          <p14:tracePt t="25956" x="3490913" y="4624388"/>
          <p14:tracePt t="25972" x="3509963" y="4624388"/>
          <p14:tracePt t="25981" x="3519488" y="4624388"/>
          <p14:tracePt t="26029" x="3527425" y="4624388"/>
          <p14:tracePt t="26053" x="3536950" y="4624388"/>
          <p14:tracePt t="26069" x="3556000" y="4624388"/>
          <p14:tracePt t="26077" x="3563938" y="4624388"/>
          <p14:tracePt t="26085" x="3573463" y="4624388"/>
          <p14:tracePt t="26093" x="3592513" y="4624388"/>
          <p14:tracePt t="26101" x="3629025" y="4624388"/>
          <p14:tracePt t="26108" x="3683000" y="4641850"/>
          <p14:tracePt t="26117" x="3702050" y="4641850"/>
          <p14:tracePt t="26125" x="3719513" y="4641850"/>
          <p14:tracePt t="26133" x="3775075" y="4641850"/>
          <p14:tracePt t="26140" x="3802063" y="4641850"/>
          <p14:tracePt t="26149" x="3829050" y="4641850"/>
          <p14:tracePt t="26156" x="3875088" y="4641850"/>
          <p14:tracePt t="26165" x="3929063" y="4641850"/>
          <p14:tracePt t="26173" x="3956050" y="4641850"/>
          <p14:tracePt t="26181" x="3975100" y="4641850"/>
          <p14:tracePt t="26188" x="4002088" y="4641850"/>
          <p14:tracePt t="26197" x="4021138" y="4641850"/>
          <p14:tracePt t="26204" x="4038600" y="4641850"/>
          <p14:tracePt t="26213" x="4065588" y="4632325"/>
          <p14:tracePt t="26222" x="4075113" y="4632325"/>
          <p14:tracePt t="26229" x="4111625" y="4624388"/>
          <p14:tracePt t="26238" x="4175125" y="4605338"/>
          <p14:tracePt t="26244" x="4194175" y="4605338"/>
          <p14:tracePt t="26254" x="4221163" y="4595813"/>
          <p14:tracePt t="26260" x="4248150" y="4595813"/>
          <p14:tracePt t="26271" x="4267200" y="4595813"/>
          <p14:tracePt t="26276" x="4284663" y="4587875"/>
          <p14:tracePt t="26284" x="4303713" y="4587875"/>
          <p14:tracePt t="26292" x="4311650" y="4587875"/>
          <p14:tracePt t="26381" x="4321175" y="4587875"/>
          <p14:tracePt t="26388" x="4340225" y="4587875"/>
          <p14:tracePt t="26396" x="4348163" y="4587875"/>
          <p14:tracePt t="26412" x="4357688" y="4587875"/>
          <p14:tracePt t="26420" x="4394200" y="4587875"/>
          <p14:tracePt t="26428" x="4403725" y="4587875"/>
          <p14:tracePt t="26437" x="4440238" y="4587875"/>
          <p14:tracePt t="26444" x="4484688" y="4587875"/>
          <p14:tracePt t="26454" x="4540250" y="4587875"/>
          <p14:tracePt t="26460" x="4594225" y="4595813"/>
          <p14:tracePt t="26470" x="4640263" y="4595813"/>
          <p14:tracePt t="26476" x="4695825" y="4605338"/>
          <p14:tracePt t="26485" x="4722813" y="4605338"/>
          <p14:tracePt t="26492" x="4767263" y="4605338"/>
          <p14:tracePt t="26500" x="4795838" y="4605338"/>
          <p14:tracePt t="26508" x="4822825" y="4605338"/>
          <p14:tracePt t="26516" x="4849813" y="4605338"/>
          <p14:tracePt t="26524" x="4868863" y="4605338"/>
          <p14:tracePt t="26532" x="4913313" y="4605338"/>
          <p14:tracePt t="26540" x="4949825" y="4605338"/>
          <p14:tracePt t="26547" x="4995863" y="4605338"/>
          <p14:tracePt t="26555" x="5014913" y="4605338"/>
          <p14:tracePt t="26563" x="5049838" y="4605338"/>
          <p14:tracePt t="26571" x="5059363" y="4605338"/>
          <p14:tracePt t="26579" x="5086350" y="4605338"/>
          <p14:tracePt t="26595" x="5095875" y="4605338"/>
          <p14:tracePt t="26619" x="5105400" y="4605338"/>
          <p14:tracePt t="26627" x="5122863" y="4605338"/>
          <p14:tracePt t="26637" x="5141913" y="4605338"/>
          <p14:tracePt t="26644" x="5168900" y="4605338"/>
          <p14:tracePt t="26654" x="5195888" y="4605338"/>
          <p14:tracePt t="26660" x="5241925" y="4605338"/>
          <p14:tracePt t="26670" x="5314950" y="4605338"/>
          <p14:tracePt t="26676" x="5368925" y="4605338"/>
          <p14:tracePt t="26685" x="5441950" y="4605338"/>
          <p14:tracePt t="26692" x="5514975" y="4605338"/>
          <p14:tracePt t="26700" x="5588000" y="4605338"/>
          <p14:tracePt t="26708" x="5643563" y="4605338"/>
          <p14:tracePt t="26716" x="5707063" y="4605338"/>
          <p14:tracePt t="26724" x="5743575" y="4605338"/>
          <p14:tracePt t="26732" x="5761038" y="4605338"/>
          <p14:tracePt t="26740" x="5789613" y="4605338"/>
          <p14:tracePt t="26748" x="5797550" y="4605338"/>
          <p14:tracePt t="26756" x="5807075" y="4605338"/>
          <p14:tracePt t="26764" x="5816600" y="4605338"/>
          <p14:tracePt t="26788" x="5834063" y="4605338"/>
          <p14:tracePt t="26804" x="5853113" y="4605338"/>
          <p14:tracePt t="26812" x="5880100" y="4605338"/>
          <p14:tracePt t="26821" x="5899150" y="4624388"/>
          <p14:tracePt t="26828" x="5935663" y="4624388"/>
          <p14:tracePt t="26837" x="5972175" y="4624388"/>
          <p14:tracePt t="26844" x="5999163" y="4632325"/>
          <p14:tracePt t="26854" x="6043613" y="4632325"/>
          <p14:tracePt t="26860" x="6089650" y="4651375"/>
          <p14:tracePt t="26871" x="6145213" y="4660900"/>
          <p14:tracePt t="26888" x="6218238" y="4668838"/>
          <p14:tracePt t="26894" x="6245225" y="4668838"/>
          <p14:tracePt t="26900" x="6291263" y="4687888"/>
          <p14:tracePt t="26908" x="6308725" y="4687888"/>
          <p14:tracePt t="26916" x="6335713" y="4687888"/>
          <p14:tracePt t="26924" x="6362700" y="4705350"/>
          <p14:tracePt t="26931" x="6381750" y="4705350"/>
          <p14:tracePt t="26939" x="6399213" y="4705350"/>
          <p14:tracePt t="26947" x="6418263" y="4705350"/>
          <p14:tracePt t="26955" x="6464300" y="4705350"/>
          <p14:tracePt t="26963" x="6491288" y="4705350"/>
          <p14:tracePt t="26971" x="6500813" y="4705350"/>
          <p14:tracePt t="26979" x="6518275" y="4705350"/>
          <p14:tracePt t="26987" x="6527800" y="4705350"/>
          <p14:tracePt t="26995" x="6545263" y="4705350"/>
          <p14:tracePt t="27003" x="6573838" y="4705350"/>
          <p14:tracePt t="27011" x="6591300" y="4705350"/>
          <p14:tracePt t="27019" x="6627813" y="4705350"/>
          <p14:tracePt t="27027" x="6637338" y="4705350"/>
          <p14:tracePt t="27037" x="6673850" y="4697413"/>
          <p14:tracePt t="27044" x="6681788" y="4697413"/>
          <p14:tracePt t="27054" x="6681788" y="4687888"/>
          <p14:tracePt t="27070" x="6700838" y="4687888"/>
          <p14:tracePt t="27092" x="6710363" y="4687888"/>
          <p14:tracePt t="27108" x="6718300" y="4687888"/>
          <p14:tracePt t="27116" x="6746875" y="4687888"/>
          <p14:tracePt t="27124" x="6773863" y="4687888"/>
          <p14:tracePt t="27132" x="6791325" y="4668838"/>
          <p14:tracePt t="27140" x="6800850" y="4668838"/>
          <p14:tracePt t="27148" x="6810375" y="4668838"/>
          <p14:tracePt t="27156" x="6819900" y="4668838"/>
          <p14:tracePt t="27180" x="6837363" y="4668838"/>
          <p14:tracePt t="27341" x="6856413" y="4668838"/>
          <p14:tracePt t="27349" x="6892925" y="4668838"/>
          <p14:tracePt t="27356" x="6929438" y="4668838"/>
          <p14:tracePt t="27365" x="6937375" y="4668838"/>
          <p14:tracePt t="27373" x="6946900" y="4668838"/>
          <p14:tracePt t="27420" x="6956425" y="4668838"/>
          <p14:tracePt t="27428" x="6983413" y="4668838"/>
          <p14:tracePt t="27436" x="6992938" y="4668838"/>
          <p14:tracePt t="27444" x="7029450" y="4660900"/>
          <p14:tracePt t="27454" x="7056438" y="4660900"/>
          <p14:tracePt t="27460" x="7102475" y="4660900"/>
          <p14:tracePt t="27470" x="7129463" y="4660900"/>
          <p14:tracePt t="27476" x="7165975" y="4660900"/>
          <p14:tracePt t="27484" x="7192963" y="4660900"/>
          <p14:tracePt t="27492" x="7239000" y="4651375"/>
          <p14:tracePt t="27500" x="7248525" y="4651375"/>
          <p14:tracePt t="27508" x="7265988" y="4641850"/>
          <p14:tracePt t="28165" x="7275513" y="4641850"/>
          <p14:tracePt t="28173" x="7366000" y="4641850"/>
          <p14:tracePt t="28181" x="7548563" y="4641850"/>
          <p14:tracePt t="28189" x="7694613" y="4641850"/>
          <p14:tracePt t="28196" x="7858125" y="4641850"/>
          <p14:tracePt t="28204" x="8004175" y="4641850"/>
          <p14:tracePt t="28213" x="8096250" y="4641850"/>
          <p14:tracePt t="28221" x="8150225" y="4641850"/>
          <p14:tracePt t="28229" x="8159750" y="4641850"/>
          <p14:tracePt t="28325" x="8132763" y="4641850"/>
          <p14:tracePt t="28333" x="8113713" y="4641850"/>
          <p14:tracePt t="28341" x="8077200" y="4641850"/>
          <p14:tracePt t="28349" x="8023225" y="4641850"/>
          <p14:tracePt t="28356" x="7967663" y="4641850"/>
          <p14:tracePt t="28364" x="7913688" y="4641850"/>
          <p14:tracePt t="28373" x="7840663" y="4641850"/>
          <p14:tracePt t="28381" x="7777163" y="4641850"/>
          <p14:tracePt t="28389" x="7704138" y="4660900"/>
          <p14:tracePt t="28396" x="7602538" y="4678363"/>
          <p14:tracePt t="28404" x="7531100" y="4687888"/>
          <p14:tracePt t="28412" x="7402513" y="4687888"/>
          <p14:tracePt t="28421" x="7256463" y="4687888"/>
          <p14:tracePt t="28429" x="7129463" y="4714875"/>
          <p14:tracePt t="28437" x="6992938" y="4741863"/>
          <p14:tracePt t="28445" x="6846888" y="4741863"/>
          <p14:tracePt t="28454" x="6664325" y="4760913"/>
          <p14:tracePt t="28461" x="6454775" y="4805363"/>
          <p14:tracePt t="28470" x="6262688" y="4805363"/>
          <p14:tracePt t="28477" x="5999163" y="4841875"/>
          <p14:tracePt t="28485" x="5534025" y="4914900"/>
          <p14:tracePt t="28493" x="5287963" y="4951413"/>
          <p14:tracePt t="28501" x="4978400" y="4970463"/>
          <p14:tracePt t="28509" x="4448175" y="5016500"/>
          <p14:tracePt t="28517" x="3965575" y="5016500"/>
          <p14:tracePt t="28525" x="3373438" y="5016500"/>
          <p14:tracePt t="28533" x="2708275" y="5016500"/>
          <p14:tracePt t="28541" x="2078038" y="5016500"/>
          <p14:tracePt t="28549" x="1449388" y="5016500"/>
          <p14:tracePt t="28556" x="984250" y="5060950"/>
          <p14:tracePt t="28564" x="728663" y="5060950"/>
          <p14:tracePt t="28572" x="574675" y="5080000"/>
          <p14:tracePt t="28580" x="428625" y="5089525"/>
          <p14:tracePt t="28590" x="401638" y="5106988"/>
          <p14:tracePt t="28596" x="355600" y="5116513"/>
          <p14:tracePt t="28612" x="346075" y="5116513"/>
          <p14:tracePt t="28756" x="336550" y="5126038"/>
          <p14:tracePt t="28764" x="365125" y="5153025"/>
          <p14:tracePt t="28772" x="373063" y="5160963"/>
          <p14:tracePt t="28780" x="409575" y="5170488"/>
          <p14:tracePt t="28790" x="438150" y="5170488"/>
          <p14:tracePt t="28796" x="482600" y="5189538"/>
          <p14:tracePt t="28804" x="528638" y="5197475"/>
          <p14:tracePt t="28813" x="601663" y="5197475"/>
          <p14:tracePt t="28821" x="674688" y="5197475"/>
          <p14:tracePt t="28828" x="728663" y="5197475"/>
          <p14:tracePt t="28837" x="801688" y="5197475"/>
          <p14:tracePt t="28844" x="893763" y="5197475"/>
          <p14:tracePt t="28854" x="1003300" y="5197475"/>
          <p14:tracePt t="28860" x="1166813" y="5197475"/>
          <p14:tracePt t="28870" x="1312863" y="5197475"/>
          <p14:tracePt t="28876" x="1476375" y="5180013"/>
          <p14:tracePt t="28890" x="1631950" y="5160963"/>
          <p14:tracePt t="28892" x="1778000" y="5133975"/>
          <p14:tracePt t="28900" x="1887538" y="5126038"/>
          <p14:tracePt t="28908" x="2014538" y="5106988"/>
          <p14:tracePt t="28916" x="2097088" y="5097463"/>
          <p14:tracePt t="28924" x="2151063" y="5097463"/>
          <p14:tracePt t="28932" x="2170113" y="5097463"/>
          <p14:tracePt t="28940" x="2187575" y="5097463"/>
          <p14:tracePt t="28981" x="2197100" y="5097463"/>
          <p14:tracePt t="29003" x="2224088" y="5097463"/>
          <p14:tracePt t="29011" x="2243138" y="5097463"/>
          <p14:tracePt t="29019" x="2270125" y="5097463"/>
          <p14:tracePt t="29027" x="2287588" y="5097463"/>
          <p14:tracePt t="29035" x="2316163" y="5097463"/>
          <p14:tracePt t="29043" x="2324100" y="5097463"/>
          <p14:tracePt t="29060" x="2333625" y="5097463"/>
          <p14:tracePt t="29259" x="2352675" y="5097463"/>
          <p14:tracePt t="29267" x="2397125" y="5097463"/>
          <p14:tracePt t="29275" x="2498725" y="5133975"/>
          <p14:tracePt t="29283" x="2625725" y="5143500"/>
          <p14:tracePt t="29291" x="2789238" y="5160963"/>
          <p14:tracePt t="29299" x="2935288" y="5160963"/>
          <p14:tracePt t="29308" x="3027363" y="5160963"/>
          <p14:tracePt t="29316" x="3117850" y="5160963"/>
          <p14:tracePt t="29324" x="3190875" y="5160963"/>
          <p14:tracePt t="29332" x="3208338" y="5160963"/>
          <p14:tracePt t="29339" x="3227388" y="5160963"/>
          <p14:tracePt t="29347" x="3236913" y="5160963"/>
          <p14:tracePt t="29371" x="3236913" y="5143500"/>
          <p14:tracePt t="29379" x="3190875" y="5143500"/>
          <p14:tracePt t="29387" x="3154363" y="5133975"/>
          <p14:tracePt t="29395" x="3127375" y="5126038"/>
          <p14:tracePt t="29403" x="3108325" y="5126038"/>
          <p14:tracePt t="29419" x="3100388" y="5126038"/>
          <p14:tracePt t="29428" x="3090863" y="5126038"/>
          <p14:tracePt t="29437" x="3081338" y="5126038"/>
          <p14:tracePt t="29444" x="3063875" y="5126038"/>
          <p14:tracePt t="29454" x="3054350" y="5126038"/>
          <p14:tracePt t="29470" x="3027363" y="5126038"/>
          <p14:tracePt t="29476" x="3008313" y="5126038"/>
          <p14:tracePt t="29484" x="2981325" y="5126038"/>
          <p14:tracePt t="29492" x="2962275" y="5126038"/>
          <p14:tracePt t="29500" x="2944813" y="5126038"/>
          <p14:tracePt t="29508" x="2925763" y="5126038"/>
          <p14:tracePt t="29516" x="2917825" y="5126038"/>
          <p14:tracePt t="29524" x="2908300" y="5126038"/>
          <p14:tracePt t="29556" x="2889250" y="5126038"/>
          <p14:tracePt t="29843" x="3008313" y="5133975"/>
          <p14:tracePt t="29851" x="3100388" y="5160963"/>
          <p14:tracePt t="29859" x="3217863" y="5197475"/>
          <p14:tracePt t="29867" x="3309938" y="5233988"/>
          <p14:tracePt t="29875" x="3390900" y="5253038"/>
          <p14:tracePt t="29886" x="3409950" y="5253038"/>
          <p14:tracePt t="29891" x="3427413" y="5270500"/>
          <p14:tracePt t="29899" x="3436938" y="5280025"/>
          <p14:tracePt t="30061" x="3427413" y="5280025"/>
          <p14:tracePt t="30070" x="3409950" y="5280025"/>
          <p14:tracePt t="30077" x="3390900" y="5280025"/>
          <p14:tracePt t="30085" x="3363913" y="5280025"/>
          <p14:tracePt t="30092" x="3336925" y="5280025"/>
          <p14:tracePt t="30101" x="3317875" y="5280025"/>
          <p14:tracePt t="30109" x="3309938" y="5280025"/>
          <p14:tracePt t="30141" x="3300413" y="5280025"/>
          <p14:tracePt t="30165" x="3290888" y="5289550"/>
          <p14:tracePt t="30172" x="3263900" y="5307013"/>
          <p14:tracePt t="30180" x="3254375" y="5326063"/>
          <p14:tracePt t="30189" x="3244850" y="5335588"/>
          <p14:tracePt t="30196" x="3227388" y="5353050"/>
          <p14:tracePt t="30203" x="3208338" y="5362575"/>
          <p14:tracePt t="30220" x="3190875" y="5372100"/>
          <p14:tracePt t="30228" x="3171825" y="5372100"/>
          <p14:tracePt t="30244" x="3163888" y="5372100"/>
          <p14:tracePt t="30325" x="3144838" y="5372100"/>
          <p14:tracePt t="30332" x="3127375" y="5372100"/>
          <p14:tracePt t="30341" x="3090863" y="5380038"/>
          <p14:tracePt t="30348" x="3054350" y="5399088"/>
          <p14:tracePt t="30356" x="3035300" y="5399088"/>
          <p14:tracePt t="30364" x="3027363" y="5399088"/>
          <p14:tracePt t="30372" x="2990850" y="5399088"/>
          <p14:tracePt t="30382" x="2981325" y="5399088"/>
          <p14:tracePt t="30388" x="2962275" y="5399088"/>
          <p14:tracePt t="30396" x="2954338" y="5399088"/>
          <p14:tracePt t="30404" x="2944813" y="5399088"/>
          <p14:tracePt t="30589" x="2925763" y="5399088"/>
          <p14:tracePt t="30596" x="2908300" y="5399088"/>
          <p14:tracePt t="30660" x="2898775" y="5408613"/>
          <p14:tracePt t="30669" x="2889250" y="5408613"/>
          <p14:tracePt t="30693" x="2889250" y="5416550"/>
          <p14:tracePt t="31380" x="2881313" y="5416550"/>
          <p14:tracePt t="31388" x="2871788" y="5416550"/>
          <p14:tracePt t="31396" x="2862263" y="5416550"/>
          <p14:tracePt t="31404" x="2852738" y="5416550"/>
          <p14:tracePt t="31988" x="2871788" y="5408613"/>
          <p14:tracePt t="31996" x="2944813" y="5408613"/>
          <p14:tracePt t="32004" x="2998788" y="5408613"/>
          <p14:tracePt t="32012" x="3054350" y="5408613"/>
          <p14:tracePt t="32020" x="3117850" y="5399088"/>
          <p14:tracePt t="32028" x="3154363" y="5389563"/>
          <p14:tracePt t="32035" x="3190875" y="5380038"/>
          <p14:tracePt t="32051" x="3208338" y="5372100"/>
          <p14:tracePt t="33316" x="3208338" y="5362575"/>
          <p14:tracePt t="33388" x="3208338" y="5353050"/>
          <p14:tracePt t="33396" x="3208338" y="5326063"/>
          <p14:tracePt t="33403" x="3208338" y="5316538"/>
          <p14:tracePt t="33412" x="3208338" y="5307013"/>
          <p14:tracePt t="33428" x="3208338" y="5289550"/>
          <p14:tracePt t="33437" x="3217863" y="5253038"/>
          <p14:tracePt t="33444" x="3227388" y="5233988"/>
          <p14:tracePt t="33452" x="3227388" y="5216525"/>
          <p14:tracePt t="33460" x="3236913" y="5160963"/>
          <p14:tracePt t="33469" x="3290888" y="5116513"/>
          <p14:tracePt t="33476" x="3354388" y="5043488"/>
          <p14:tracePt t="33485" x="3409950" y="4960938"/>
          <p14:tracePt t="33492" x="3490913" y="4878388"/>
          <p14:tracePt t="33500" x="3609975" y="4760913"/>
          <p14:tracePt t="33508" x="3719513" y="4668838"/>
          <p14:tracePt t="33516" x="3856038" y="4468813"/>
          <p14:tracePt t="33524" x="3938588" y="4368800"/>
          <p14:tracePt t="33532" x="4029075" y="4213225"/>
          <p14:tracePt t="33540" x="4084638" y="4130675"/>
          <p14:tracePt t="33547" x="4129088" y="4049713"/>
          <p14:tracePt t="33555" x="4138613" y="3967163"/>
          <p14:tracePt t="33563" x="4194175" y="3884613"/>
          <p14:tracePt t="33571" x="4211638" y="3811588"/>
          <p14:tracePt t="33579" x="4230688" y="3784600"/>
          <p14:tracePt t="33587" x="4267200" y="3738563"/>
          <p14:tracePt t="33595" x="4275138" y="3657600"/>
          <p14:tracePt t="33603" x="4311650" y="3575050"/>
          <p14:tracePt t="33612" x="4340225" y="3519488"/>
          <p14:tracePt t="33621" x="4376738" y="3465513"/>
          <p14:tracePt t="33628" x="4413250" y="3402013"/>
          <p14:tracePt t="33635" x="4476750" y="3355975"/>
          <p14:tracePt t="33644" x="4521200" y="3292475"/>
          <p14:tracePt t="33652" x="4567238" y="3219450"/>
          <p14:tracePt t="33660" x="4613275" y="3127375"/>
          <p14:tracePt t="33669" x="4667250" y="2990850"/>
          <p14:tracePt t="33676" x="4713288" y="2881313"/>
          <p14:tracePt t="33685" x="4759325" y="2727325"/>
          <p14:tracePt t="33692" x="4822825" y="2562225"/>
          <p14:tracePt t="33700" x="4876800" y="2408238"/>
          <p14:tracePt t="33708" x="4959350" y="2262188"/>
          <p14:tracePt t="33716" x="5014913" y="2106613"/>
          <p14:tracePt t="33724" x="5105400" y="1951038"/>
          <p14:tracePt t="33732" x="5168900" y="1851025"/>
          <p14:tracePt t="33739" x="5205413" y="1787525"/>
          <p14:tracePt t="33748" x="5278438" y="1687513"/>
          <p14:tracePt t="33756" x="5314950" y="1624013"/>
          <p14:tracePt t="33764" x="5324475" y="1587500"/>
          <p14:tracePt t="33772" x="5324475" y="1541463"/>
          <p14:tracePt t="33780" x="5324475" y="1485900"/>
          <p14:tracePt t="33787" x="5334000" y="1431925"/>
          <p14:tracePt t="33796" x="5341938" y="1395413"/>
          <p14:tracePt t="33803" x="5360988" y="1339850"/>
          <p14:tracePt t="33812" x="5368925" y="1249363"/>
          <p14:tracePt t="33819" x="5368925" y="1195388"/>
          <p14:tracePt t="33828" x="5368925" y="1139825"/>
          <p14:tracePt t="33836" x="5368925" y="1076325"/>
          <p14:tracePt t="33843" x="5368925" y="1057275"/>
          <p14:tracePt t="33859" x="5368925" y="1030288"/>
          <p14:tracePt t="33868" x="5368925" y="1020763"/>
          <p14:tracePt t="33875" x="5368925" y="1012825"/>
          <p14:tracePt t="33948" x="5368925" y="993775"/>
          <p14:tracePt t="33957" x="5368925" y="984250"/>
          <p14:tracePt t="33964" x="5368925" y="976313"/>
          <p14:tracePt t="33972" x="5368925" y="939800"/>
          <p14:tracePt t="33980" x="5368925" y="884238"/>
          <p14:tracePt t="33988" x="5368925" y="811213"/>
          <p14:tracePt t="33996" x="5360988" y="738188"/>
          <p14:tracePt t="34005" x="5334000" y="674688"/>
          <p14:tracePt t="36260" x="5324475" y="674688"/>
          <p14:tracePt t="36268" x="5297488" y="757238"/>
          <p14:tracePt t="36276" x="5260975" y="839788"/>
          <p14:tracePt t="36284" x="5214938" y="930275"/>
          <p14:tracePt t="36292" x="5159375" y="1020763"/>
          <p14:tracePt t="36300" x="5105400" y="1103313"/>
          <p14:tracePt t="36307" x="5049838" y="1195388"/>
          <p14:tracePt t="36316" x="5005388" y="1295400"/>
          <p14:tracePt t="36324" x="4978400" y="1376363"/>
          <p14:tracePt t="36332" x="4968875" y="1449388"/>
          <p14:tracePt t="36340" x="4941888" y="1531938"/>
          <p14:tracePt t="36348" x="4941888" y="1568450"/>
          <p14:tracePt t="36356" x="4905375" y="1631950"/>
          <p14:tracePt t="36364" x="4905375" y="1687513"/>
          <p14:tracePt t="36372" x="4905375" y="1724025"/>
          <p14:tracePt t="36380" x="4895850" y="1797050"/>
          <p14:tracePt t="36388" x="4895850" y="1887538"/>
          <p14:tracePt t="36396" x="4895850" y="1933575"/>
          <p14:tracePt t="36403" x="4895850" y="1997075"/>
          <p14:tracePt t="36412" x="4895850" y="2033588"/>
          <p14:tracePt t="36419" x="4895850" y="2070100"/>
          <p14:tracePt t="36428" x="4895850" y="2125663"/>
          <p14:tracePt t="36435" x="4895850" y="2152650"/>
          <p14:tracePt t="36444" x="4895850" y="2170113"/>
          <p14:tracePt t="36452" x="4895850" y="2197100"/>
          <p14:tracePt t="36460" x="4895850" y="2206625"/>
          <p14:tracePt t="36516" x="4895850" y="2216150"/>
          <p14:tracePt t="36524" x="4895850" y="2243138"/>
          <p14:tracePt t="36532" x="4895850" y="2262188"/>
          <p14:tracePt t="36540" x="4895850" y="2316163"/>
          <p14:tracePt t="36548" x="4895850" y="2352675"/>
          <p14:tracePt t="36556" x="4895850" y="2362200"/>
          <p14:tracePt t="36564" x="4895850" y="2389188"/>
          <p14:tracePt t="36572" x="4895850" y="2408238"/>
          <p14:tracePt t="40452" x="4886325" y="2416175"/>
          <p14:tracePt t="40460" x="4832350" y="2517775"/>
          <p14:tracePt t="40468" x="4803775" y="2644775"/>
          <p14:tracePt t="40476" x="4776788" y="2690813"/>
          <p14:tracePt t="40486" x="4776788" y="2708275"/>
          <p14:tracePt t="40492" x="4776788" y="2717800"/>
          <p14:tracePt t="40502" x="4776788" y="2744788"/>
          <p14:tracePt t="40517" x="4776788" y="2754313"/>
          <p14:tracePt t="40524" x="4776788" y="2763838"/>
          <p14:tracePt t="40533" x="4786313" y="2763838"/>
          <p14:tracePt t="40540" x="4795838" y="2771775"/>
          <p14:tracePt t="40548" x="4803775" y="2771775"/>
          <p14:tracePt t="40564" x="4813300" y="2771775"/>
          <p14:tracePt t="40644" x="4832350" y="2763838"/>
          <p14:tracePt t="40652" x="4832350" y="2744788"/>
          <p14:tracePt t="40660" x="4832350" y="2708275"/>
          <p14:tracePt t="40668" x="4832350" y="2698750"/>
          <p14:tracePt t="40676" x="4832350" y="2654300"/>
          <p14:tracePt t="40686" x="4832350" y="2617788"/>
          <p14:tracePt t="40692" x="4832350" y="2581275"/>
          <p14:tracePt t="40701" x="4832350" y="2544763"/>
          <p14:tracePt t="40708" x="4832350" y="2517775"/>
          <p14:tracePt t="40716" x="4832350" y="2498725"/>
          <p14:tracePt t="40724" x="4840288" y="2481263"/>
          <p14:tracePt t="40732" x="4840288" y="2471738"/>
          <p14:tracePt t="40740" x="4840288" y="2462213"/>
          <p14:tracePt t="40884" x="4840288" y="2452688"/>
          <p14:tracePt t="40892" x="4859338" y="2452688"/>
          <p14:tracePt t="40900" x="4876800" y="2452688"/>
          <p14:tracePt t="40972" x="4886325" y="2452688"/>
          <p14:tracePt t="40996" x="4905375" y="2452688"/>
          <p14:tracePt t="41132" x="4913313" y="2452688"/>
          <p14:tracePt t="41516" x="4932363" y="2452688"/>
          <p14:tracePt t="41548" x="4941888" y="2452688"/>
          <p14:tracePt t="41564" x="4949825" y="2452688"/>
          <p14:tracePt t="41580" x="4959350" y="2452688"/>
          <p14:tracePt t="41652" x="4968875" y="2452688"/>
          <p14:tracePt t="41668" x="4986338" y="2452688"/>
          <p14:tracePt t="41684" x="5014913" y="2444750"/>
          <p14:tracePt t="41692" x="5049838" y="2408238"/>
          <p14:tracePt t="41708" x="5105400" y="2335213"/>
          <p14:tracePt t="41716" x="5141913" y="2289175"/>
          <p14:tracePt t="41724" x="5159375" y="2270125"/>
          <p14:tracePt t="41732" x="5195888" y="2243138"/>
          <p14:tracePt t="41740" x="5205413" y="2233613"/>
          <p14:tracePt t="41748" x="5214938" y="2225675"/>
          <p14:tracePt t="41756" x="5214938" y="2216150"/>
          <p14:tracePt t="41764" x="5224463" y="2206625"/>
          <p14:tracePt t="41844" x="5224463" y="2197100"/>
          <p14:tracePt t="42988" x="5224463" y="2216150"/>
          <p14:tracePt t="42996" x="5178425" y="2335213"/>
          <p14:tracePt t="43004" x="5122863" y="2416175"/>
          <p14:tracePt t="43012" x="5095875" y="2498725"/>
          <p14:tracePt t="43021" x="5049838" y="2589213"/>
          <p14:tracePt t="43028" x="5022850" y="2654300"/>
          <p14:tracePt t="43036" x="4986338" y="2735263"/>
          <p14:tracePt t="43044" x="4978400" y="2800350"/>
          <p14:tracePt t="43052" x="4968875" y="2836863"/>
          <p14:tracePt t="43060" x="4968875" y="2909888"/>
          <p14:tracePt t="43069" x="4968875" y="2973388"/>
          <p14:tracePt t="43076" x="4968875" y="3046413"/>
          <p14:tracePt t="43085" x="4968875" y="3073400"/>
          <p14:tracePt t="43092" x="4968875" y="3127375"/>
          <p14:tracePt t="43102" x="4968875" y="3182938"/>
          <p14:tracePt t="43108" x="4968875" y="3246438"/>
          <p14:tracePt t="43116" x="4968875" y="3302000"/>
          <p14:tracePt t="43124" x="4986338" y="3346450"/>
          <p14:tracePt t="43133" x="4986338" y="3375025"/>
          <p14:tracePt t="43140" x="4995863" y="3411538"/>
          <p14:tracePt t="43148" x="4995863" y="3446463"/>
          <p14:tracePt t="43156" x="4995863" y="3465513"/>
          <p14:tracePt t="43164" x="4995863" y="3492500"/>
          <p14:tracePt t="43172" x="4995863" y="3511550"/>
          <p14:tracePt t="43180" x="4995863" y="3538538"/>
          <p14:tracePt t="43188" x="4995863" y="3592513"/>
          <p14:tracePt t="43196" x="4995863" y="3648075"/>
          <p14:tracePt t="43204" x="5022850" y="3711575"/>
          <p14:tracePt t="43212" x="5049838" y="3757613"/>
          <p14:tracePt t="43220" x="5049838" y="3784600"/>
          <p14:tracePt t="43228" x="5059363" y="3811588"/>
          <p14:tracePt t="43237" x="5059363" y="3821113"/>
          <p14:tracePt t="43244" x="5059363" y="3840163"/>
          <p14:tracePt t="43268" x="5059363" y="3857625"/>
          <p14:tracePt t="43323" x="5059363" y="3867150"/>
          <p14:tracePt t="43331" x="5059363" y="3884613"/>
          <p14:tracePt t="43339" x="5059363" y="3940175"/>
          <p14:tracePt t="43347" x="5059363" y="3967163"/>
          <p14:tracePt t="43356" x="5059363" y="3984625"/>
          <p14:tracePt t="43372" x="5059363" y="4013200"/>
          <p14:tracePt t="43628" x="5059363" y="4067175"/>
          <p14:tracePt t="43636" x="5059363" y="4086225"/>
          <p14:tracePt t="43644" x="5068888" y="4113213"/>
          <p14:tracePt t="43651" x="5086350" y="4130675"/>
          <p14:tracePt t="43659" x="5132388" y="4167188"/>
          <p14:tracePt t="43667" x="5151438" y="4176713"/>
          <p14:tracePt t="43675" x="5205413" y="4195763"/>
          <p14:tracePt t="43683" x="5268913" y="4213225"/>
          <p14:tracePt t="43691" x="5297488" y="4240213"/>
          <p14:tracePt t="43699" x="5341938" y="4240213"/>
          <p14:tracePt t="43707" x="5424488" y="4259263"/>
          <p14:tracePt t="43715" x="5507038" y="4295775"/>
          <p14:tracePt t="43724" x="5588000" y="4322763"/>
          <p14:tracePt t="43732" x="5697538" y="4349750"/>
          <p14:tracePt t="43740" x="5789613" y="4359275"/>
          <p14:tracePt t="43748" x="5870575" y="4386263"/>
          <p14:tracePt t="43756" x="5916613" y="4386263"/>
          <p14:tracePt t="43764" x="5972175" y="4386263"/>
          <p14:tracePt t="43772" x="6026150" y="4386263"/>
          <p14:tracePt t="43780" x="6072188" y="4413250"/>
          <p14:tracePt t="43788" x="6108700" y="4422775"/>
          <p14:tracePt t="43796" x="6116638" y="4422775"/>
          <p14:tracePt t="43804" x="6172200" y="4432300"/>
          <p14:tracePt t="43812" x="6208713" y="4441825"/>
          <p14:tracePt t="43820" x="6245225" y="4459288"/>
          <p14:tracePt t="43828" x="6281738" y="4478338"/>
          <p14:tracePt t="43837" x="6291263" y="4478338"/>
          <p14:tracePt t="43844" x="6308725" y="4486275"/>
          <p14:tracePt t="44132" x="6335713" y="4486275"/>
          <p14:tracePt t="44140" x="6554788" y="4486275"/>
          <p14:tracePt t="44149" x="6819900" y="4486275"/>
          <p14:tracePt t="44157" x="7037388" y="4486275"/>
          <p14:tracePt t="44165" x="7202488" y="4486275"/>
          <p14:tracePt t="44173" x="7385050" y="4486275"/>
          <p14:tracePt t="44181" x="7494588" y="4486275"/>
          <p14:tracePt t="44188" x="7548563" y="4486275"/>
          <p14:tracePt t="44197" x="7567613" y="4486275"/>
          <p14:tracePt t="44204" x="7575550" y="4486275"/>
          <p14:tracePt t="44229" x="7558088" y="4468813"/>
          <p14:tracePt t="44236" x="7429500" y="4468813"/>
          <p14:tracePt t="44245" x="7248525" y="4422775"/>
          <p14:tracePt t="44253" x="7073900" y="4376738"/>
          <p14:tracePt t="44261" x="6929438" y="4368800"/>
          <p14:tracePt t="44269" x="6783388" y="4349750"/>
          <p14:tracePt t="44277" x="6673850" y="4322763"/>
          <p14:tracePt t="44286" x="6581775" y="4322763"/>
          <p14:tracePt t="44293" x="6491288" y="4322763"/>
          <p14:tracePt t="44302" x="6427788" y="4322763"/>
          <p14:tracePt t="44309" x="6372225" y="4322763"/>
          <p14:tracePt t="44318" x="6335713" y="4322763"/>
          <p14:tracePt t="44325" x="6308725" y="4322763"/>
          <p14:tracePt t="44333" x="6254750" y="4322763"/>
          <p14:tracePt t="44341" x="6235700" y="4322763"/>
          <p14:tracePt t="44349" x="6172200" y="4349750"/>
          <p14:tracePt t="44357" x="6135688" y="4349750"/>
          <p14:tracePt t="44364" x="6062663" y="4405313"/>
          <p14:tracePt t="44373" x="5943600" y="4449763"/>
          <p14:tracePt t="44381" x="5797550" y="4478338"/>
          <p14:tracePt t="44389" x="5624513" y="4522788"/>
          <p14:tracePt t="44396" x="5461000" y="4559300"/>
          <p14:tracePt t="44405" x="5251450" y="4605338"/>
          <p14:tracePt t="44412" x="5086350" y="4624388"/>
          <p14:tracePt t="44420" x="4895850" y="4687888"/>
          <p14:tracePt t="44428" x="4703763" y="4751388"/>
          <p14:tracePt t="44437" x="4521200" y="4797425"/>
          <p14:tracePt t="44444" x="4303713" y="4860925"/>
          <p14:tracePt t="44451" x="4084638" y="4914900"/>
          <p14:tracePt t="44460" x="3865563" y="4960938"/>
          <p14:tracePt t="44468" x="3702050" y="4987925"/>
          <p14:tracePt t="44476" x="3519488" y="5006975"/>
          <p14:tracePt t="44485" x="3263900" y="5043488"/>
          <p14:tracePt t="44492" x="3090863" y="5089525"/>
          <p14:tracePt t="44501" x="2925763" y="5116513"/>
          <p14:tracePt t="44508" x="2835275" y="5143500"/>
          <p14:tracePt t="44516" x="2716213" y="5170488"/>
          <p14:tracePt t="44524" x="2635250" y="5216525"/>
          <p14:tracePt t="44532" x="2525713" y="5243513"/>
          <p14:tracePt t="44540" x="2452688" y="5253038"/>
          <p14:tracePt t="44548" x="2352675" y="5280025"/>
          <p14:tracePt t="44556" x="2279650" y="5299075"/>
          <p14:tracePt t="44564" x="2197100" y="5299075"/>
          <p14:tracePt t="44572" x="2143125" y="5299075"/>
          <p14:tracePt t="44580" x="2087563" y="5299075"/>
          <p14:tracePt t="44588" x="2070100" y="5299075"/>
          <p14:tracePt t="44596" x="2014538" y="5280025"/>
          <p14:tracePt t="44604" x="1987550" y="5280025"/>
          <p14:tracePt t="44612" x="1968500" y="5270500"/>
          <p14:tracePt t="44620" x="1931988" y="5262563"/>
          <p14:tracePt t="44628" x="1905000" y="5243513"/>
          <p14:tracePt t="44708" x="1895475" y="5233988"/>
          <p14:tracePt t="44724" x="1895475" y="5216525"/>
          <p14:tracePt t="44731" x="1914525" y="5216525"/>
          <p14:tracePt t="44739" x="1960563" y="5180013"/>
          <p14:tracePt t="44747" x="2005013" y="5170488"/>
          <p14:tracePt t="44755" x="2060575" y="5160963"/>
          <p14:tracePt t="44763" x="2133600" y="5160963"/>
          <p14:tracePt t="44771" x="2214563" y="5133975"/>
          <p14:tracePt t="44779" x="2306638" y="5133975"/>
          <p14:tracePt t="44788" x="2416175" y="5133975"/>
          <p14:tracePt t="44796" x="2543175" y="5133975"/>
          <p14:tracePt t="44804" x="2671763" y="5133975"/>
          <p14:tracePt t="44812" x="2798763" y="5133975"/>
          <p14:tracePt t="44820" x="2944813" y="5133975"/>
          <p14:tracePt t="44828" x="3071813" y="5133975"/>
          <p14:tracePt t="44836" x="3181350" y="5133975"/>
          <p14:tracePt t="44844" x="3254375" y="5133975"/>
          <p14:tracePt t="44852" x="3290888" y="5133975"/>
          <p14:tracePt t="44860" x="3300413" y="5133975"/>
          <p14:tracePt t="44908" x="3309938" y="5126038"/>
          <p14:tracePt t="44940" x="3309938" y="5116513"/>
          <p14:tracePt t="44948" x="3300413" y="5106988"/>
          <p14:tracePt t="44964" x="3281363" y="5089525"/>
          <p14:tracePt t="44972" x="3273425" y="5089525"/>
          <p14:tracePt t="44980" x="3263900" y="5089525"/>
          <p14:tracePt t="44988" x="3244850" y="5080000"/>
          <p14:tracePt t="44996" x="3236913" y="5080000"/>
          <p14:tracePt t="45004" x="3217863" y="5080000"/>
          <p14:tracePt t="45076" x="3208338" y="5080000"/>
          <p14:tracePt t="45092" x="3200400" y="5053013"/>
          <p14:tracePt t="45108" x="3200400" y="5033963"/>
          <p14:tracePt t="45116" x="3200400" y="5006975"/>
          <p14:tracePt t="45124" x="3200400" y="4997450"/>
          <p14:tracePt t="45132" x="3190875" y="4987925"/>
          <p14:tracePt t="45148" x="3190875" y="4970463"/>
          <p14:tracePt t="45156" x="3190875" y="4960938"/>
          <p14:tracePt t="45164" x="3190875" y="4951413"/>
          <p14:tracePt t="45172" x="3190875" y="4943475"/>
          <p14:tracePt t="45180" x="3190875" y="4933950"/>
          <p14:tracePt t="45196" x="3190875" y="4924425"/>
          <p14:tracePt t="45220" x="3200400" y="4914900"/>
          <p14:tracePt t="45228" x="3200400" y="4906963"/>
          <p14:tracePt t="45237" x="3200400" y="4887913"/>
          <p14:tracePt t="45244" x="3208338" y="4870450"/>
          <p14:tracePt t="45252" x="3227388" y="4841875"/>
          <p14:tracePt t="45260" x="3236913" y="4805363"/>
          <p14:tracePt t="45269" x="3236913" y="4797425"/>
          <p14:tracePt t="45276" x="3244850" y="4787900"/>
          <p14:tracePt t="45285" x="3254375" y="4760913"/>
          <p14:tracePt t="45292" x="3254375" y="4741863"/>
          <p14:tracePt t="45316" x="3273425" y="4714875"/>
          <p14:tracePt t="45332" x="3281363" y="4705350"/>
          <p14:tracePt t="45356" x="3281363" y="4687888"/>
          <p14:tracePt t="45364" x="3290888" y="4678363"/>
          <p14:tracePt t="45380" x="3290888" y="4660900"/>
          <p14:tracePt t="45388" x="3290888" y="4632325"/>
          <p14:tracePt t="45396" x="3317875" y="4587875"/>
          <p14:tracePt t="45404" x="3336925" y="4578350"/>
          <p14:tracePt t="45412" x="3373438" y="4532313"/>
          <p14:tracePt t="45421" x="3390900" y="4505325"/>
          <p14:tracePt t="45428" x="3436938" y="4459288"/>
          <p14:tracePt t="45435" x="3463925" y="4422775"/>
          <p14:tracePt t="45444" x="3509963" y="4368800"/>
          <p14:tracePt t="45452" x="3563938" y="4295775"/>
          <p14:tracePt t="45460" x="3619500" y="4213225"/>
          <p14:tracePt t="45469" x="3656013" y="4122738"/>
          <p14:tracePt t="45476" x="3729038" y="4049713"/>
          <p14:tracePt t="45486" x="3756025" y="4021138"/>
          <p14:tracePt t="45492" x="3810000" y="3940175"/>
          <p14:tracePt t="45501" x="3846513" y="3875088"/>
          <p14:tracePt t="45508" x="3875088" y="3830638"/>
          <p14:tracePt t="45516" x="3911600" y="3767138"/>
          <p14:tracePt t="45524" x="3965575" y="3648075"/>
          <p14:tracePt t="45532" x="4029075" y="3548063"/>
          <p14:tracePt t="45540" x="4102100" y="3429000"/>
          <p14:tracePt t="45548" x="4157663" y="3338513"/>
          <p14:tracePt t="45556" x="4175125" y="3292475"/>
          <p14:tracePt t="45564" x="4221163" y="3173413"/>
          <p14:tracePt t="45572" x="4238625" y="3100388"/>
          <p14:tracePt t="45580" x="4248150" y="3017838"/>
          <p14:tracePt t="45588" x="4257675" y="2909888"/>
          <p14:tracePt t="45596" x="4284663" y="2827338"/>
          <p14:tracePt t="45604" x="4284663" y="2754313"/>
          <p14:tracePt t="45612" x="4284663" y="2681288"/>
          <p14:tracePt t="45621" x="4294188" y="2635250"/>
          <p14:tracePt t="45628" x="4294188" y="2598738"/>
          <p14:tracePt t="45636" x="4311650" y="2554288"/>
          <p14:tracePt t="45644" x="4311650" y="2525713"/>
          <p14:tracePt t="45652" x="4311650" y="2489200"/>
          <p14:tracePt t="45659" x="4311650" y="2452688"/>
          <p14:tracePt t="45667" x="4311650" y="2425700"/>
          <p14:tracePt t="45675" x="4311650" y="2389188"/>
          <p14:tracePt t="45683" x="4311650" y="2335213"/>
          <p14:tracePt t="45691" x="4311650" y="2279650"/>
          <p14:tracePt t="45699" x="4311650" y="2233613"/>
          <p14:tracePt t="45707" x="4294188" y="2179638"/>
          <p14:tracePt t="45715" x="4267200" y="2097088"/>
          <p14:tracePt t="45723" x="4202113" y="2033588"/>
          <p14:tracePt t="45731" x="4165600" y="2006600"/>
          <p14:tracePt t="45739" x="4129088" y="1979613"/>
          <p14:tracePt t="45747" x="4121150" y="1970088"/>
          <p14:tracePt t="45756" x="4111625" y="1960563"/>
          <p14:tracePt t="46356" x="4121150" y="1924050"/>
          <p14:tracePt t="46364" x="4257675" y="1851025"/>
          <p14:tracePt t="46372" x="4403725" y="1787525"/>
          <p14:tracePt t="46380" x="4540250" y="1731963"/>
          <p14:tracePt t="46388" x="4649788" y="1687513"/>
          <p14:tracePt t="46396" x="4767263" y="1614488"/>
          <p14:tracePt t="46404" x="4849813" y="1568450"/>
          <p14:tracePt t="46412" x="4913313" y="1550988"/>
          <p14:tracePt t="46421" x="4978400" y="1522413"/>
          <p14:tracePt t="46428" x="4986338" y="1514475"/>
          <p14:tracePt t="46436" x="4986338" y="1504950"/>
          <p14:tracePt t="46564" x="4978400" y="1504950"/>
          <p14:tracePt t="46572" x="4895850" y="1550988"/>
          <p14:tracePt t="46580" x="4786313" y="1558925"/>
          <p14:tracePt t="46588" x="4640263" y="1631950"/>
          <p14:tracePt t="46596" x="4521200" y="1697038"/>
          <p14:tracePt t="46604" x="4367213" y="1751013"/>
          <p14:tracePt t="46612" x="4221163" y="1833563"/>
          <p14:tracePt t="46622" x="4048125" y="1887538"/>
          <p14:tracePt t="46628" x="3902075" y="1951038"/>
          <p14:tracePt t="46637" x="3729038" y="2016125"/>
          <p14:tracePt t="46644" x="3582988" y="2070100"/>
          <p14:tracePt t="46652" x="3482975" y="2133600"/>
          <p14:tracePt t="46660" x="3400425" y="2152650"/>
          <p14:tracePt t="46669" x="3290888" y="2197100"/>
          <p14:tracePt t="46676" x="3227388" y="2225675"/>
          <p14:tracePt t="46685" x="3163888" y="2262188"/>
          <p14:tracePt t="46692" x="3127375" y="2270125"/>
          <p14:tracePt t="46701" x="3117850" y="2270125"/>
          <p14:tracePt t="46708" x="3071813" y="2270125"/>
          <p14:tracePt t="46718" x="3054350" y="2279650"/>
          <p14:tracePt t="46724" x="3027363" y="2279650"/>
          <p14:tracePt t="46732" x="2998788" y="2279650"/>
          <p14:tracePt t="46740" x="2954338" y="2306638"/>
          <p14:tracePt t="46748" x="2925763" y="2306638"/>
          <p14:tracePt t="46756" x="2908300" y="2306638"/>
          <p14:tracePt t="46764" x="2881313" y="2306638"/>
          <p14:tracePt t="46772" x="2871788" y="2306638"/>
          <p14:tracePt t="46780" x="2862263" y="2306638"/>
          <p14:tracePt t="46868" x="2852738" y="2306638"/>
          <p14:tracePt t="46876" x="2844800" y="2306638"/>
          <p14:tracePt t="46885" x="2835275" y="2306638"/>
          <p14:tracePt t="46903" x="2825750" y="2306638"/>
          <p14:tracePt t="46987" x="2825750" y="2279650"/>
          <p14:tracePt t="46995" x="2844800" y="2243138"/>
          <p14:tracePt t="47003" x="2889250" y="2233613"/>
          <p14:tracePt t="47011" x="2962275" y="2197100"/>
          <p14:tracePt t="47019" x="3117850" y="2133600"/>
          <p14:tracePt t="47027" x="3263900" y="2089150"/>
          <p14:tracePt t="47035" x="3482975" y="2024063"/>
          <p14:tracePt t="47043" x="3646488" y="1960563"/>
          <p14:tracePt t="47051" x="3819525" y="1887538"/>
          <p14:tracePt t="47059" x="4029075" y="1851025"/>
          <p14:tracePt t="47067" x="4194175" y="1824038"/>
          <p14:tracePt t="47076" x="4321175" y="1814513"/>
          <p14:tracePt t="47084" x="4394200" y="1797050"/>
          <p14:tracePt t="47092" x="4440238" y="1787525"/>
          <p14:tracePt t="47364" x="4421188" y="1778000"/>
          <p14:tracePt t="47524" x="4430713" y="1787525"/>
          <p14:tracePt t="47532" x="4448175" y="1797050"/>
          <p14:tracePt t="47540" x="4457700" y="1804988"/>
          <p14:tracePt t="47556" x="4467225" y="1814513"/>
          <p14:tracePt t="47564" x="4476750" y="1814513"/>
          <p14:tracePt t="47572" x="4484688" y="1814513"/>
          <p14:tracePt t="47580" x="4494213" y="1814513"/>
          <p14:tracePt t="47596" x="4513263" y="1814513"/>
          <p14:tracePt t="47612" x="4521200" y="1833563"/>
          <p14:tracePt t="47621" x="4521200" y="1887538"/>
          <p14:tracePt t="47628" x="4521200" y="1906588"/>
          <p14:tracePt t="47644" x="4521200" y="1914525"/>
          <p14:tracePt t="47748" x="4521200" y="1924050"/>
          <p14:tracePt t="47756" x="4503738" y="1924050"/>
          <p14:tracePt t="47764" x="4484688" y="1924050"/>
          <p14:tracePt t="47780" x="4476750" y="1924050"/>
          <p14:tracePt t="48652" x="4448175" y="1924050"/>
          <p14:tracePt t="48660" x="4430713" y="1924050"/>
          <p14:tracePt t="48668" x="4403725" y="1924050"/>
          <p14:tracePt t="48676" x="4394200" y="1914525"/>
          <p14:tracePt t="48724" x="4384675" y="1906588"/>
          <p14:tracePt t="50732" x="4376738" y="1906588"/>
          <p14:tracePt t="50740" x="4367213" y="1906588"/>
          <p14:tracePt t="50748" x="4321175" y="1906588"/>
          <p14:tracePt t="50755" x="4230688" y="1906588"/>
          <p14:tracePt t="50764" x="4121150" y="1906588"/>
          <p14:tracePt t="50771" x="3992563" y="1906588"/>
          <p14:tracePt t="50780" x="3883025" y="1906588"/>
          <p14:tracePt t="50788" x="3792538" y="1906588"/>
          <p14:tracePt t="50796" x="3702050" y="1906588"/>
          <p14:tracePt t="50804" x="3619500" y="1906588"/>
          <p14:tracePt t="50812" x="3546475" y="1906588"/>
          <p14:tracePt t="50820" x="3490913" y="1897063"/>
          <p14:tracePt t="50828" x="3427413" y="1887538"/>
          <p14:tracePt t="50836" x="3390900" y="1887538"/>
          <p14:tracePt t="50843" x="3363913" y="1887538"/>
          <p14:tracePt t="50851" x="3346450" y="1887538"/>
          <p14:tracePt t="50859" x="3300413" y="1887538"/>
          <p14:tracePt t="50867" x="3281363" y="1878013"/>
          <p14:tracePt t="50885" x="3171825" y="1851025"/>
          <p14:tracePt t="50891" x="3117850" y="1841500"/>
          <p14:tracePt t="50901" x="2998788" y="1824038"/>
          <p14:tracePt t="50908" x="2925763" y="1814513"/>
          <p14:tracePt t="50917" x="2844800" y="1787525"/>
          <p14:tracePt t="50924" x="2752725" y="1760538"/>
          <p14:tracePt t="50932" x="2652713" y="1714500"/>
          <p14:tracePt t="50940" x="2598738" y="1714500"/>
          <p14:tracePt t="50948" x="2533650" y="1697038"/>
          <p14:tracePt t="50956" x="2479675" y="1697038"/>
          <p14:tracePt t="50964" x="2452688" y="1687513"/>
          <p14:tracePt t="50972" x="2416175" y="1687513"/>
          <p14:tracePt t="50980" x="2389188" y="1687513"/>
          <p14:tracePt t="50988" x="2370138" y="1668463"/>
          <p14:tracePt t="50996" x="2343150" y="1651000"/>
          <p14:tracePt t="51012" x="2324100" y="1641475"/>
          <p14:tracePt t="51036" x="2306638" y="1641475"/>
          <p14:tracePt t="51044" x="2297113" y="1641475"/>
          <p14:tracePt t="51052" x="2287588" y="1641475"/>
          <p14:tracePt t="51068" x="2279650" y="1641475"/>
          <p14:tracePt t="51085" x="2251075" y="1641475"/>
          <p14:tracePt t="51092" x="2243138" y="1631950"/>
          <p14:tracePt t="51101" x="2243138" y="1624013"/>
          <p14:tracePt t="51108" x="2206625" y="1614488"/>
          <p14:tracePt t="51124" x="2170113" y="1614488"/>
          <p14:tracePt t="51132" x="2151063" y="1604963"/>
          <p14:tracePt t="51140" x="2133600" y="1595438"/>
          <p14:tracePt t="51148" x="2124075" y="1595438"/>
          <p14:tracePt t="51156" x="2114550" y="1595438"/>
          <p14:tracePt t="51164" x="2078038" y="1577975"/>
          <p14:tracePt t="51172" x="2060575" y="1568450"/>
          <p14:tracePt t="51180" x="2051050" y="1568450"/>
          <p14:tracePt t="51188" x="2024063" y="1558925"/>
          <p14:tracePt t="51196" x="2005013" y="1550988"/>
          <p14:tracePt t="51204" x="1987550" y="1522413"/>
          <p14:tracePt t="51212" x="1978025" y="1522413"/>
          <p14:tracePt t="51244" x="1968500" y="1514475"/>
          <p14:tracePt t="51348" x="1987550" y="1514475"/>
          <p14:tracePt t="51356" x="2014538" y="1514475"/>
          <p14:tracePt t="51364" x="2033588" y="1514475"/>
          <p14:tracePt t="51372" x="2070100" y="1514475"/>
          <p14:tracePt t="51380" x="2078038" y="1514475"/>
          <p14:tracePt t="51388" x="2133600" y="1514475"/>
          <p14:tracePt t="51396" x="2170113" y="1514475"/>
          <p14:tracePt t="51405" x="2214563" y="1477963"/>
          <p14:tracePt t="51412" x="2214563" y="1468438"/>
          <p14:tracePt t="51420" x="2243138" y="1458913"/>
          <p14:tracePt t="51428" x="2260600" y="1449388"/>
          <p14:tracePt t="51452" x="2260600" y="1441450"/>
          <p14:tracePt t="51491" x="2260600" y="1431925"/>
          <p14:tracePt t="51531" x="2260600" y="1422400"/>
          <p14:tracePt t="51564" x="2243138" y="1422400"/>
          <p14:tracePt t="51588" x="2233613" y="1422400"/>
          <p14:tracePt t="51692" x="2270125" y="1422400"/>
          <p14:tracePt t="51700" x="2287588" y="1431925"/>
          <p14:tracePt t="51708" x="2297113" y="1441450"/>
          <p14:tracePt t="51717" x="2324100" y="1458913"/>
          <p14:tracePt t="51724" x="2333625" y="1477963"/>
          <p14:tracePt t="51732" x="2333625" y="1495425"/>
          <p14:tracePt t="51740" x="2352675" y="1531938"/>
          <p14:tracePt t="51748" x="2360613" y="1541463"/>
          <p14:tracePt t="51756" x="2379663" y="1577975"/>
          <p14:tracePt t="51772" x="2379663" y="1614488"/>
          <p14:tracePt t="51780" x="2379663" y="1624013"/>
          <p14:tracePt t="51796" x="2379663" y="1631950"/>
          <p14:tracePt t="51804" x="2379663" y="1651000"/>
          <p14:tracePt t="51812" x="2379663" y="1660525"/>
          <p14:tracePt t="51836" x="2379663" y="1668463"/>
          <p14:tracePt t="51980" x="2379663" y="1677988"/>
          <p14:tracePt t="52004" x="2370138" y="1677988"/>
          <p14:tracePt t="52028" x="2360613" y="1677988"/>
          <p14:tracePt t="52044" x="2343150" y="1677988"/>
          <p14:tracePt t="52060" x="2333625" y="1677988"/>
          <p14:tracePt t="52076" x="2324100" y="1677988"/>
          <p14:tracePt t="52084" x="2316163" y="1677988"/>
          <p14:tracePt t="52117" x="2316163" y="1668463"/>
          <p14:tracePt t="53067" x="2324100" y="1668463"/>
          <p14:tracePt t="53124" x="2333625" y="1668463"/>
          <p14:tracePt t="53132" x="2343150" y="1668463"/>
          <p14:tracePt t="53140" x="2370138" y="1668463"/>
          <p14:tracePt t="53148" x="2389188" y="1668463"/>
          <p14:tracePt t="53156" x="2425700" y="1668463"/>
          <p14:tracePt t="53164" x="2470150" y="1668463"/>
          <p14:tracePt t="53172" x="2525713" y="1668463"/>
          <p14:tracePt t="53180" x="2579688" y="1668463"/>
          <p14:tracePt t="53188" x="2616200" y="1668463"/>
          <p14:tracePt t="53196" x="2652713" y="1668463"/>
          <p14:tracePt t="53204" x="2679700" y="1668463"/>
          <p14:tracePt t="53212" x="2689225" y="1668463"/>
          <p14:tracePt t="53244" x="2708275" y="1668463"/>
          <p14:tracePt t="53252" x="2716213" y="1668463"/>
          <p14:tracePt t="53260" x="2725738" y="1668463"/>
          <p14:tracePt t="53268" x="2762250" y="1668463"/>
          <p14:tracePt t="53276" x="2798763" y="1668463"/>
          <p14:tracePt t="53285" x="2852738" y="1668463"/>
          <p14:tracePt t="53292" x="2917825" y="1668463"/>
          <p14:tracePt t="53301" x="2971800" y="1668463"/>
          <p14:tracePt t="53308" x="3044825" y="1668463"/>
          <p14:tracePt t="53318" x="3100388" y="1668463"/>
          <p14:tracePt t="53324" x="3171825" y="1668463"/>
          <p14:tracePt t="53333" x="3244850" y="1668463"/>
          <p14:tracePt t="53340" x="3336925" y="1668463"/>
          <p14:tracePt t="53348" x="3419475" y="1668463"/>
          <p14:tracePt t="53356" x="3490913" y="1668463"/>
          <p14:tracePt t="53364" x="3563938" y="1668463"/>
          <p14:tracePt t="53372" x="3656013" y="1668463"/>
          <p14:tracePt t="53380" x="3746500" y="1668463"/>
          <p14:tracePt t="53388" x="3856038" y="1668463"/>
          <p14:tracePt t="53396" x="3948113" y="1668463"/>
          <p14:tracePt t="53404" x="4021138" y="1668463"/>
          <p14:tracePt t="53412" x="4111625" y="1668463"/>
          <p14:tracePt t="53420" x="4194175" y="1668463"/>
          <p14:tracePt t="53428" x="4230688" y="1668463"/>
          <p14:tracePt t="53436" x="4257675" y="1660525"/>
          <p14:tracePt t="53444" x="4294188" y="1641475"/>
          <p14:tracePt t="53453" x="4303713" y="1641475"/>
          <p14:tracePt t="53467" x="4330700" y="1631950"/>
          <p14:tracePt t="53580" x="4340225" y="1614488"/>
          <p14:tracePt t="53588" x="4348163" y="1604963"/>
          <p14:tracePt t="53596" x="4348163" y="1587500"/>
          <p14:tracePt t="53604" x="4357688" y="1577975"/>
          <p14:tracePt t="53620" x="4367213" y="1558925"/>
          <p14:tracePt t="53629" x="4376738" y="1550988"/>
          <p14:tracePt t="53637" x="4384675" y="1531938"/>
          <p14:tracePt t="53652" x="4394200" y="1531938"/>
          <p14:tracePt t="53668" x="4403725" y="1514475"/>
          <p14:tracePt t="53676" x="4413250" y="1495425"/>
          <p14:tracePt t="53684" x="4421188" y="1485900"/>
          <p14:tracePt t="53701" x="4421188" y="1477963"/>
          <p14:tracePt t="53708" x="4430713" y="1449388"/>
          <p14:tracePt t="53717" x="4440238" y="1431925"/>
          <p14:tracePt t="53732" x="4467225" y="1404938"/>
          <p14:tracePt t="53748" x="4467225" y="1395413"/>
          <p14:tracePt t="53780" x="4467225" y="1385888"/>
          <p14:tracePt t="53788" x="4476750" y="1376363"/>
          <p14:tracePt t="53804" x="4476750" y="1368425"/>
          <p14:tracePt t="54156" x="4484688" y="1368425"/>
          <p14:tracePt t="54163" x="4494213" y="1368425"/>
          <p14:tracePt t="54187" x="4503738" y="1376363"/>
          <p14:tracePt t="54220" x="4513263" y="1385888"/>
          <p14:tracePt t="54244" x="4521200" y="1395413"/>
          <p14:tracePt t="54260" x="4521200" y="1404938"/>
          <p14:tracePt t="54268" x="4521200" y="1422400"/>
          <p14:tracePt t="54276" x="4521200" y="1431925"/>
          <p14:tracePt t="54284" x="4521200" y="1449388"/>
          <p14:tracePt t="54300" x="4521200" y="1468438"/>
          <p14:tracePt t="54308" x="4521200" y="1477963"/>
          <p14:tracePt t="54333" x="4521200" y="1485900"/>
          <p14:tracePt t="54348" x="4521200" y="1495425"/>
          <p14:tracePt t="54372" x="4521200" y="1504950"/>
          <p14:tracePt t="54388" x="4521200" y="1514475"/>
          <p14:tracePt t="54412" x="4513263" y="1531938"/>
          <p14:tracePt t="54428" x="4503738" y="1541463"/>
          <p14:tracePt t="54444" x="4503738" y="1550988"/>
          <p14:tracePt t="54452" x="4494213" y="1558925"/>
          <p14:tracePt t="54492" x="4484688" y="1568450"/>
          <p14:tracePt t="54549" x="4467225" y="1587500"/>
          <p14:tracePt t="54580" x="4467225" y="1595438"/>
          <p14:tracePt t="54588" x="4467225" y="1604963"/>
          <p14:tracePt t="54612" x="4467225" y="1614488"/>
          <p14:tracePt t="55067" x="4467225" y="1641475"/>
          <p14:tracePt t="55083" x="4467225" y="1651000"/>
          <p14:tracePt t="55107" x="4467225" y="1668463"/>
          <p14:tracePt t="55116" x="4467225" y="1677988"/>
          <p14:tracePt t="55132" x="4467225" y="1697038"/>
          <p14:tracePt t="55332" x="4467225" y="1714500"/>
          <p14:tracePt t="56548" x="4467225" y="1724025"/>
          <p14:tracePt t="58444" x="4513263" y="1724025"/>
          <p14:tracePt t="58451" x="4594225" y="1760538"/>
          <p14:tracePt t="58460" x="4730750" y="1833563"/>
          <p14:tracePt t="58467" x="4895850" y="1897063"/>
          <p14:tracePt t="58476" x="5095875" y="1914525"/>
          <p14:tracePt t="58483" x="5287963" y="1960563"/>
          <p14:tracePt t="58492" x="5507038" y="1960563"/>
          <p14:tracePt t="58500" x="5734050" y="1960563"/>
          <p14:tracePt t="58508" x="5907088" y="1960563"/>
          <p14:tracePt t="58517" x="6108700" y="1960563"/>
          <p14:tracePt t="58524" x="6254750" y="1960563"/>
          <p14:tracePt t="58533" x="6418263" y="1960563"/>
          <p14:tracePt t="58540" x="6545263" y="1960563"/>
          <p14:tracePt t="58548" x="6691313" y="1960563"/>
          <p14:tracePt t="58556" x="6800850" y="1960563"/>
          <p14:tracePt t="58564" x="6929438" y="1960563"/>
          <p14:tracePt t="58571" x="7092950" y="1960563"/>
          <p14:tracePt t="58580" x="7256463" y="1960563"/>
          <p14:tracePt t="58588" x="7439025" y="1987550"/>
          <p14:tracePt t="58596" x="7602538" y="2033588"/>
          <p14:tracePt t="58604" x="7804150" y="2052638"/>
          <p14:tracePt t="58612" x="7931150" y="2060575"/>
          <p14:tracePt t="58620" x="8096250" y="2097088"/>
          <p14:tracePt t="58628" x="8213725" y="2106613"/>
          <p14:tracePt t="58635" x="8305800" y="2125663"/>
          <p14:tracePt t="58644" x="8378825" y="2133600"/>
          <p14:tracePt t="58653" x="8442325" y="2133600"/>
          <p14:tracePt t="58660" x="8496300" y="2143125"/>
          <p14:tracePt t="58669" x="8542338" y="2160588"/>
          <p14:tracePt t="58676" x="8578850" y="2170113"/>
          <p14:tracePt t="58685" x="8642350" y="2170113"/>
          <p14:tracePt t="58692" x="8669338" y="2179638"/>
          <p14:tracePt t="58700" x="8751888" y="2179638"/>
          <p14:tracePt t="58708" x="8834438" y="2189163"/>
          <p14:tracePt t="58716" x="8907463" y="2216150"/>
          <p14:tracePt t="58724" x="8988425" y="2243138"/>
          <p14:tracePt t="58733" x="9053513" y="2270125"/>
          <p14:tracePt t="58739" x="9097963" y="22891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ja-JP" dirty="0"/>
              <a:t>Cache</a:t>
            </a:r>
            <a:r>
              <a:rPr lang="ja-JP" altLang="en-US" dirty="0"/>
              <a:t>　</a:t>
            </a:r>
            <a:r>
              <a:rPr lang="en-US" altLang="ja-JP" dirty="0"/>
              <a:t>Consistency</a:t>
            </a:r>
            <a:r>
              <a:rPr lang="ja-JP" altLang="en-US" dirty="0"/>
              <a:t>　</a:t>
            </a:r>
            <a:r>
              <a:rPr lang="en-US" altLang="ja-JP" dirty="0"/>
              <a:t>Protocol</a:t>
            </a:r>
          </a:p>
        </p:txBody>
      </p:sp>
      <p:sp>
        <p:nvSpPr>
          <p:cNvPr id="23555" name="Rectangle 3"/>
          <p:cNvSpPr>
            <a:spLocks noGrp="1" noChangeArrowheads="1"/>
          </p:cNvSpPr>
          <p:nvPr>
            <p:ph type="body" idx="1"/>
          </p:nvPr>
        </p:nvSpPr>
        <p:spPr>
          <a:xfrm>
            <a:off x="1042988" y="1700213"/>
            <a:ext cx="7772400" cy="1524000"/>
          </a:xfrm>
        </p:spPr>
        <p:txBody>
          <a:bodyPr/>
          <a:lstStyle/>
          <a:p>
            <a:pPr eaLnBrk="1" hangingPunct="1"/>
            <a:r>
              <a:rPr lang="en-US" altLang="ja-JP" dirty="0"/>
              <a:t>Each cache keeps consistency by monitoring (snooping) bus transactions.</a:t>
            </a:r>
          </a:p>
          <a:p>
            <a:pPr eaLnBrk="1" hangingPunct="1"/>
            <a:endParaRPr lang="en-US" altLang="ja-JP" dirty="0"/>
          </a:p>
        </p:txBody>
      </p:sp>
      <p:sp>
        <p:nvSpPr>
          <p:cNvPr id="23556" name="Text Box 4"/>
          <p:cNvSpPr txBox="1">
            <a:spLocks noChangeArrowheads="1"/>
          </p:cNvSpPr>
          <p:nvPr/>
        </p:nvSpPr>
        <p:spPr bwMode="auto">
          <a:xfrm>
            <a:off x="990600" y="2971800"/>
            <a:ext cx="802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a:t>
            </a:r>
            <a:r>
              <a:rPr lang="ja-JP" altLang="en-US" sz="2400">
                <a:latin typeface="Times New Roman" panose="02020603050405020304" pitchFamily="18" charset="0"/>
              </a:rPr>
              <a:t>　</a:t>
            </a:r>
            <a:r>
              <a:rPr lang="en-US" altLang="ja-JP" sz="2400">
                <a:latin typeface="Times New Roman" panose="02020603050405020304" pitchFamily="18" charset="0"/>
              </a:rPr>
              <a:t>Through</a:t>
            </a:r>
            <a:r>
              <a:rPr lang="ja-JP" altLang="en-US" sz="2400">
                <a:latin typeface="Times New Roman" panose="02020603050405020304" pitchFamily="18" charset="0"/>
              </a:rPr>
              <a:t>：</a:t>
            </a:r>
            <a:r>
              <a:rPr lang="en-US" altLang="ja-JP" sz="2400">
                <a:latin typeface="Times New Roman" panose="02020603050405020304" pitchFamily="18" charset="0"/>
              </a:rPr>
              <a:t>Every written data updates the shared memory.</a:t>
            </a:r>
          </a:p>
        </p:txBody>
      </p:sp>
      <p:sp>
        <p:nvSpPr>
          <p:cNvPr id="23557" name="Text Box 5"/>
          <p:cNvSpPr txBox="1">
            <a:spLocks noChangeArrowheads="1"/>
          </p:cNvSpPr>
          <p:nvPr/>
        </p:nvSpPr>
        <p:spPr bwMode="auto">
          <a:xfrm>
            <a:off x="1127125" y="4765675"/>
            <a:ext cx="178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a:t>
            </a:r>
            <a:r>
              <a:rPr lang="ja-JP" altLang="en-US" sz="2400">
                <a:latin typeface="Times New Roman" panose="02020603050405020304" pitchFamily="18" charset="0"/>
              </a:rPr>
              <a:t>　</a:t>
            </a:r>
            <a:r>
              <a:rPr lang="en-US" altLang="ja-JP" sz="2400">
                <a:latin typeface="Times New Roman" panose="02020603050405020304" pitchFamily="18" charset="0"/>
              </a:rPr>
              <a:t>Back:</a:t>
            </a:r>
          </a:p>
        </p:txBody>
      </p:sp>
      <p:sp>
        <p:nvSpPr>
          <p:cNvPr id="23558" name="Text Box 6"/>
          <p:cNvSpPr txBox="1">
            <a:spLocks noChangeArrowheads="1"/>
          </p:cNvSpPr>
          <p:nvPr/>
        </p:nvSpPr>
        <p:spPr bwMode="auto">
          <a:xfrm>
            <a:off x="3200400" y="4211638"/>
            <a:ext cx="140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Invalidate</a:t>
            </a:r>
          </a:p>
        </p:txBody>
      </p:sp>
      <p:sp>
        <p:nvSpPr>
          <p:cNvPr id="23559" name="Text Box 7"/>
          <p:cNvSpPr txBox="1">
            <a:spLocks noChangeArrowheads="1"/>
          </p:cNvSpPr>
          <p:nvPr/>
        </p:nvSpPr>
        <p:spPr bwMode="auto">
          <a:xfrm>
            <a:off x="3276600" y="5126038"/>
            <a:ext cx="1604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chemeClr val="tx2"/>
                </a:solidFill>
                <a:latin typeface="Times New Roman" panose="02020603050405020304" pitchFamily="18" charset="0"/>
              </a:rPr>
              <a:t>Update</a:t>
            </a:r>
          </a:p>
          <a:p>
            <a:pPr eaLnBrk="1" hangingPunct="1">
              <a:spcBef>
                <a:spcPct val="0"/>
              </a:spcBef>
              <a:buClrTx/>
              <a:buSzTx/>
              <a:buFontTx/>
              <a:buNone/>
            </a:pPr>
            <a:r>
              <a:rPr lang="en-US" altLang="ja-JP" sz="2400">
                <a:solidFill>
                  <a:schemeClr val="tx2"/>
                </a:solidFill>
                <a:latin typeface="Times New Roman" panose="02020603050405020304" pitchFamily="18" charset="0"/>
              </a:rPr>
              <a:t>(Broadcast)</a:t>
            </a:r>
            <a:endParaRPr lang="en-US" altLang="ja-JP" sz="2400">
              <a:latin typeface="Times New Roman" panose="02020603050405020304" pitchFamily="18" charset="0"/>
            </a:endParaRPr>
          </a:p>
        </p:txBody>
      </p:sp>
      <p:sp>
        <p:nvSpPr>
          <p:cNvPr id="23560" name="Text Box 8"/>
          <p:cNvSpPr txBox="1">
            <a:spLocks noChangeArrowheads="1"/>
          </p:cNvSpPr>
          <p:nvPr/>
        </p:nvSpPr>
        <p:spPr bwMode="auto">
          <a:xfrm>
            <a:off x="4940300" y="3962400"/>
            <a:ext cx="2114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Basis</a:t>
            </a:r>
            <a:r>
              <a:rPr lang="ja-JP" altLang="en-US" sz="2400">
                <a:solidFill>
                  <a:srgbClr val="CC0000"/>
                </a:solidFill>
                <a:latin typeface="Times New Roman" panose="02020603050405020304" pitchFamily="18" charset="0"/>
              </a:rPr>
              <a:t>（</a:t>
            </a:r>
            <a:r>
              <a:rPr lang="en-US" altLang="ja-JP" sz="2400">
                <a:solidFill>
                  <a:srgbClr val="CC0000"/>
                </a:solidFill>
                <a:latin typeface="Times New Roman" panose="02020603050405020304" pitchFamily="18" charset="0"/>
              </a:rPr>
              <a:t>Synapse)</a:t>
            </a:r>
          </a:p>
          <a:p>
            <a:pPr eaLnBrk="1" hangingPunct="1">
              <a:spcBef>
                <a:spcPct val="0"/>
              </a:spcBef>
              <a:buClrTx/>
              <a:buSzTx/>
              <a:buFontTx/>
              <a:buNone/>
            </a:pPr>
            <a:r>
              <a:rPr lang="en-US" altLang="ja-JP" sz="2400">
                <a:solidFill>
                  <a:srgbClr val="CC0000"/>
                </a:solidFill>
                <a:latin typeface="Times New Roman" panose="02020603050405020304" pitchFamily="18" charset="0"/>
              </a:rPr>
              <a:t>Ilinois</a:t>
            </a:r>
          </a:p>
          <a:p>
            <a:pPr eaLnBrk="1" hangingPunct="1">
              <a:spcBef>
                <a:spcPct val="0"/>
              </a:spcBef>
              <a:buClrTx/>
              <a:buSzTx/>
              <a:buFontTx/>
              <a:buNone/>
            </a:pPr>
            <a:r>
              <a:rPr lang="en-US" altLang="ja-JP" sz="2400">
                <a:solidFill>
                  <a:srgbClr val="CC0000"/>
                </a:solidFill>
                <a:latin typeface="Times New Roman" panose="02020603050405020304" pitchFamily="18" charset="0"/>
              </a:rPr>
              <a:t>Berkeley</a:t>
            </a:r>
          </a:p>
        </p:txBody>
      </p:sp>
      <p:sp>
        <p:nvSpPr>
          <p:cNvPr id="23561" name="Text Box 9"/>
          <p:cNvSpPr txBox="1">
            <a:spLocks noChangeArrowheads="1"/>
          </p:cNvSpPr>
          <p:nvPr/>
        </p:nvSpPr>
        <p:spPr bwMode="auto">
          <a:xfrm>
            <a:off x="4937125" y="5146675"/>
            <a:ext cx="1098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chemeClr val="tx2"/>
                </a:solidFill>
                <a:latin typeface="Times New Roman" panose="02020603050405020304" pitchFamily="18" charset="0"/>
              </a:rPr>
              <a:t>Firefly</a:t>
            </a:r>
          </a:p>
          <a:p>
            <a:pPr eaLnBrk="1" hangingPunct="1">
              <a:spcBef>
                <a:spcPct val="0"/>
              </a:spcBef>
              <a:buClrTx/>
              <a:buSzTx/>
              <a:buFontTx/>
              <a:buNone/>
            </a:pPr>
            <a:r>
              <a:rPr lang="en-US" altLang="ja-JP" sz="2400">
                <a:solidFill>
                  <a:schemeClr val="tx2"/>
                </a:solidFill>
                <a:latin typeface="Times New Roman" panose="02020603050405020304" pitchFamily="18" charset="0"/>
              </a:rPr>
              <a:t>Dragon</a:t>
            </a:r>
          </a:p>
        </p:txBody>
      </p:sp>
      <p:sp>
        <p:nvSpPr>
          <p:cNvPr id="23562" name="Text Box 10"/>
          <p:cNvSpPr txBox="1">
            <a:spLocks noChangeArrowheads="1"/>
          </p:cNvSpPr>
          <p:nvPr/>
        </p:nvSpPr>
        <p:spPr bwMode="auto">
          <a:xfrm>
            <a:off x="1889125" y="3317875"/>
            <a:ext cx="6154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Frequent access of bus will degrade performance</a:t>
            </a:r>
            <a:endParaRPr lang="en-US" altLang="ja-JP" sz="24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826440C1-AD53-4570-8433-74F10C1EF1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31"/>
    </mc:Choice>
    <mc:Fallback>
      <p:transition spd="slow" advTm="2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0" x="8505825" y="3292475"/>
          <p14:tracePt t="719" x="7921625" y="3163888"/>
          <p14:tracePt t="726" x="7385050" y="3063875"/>
          <p14:tracePt t="734" x="6919913" y="3017838"/>
          <p14:tracePt t="742" x="6564313" y="2954338"/>
          <p14:tracePt t="751" x="6262688" y="2881313"/>
          <p14:tracePt t="758" x="6099175" y="2863850"/>
          <p14:tracePt t="767" x="5953125" y="2844800"/>
          <p14:tracePt t="774" x="5789613" y="2808288"/>
          <p14:tracePt t="784" x="5724525" y="2790825"/>
          <p14:tracePt t="790" x="5697538" y="2781300"/>
          <p14:tracePt t="800" x="5688013" y="2781300"/>
          <p14:tracePt t="814" x="5680075" y="2771775"/>
          <p14:tracePt t="895" x="5680075" y="2763838"/>
          <p14:tracePt t="1263" x="5670550" y="2763838"/>
          <p14:tracePt t="1270" x="5653088" y="2735263"/>
          <p14:tracePt t="1278" x="5643563" y="2717800"/>
          <p14:tracePt t="1286" x="5643563" y="2671763"/>
          <p14:tracePt t="1294" x="5634038" y="2644775"/>
          <p14:tracePt t="1303" x="5624513" y="2589213"/>
          <p14:tracePt t="1310" x="5588000" y="2525713"/>
          <p14:tracePt t="1319" x="5561013" y="2444750"/>
          <p14:tracePt t="1326" x="5514975" y="2343150"/>
          <p14:tracePt t="1334" x="5487988" y="2316163"/>
          <p14:tracePt t="1342" x="5434013" y="2216150"/>
          <p14:tracePt t="1351" x="5387975" y="2133600"/>
          <p14:tracePt t="1358" x="5334000" y="2016125"/>
          <p14:tracePt t="1367" x="5314950" y="1924050"/>
          <p14:tracePt t="1374" x="5314950" y="1897063"/>
          <p14:tracePt t="1384" x="5305425" y="1841500"/>
          <p14:tracePt t="1390" x="5297488" y="1778000"/>
          <p14:tracePt t="1399" x="5278438" y="1751013"/>
          <p14:tracePt t="1406" x="5278438" y="1731963"/>
          <p14:tracePt t="1414" x="5278438" y="1714500"/>
          <p14:tracePt t="1422" x="5268913" y="1687513"/>
          <p14:tracePt t="1430" x="5268913" y="1677988"/>
          <p14:tracePt t="1437" x="5268913" y="1668463"/>
          <p14:tracePt t="1453" x="5268913" y="1660525"/>
          <p14:tracePt t="1461" x="5268913" y="1641475"/>
          <p14:tracePt t="1478" x="5268913" y="1631950"/>
          <p14:tracePt t="1495" x="5268913" y="1624013"/>
          <p14:tracePt t="1519" x="5268913" y="1604963"/>
          <p14:tracePt t="1534" x="5260975" y="1595438"/>
          <p14:tracePt t="1775" x="5260975" y="1587500"/>
          <p14:tracePt t="1815" x="5232400" y="1568450"/>
          <p14:tracePt t="1823" x="5224463" y="1568450"/>
          <p14:tracePt t="1839" x="5214938" y="1568450"/>
          <p14:tracePt t="1855" x="5187950" y="1558925"/>
          <p14:tracePt t="1879" x="5178425" y="1550988"/>
          <p14:tracePt t="1967" x="5168900" y="1550988"/>
          <p14:tracePt t="1975" x="5151438" y="1550988"/>
          <p14:tracePt t="1984" x="5141913" y="1550988"/>
          <p14:tracePt t="1991" x="5122863" y="1541463"/>
          <p14:tracePt t="2001" x="5095875" y="1531938"/>
          <p14:tracePt t="2007" x="5049838" y="1522413"/>
          <p14:tracePt t="2015" x="5041900" y="1522413"/>
          <p14:tracePt t="2023" x="5005388" y="1514475"/>
          <p14:tracePt t="2031" x="4986338" y="1504950"/>
          <p14:tracePt t="2038" x="4959350" y="1495425"/>
          <p14:tracePt t="2046" x="4905375" y="1485900"/>
          <p14:tracePt t="2054" x="4886325" y="1485900"/>
          <p14:tracePt t="2062" x="4849813" y="1477963"/>
          <p14:tracePt t="2070" x="4822825" y="1468438"/>
          <p14:tracePt t="2078" x="4795838" y="1441450"/>
          <p14:tracePt t="2086" x="4759325" y="1441450"/>
          <p14:tracePt t="2102" x="4740275" y="1431925"/>
          <p14:tracePt t="2118" x="4713288" y="1431925"/>
          <p14:tracePt t="2126" x="4667250" y="1422400"/>
          <p14:tracePt t="2134" x="4640263" y="1404938"/>
          <p14:tracePt t="2142" x="4603750" y="1395413"/>
          <p14:tracePt t="2150" x="4586288" y="1395413"/>
          <p14:tracePt t="2158" x="4549775" y="1385888"/>
          <p14:tracePt t="2166" x="4484688" y="1368425"/>
          <p14:tracePt t="2174" x="4421188" y="1349375"/>
          <p14:tracePt t="2183" x="4367213" y="1349375"/>
          <p14:tracePt t="2190" x="4330700" y="1339850"/>
          <p14:tracePt t="2198" x="4267200" y="1339850"/>
          <p14:tracePt t="2206" x="4230688" y="1322388"/>
          <p14:tracePt t="2214" x="4202113" y="1322388"/>
          <p14:tracePt t="2222" x="4165600" y="1322388"/>
          <p14:tracePt t="2238" x="4157663" y="1322388"/>
          <p14:tracePt t="2255" x="4148138" y="1322388"/>
          <p14:tracePt t="2263" x="4138613" y="1322388"/>
          <p14:tracePt t="2271" x="4129088" y="1322388"/>
          <p14:tracePt t="2615" x="4121150" y="1322388"/>
          <p14:tracePt t="2629" x="4111625" y="1322388"/>
          <p14:tracePt t="2637" x="4102100" y="1322388"/>
          <p14:tracePt t="2645" x="4094163" y="1322388"/>
          <p14:tracePt t="2654" x="4084638" y="1322388"/>
          <p14:tracePt t="2662" x="4075113" y="1322388"/>
          <p14:tracePt t="2670" x="4038600" y="1322388"/>
          <p14:tracePt t="2678" x="4002088" y="1322388"/>
          <p14:tracePt t="2687" x="3929063" y="1322388"/>
          <p14:tracePt t="2695" x="3875088" y="1322388"/>
          <p14:tracePt t="2703" x="3775075" y="1339850"/>
          <p14:tracePt t="2711" x="3738563" y="1339850"/>
          <p14:tracePt t="2719" x="3646488" y="1358900"/>
          <p14:tracePt t="2727" x="3573463" y="1385888"/>
          <p14:tracePt t="2735" x="3482975" y="1385888"/>
          <p14:tracePt t="2743" x="3400425" y="1422400"/>
          <p14:tracePt t="2751" x="3336925" y="1431925"/>
          <p14:tracePt t="2759" x="3263900" y="1449388"/>
          <p14:tracePt t="2768" x="3236913" y="1449388"/>
          <p14:tracePt t="2775" x="3163888" y="1449388"/>
          <p14:tracePt t="2785" x="3117850" y="1468438"/>
          <p14:tracePt t="2791" x="3027363" y="1468438"/>
          <p14:tracePt t="2801" x="2971800" y="1485900"/>
          <p14:tracePt t="2807" x="2889250" y="1485900"/>
          <p14:tracePt t="2815" x="2798763" y="1485900"/>
          <p14:tracePt t="2823" x="2708275" y="1485900"/>
          <p14:tracePt t="2831" x="2635250" y="1485900"/>
          <p14:tracePt t="2839" x="2543175" y="1485900"/>
          <p14:tracePt t="2847" x="2433638" y="1485900"/>
          <p14:tracePt t="2855" x="2343150" y="1485900"/>
          <p14:tracePt t="2863" x="2251075" y="1485900"/>
          <p14:tracePt t="2871" x="2179638" y="1485900"/>
          <p14:tracePt t="2879" x="2133600" y="1485900"/>
          <p14:tracePt t="2887" x="2078038" y="1485900"/>
          <p14:tracePt t="2895" x="2051050" y="1485900"/>
          <p14:tracePt t="2904" x="2014538" y="1485900"/>
          <p14:tracePt t="2911" x="1968500" y="1485900"/>
          <p14:tracePt t="2918" x="1951038" y="1485900"/>
          <p14:tracePt t="2926" x="1924050" y="1485900"/>
          <p14:tracePt t="2935" x="1914525" y="1485900"/>
          <p14:tracePt t="2942" x="1905000" y="1485900"/>
          <p14:tracePt t="2991" x="1887538" y="1485900"/>
          <p14:tracePt t="4047" x="1868488" y="1485900"/>
          <p14:tracePt t="4054" x="1860550" y="1485900"/>
          <p14:tracePt t="4063" x="1851025" y="1485900"/>
          <p14:tracePt t="4070" x="1841500" y="1485900"/>
          <p14:tracePt t="4093" x="1831975" y="1485900"/>
          <p14:tracePt t="4109" x="1804988" y="1485900"/>
          <p14:tracePt t="4126" x="1787525" y="1485900"/>
          <p14:tracePt t="4133" x="1758950" y="1485900"/>
          <p14:tracePt t="4142" x="1741488" y="1485900"/>
          <p14:tracePt t="4152" x="1704975" y="1485900"/>
          <p14:tracePt t="4158" x="1695450" y="1485900"/>
          <p14:tracePt t="4169" x="1649413" y="1477963"/>
          <p14:tracePt t="4175" x="1641475" y="1477963"/>
          <p14:tracePt t="4184" x="1622425" y="1468438"/>
          <p14:tracePt t="4191" x="1604963" y="1468438"/>
          <p14:tracePt t="4201" x="1595438" y="1468438"/>
          <p14:tracePt t="4215" x="1585913" y="1468438"/>
          <p14:tracePt t="4223" x="1568450" y="1458913"/>
          <p14:tracePt t="4231" x="1558925" y="1449388"/>
          <p14:tracePt t="4239" x="1549400" y="1441450"/>
          <p14:tracePt t="4247" x="1531938" y="1431925"/>
          <p14:tracePt t="4255" x="1522413" y="1422400"/>
          <p14:tracePt t="4270" x="1495425" y="1422400"/>
          <p14:tracePt t="4279" x="1485900" y="1412875"/>
          <p14:tracePt t="4295" x="1468438" y="1395413"/>
          <p14:tracePt t="4303" x="1458913" y="1395413"/>
          <p14:tracePt t="4311" x="1449388" y="1385888"/>
          <p14:tracePt t="4327" x="1439863" y="1385888"/>
          <p14:tracePt t="4359" x="1439863" y="1368425"/>
          <p14:tracePt t="4375" x="1439863" y="1358900"/>
          <p14:tracePt t="4423" x="1439863" y="1349375"/>
          <p14:tracePt t="4695" x="1439863" y="1368425"/>
          <p14:tracePt t="4711" x="1449388" y="1376363"/>
          <p14:tracePt t="4743" x="1449388" y="1385888"/>
          <p14:tracePt t="4751" x="1449388" y="1395413"/>
          <p14:tracePt t="4759" x="1458913" y="1404938"/>
          <p14:tracePt t="4767" x="1458913" y="1422400"/>
          <p14:tracePt t="4775" x="1458913" y="1431925"/>
          <p14:tracePt t="4785" x="1468438" y="1449388"/>
          <p14:tracePt t="4791" x="1468438" y="1468438"/>
          <p14:tracePt t="4808" x="1468438" y="1477963"/>
          <p14:tracePt t="4815" x="1485900" y="1504950"/>
          <p14:tracePt t="4822" x="1485900" y="1514475"/>
          <p14:tracePt t="4830" x="1495425" y="1541463"/>
          <p14:tracePt t="4838" x="1512888" y="1577975"/>
          <p14:tracePt t="4846" x="1522413" y="1595438"/>
          <p14:tracePt t="4854" x="1531938" y="1614488"/>
          <p14:tracePt t="4862" x="1531938" y="1631950"/>
          <p14:tracePt t="4870" x="1531938" y="1668463"/>
          <p14:tracePt t="4878" x="1531938" y="1677988"/>
          <p14:tracePt t="4886" x="1541463" y="1704975"/>
          <p14:tracePt t="4894" x="1541463" y="1714500"/>
          <p14:tracePt t="4902" x="1549400" y="1751013"/>
          <p14:tracePt t="4910" x="1558925" y="1768475"/>
          <p14:tracePt t="4919" x="1558925" y="1778000"/>
          <p14:tracePt t="4926" x="1576388" y="1797050"/>
          <p14:tracePt t="4934" x="1585913" y="1814513"/>
          <p14:tracePt t="4942" x="1604963" y="1851025"/>
          <p14:tracePt t="4950" x="1604963" y="1860550"/>
          <p14:tracePt t="4958" x="1604963" y="1887538"/>
          <p14:tracePt t="4966" x="1631950" y="1906588"/>
          <p14:tracePt t="4973" x="1641475" y="1933575"/>
          <p14:tracePt t="4983" x="1649413" y="1951038"/>
          <p14:tracePt t="4998" x="1649413" y="1960563"/>
          <p14:tracePt t="5005" x="1649413" y="1979613"/>
          <p14:tracePt t="5022" x="1649413" y="1987550"/>
          <p14:tracePt t="5030" x="1649413" y="1997075"/>
          <p14:tracePt t="5038" x="1658938" y="2006600"/>
          <p14:tracePt t="5054" x="1668463" y="2033588"/>
          <p14:tracePt t="5070" x="1677988" y="2043113"/>
          <p14:tracePt t="5078" x="1695450" y="2060575"/>
          <p14:tracePt t="5086" x="1714500" y="2079625"/>
          <p14:tracePt t="5094" x="1722438" y="2089150"/>
          <p14:tracePt t="5102" x="1751013" y="2097088"/>
          <p14:tracePt t="5110" x="1768475" y="2116138"/>
          <p14:tracePt t="5118" x="1778000" y="2125663"/>
          <p14:tracePt t="5135" x="1795463" y="2133600"/>
          <p14:tracePt t="5143" x="1804988" y="2143125"/>
          <p14:tracePt t="5183" x="1814513" y="2152650"/>
          <p14:tracePt t="6919" x="1814513" y="2160588"/>
          <p14:tracePt t="6927" x="1804988" y="2160588"/>
          <p14:tracePt t="6934" x="1795463" y="2170113"/>
          <p14:tracePt t="6942" x="1778000" y="2170113"/>
          <p14:tracePt t="6951" x="1758950" y="2197100"/>
          <p14:tracePt t="6959" x="1751013" y="2197100"/>
          <p14:tracePt t="6970" x="1751013" y="2206625"/>
          <p14:tracePt t="6975" x="1751013" y="2233613"/>
          <p14:tracePt t="6984" x="1751013" y="2252663"/>
          <p14:tracePt t="6991" x="1741488" y="2279650"/>
          <p14:tracePt t="7000" x="1741488" y="2298700"/>
          <p14:tracePt t="7007" x="1741488" y="2335213"/>
          <p14:tracePt t="7015" x="1741488" y="2362200"/>
          <p14:tracePt t="7023" x="1741488" y="2389188"/>
          <p14:tracePt t="7031" x="1741488" y="2408238"/>
          <p14:tracePt t="7039" x="1741488" y="2444750"/>
          <p14:tracePt t="7047" x="1741488" y="2489200"/>
          <p14:tracePt t="7063" x="1778000" y="2517775"/>
          <p14:tracePt t="7071" x="1795463" y="2554288"/>
          <p14:tracePt t="7079" x="1824038" y="2581275"/>
          <p14:tracePt t="7087" x="1851025" y="2617788"/>
          <p14:tracePt t="7095" x="1860550" y="2654300"/>
          <p14:tracePt t="7104" x="1887538" y="2690813"/>
          <p14:tracePt t="7111" x="1895475" y="2698750"/>
          <p14:tracePt t="7120" x="1914525" y="2727325"/>
          <p14:tracePt t="7134" x="1924050" y="2744788"/>
          <p14:tracePt t="7143" x="1931988" y="2754313"/>
          <p14:tracePt t="7150" x="1941513" y="2781300"/>
          <p14:tracePt t="7159" x="1960563" y="2790825"/>
          <p14:tracePt t="7175" x="1960563" y="2800350"/>
          <p14:tracePt t="7184" x="1960563" y="2817813"/>
          <p14:tracePt t="7201" x="1960563" y="2827338"/>
          <p14:tracePt t="7262" x="1968500" y="2836863"/>
          <p14:tracePt t="7301" x="1978025" y="2844800"/>
          <p14:tracePt t="7334" x="1997075" y="2844800"/>
          <p14:tracePt t="7351" x="2041525" y="2863850"/>
          <p14:tracePt t="7358" x="2051050" y="2863850"/>
          <p14:tracePt t="7366" x="2087563" y="2863850"/>
          <p14:tracePt t="7374" x="2106613" y="2873375"/>
          <p14:tracePt t="7384" x="2114550" y="2873375"/>
          <p14:tracePt t="7390" x="2151063" y="2873375"/>
          <p14:tracePt t="7400" x="2187575" y="2873375"/>
          <p14:tracePt t="7406" x="2224088" y="2873375"/>
          <p14:tracePt t="7414" x="2260600" y="2873375"/>
          <p14:tracePt t="7422" x="2316163" y="2873375"/>
          <p14:tracePt t="7430" x="2352675" y="2873375"/>
          <p14:tracePt t="7438" x="2397125" y="2881313"/>
          <p14:tracePt t="7446" x="2433638" y="2881313"/>
          <p14:tracePt t="7454" x="2462213" y="2881313"/>
          <p14:tracePt t="7462" x="2506663" y="2881313"/>
          <p14:tracePt t="7470" x="2543175" y="2881313"/>
          <p14:tracePt t="7478" x="2562225" y="2881313"/>
          <p14:tracePt t="7486" x="2598738" y="2881313"/>
          <p14:tracePt t="7494" x="2606675" y="2881313"/>
          <p14:tracePt t="7502" x="2625725" y="2881313"/>
          <p14:tracePt t="7510" x="2635250" y="2890838"/>
          <p14:tracePt t="7518" x="2643188" y="2890838"/>
          <p14:tracePt t="7526" x="2671763" y="2890838"/>
          <p14:tracePt t="7535" x="2679700" y="2900363"/>
          <p14:tracePt t="7542" x="2689225" y="2909888"/>
          <p14:tracePt t="7694" x="2698750" y="2917825"/>
          <p14:tracePt t="10782" x="2698750" y="2909888"/>
          <p14:tracePt t="10790" x="2725738" y="2890838"/>
          <p14:tracePt t="10798" x="2735263" y="2873375"/>
          <p14:tracePt t="10806" x="2752725" y="2854325"/>
          <p14:tracePt t="10822" x="2771775" y="2827338"/>
          <p14:tracePt t="10830" x="2781300" y="2827338"/>
          <p14:tracePt t="10838" x="2781300" y="2817813"/>
          <p14:tracePt t="10854" x="2789238" y="2800350"/>
          <p14:tracePt t="10878" x="2789238" y="2790825"/>
          <p14:tracePt t="10910" x="2798763" y="2781300"/>
          <p14:tracePt t="15519" x="2798763" y="2771775"/>
          <p14:tracePt t="15534" x="2789238" y="2771775"/>
          <p14:tracePt t="15550" x="2781300" y="2771775"/>
          <p14:tracePt t="15583" x="2771775" y="2781300"/>
          <p14:tracePt t="15599" x="2762250" y="2800350"/>
          <p14:tracePt t="15607" x="2752725" y="2817813"/>
          <p14:tracePt t="15615" x="2735263" y="2827338"/>
          <p14:tracePt t="15623" x="2716213" y="2844800"/>
          <p14:tracePt t="15632" x="2708275" y="2863850"/>
          <p14:tracePt t="15639" x="2698750" y="2873375"/>
          <p14:tracePt t="15655" x="2679700" y="2890838"/>
          <p14:tracePt t="15671" x="2662238" y="2900363"/>
          <p14:tracePt t="15679" x="2662238" y="2909888"/>
          <p14:tracePt t="15687" x="2652713" y="2927350"/>
          <p14:tracePt t="15702" x="2643188" y="2936875"/>
          <p14:tracePt t="15719" x="2635250" y="2936875"/>
          <p14:tracePt t="15727" x="2635250" y="2946400"/>
          <p14:tracePt t="15759" x="2625725" y="2954338"/>
          <p14:tracePt t="15815" x="2616200" y="2963863"/>
          <p14:tracePt t="15823" x="2606675" y="2973388"/>
          <p14:tracePt t="15863" x="2598738" y="2982913"/>
          <p14:tracePt t="20911" x="2606675" y="2973388"/>
          <p14:tracePt t="20919" x="2643188" y="2927350"/>
          <p14:tracePt t="20927" x="2698750" y="2917825"/>
          <p14:tracePt t="20935" x="2762250" y="2873375"/>
          <p14:tracePt t="20943" x="2862263" y="2844800"/>
          <p14:tracePt t="20952" x="2944813" y="2808288"/>
          <p14:tracePt t="20967" x="3190875" y="2735263"/>
          <p14:tracePt t="20974" x="3354388" y="2708275"/>
          <p14:tracePt t="20982" x="3519488" y="2662238"/>
          <p14:tracePt t="20991" x="3702050" y="2644775"/>
          <p14:tracePt t="20999" x="3911600" y="2598738"/>
          <p14:tracePt t="21007" x="4157663" y="2562225"/>
          <p14:tracePt t="21016" x="4376738" y="2508250"/>
          <p14:tracePt t="21023" x="4713288" y="2508250"/>
          <p14:tracePt t="21032" x="4913313" y="2498725"/>
          <p14:tracePt t="21039" x="5078413" y="2498725"/>
          <p14:tracePt t="21047" x="5278438" y="2498725"/>
          <p14:tracePt t="21055" x="5414963" y="2498725"/>
          <p14:tracePt t="21063" x="5543550" y="2498725"/>
          <p14:tracePt t="21071" x="5624513" y="2498725"/>
          <p14:tracePt t="21079" x="5680075" y="2498725"/>
          <p14:tracePt t="21087" x="5734050" y="2498725"/>
          <p14:tracePt t="21094" x="5761038" y="2498725"/>
          <p14:tracePt t="21102" x="5770563" y="2498725"/>
          <p14:tracePt t="21254" x="5761038" y="2498725"/>
          <p14:tracePt t="21278" x="5753100" y="2498725"/>
          <p14:tracePt t="21294" x="5743575" y="2498725"/>
          <p14:tracePt t="21302" x="5724525" y="2489200"/>
          <p14:tracePt t="21318" x="5716588" y="2489200"/>
          <p14:tracePt t="21326" x="5697538" y="2489200"/>
          <p14:tracePt t="21334" x="5688013" y="2489200"/>
          <p14:tracePt t="21342" x="5680075" y="2489200"/>
          <p14:tracePt t="21446" x="5780088" y="2489200"/>
          <p14:tracePt t="21454" x="5962650" y="2489200"/>
          <p14:tracePt t="21462" x="6162675" y="2489200"/>
          <p14:tracePt t="21470" x="6408738" y="2489200"/>
          <p14:tracePt t="21478" x="6783388" y="2489200"/>
          <p14:tracePt t="21486" x="7229475" y="2489200"/>
          <p14:tracePt t="21494" x="7639050" y="2489200"/>
          <p14:tracePt t="21501" x="8040688" y="2489200"/>
          <p14:tracePt t="21509" x="8240713" y="2489200"/>
          <p14:tracePt t="21517" x="8442325" y="2489200"/>
          <p14:tracePt t="21525" x="8569325" y="2489200"/>
          <p14:tracePt t="21533" x="8642350" y="2489200"/>
          <p14:tracePt t="21541" x="8669338" y="2489200"/>
          <p14:tracePt t="21549" x="8688388" y="2489200"/>
          <p14:tracePt t="21557" x="8697913" y="2489200"/>
          <p14:tracePt t="21565" x="8715375" y="2489200"/>
          <p14:tracePt t="21573" x="8734425" y="2489200"/>
          <p14:tracePt t="21581" x="8761413" y="2489200"/>
          <p14:tracePt t="21590" x="8788400" y="2489200"/>
          <p14:tracePt t="21598" x="8834438" y="2498725"/>
          <p14:tracePt t="21606" x="8878888" y="2508250"/>
          <p14:tracePt t="21616" x="8934450" y="2517775"/>
          <p14:tracePt t="21622" x="9017000" y="2535238"/>
          <p14:tracePt t="21632" x="9090025" y="25622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ja-JP"/>
              <a:t>Glossary 1</a:t>
            </a:r>
          </a:p>
        </p:txBody>
      </p:sp>
      <p:sp>
        <p:nvSpPr>
          <p:cNvPr id="24579" name="Rectangle 3"/>
          <p:cNvSpPr>
            <a:spLocks noGrp="1" noChangeArrowheads="1"/>
          </p:cNvSpPr>
          <p:nvPr>
            <p:ph type="body" idx="1"/>
          </p:nvPr>
        </p:nvSpPr>
        <p:spPr/>
        <p:txBody>
          <a:bodyPr/>
          <a:lstStyle/>
          <a:p>
            <a:pPr eaLnBrk="1" hangingPunct="1">
              <a:lnSpc>
                <a:spcPct val="80000"/>
              </a:lnSpc>
            </a:pPr>
            <a:r>
              <a:rPr lang="en-US" altLang="ja-JP" sz="1900"/>
              <a:t>Shared Cache:</a:t>
            </a:r>
            <a:r>
              <a:rPr lang="ja-JP" altLang="en-US" sz="1900"/>
              <a:t>共有キャッシュ</a:t>
            </a:r>
          </a:p>
          <a:p>
            <a:pPr eaLnBrk="1" hangingPunct="1">
              <a:lnSpc>
                <a:spcPct val="80000"/>
              </a:lnSpc>
            </a:pPr>
            <a:r>
              <a:rPr lang="en-US" altLang="ja-JP" sz="1900"/>
              <a:t>Private Cache:</a:t>
            </a:r>
            <a:r>
              <a:rPr lang="ja-JP" altLang="en-US" sz="1900"/>
              <a:t>占有キャッシュ</a:t>
            </a:r>
          </a:p>
          <a:p>
            <a:pPr eaLnBrk="1" hangingPunct="1">
              <a:lnSpc>
                <a:spcPct val="80000"/>
              </a:lnSpc>
            </a:pPr>
            <a:r>
              <a:rPr lang="en-US" altLang="ja-JP" sz="1900"/>
              <a:t>Snoop</a:t>
            </a:r>
            <a:r>
              <a:rPr lang="ja-JP" altLang="en-US" sz="1900"/>
              <a:t>　</a:t>
            </a:r>
            <a:r>
              <a:rPr lang="en-US" altLang="ja-JP" sz="1900"/>
              <a:t>Cache:</a:t>
            </a:r>
            <a:r>
              <a:rPr lang="ja-JP" altLang="en-US" sz="1900"/>
              <a:t>スヌープキャッシュ、バスを監視することによって内容の一致を取るキャッシュ。今回のメインテーマ、ちなみに</a:t>
            </a:r>
            <a:r>
              <a:rPr lang="en-US" altLang="ja-JP" sz="1900"/>
              <a:t>Snoop</a:t>
            </a:r>
            <a:r>
              <a:rPr lang="ja-JP" altLang="en-US" sz="1900"/>
              <a:t>は「こそこそかぎまわる」という意味で、チャーリーブラウンに出てくる犬の名前と語源は</a:t>
            </a:r>
            <a:r>
              <a:rPr lang="en-US" altLang="ja-JP" sz="1900"/>
              <a:t>(</a:t>
            </a:r>
            <a:r>
              <a:rPr lang="ja-JP" altLang="en-US" sz="1900"/>
              <a:t>多分）同じ。</a:t>
            </a:r>
          </a:p>
          <a:p>
            <a:pPr eaLnBrk="1" hangingPunct="1">
              <a:lnSpc>
                <a:spcPct val="80000"/>
              </a:lnSpc>
            </a:pPr>
            <a:r>
              <a:rPr lang="en-US" altLang="ja-JP" sz="1900"/>
              <a:t>Coherent</a:t>
            </a:r>
            <a:r>
              <a:rPr lang="ja-JP" altLang="en-US" sz="1900"/>
              <a:t>（</a:t>
            </a:r>
            <a:r>
              <a:rPr lang="en-US" altLang="ja-JP" sz="1900"/>
              <a:t>Consistency) Problem:</a:t>
            </a:r>
            <a:r>
              <a:rPr lang="ja-JP" altLang="en-US" sz="1900"/>
              <a:t>マルチプロセッサで各</a:t>
            </a:r>
            <a:r>
              <a:rPr lang="en-US" altLang="ja-JP" sz="1900"/>
              <a:t>PE</a:t>
            </a:r>
            <a:r>
              <a:rPr lang="ja-JP" altLang="en-US" sz="1900"/>
              <a:t>がキャッシュを持つ場合にその内容の一致が取れなくなる問題。一致を取る機構を持つ場合、</a:t>
            </a:r>
            <a:r>
              <a:rPr lang="en-US" altLang="ja-JP" sz="1900"/>
              <a:t>Coherent Cache</a:t>
            </a:r>
            <a:r>
              <a:rPr lang="ja-JP" altLang="en-US" sz="1900"/>
              <a:t>と呼ぶ。</a:t>
            </a:r>
            <a:r>
              <a:rPr lang="en-US" altLang="ja-JP" sz="1900"/>
              <a:t>Conherence</a:t>
            </a:r>
            <a:r>
              <a:rPr lang="ja-JP" altLang="en-US" sz="1900"/>
              <a:t>と</a:t>
            </a:r>
            <a:r>
              <a:rPr lang="en-US" altLang="ja-JP" sz="1900"/>
              <a:t>Consistency</a:t>
            </a:r>
            <a:r>
              <a:rPr lang="ja-JP" altLang="en-US" sz="1900"/>
              <a:t>の違いは同じアドレスに対するものか違うアドレスに対するものか。</a:t>
            </a:r>
          </a:p>
          <a:p>
            <a:pPr eaLnBrk="1" hangingPunct="1">
              <a:lnSpc>
                <a:spcPct val="80000"/>
              </a:lnSpc>
            </a:pPr>
            <a:r>
              <a:rPr lang="en-US" altLang="ja-JP" sz="1900"/>
              <a:t>Direct map:</a:t>
            </a:r>
            <a:r>
              <a:rPr lang="ja-JP" altLang="en-US" sz="1900"/>
              <a:t>ダイレクトマップ、キャッシュのマッピング方式の一つ</a:t>
            </a:r>
          </a:p>
          <a:p>
            <a:pPr eaLnBrk="1" hangingPunct="1">
              <a:lnSpc>
                <a:spcPct val="80000"/>
              </a:lnSpc>
            </a:pPr>
            <a:r>
              <a:rPr lang="en-US" altLang="ja-JP" sz="1900"/>
              <a:t>n-way set associative:</a:t>
            </a:r>
            <a:r>
              <a:rPr lang="ja-JP" altLang="en-US" sz="1900"/>
              <a:t>セットアソシアティブ、同じくマッピング方式</a:t>
            </a:r>
          </a:p>
          <a:p>
            <a:pPr eaLnBrk="1" hangingPunct="1">
              <a:lnSpc>
                <a:spcPct val="80000"/>
              </a:lnSpc>
            </a:pPr>
            <a:r>
              <a:rPr lang="en-US" altLang="ja-JP" sz="1900"/>
              <a:t>Write through, Write back:</a:t>
            </a:r>
            <a:r>
              <a:rPr lang="ja-JP" altLang="en-US" sz="1900"/>
              <a:t>ライトスルー、ライトバック、書き込みポリシーの名前。</a:t>
            </a:r>
            <a:r>
              <a:rPr lang="en-US" altLang="ja-JP" sz="1900"/>
              <a:t>Write through</a:t>
            </a:r>
            <a:r>
              <a:rPr lang="ja-JP" altLang="en-US" sz="1900"/>
              <a:t>は二つに分かれ、</a:t>
            </a:r>
            <a:r>
              <a:rPr lang="en-US" altLang="ja-JP" sz="1900"/>
              <a:t>Direct Write</a:t>
            </a:r>
            <a:r>
              <a:rPr lang="ja-JP" altLang="en-US" sz="1900"/>
              <a:t>は直接主記憶を書き込む方法、</a:t>
            </a:r>
            <a:r>
              <a:rPr lang="en-US" altLang="ja-JP" sz="1900"/>
              <a:t>Fetch on Write</a:t>
            </a:r>
            <a:r>
              <a:rPr lang="ja-JP" altLang="en-US" sz="1900"/>
              <a:t>は、一度取ってきてから書き換える方法</a:t>
            </a:r>
          </a:p>
          <a:p>
            <a:pPr eaLnBrk="1" hangingPunct="1">
              <a:lnSpc>
                <a:spcPct val="80000"/>
              </a:lnSpc>
            </a:pPr>
            <a:r>
              <a:rPr lang="en-US" altLang="ja-JP" sz="1900"/>
              <a:t>Dirty/Clean:</a:t>
            </a:r>
            <a:r>
              <a:rPr lang="ja-JP" altLang="en-US" sz="1900"/>
              <a:t>ここでは主記憶と内容が一致しない</a:t>
            </a:r>
            <a:r>
              <a:rPr lang="en-US" altLang="ja-JP" sz="1900"/>
              <a:t>/</a:t>
            </a:r>
            <a:r>
              <a:rPr lang="ja-JP" altLang="en-US" sz="1900"/>
              <a:t>すること。</a:t>
            </a:r>
          </a:p>
          <a:p>
            <a:pPr eaLnBrk="1" hangingPunct="1">
              <a:lnSpc>
                <a:spcPct val="80000"/>
              </a:lnSpc>
            </a:pPr>
            <a:r>
              <a:rPr lang="ja-JP" altLang="en-US" sz="1900"/>
              <a:t>この辺のキャッシュの用語はうまく翻訳できないので、カタカナで呼ばれているため、よくわかると思う。</a:t>
            </a:r>
          </a:p>
          <a:p>
            <a:pPr eaLnBrk="1" hangingPunct="1">
              <a:lnSpc>
                <a:spcPct val="80000"/>
              </a:lnSpc>
            </a:pPr>
            <a:endParaRPr lang="en-US" altLang="ja-JP" sz="1900"/>
          </a:p>
        </p:txBody>
      </p:sp>
      <p:pic>
        <p:nvPicPr>
          <p:cNvPr id="2" name="オーディオ 1">
            <a:hlinkClick r:id="" action="ppaction://media"/>
            <a:extLst>
              <a:ext uri="{FF2B5EF4-FFF2-40B4-BE49-F238E27FC236}">
                <a16:creationId xmlns:a16="http://schemas.microsoft.com/office/drawing/2014/main" id="{0049C6B4-E960-4178-B38E-47D55BED1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98"/>
    </mc:Choice>
    <mc:Fallback>
      <p:transition spd="slow" advTm="6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0" x="8342313" y="3200400"/>
          <p14:tracePt t="517" x="8023225" y="3155950"/>
          <p14:tracePt t="525" x="7740650" y="3100388"/>
          <p14:tracePt t="534" x="7348538" y="3054350"/>
          <p14:tracePt t="541" x="7183438" y="3054350"/>
          <p14:tracePt t="549" x="7037388" y="3054350"/>
          <p14:tracePt t="557" x="6929438" y="3054350"/>
          <p14:tracePt t="566" x="6837363" y="3054350"/>
          <p14:tracePt t="572" x="6764338" y="3054350"/>
          <p14:tracePt t="580" x="6710363" y="3054350"/>
          <p14:tracePt t="588" x="6645275" y="3046413"/>
          <p14:tracePt t="596" x="6537325" y="3017838"/>
          <p14:tracePt t="604" x="6427788" y="3000375"/>
          <p14:tracePt t="612" x="6308725" y="2990850"/>
          <p14:tracePt t="620" x="6199188" y="2973388"/>
          <p14:tracePt t="628" x="6108700" y="2973388"/>
          <p14:tracePt t="636" x="6043613" y="2946400"/>
          <p14:tracePt t="644" x="5989638" y="2946400"/>
          <p14:tracePt t="652" x="5935663" y="2936875"/>
          <p14:tracePt t="661" x="5889625" y="2936875"/>
          <p14:tracePt t="669" x="5870575" y="2927350"/>
          <p14:tracePt t="677" x="5843588" y="2927350"/>
          <p14:tracePt t="685" x="5834063" y="2927350"/>
          <p14:tracePt t="702" x="5826125" y="2917825"/>
          <p14:tracePt t="1381" x="5834063" y="2917825"/>
          <p14:tracePt t="1389" x="5889625" y="2917825"/>
          <p14:tracePt t="1397" x="5916613" y="2917825"/>
          <p14:tracePt t="1405" x="5962650" y="2936875"/>
          <p14:tracePt t="1413" x="6007100" y="2963863"/>
          <p14:tracePt t="1421" x="6072188" y="3009900"/>
          <p14:tracePt t="1429" x="6116638" y="3027363"/>
          <p14:tracePt t="1437" x="6135688" y="3054350"/>
          <p14:tracePt t="1445" x="6172200" y="3100388"/>
          <p14:tracePt t="1453" x="6189663" y="3146425"/>
          <p14:tracePt t="1461" x="6226175" y="3200400"/>
          <p14:tracePt t="1470" x="6262688" y="3228975"/>
          <p14:tracePt t="1477" x="6262688" y="3282950"/>
          <p14:tracePt t="1486" x="6281738" y="3328988"/>
          <p14:tracePt t="1493" x="6299200" y="3392488"/>
          <p14:tracePt t="1503" x="6299200" y="3465513"/>
          <p14:tracePt t="1509" x="6299200" y="3519488"/>
          <p14:tracePt t="1517" x="6299200" y="3575050"/>
          <p14:tracePt t="1525" x="6262688" y="3675063"/>
          <p14:tracePt t="1534" x="6262688" y="3711575"/>
          <p14:tracePt t="1541" x="6199188" y="3803650"/>
          <p14:tracePt t="1550" x="6145213" y="3884613"/>
          <p14:tracePt t="1557" x="6062663" y="3957638"/>
          <p14:tracePt t="1567" x="5980113" y="4040188"/>
          <p14:tracePt t="1573" x="5899150" y="4086225"/>
          <p14:tracePt t="1583" x="5797550" y="4122738"/>
          <p14:tracePt t="1589" x="5716588" y="4149725"/>
          <p14:tracePt t="1597" x="5634038" y="4195763"/>
          <p14:tracePt t="1605" x="5524500" y="4222750"/>
          <p14:tracePt t="1613" x="5397500" y="4249738"/>
          <p14:tracePt t="1621" x="5278438" y="4259263"/>
          <p14:tracePt t="1629" x="5132388" y="4276725"/>
          <p14:tracePt t="1637" x="4949825" y="4295775"/>
          <p14:tracePt t="1645" x="4767263" y="4322763"/>
          <p14:tracePt t="1653" x="4603750" y="4349750"/>
          <p14:tracePt t="1661" x="4421188" y="4368800"/>
          <p14:tracePt t="1671" x="4221163" y="4395788"/>
          <p14:tracePt t="1677" x="4021138" y="4413250"/>
          <p14:tracePt t="1687" x="3792538" y="4413250"/>
          <p14:tracePt t="1693" x="3573463" y="4413250"/>
          <p14:tracePt t="1702" x="3373438" y="4413250"/>
          <p14:tracePt t="1709" x="3100388" y="4413250"/>
          <p14:tracePt t="1717" x="2798763" y="4413250"/>
          <p14:tracePt t="1725" x="2462213" y="4413250"/>
          <p14:tracePt t="1732" x="2106613" y="4359275"/>
          <p14:tracePt t="1740" x="1831975" y="4268788"/>
          <p14:tracePt t="1749" x="1595438" y="4176713"/>
          <p14:tracePt t="1756" x="1468438" y="4113213"/>
          <p14:tracePt t="1765" x="1376363" y="4040188"/>
          <p14:tracePt t="1772" x="1358900" y="4013200"/>
          <p14:tracePt t="1781" x="1358900" y="3948113"/>
          <p14:tracePt t="1788" x="1358900" y="3867150"/>
          <p14:tracePt t="1796" x="1358900" y="3757613"/>
          <p14:tracePt t="1804" x="1358900" y="3684588"/>
          <p14:tracePt t="1812" x="1395413" y="3592513"/>
          <p14:tracePt t="1820" x="1431925" y="3511550"/>
          <p14:tracePt t="1829" x="1485900" y="3411538"/>
          <p14:tracePt t="1837" x="1541463" y="3328988"/>
          <p14:tracePt t="1844" x="1612900" y="3246438"/>
          <p14:tracePt t="1853" x="1677988" y="3192463"/>
          <p14:tracePt t="1861" x="1751013" y="3109913"/>
          <p14:tracePt t="1869" x="1868488" y="3000375"/>
          <p14:tracePt t="1877" x="1987550" y="2900363"/>
          <p14:tracePt t="1884" x="2106613" y="2808288"/>
          <p14:tracePt t="1893" x="2243138" y="2735263"/>
          <p14:tracePt t="1901" x="2397125" y="2654300"/>
          <p14:tracePt t="1909" x="2489200" y="2598738"/>
          <p14:tracePt t="1918" x="2643188" y="2525713"/>
          <p14:tracePt t="1925" x="2798763" y="2462213"/>
          <p14:tracePt t="1932" x="2925763" y="2435225"/>
          <p14:tracePt t="1940" x="3071813" y="2389188"/>
          <p14:tracePt t="1949" x="3217863" y="2371725"/>
          <p14:tracePt t="1956" x="3382963" y="2371725"/>
          <p14:tracePt t="1964" x="3527425" y="2371725"/>
          <p14:tracePt t="1972" x="3673475" y="2371725"/>
          <p14:tracePt t="1980" x="3783013" y="2371725"/>
          <p14:tracePt t="1988" x="3838575" y="2371725"/>
          <p14:tracePt t="2000" x="3919538" y="2379663"/>
          <p14:tracePt t="2004" x="4011613" y="2408238"/>
          <p14:tracePt t="2012" x="4111625" y="2462213"/>
          <p14:tracePt t="2020" x="4148138" y="2481263"/>
          <p14:tracePt t="2028" x="4221163" y="2535238"/>
          <p14:tracePt t="2036" x="4284663" y="2589213"/>
          <p14:tracePt t="2044" x="4321175" y="2654300"/>
          <p14:tracePt t="2052" x="4376738" y="2698750"/>
          <p14:tracePt t="2060" x="4394200" y="2763838"/>
          <p14:tracePt t="2068" x="4394200" y="2771775"/>
          <p14:tracePt t="2084" x="4421188" y="2844800"/>
          <p14:tracePt t="2092" x="4430713" y="2917825"/>
          <p14:tracePt t="2100" x="4448175" y="3036888"/>
          <p14:tracePt t="2108" x="4448175" y="3127375"/>
          <p14:tracePt t="2117" x="4448175" y="3219450"/>
          <p14:tracePt t="2124" x="4448175" y="3292475"/>
          <p14:tracePt t="2132" x="4448175" y="3365500"/>
          <p14:tracePt t="2140" x="4448175" y="3438525"/>
          <p14:tracePt t="2149" x="4448175" y="3529013"/>
          <p14:tracePt t="2156" x="4457700" y="3592513"/>
          <p14:tracePt t="2165" x="4484688" y="3648075"/>
          <p14:tracePt t="2172" x="4484688" y="3694113"/>
          <p14:tracePt t="2180" x="4484688" y="3711575"/>
          <p14:tracePt t="2188" x="4494213" y="3748088"/>
          <p14:tracePt t="2196" x="4494213" y="3784600"/>
          <p14:tracePt t="2204" x="4494213" y="3811588"/>
          <p14:tracePt t="2212" x="4494213" y="3840163"/>
          <p14:tracePt t="2220" x="4494213" y="3857625"/>
          <p14:tracePt t="2228" x="4476750" y="3911600"/>
          <p14:tracePt t="2236" x="4457700" y="3948113"/>
          <p14:tracePt t="2244" x="4430713" y="3976688"/>
          <p14:tracePt t="2252" x="4376738" y="4030663"/>
          <p14:tracePt t="2260" x="4330700" y="4076700"/>
          <p14:tracePt t="2268" x="4275138" y="4122738"/>
          <p14:tracePt t="2276" x="4230688" y="4159250"/>
          <p14:tracePt t="2284" x="4129088" y="4203700"/>
          <p14:tracePt t="2293" x="4084638" y="4222750"/>
          <p14:tracePt t="2301" x="4011613" y="4268788"/>
          <p14:tracePt t="2309" x="3911600" y="4303713"/>
          <p14:tracePt t="2318" x="3865563" y="4340225"/>
          <p14:tracePt t="2325" x="3802063" y="4340225"/>
          <p14:tracePt t="2332" x="3775075" y="4340225"/>
          <p14:tracePt t="2341" x="3702050" y="4359275"/>
          <p14:tracePt t="2349" x="3629025" y="4359275"/>
          <p14:tracePt t="2357" x="3556000" y="4359275"/>
          <p14:tracePt t="2366" x="3427413" y="4359275"/>
          <p14:tracePt t="2373" x="3354388" y="4359275"/>
          <p14:tracePt t="2382" x="3190875" y="4359275"/>
          <p14:tracePt t="2389" x="3027363" y="4359275"/>
          <p14:tracePt t="2397" x="2844800" y="4359275"/>
          <p14:tracePt t="2405" x="2662238" y="4349750"/>
          <p14:tracePt t="2413" x="2479675" y="4303713"/>
          <p14:tracePt t="2421" x="2333625" y="4276725"/>
          <p14:tracePt t="2429" x="2170113" y="4232275"/>
          <p14:tracePt t="2437" x="1978025" y="4167188"/>
          <p14:tracePt t="2445" x="1758950" y="4113213"/>
          <p14:tracePt t="2453" x="1568450" y="4049713"/>
          <p14:tracePt t="2461" x="1412875" y="4003675"/>
          <p14:tracePt t="2469" x="1266825" y="3930650"/>
          <p14:tracePt t="2477" x="1130300" y="3840163"/>
          <p14:tracePt t="2485" x="1066800" y="3811588"/>
          <p14:tracePt t="2493" x="1030288" y="3784600"/>
          <p14:tracePt t="2501" x="1020763" y="3721100"/>
          <p14:tracePt t="2509" x="1020763" y="3684588"/>
          <p14:tracePt t="2518" x="1047750" y="3584575"/>
          <p14:tracePt t="2525" x="1120775" y="3465513"/>
          <p14:tracePt t="2532" x="1193800" y="3346450"/>
          <p14:tracePt t="2541" x="1303338" y="3228975"/>
          <p14:tracePt t="2549" x="1376363" y="3127375"/>
          <p14:tracePt t="2557" x="1422400" y="3073400"/>
          <p14:tracePt t="2565" x="1476375" y="3027363"/>
          <p14:tracePt t="2573" x="1541463" y="2954338"/>
          <p14:tracePt t="2582" x="1622425" y="2873375"/>
          <p14:tracePt t="2589" x="1704975" y="2836863"/>
          <p14:tracePt t="2597" x="1824038" y="2771775"/>
          <p14:tracePt t="2605" x="1941513" y="2698750"/>
          <p14:tracePt t="2613" x="2051050" y="2662238"/>
          <p14:tracePt t="2621" x="2187575" y="2554288"/>
          <p14:tracePt t="2629" x="2287588" y="2525713"/>
          <p14:tracePt t="2637" x="2425700" y="2462213"/>
          <p14:tracePt t="2645" x="2570163" y="2435225"/>
          <p14:tracePt t="2653" x="2716213" y="2389188"/>
          <p14:tracePt t="2661" x="2844800" y="2379663"/>
          <p14:tracePt t="2669" x="3008313" y="2379663"/>
          <p14:tracePt t="2677" x="3171825" y="2379663"/>
          <p14:tracePt t="2685" x="3317875" y="2379663"/>
          <p14:tracePt t="2693" x="3446463" y="2379663"/>
          <p14:tracePt t="2701" x="3619500" y="2462213"/>
          <p14:tracePt t="2709" x="3738563" y="2517775"/>
          <p14:tracePt t="2717" x="3838575" y="2589213"/>
          <p14:tracePt t="2725" x="3911600" y="2690813"/>
          <p14:tracePt t="2732" x="4029075" y="2817813"/>
          <p14:tracePt t="2741" x="4102100" y="2917825"/>
          <p14:tracePt t="2749" x="4157663" y="3009900"/>
          <p14:tracePt t="2757" x="4230688" y="3109913"/>
          <p14:tracePt t="2766" x="4303713" y="3209925"/>
          <p14:tracePt t="2773" x="4303713" y="3309938"/>
          <p14:tracePt t="2782" x="4311650" y="3402013"/>
          <p14:tracePt t="2789" x="4348163" y="3429000"/>
          <p14:tracePt t="2799" x="4376738" y="3529013"/>
          <p14:tracePt t="2805" x="4376738" y="3584575"/>
          <p14:tracePt t="2813" x="4403725" y="3684588"/>
          <p14:tracePt t="2821" x="4413250" y="3794125"/>
          <p14:tracePt t="2829" x="4413250" y="3884613"/>
          <p14:tracePt t="2837" x="4430713" y="3976688"/>
          <p14:tracePt t="2845" x="4430713" y="4067175"/>
          <p14:tracePt t="2853" x="4430713" y="4149725"/>
          <p14:tracePt t="2861" x="4430713" y="4240213"/>
          <p14:tracePt t="2869" x="4430713" y="4259263"/>
          <p14:tracePt t="2877" x="4430713" y="4295775"/>
          <p14:tracePt t="2885" x="4430713" y="4340225"/>
          <p14:tracePt t="2893" x="4421188" y="4368800"/>
          <p14:tracePt t="2900" x="4394200" y="4395788"/>
          <p14:tracePt t="2909" x="4376738" y="4432300"/>
          <p14:tracePt t="2918" x="4348163" y="4459288"/>
          <p14:tracePt t="2925" x="4284663" y="4486275"/>
          <p14:tracePt t="2933" x="4221163" y="4505325"/>
          <p14:tracePt t="2941" x="4138613" y="4532313"/>
          <p14:tracePt t="2950" x="4048125" y="4551363"/>
          <p14:tracePt t="2957" x="3975100" y="4578350"/>
          <p14:tracePt t="2966" x="3892550" y="4578350"/>
          <p14:tracePt t="2973" x="3783013" y="4578350"/>
          <p14:tracePt t="2982" x="3656013" y="4578350"/>
          <p14:tracePt t="2989" x="3546475" y="4578350"/>
          <p14:tracePt t="2997" x="3400425" y="4578350"/>
          <p14:tracePt t="3005" x="3200400" y="4551363"/>
          <p14:tracePt t="3013" x="2908300" y="4495800"/>
          <p14:tracePt t="3021" x="2625725" y="4459288"/>
          <p14:tracePt t="3029" x="2306638" y="4395788"/>
          <p14:tracePt t="3037" x="2087563" y="4349750"/>
          <p14:tracePt t="3045" x="1951038" y="4303713"/>
          <p14:tracePt t="3053" x="1860550" y="4276725"/>
          <p14:tracePt t="3061" x="1841500" y="4268788"/>
          <p14:tracePt t="3070" x="1831975" y="4259263"/>
          <p14:tracePt t="3077" x="1814513" y="4240213"/>
          <p14:tracePt t="3085" x="1814513" y="4222750"/>
          <p14:tracePt t="3092" x="1814513" y="4195763"/>
          <p14:tracePt t="3100" x="1814513" y="4140200"/>
          <p14:tracePt t="3108" x="1814513" y="4067175"/>
          <p14:tracePt t="3116" x="1814513" y="3957638"/>
          <p14:tracePt t="3124" x="1814513" y="3848100"/>
          <p14:tracePt t="3132" x="1814513" y="3775075"/>
          <p14:tracePt t="3140" x="1814513" y="3694113"/>
          <p14:tracePt t="3148" x="1804988" y="3621088"/>
          <p14:tracePt t="3156" x="1804988" y="3565525"/>
          <p14:tracePt t="3164" x="1795463" y="3519488"/>
          <p14:tracePt t="3172" x="1795463" y="3482975"/>
          <p14:tracePt t="3181" x="1795463" y="3438525"/>
          <p14:tracePt t="3188" x="1795463" y="3419475"/>
          <p14:tracePt t="3196" x="1795463" y="3382963"/>
          <p14:tracePt t="3204" x="1795463" y="3355975"/>
          <p14:tracePt t="3212" x="1795463" y="3302000"/>
          <p14:tracePt t="3220" x="1795463" y="3265488"/>
          <p14:tracePt t="3228" x="1795463" y="3236913"/>
          <p14:tracePt t="3236" x="1814513" y="3209925"/>
          <p14:tracePt t="3244" x="1831975" y="3173413"/>
          <p14:tracePt t="3252" x="1851025" y="3155950"/>
          <p14:tracePt t="3260" x="1878013" y="3127375"/>
          <p14:tracePt t="3268" x="1887538" y="3109913"/>
          <p14:tracePt t="3276" x="1887538" y="3100388"/>
          <p14:tracePt t="3285" x="1905000" y="3082925"/>
          <p14:tracePt t="3293" x="1931988" y="3063875"/>
          <p14:tracePt t="3301" x="1960563" y="3054350"/>
          <p14:tracePt t="3318" x="1968500" y="3054350"/>
          <p14:tracePt t="3325" x="1987550" y="3036888"/>
          <p14:tracePt t="3366" x="1997075" y="3027363"/>
          <p14:tracePt t="3501" x="2014538" y="3017838"/>
          <p14:tracePt t="3509" x="2024063" y="3017838"/>
          <p14:tracePt t="3525" x="2041525" y="3009900"/>
          <p14:tracePt t="3533" x="2070100" y="2990850"/>
          <p14:tracePt t="3541" x="2087563" y="2990850"/>
          <p14:tracePt t="3550" x="2106613" y="2982913"/>
          <p14:tracePt t="3557" x="2151063" y="2982913"/>
          <p14:tracePt t="3567" x="2179638" y="2973388"/>
          <p14:tracePt t="3573" x="2224088" y="2963863"/>
          <p14:tracePt t="3583" x="2251075" y="2936875"/>
          <p14:tracePt t="3589" x="2297113" y="2927350"/>
          <p14:tracePt t="3598" x="2333625" y="2917825"/>
          <p14:tracePt t="3605" x="2379663" y="2917825"/>
          <p14:tracePt t="3613" x="2433638" y="2909888"/>
          <p14:tracePt t="3621" x="2462213" y="2890838"/>
          <p14:tracePt t="3629" x="2506663" y="2873375"/>
          <p14:tracePt t="3637" x="2543175" y="2863850"/>
          <p14:tracePt t="3645" x="2589213" y="2854325"/>
          <p14:tracePt t="3653" x="2616200" y="2836863"/>
          <p14:tracePt t="3661" x="2652713" y="2836863"/>
          <p14:tracePt t="3670" x="2671763" y="2827338"/>
          <p14:tracePt t="3677" x="2708275" y="2817813"/>
          <p14:tracePt t="3686" x="2744788" y="2817813"/>
          <p14:tracePt t="3693" x="2771775" y="2817813"/>
          <p14:tracePt t="3702" x="2798763" y="2817813"/>
          <p14:tracePt t="3709" x="2817813" y="2817813"/>
          <p14:tracePt t="3717" x="2852738" y="2808288"/>
          <p14:tracePt t="3725" x="2889250" y="2808288"/>
          <p14:tracePt t="3733" x="2917825" y="2808288"/>
          <p14:tracePt t="3741" x="2971800" y="2808288"/>
          <p14:tracePt t="3751" x="2998788" y="2808288"/>
          <p14:tracePt t="3757" x="3044825" y="2808288"/>
          <p14:tracePt t="3768" x="3081338" y="2808288"/>
          <p14:tracePt t="3773" x="3136900" y="2808288"/>
          <p14:tracePt t="3783" x="3171825" y="2808288"/>
          <p14:tracePt t="3789" x="3217863" y="2808288"/>
          <p14:tracePt t="3797" x="3273425" y="2808288"/>
          <p14:tracePt t="3805" x="3317875" y="2808288"/>
          <p14:tracePt t="3813" x="3390900" y="2844800"/>
          <p14:tracePt t="3821" x="3436938" y="2854325"/>
          <p14:tracePt t="3829" x="3482975" y="2890838"/>
          <p14:tracePt t="3837" x="3500438" y="2900363"/>
          <p14:tracePt t="3845" x="3536950" y="2909888"/>
          <p14:tracePt t="3853" x="3556000" y="2909888"/>
          <p14:tracePt t="3861" x="3582988" y="2917825"/>
          <p14:tracePt t="3869" x="3609975" y="2954338"/>
          <p14:tracePt t="3877" x="3646488" y="2963863"/>
          <p14:tracePt t="3886" x="3646488" y="2973388"/>
          <p14:tracePt t="3893" x="3656013" y="2973388"/>
          <p14:tracePt t="3903" x="3702050" y="3009900"/>
          <p14:tracePt t="3909" x="3709988" y="3017838"/>
          <p14:tracePt t="3918" x="3709988" y="3027363"/>
          <p14:tracePt t="3925" x="3709988" y="3036888"/>
          <p14:tracePt t="3933" x="3709988" y="3046413"/>
          <p14:tracePt t="3941" x="3729038" y="3063875"/>
          <p14:tracePt t="3957" x="3738563" y="3063875"/>
          <p14:tracePt t="3973" x="3738563" y="3073400"/>
          <p14:tracePt t="3981" x="3738563" y="3082925"/>
          <p14:tracePt t="4004" x="3738563" y="3090863"/>
          <p14:tracePt t="4012" x="3738563" y="3109913"/>
          <p14:tracePt t="4045" x="3738563" y="3119438"/>
          <p14:tracePt t="4062" x="3738563" y="3127375"/>
          <p14:tracePt t="5135" x="3802063" y="3136900"/>
          <p14:tracePt t="5142" x="3948113" y="3136900"/>
          <p14:tracePt t="5150" x="4148138" y="3136900"/>
          <p14:tracePt t="5158" x="4321175" y="3136900"/>
          <p14:tracePt t="5167" x="4549775" y="3136900"/>
          <p14:tracePt t="5174" x="4767263" y="3136900"/>
          <p14:tracePt t="5184" x="5032375" y="3136900"/>
          <p14:tracePt t="5190" x="5214938" y="3136900"/>
          <p14:tracePt t="5199" x="5397500" y="3146425"/>
          <p14:tracePt t="5206" x="5514975" y="3173413"/>
          <p14:tracePt t="5212" x="5551488" y="3173413"/>
          <p14:tracePt t="5220" x="5570538" y="3182938"/>
          <p14:tracePt t="5236" x="5570538" y="3192463"/>
          <p14:tracePt t="5244" x="5551488" y="3236913"/>
          <p14:tracePt t="5252" x="5507038" y="3246438"/>
          <p14:tracePt t="5260" x="5405438" y="3282950"/>
          <p14:tracePt t="5268" x="5260975" y="3319463"/>
          <p14:tracePt t="5276" x="5095875" y="3328988"/>
          <p14:tracePt t="5284" x="4949825" y="3365500"/>
          <p14:tracePt t="5292" x="4786313" y="3392488"/>
          <p14:tracePt t="5485" x="4786313" y="3402013"/>
          <p14:tracePt t="5501" x="4767263" y="3402013"/>
          <p14:tracePt t="5517" x="4776788" y="3402013"/>
          <p14:tracePt t="5525" x="4822825" y="3375025"/>
          <p14:tracePt t="5532" x="4886325" y="3319463"/>
          <p14:tracePt t="5541" x="4932363" y="3292475"/>
          <p14:tracePt t="5550" x="4978400" y="3292475"/>
          <p14:tracePt t="5557" x="5005388" y="3292475"/>
          <p14:tracePt t="5566" x="5041900" y="3292475"/>
          <p14:tracePt t="5573" x="5086350" y="3292475"/>
          <p14:tracePt t="5582" x="5122863" y="3273425"/>
          <p14:tracePt t="5589" x="5159375" y="3273425"/>
          <p14:tracePt t="5597" x="5241925" y="3255963"/>
          <p14:tracePt t="5605" x="5334000" y="3255963"/>
          <p14:tracePt t="5613" x="5414963" y="3236913"/>
          <p14:tracePt t="5621" x="5543550" y="3236913"/>
          <p14:tracePt t="5629" x="5670550" y="3236913"/>
          <p14:tracePt t="5637" x="5816600" y="3236913"/>
          <p14:tracePt t="5645" x="5972175" y="3236913"/>
          <p14:tracePt t="5653" x="6199188" y="3236913"/>
          <p14:tracePt t="5661" x="6418263" y="3236913"/>
          <p14:tracePt t="5669" x="6754813" y="3236913"/>
          <p14:tracePt t="5677" x="7092950" y="3236913"/>
          <p14:tracePt t="5685" x="7539038" y="3236913"/>
          <p14:tracePt t="5693" x="7877175" y="3236913"/>
          <p14:tracePt t="5701" x="8177213" y="3236913"/>
          <p14:tracePt t="5709" x="8432800" y="3236913"/>
          <p14:tracePt t="5718" x="8632825" y="3236913"/>
          <p14:tracePt t="5725" x="8797925" y="3228975"/>
          <p14:tracePt t="5733" x="8943975" y="3228975"/>
          <p14:tracePt t="5741" x="9090025" y="32289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90625" y="145192"/>
            <a:ext cx="7772400" cy="1143000"/>
          </a:xfrm>
        </p:spPr>
        <p:txBody>
          <a:bodyPr/>
          <a:lstStyle/>
          <a:p>
            <a:pPr eaLnBrk="1" hangingPunct="1"/>
            <a:r>
              <a:rPr lang="ja-JP" altLang="en-US" dirty="0"/>
              <a:t>Ｗｒｉｔｅ　Ｔｈｒｏｕｇｈ　Ｃａｃｈｅ</a:t>
            </a:r>
            <a:br>
              <a:rPr lang="ja-JP" altLang="en-US" dirty="0"/>
            </a:br>
            <a:r>
              <a:rPr lang="ja-JP" altLang="en-US" dirty="0"/>
              <a:t>（</a:t>
            </a:r>
            <a:r>
              <a:rPr lang="en-US" altLang="ja-JP" dirty="0"/>
              <a:t>Invalidation type</a:t>
            </a:r>
            <a:r>
              <a:rPr lang="ja-JP" altLang="en-US" dirty="0"/>
              <a:t>：</a:t>
            </a:r>
            <a:r>
              <a:rPr lang="en-US" altLang="ja-JP" dirty="0"/>
              <a:t>Data read out</a:t>
            </a:r>
            <a:r>
              <a:rPr lang="ja-JP" altLang="en-US" dirty="0"/>
              <a:t>）</a:t>
            </a:r>
          </a:p>
        </p:txBody>
      </p:sp>
      <p:sp>
        <p:nvSpPr>
          <p:cNvPr id="25603" name="Oval 3"/>
          <p:cNvSpPr>
            <a:spLocks noChangeArrowheads="1"/>
          </p:cNvSpPr>
          <p:nvPr/>
        </p:nvSpPr>
        <p:spPr bwMode="auto">
          <a:xfrm>
            <a:off x="1981200" y="5119688"/>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5604" name="Rectangle 4"/>
          <p:cNvSpPr>
            <a:spLocks noChangeArrowheads="1"/>
          </p:cNvSpPr>
          <p:nvPr/>
        </p:nvSpPr>
        <p:spPr bwMode="auto">
          <a:xfrm>
            <a:off x="1981200" y="3671888"/>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05" name="Line 5"/>
          <p:cNvSpPr>
            <a:spLocks noChangeShapeType="1"/>
          </p:cNvSpPr>
          <p:nvPr/>
        </p:nvSpPr>
        <p:spPr bwMode="auto">
          <a:xfrm>
            <a:off x="2362200" y="466248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6" name="Line 6"/>
          <p:cNvSpPr>
            <a:spLocks noChangeShapeType="1"/>
          </p:cNvSpPr>
          <p:nvPr/>
        </p:nvSpPr>
        <p:spPr bwMode="auto">
          <a:xfrm>
            <a:off x="2362200" y="329088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7" name="AutoShape 7"/>
          <p:cNvSpPr>
            <a:spLocks noChangeArrowheads="1"/>
          </p:cNvSpPr>
          <p:nvPr/>
        </p:nvSpPr>
        <p:spPr bwMode="auto">
          <a:xfrm>
            <a:off x="304800" y="2528888"/>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5608" name="Group 8"/>
          <p:cNvGrpSpPr>
            <a:grpSpLocks/>
          </p:cNvGrpSpPr>
          <p:nvPr/>
        </p:nvGrpSpPr>
        <p:grpSpPr bwMode="auto">
          <a:xfrm>
            <a:off x="4876800" y="3290888"/>
            <a:ext cx="762000" cy="2514600"/>
            <a:chOff x="672" y="2208"/>
            <a:chExt cx="480" cy="1584"/>
          </a:xfrm>
        </p:grpSpPr>
        <p:sp>
          <p:nvSpPr>
            <p:cNvPr id="2563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563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3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5609" name="Group 13"/>
          <p:cNvGrpSpPr>
            <a:grpSpLocks/>
          </p:cNvGrpSpPr>
          <p:nvPr/>
        </p:nvGrpSpPr>
        <p:grpSpPr bwMode="auto">
          <a:xfrm>
            <a:off x="3429000" y="3290888"/>
            <a:ext cx="762000" cy="2514600"/>
            <a:chOff x="672" y="2208"/>
            <a:chExt cx="480" cy="1584"/>
          </a:xfrm>
        </p:grpSpPr>
        <p:sp>
          <p:nvSpPr>
            <p:cNvPr id="2563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563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3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5610" name="Group 18"/>
          <p:cNvGrpSpPr>
            <a:grpSpLocks/>
          </p:cNvGrpSpPr>
          <p:nvPr/>
        </p:nvGrpSpPr>
        <p:grpSpPr bwMode="auto">
          <a:xfrm>
            <a:off x="6324600" y="3290888"/>
            <a:ext cx="762000" cy="2514600"/>
            <a:chOff x="672" y="2208"/>
            <a:chExt cx="480" cy="1584"/>
          </a:xfrm>
        </p:grpSpPr>
        <p:sp>
          <p:nvSpPr>
            <p:cNvPr id="2562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562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3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5611" name="Rectangle 23"/>
          <p:cNvSpPr>
            <a:spLocks noChangeArrowheads="1"/>
          </p:cNvSpPr>
          <p:nvPr/>
        </p:nvSpPr>
        <p:spPr bwMode="auto">
          <a:xfrm>
            <a:off x="3429000" y="1766888"/>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Main</a:t>
            </a:r>
            <a:r>
              <a:rPr lang="ja-JP" altLang="en-US" sz="1800" dirty="0">
                <a:latin typeface="Times New Roman" panose="02020603050405020304" pitchFamily="18" charset="0"/>
              </a:rPr>
              <a:t>　</a:t>
            </a:r>
            <a:r>
              <a:rPr lang="en-US" altLang="ja-JP" sz="1800" dirty="0">
                <a:latin typeface="Times New Roman" panose="02020603050405020304" pitchFamily="18" charset="0"/>
              </a:rPr>
              <a:t>Memory</a:t>
            </a:r>
          </a:p>
          <a:p>
            <a:pPr algn="ctr" eaLnBrk="1" hangingPunct="1">
              <a:spcBef>
                <a:spcPct val="0"/>
              </a:spcBef>
              <a:buClrTx/>
              <a:buSzTx/>
              <a:buFontTx/>
              <a:buNone/>
            </a:pPr>
            <a:r>
              <a:rPr lang="en-US" altLang="ja-JP" sz="1800" dirty="0">
                <a:latin typeface="Times New Roman" panose="02020603050405020304" pitchFamily="18" charset="0"/>
              </a:rPr>
              <a:t>(L2 Cache)</a:t>
            </a:r>
          </a:p>
        </p:txBody>
      </p:sp>
      <p:sp>
        <p:nvSpPr>
          <p:cNvPr id="25612" name="Text Box 24"/>
          <p:cNvSpPr txBox="1">
            <a:spLocks noChangeArrowheads="1"/>
          </p:cNvSpPr>
          <p:nvPr/>
        </p:nvSpPr>
        <p:spPr bwMode="auto">
          <a:xfrm>
            <a:off x="2667000" y="2757488"/>
            <a:ext cx="396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5613" name="Line 25"/>
          <p:cNvSpPr>
            <a:spLocks noChangeShapeType="1"/>
          </p:cNvSpPr>
          <p:nvPr/>
        </p:nvSpPr>
        <p:spPr bwMode="auto">
          <a:xfrm>
            <a:off x="4572000" y="237648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5614" name="Group 26"/>
          <p:cNvGrpSpPr>
            <a:grpSpLocks/>
          </p:cNvGrpSpPr>
          <p:nvPr/>
        </p:nvGrpSpPr>
        <p:grpSpPr bwMode="auto">
          <a:xfrm>
            <a:off x="1219200" y="3579813"/>
            <a:ext cx="962025" cy="633412"/>
            <a:chOff x="806" y="2078"/>
            <a:chExt cx="606" cy="399"/>
          </a:xfrm>
        </p:grpSpPr>
        <p:sp>
          <p:nvSpPr>
            <p:cNvPr id="2562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562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5615" name="Text Box 29"/>
          <p:cNvSpPr txBox="1">
            <a:spLocks noChangeArrowheads="1"/>
          </p:cNvSpPr>
          <p:nvPr/>
        </p:nvSpPr>
        <p:spPr bwMode="auto">
          <a:xfrm>
            <a:off x="6400800" y="1635125"/>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sp>
        <p:nvSpPr>
          <p:cNvPr id="304158" name="Text Box 30"/>
          <p:cNvSpPr txBox="1">
            <a:spLocks noChangeArrowheads="1"/>
          </p:cNvSpPr>
          <p:nvPr/>
        </p:nvSpPr>
        <p:spPr bwMode="auto">
          <a:xfrm>
            <a:off x="2195513" y="4262438"/>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6" name="Group 31"/>
          <p:cNvGrpSpPr>
            <a:grpSpLocks/>
          </p:cNvGrpSpPr>
          <p:nvPr/>
        </p:nvGrpSpPr>
        <p:grpSpPr bwMode="auto">
          <a:xfrm>
            <a:off x="2576513" y="2205038"/>
            <a:ext cx="1905000" cy="2057400"/>
            <a:chOff x="1623" y="1389"/>
            <a:chExt cx="1200" cy="1296"/>
          </a:xfrm>
        </p:grpSpPr>
        <p:sp>
          <p:nvSpPr>
            <p:cNvPr id="25624" name="Line 32"/>
            <p:cNvSpPr>
              <a:spLocks noChangeShapeType="1"/>
            </p:cNvSpPr>
            <p:nvPr/>
          </p:nvSpPr>
          <p:spPr bwMode="auto">
            <a:xfrm flipH="1">
              <a:off x="1623" y="1389"/>
              <a:ext cx="1200" cy="1296"/>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5" name="Text Box 33"/>
            <p:cNvSpPr txBox="1">
              <a:spLocks noChangeArrowheads="1"/>
            </p:cNvSpPr>
            <p:nvPr/>
          </p:nvSpPr>
          <p:spPr bwMode="auto">
            <a:xfrm>
              <a:off x="1709" y="2011"/>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Ｒｅａｄ</a:t>
              </a:r>
            </a:p>
          </p:txBody>
        </p:sp>
      </p:grpSp>
      <p:sp>
        <p:nvSpPr>
          <p:cNvPr id="304162" name="Text Box 34"/>
          <p:cNvSpPr txBox="1">
            <a:spLocks noChangeArrowheads="1"/>
          </p:cNvSpPr>
          <p:nvPr/>
        </p:nvSpPr>
        <p:spPr bwMode="auto">
          <a:xfrm>
            <a:off x="5105400" y="4281488"/>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7" name="Group 35"/>
          <p:cNvGrpSpPr>
            <a:grpSpLocks/>
          </p:cNvGrpSpPr>
          <p:nvPr/>
        </p:nvGrpSpPr>
        <p:grpSpPr bwMode="auto">
          <a:xfrm>
            <a:off x="4572000" y="2224088"/>
            <a:ext cx="1198563" cy="2133600"/>
            <a:chOff x="2880" y="1401"/>
            <a:chExt cx="755" cy="1344"/>
          </a:xfrm>
        </p:grpSpPr>
        <p:sp>
          <p:nvSpPr>
            <p:cNvPr id="25622" name="Line 36"/>
            <p:cNvSpPr>
              <a:spLocks noChangeShapeType="1"/>
            </p:cNvSpPr>
            <p:nvPr/>
          </p:nvSpPr>
          <p:spPr bwMode="auto">
            <a:xfrm>
              <a:off x="2880" y="1401"/>
              <a:ext cx="432" cy="1344"/>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3" name="Text Box 37"/>
            <p:cNvSpPr txBox="1">
              <a:spLocks noChangeArrowheads="1"/>
            </p:cNvSpPr>
            <p:nvPr/>
          </p:nvSpPr>
          <p:spPr bwMode="auto">
            <a:xfrm>
              <a:off x="3120" y="2073"/>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Ｒｅａｄ</a:t>
              </a:r>
            </a:p>
          </p:txBody>
        </p:sp>
      </p:grpSp>
      <p:sp>
        <p:nvSpPr>
          <p:cNvPr id="304166" name="Line 38"/>
          <p:cNvSpPr>
            <a:spLocks noChangeShapeType="1"/>
          </p:cNvSpPr>
          <p:nvPr/>
        </p:nvSpPr>
        <p:spPr bwMode="auto">
          <a:xfrm>
            <a:off x="2195513" y="4724400"/>
            <a:ext cx="0" cy="360363"/>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4167" name="Line 39"/>
          <p:cNvSpPr>
            <a:spLocks noChangeShapeType="1"/>
          </p:cNvSpPr>
          <p:nvPr/>
        </p:nvSpPr>
        <p:spPr bwMode="auto">
          <a:xfrm>
            <a:off x="5076825" y="4724400"/>
            <a:ext cx="0" cy="360363"/>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47C7949C-4648-4677-B627-FD667B25D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567"/>
    </mc:Choice>
    <mc:Fallback>
      <p:transition spd="slow" advTm="4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90" x="8478838" y="2608263"/>
          <p14:tracePt t="1198" x="8159750" y="2544763"/>
          <p14:tracePt t="1206" x="8023225" y="2489200"/>
          <p14:tracePt t="1214" x="7894638" y="2444750"/>
          <p14:tracePt t="1222" x="7850188" y="2435225"/>
          <p14:tracePt t="1230" x="7813675" y="2435225"/>
          <p14:tracePt t="1238" x="7794625" y="2435225"/>
          <p14:tracePt t="1246" x="7777163" y="2435225"/>
          <p14:tracePt t="1254" x="7767638" y="2425700"/>
          <p14:tracePt t="1286" x="7758113" y="2425700"/>
          <p14:tracePt t="1294" x="7740650" y="2416175"/>
          <p14:tracePt t="1302" x="7731125" y="2416175"/>
          <p14:tracePt t="1310" x="7685088" y="2398713"/>
          <p14:tracePt t="1318" x="7667625" y="2398713"/>
          <p14:tracePt t="1327" x="7648575" y="2389188"/>
          <p14:tracePt t="1334" x="7621588" y="2389188"/>
          <p14:tracePt t="1344" x="7567613" y="2389188"/>
          <p14:tracePt t="1350" x="7548563" y="2379663"/>
          <p14:tracePt t="1360" x="7512050" y="2379663"/>
          <p14:tracePt t="1366" x="7485063" y="2371725"/>
          <p14:tracePt t="1374" x="7466013" y="2371725"/>
          <p14:tracePt t="1382" x="7448550" y="2371725"/>
          <p14:tracePt t="1390" x="7439025" y="2371725"/>
          <p14:tracePt t="1398" x="7429500" y="2371725"/>
          <p14:tracePt t="1414" x="7421563" y="2371725"/>
          <p14:tracePt t="1422" x="7412038" y="2371725"/>
          <p14:tracePt t="5381" x="7402513" y="2371725"/>
          <p14:tracePt t="5397" x="7375525" y="2362200"/>
          <p14:tracePt t="5405" x="7366000" y="2352675"/>
          <p14:tracePt t="5453" x="7356475" y="2343150"/>
          <p14:tracePt t="5461" x="7348538" y="2343150"/>
          <p14:tracePt t="5469" x="7329488" y="2335213"/>
          <p14:tracePt t="5477" x="7319963" y="2325688"/>
          <p14:tracePt t="5485" x="7312025" y="2316163"/>
          <p14:tracePt t="5493" x="7292975" y="2298700"/>
          <p14:tracePt t="5501" x="7275513" y="2279650"/>
          <p14:tracePt t="5509" x="7265988" y="2252663"/>
          <p14:tracePt t="5517" x="7248525" y="2233613"/>
          <p14:tracePt t="5525" x="7248525" y="2216150"/>
          <p14:tracePt t="5533" x="7219950" y="2197100"/>
          <p14:tracePt t="5542" x="7219950" y="2179638"/>
          <p14:tracePt t="5550" x="7192963" y="2143125"/>
          <p14:tracePt t="5558" x="7183438" y="2116138"/>
          <p14:tracePt t="5573" x="7175500" y="2097088"/>
          <p14:tracePt t="5582" x="7175500" y="2079625"/>
          <p14:tracePt t="5589" x="7175500" y="2070100"/>
          <p14:tracePt t="5613" x="7175500" y="2043113"/>
          <p14:tracePt t="5629" x="7175500" y="2033588"/>
          <p14:tracePt t="5669" x="7175500" y="2024063"/>
          <p14:tracePt t="5686" x="7175500" y="2016125"/>
          <p14:tracePt t="5694" x="7165975" y="2006600"/>
          <p14:tracePt t="5718" x="7156450" y="2006600"/>
          <p14:tracePt t="5727" x="7146925" y="1997075"/>
          <p14:tracePt t="5774" x="7138988" y="1997075"/>
          <p14:tracePt t="5965" x="7138988" y="1987550"/>
          <p14:tracePt t="6061" x="7119938" y="1987550"/>
          <p14:tracePt t="6069" x="7110413" y="1987550"/>
          <p14:tracePt t="9118" x="7092950" y="1979613"/>
          <p14:tracePt t="9126" x="7083425" y="1960563"/>
          <p14:tracePt t="9134" x="7065963" y="1943100"/>
          <p14:tracePt t="9142" x="7056438" y="1897063"/>
          <p14:tracePt t="9150" x="7046913" y="1878013"/>
          <p14:tracePt t="9166" x="7046913" y="1860550"/>
          <p14:tracePt t="9176" x="7046913" y="1851025"/>
          <p14:tracePt t="9182" x="7046913" y="1841500"/>
          <p14:tracePt t="9191" x="7037388" y="1824038"/>
          <p14:tracePt t="9206" x="7037388" y="1814513"/>
          <p14:tracePt t="9214" x="7029450" y="1797050"/>
          <p14:tracePt t="9222" x="7019925" y="1787525"/>
          <p14:tracePt t="9230" x="7019925" y="1768475"/>
          <p14:tracePt t="9238" x="7010400" y="1751013"/>
          <p14:tracePt t="9247" x="7000875" y="1741488"/>
          <p14:tracePt t="9263" x="7000875" y="1731963"/>
          <p14:tracePt t="9278" x="6992938" y="1724025"/>
          <p14:tracePt t="9326" x="6992938" y="1714500"/>
          <p14:tracePt t="9373" x="6983413" y="1704975"/>
          <p14:tracePt t="9502" x="6973888" y="1704975"/>
          <p14:tracePt t="9510" x="6964363" y="1704975"/>
          <p14:tracePt t="9518" x="6956425" y="1704975"/>
          <p14:tracePt t="9527" x="6937375" y="1697038"/>
          <p14:tracePt t="9534" x="6929438" y="1687513"/>
          <p14:tracePt t="9670" x="6919913" y="1687513"/>
          <p14:tracePt t="9678" x="6910388" y="1668463"/>
          <p14:tracePt t="9686" x="6900863" y="1660525"/>
          <p14:tracePt t="9694" x="6873875" y="1631950"/>
          <p14:tracePt t="9702" x="6856413" y="1624013"/>
          <p14:tracePt t="9711" x="6819900" y="1595438"/>
          <p14:tracePt t="9718" x="6810375" y="1587500"/>
          <p14:tracePt t="9727" x="6783388" y="1568450"/>
          <p14:tracePt t="9734" x="6764338" y="1550988"/>
          <p14:tracePt t="9744" x="6746875" y="1531938"/>
          <p14:tracePt t="9760" x="6718300" y="1495425"/>
          <p14:tracePt t="9782" x="6710363" y="1495425"/>
          <p14:tracePt t="9790" x="6700838" y="1485900"/>
          <p14:tracePt t="9798" x="6691313" y="1477963"/>
          <p14:tracePt t="9822" x="6681788" y="1458913"/>
          <p14:tracePt t="9846" x="6664325" y="1441450"/>
          <p14:tracePt t="9870" x="6664325" y="1422400"/>
          <p14:tracePt t="9878" x="6654800" y="1412875"/>
          <p14:tracePt t="9902" x="6645275" y="1395413"/>
          <p14:tracePt t="9918" x="6637338" y="1385888"/>
          <p14:tracePt t="9925" x="6618288" y="1376363"/>
          <p14:tracePt t="9942" x="6610350" y="1368425"/>
          <p14:tracePt t="9966" x="6600825" y="1358900"/>
          <p14:tracePt t="9975" x="6591300" y="1349375"/>
          <p14:tracePt t="9990" x="6573838" y="1331913"/>
          <p14:tracePt t="10022" x="6573838" y="1322388"/>
          <p14:tracePt t="10046" x="6573838" y="1312863"/>
          <p14:tracePt t="10078" x="6573838" y="1295400"/>
          <p14:tracePt t="10094" x="6564313" y="1295400"/>
          <p14:tracePt t="10110" x="6564313" y="1285875"/>
          <p14:tracePt t="10126" x="6564313" y="1276350"/>
          <p14:tracePt t="10150" x="6564313" y="1258888"/>
          <p14:tracePt t="10166" x="6564313" y="1249363"/>
          <p14:tracePt t="10198" x="6564313" y="1239838"/>
          <p14:tracePt t="10229" x="6564313" y="1231900"/>
          <p14:tracePt t="10237" x="6564313" y="1222375"/>
          <p14:tracePt t="10302" x="6564313" y="1212850"/>
          <p14:tracePt t="10327" x="6564313" y="1203325"/>
          <p14:tracePt t="10343" x="6564313" y="1195388"/>
          <p14:tracePt t="10359" x="6564313" y="1176338"/>
          <p14:tracePt t="10382" x="6564313" y="1166813"/>
          <p14:tracePt t="10389" x="6573838" y="1158875"/>
          <p14:tracePt t="10421" x="6581775" y="1139825"/>
          <p14:tracePt t="10445" x="6581775" y="1130300"/>
          <p14:tracePt t="10470" x="6591300" y="1122363"/>
          <p14:tracePt t="14429" x="6591300" y="1112838"/>
          <p14:tracePt t="14438" x="6591300" y="1093788"/>
          <p14:tracePt t="14446" x="6591300" y="1076325"/>
          <p14:tracePt t="14454" x="6591300" y="1030288"/>
          <p14:tracePt t="14462" x="6591300" y="1003300"/>
          <p14:tracePt t="14470" x="6591300" y="984250"/>
          <p14:tracePt t="14478" x="6591300" y="947738"/>
          <p14:tracePt t="14486" x="6618288" y="911225"/>
          <p14:tracePt t="14494" x="6627813" y="893763"/>
          <p14:tracePt t="14502" x="6627813" y="884238"/>
          <p14:tracePt t="14510" x="6627813" y="874713"/>
          <p14:tracePt t="14518" x="6637338" y="866775"/>
          <p14:tracePt t="14525" x="6637338" y="857250"/>
          <p14:tracePt t="14534" x="6637338" y="847725"/>
          <p14:tracePt t="14542" x="6637338" y="839788"/>
          <p14:tracePt t="14550" x="6637338" y="820738"/>
          <p14:tracePt t="15006" x="6637338" y="811213"/>
          <p14:tracePt t="15014" x="6618288" y="803275"/>
          <p14:tracePt t="15038" x="6591300" y="803275"/>
          <p14:tracePt t="15070" x="6581775" y="803275"/>
          <p14:tracePt t="15102" x="6554788" y="803275"/>
          <p14:tracePt t="15111" x="6545263" y="803275"/>
          <p14:tracePt t="15118" x="6518275" y="803275"/>
          <p14:tracePt t="15128" x="6508750" y="803275"/>
          <p14:tracePt t="15134" x="6491288" y="811213"/>
          <p14:tracePt t="15143" x="6445250" y="839788"/>
          <p14:tracePt t="15150" x="6408738" y="839788"/>
          <p14:tracePt t="15161" x="6372225" y="866775"/>
          <p14:tracePt t="15166" x="6335713" y="874713"/>
          <p14:tracePt t="15176" x="6291263" y="884238"/>
          <p14:tracePt t="15182" x="6245225" y="911225"/>
          <p14:tracePt t="15192" x="6208713" y="920750"/>
          <p14:tracePt t="15198" x="6162675" y="947738"/>
          <p14:tracePt t="15206" x="6099175" y="966788"/>
          <p14:tracePt t="15214" x="6053138" y="993775"/>
          <p14:tracePt t="15222" x="6007100" y="1003300"/>
          <p14:tracePt t="15231" x="5943600" y="1039813"/>
          <p14:tracePt t="15238" x="5907088" y="1049338"/>
          <p14:tracePt t="15248" x="5862638" y="1076325"/>
          <p14:tracePt t="15254" x="5826125" y="1085850"/>
          <p14:tracePt t="15263" x="5807075" y="1093788"/>
          <p14:tracePt t="15270" x="5780088" y="1103313"/>
          <p14:tracePt t="15279" x="5753100" y="1112838"/>
          <p14:tracePt t="15286" x="5734050" y="1130300"/>
          <p14:tracePt t="15295" x="5697538" y="1139825"/>
          <p14:tracePt t="15302" x="5670550" y="1149350"/>
          <p14:tracePt t="15310" x="5643563" y="1176338"/>
          <p14:tracePt t="15318" x="5616575" y="1195388"/>
          <p14:tracePt t="15327" x="5580063" y="1212850"/>
          <p14:tracePt t="15334" x="5561013" y="1231900"/>
          <p14:tracePt t="15342" x="5534025" y="1249363"/>
          <p14:tracePt t="15349" x="5487988" y="1295400"/>
          <p14:tracePt t="15357" x="5470525" y="1322388"/>
          <p14:tracePt t="15365" x="5451475" y="1349375"/>
          <p14:tracePt t="15374" x="5424488" y="1376363"/>
          <p14:tracePt t="15381" x="5414963" y="1395413"/>
          <p14:tracePt t="15389" x="5397500" y="1431925"/>
          <p14:tracePt t="15397" x="5368925" y="1458913"/>
          <p14:tracePt t="15405" x="5360988" y="1468438"/>
          <p14:tracePt t="15413" x="5341938" y="1504950"/>
          <p14:tracePt t="15422" x="5324475" y="1522413"/>
          <p14:tracePt t="15429" x="5305425" y="1550988"/>
          <p14:tracePt t="15438" x="5287963" y="1568450"/>
          <p14:tracePt t="15446" x="5278438" y="1595438"/>
          <p14:tracePt t="15454" x="5251450" y="1624013"/>
          <p14:tracePt t="15462" x="5232400" y="1660525"/>
          <p14:tracePt t="15470" x="5195888" y="1704975"/>
          <p14:tracePt t="15479" x="5168900" y="1724025"/>
          <p14:tracePt t="15486" x="5151438" y="1741488"/>
          <p14:tracePt t="15494" x="5114925" y="1768475"/>
          <p14:tracePt t="15502" x="5114925" y="1778000"/>
          <p14:tracePt t="15510" x="5105400" y="1787525"/>
          <p14:tracePt t="15518" x="5086350" y="1804988"/>
          <p14:tracePt t="15526" x="5068888" y="1814513"/>
          <p14:tracePt t="15534" x="5049838" y="1833563"/>
          <p14:tracePt t="15542" x="5041900" y="1841500"/>
          <p14:tracePt t="15550" x="5022850" y="1851025"/>
          <p14:tracePt t="15559" x="4986338" y="1870075"/>
          <p14:tracePt t="15566" x="4986338" y="1878013"/>
          <p14:tracePt t="15575" x="4978400" y="1887538"/>
          <p14:tracePt t="15582" x="4949825" y="1906588"/>
          <p14:tracePt t="15592" x="4913313" y="1924050"/>
          <p14:tracePt t="15598" x="4905375" y="1924050"/>
          <p14:tracePt t="15608" x="4876800" y="1933575"/>
          <p14:tracePt t="15614" x="4840288" y="1943100"/>
          <p14:tracePt t="15622" x="4832350" y="1951038"/>
          <p14:tracePt t="15630" x="4795838" y="1970088"/>
          <p14:tracePt t="15653" x="4786313" y="1979613"/>
          <p14:tracePt t="15742" x="4767263" y="1979613"/>
          <p14:tracePt t="15758" x="4749800" y="1987550"/>
          <p14:tracePt t="15782" x="4730750" y="1997075"/>
          <p14:tracePt t="15798" x="4722813" y="1997075"/>
          <p14:tracePt t="15806" x="4703763" y="2016125"/>
          <p14:tracePt t="15822" x="4695825" y="2024063"/>
          <p14:tracePt t="15878" x="4686300" y="2033588"/>
          <p14:tracePt t="15942" x="4676775" y="2043113"/>
          <p14:tracePt t="15966" x="4676775" y="2052638"/>
          <p14:tracePt t="15990" x="4667250" y="2070100"/>
          <p14:tracePt t="16038" x="4667250" y="2079625"/>
          <p14:tracePt t="16047" x="4667250" y="2089150"/>
          <p14:tracePt t="16054" x="4676775" y="2106613"/>
          <p14:tracePt t="16078" x="4686300" y="2125663"/>
          <p14:tracePt t="16085" x="4686300" y="2133600"/>
          <p14:tracePt t="16093" x="4686300" y="2143125"/>
          <p14:tracePt t="16101" x="4695825" y="2152650"/>
          <p14:tracePt t="16109" x="4703763" y="2160588"/>
          <p14:tracePt t="16125" x="4713288" y="2170113"/>
          <p14:tracePt t="16157" x="4713288" y="2179638"/>
          <p14:tracePt t="16165" x="4713288" y="2189163"/>
          <p14:tracePt t="16254" x="4713288" y="2206625"/>
          <p14:tracePt t="16319" x="4713288" y="2216150"/>
          <p14:tracePt t="16358" x="4713288" y="2225675"/>
          <p14:tracePt t="16390" x="4713288" y="2233613"/>
          <p14:tracePt t="16414" x="4722813" y="2262188"/>
          <p14:tracePt t="16438" x="4749800" y="2289175"/>
          <p14:tracePt t="16454" x="4759325" y="2306638"/>
          <p14:tracePt t="16462" x="4767263" y="2325688"/>
          <p14:tracePt t="16478" x="4776788" y="2343150"/>
          <p14:tracePt t="16486" x="4776788" y="2352675"/>
          <p14:tracePt t="16494" x="4803775" y="2379663"/>
          <p14:tracePt t="16502" x="4803775" y="2389188"/>
          <p14:tracePt t="16511" x="4813300" y="2398713"/>
          <p14:tracePt t="16518" x="4822825" y="2408238"/>
          <p14:tracePt t="16526" x="4822825" y="2416175"/>
          <p14:tracePt t="16534" x="4832350" y="2416175"/>
          <p14:tracePt t="16566" x="4840288" y="2425700"/>
          <p14:tracePt t="16582" x="4849813" y="2435225"/>
          <p14:tracePt t="16686" x="4840288" y="2435225"/>
          <p14:tracePt t="16694" x="4822825" y="2435225"/>
          <p14:tracePt t="16702" x="4813300" y="2435225"/>
          <p14:tracePt t="16710" x="4803775" y="2435225"/>
          <p14:tracePt t="16734" x="4795838" y="2435225"/>
          <p14:tracePt t="16743" x="4767263" y="2435225"/>
          <p14:tracePt t="16750" x="4759325" y="2435225"/>
          <p14:tracePt t="16759" x="4749800" y="2435225"/>
          <p14:tracePt t="16766" x="4730750" y="2435225"/>
          <p14:tracePt t="16776" x="4722813" y="2435225"/>
          <p14:tracePt t="16781" x="4713288" y="2435225"/>
          <p14:tracePt t="16789" x="4695825" y="2435225"/>
          <p14:tracePt t="16797" x="4686300" y="2435225"/>
          <p14:tracePt t="16805" x="4676775" y="2435225"/>
          <p14:tracePt t="16837" x="4667250" y="2435225"/>
          <p14:tracePt t="17351" x="4676775" y="2435225"/>
          <p14:tracePt t="17359" x="4695825" y="2435225"/>
          <p14:tracePt t="17366" x="4713288" y="2435225"/>
          <p14:tracePt t="17375" x="4722813" y="2425700"/>
          <p14:tracePt t="17382" x="4730750" y="2425700"/>
          <p14:tracePt t="17395" x="4759325" y="2425700"/>
          <p14:tracePt t="17405" x="4767263" y="2416175"/>
          <p14:tracePt t="19670" x="4730750" y="2416175"/>
          <p14:tracePt t="19678" x="4713288" y="2444750"/>
          <p14:tracePt t="19686" x="4667250" y="2462213"/>
          <p14:tracePt t="19693" x="4622800" y="2498725"/>
          <p14:tracePt t="19701" x="4594225" y="2517775"/>
          <p14:tracePt t="19709" x="4521200" y="2571750"/>
          <p14:tracePt t="19717" x="4476750" y="2598738"/>
          <p14:tracePt t="19725" x="4421188" y="2635250"/>
          <p14:tracePt t="19733" x="4340225" y="2690813"/>
          <p14:tracePt t="19741" x="4275138" y="2744788"/>
          <p14:tracePt t="19749" x="4211638" y="2781300"/>
          <p14:tracePt t="19758" x="4094163" y="2854325"/>
          <p14:tracePt t="19766" x="3992563" y="2917825"/>
          <p14:tracePt t="19775" x="3865563" y="2990850"/>
          <p14:tracePt t="19782" x="3729038" y="3063875"/>
          <p14:tracePt t="19791" x="3556000" y="3136900"/>
          <p14:tracePt t="19798" x="3336925" y="3228975"/>
          <p14:tracePt t="19806" x="3171825" y="3282950"/>
          <p14:tracePt t="19814" x="2944813" y="3392488"/>
          <p14:tracePt t="19822" x="2808288" y="3482975"/>
          <p14:tracePt t="19829" x="2643188" y="3538538"/>
          <p14:tracePt t="19838" x="2489200" y="3621088"/>
          <p14:tracePt t="19846" x="2370138" y="3675063"/>
          <p14:tracePt t="19854" x="2260600" y="3702050"/>
          <p14:tracePt t="19861" x="2197100" y="3738563"/>
          <p14:tracePt t="19870" x="2170113" y="3767138"/>
          <p14:tracePt t="19877" x="2124075" y="3784600"/>
          <p14:tracePt t="19886" x="2114550" y="3794125"/>
          <p14:tracePt t="19894" x="2106613" y="3803650"/>
          <p14:tracePt t="19910" x="2097088" y="3803650"/>
          <p14:tracePt t="20375" x="2087563" y="3811588"/>
          <p14:tracePt t="20392" x="2097088" y="3830638"/>
          <p14:tracePt t="20406" x="2133600" y="3840163"/>
          <p14:tracePt t="20422" x="2179638" y="3857625"/>
          <p14:tracePt t="20437" x="2197100" y="3875088"/>
          <p14:tracePt t="20445" x="2206625" y="3884613"/>
          <p14:tracePt t="20453" x="2224088" y="3911600"/>
          <p14:tracePt t="20461" x="2243138" y="3930650"/>
          <p14:tracePt t="20469" x="2287588" y="3976688"/>
          <p14:tracePt t="20477" x="2324100" y="3984625"/>
          <p14:tracePt t="20485" x="2389188" y="4021138"/>
          <p14:tracePt t="20493" x="2416175" y="4040188"/>
          <p14:tracePt t="20501" x="2470150" y="4094163"/>
          <p14:tracePt t="20510" x="2516188" y="4113213"/>
          <p14:tracePt t="20518" x="2616200" y="4159250"/>
          <p14:tracePt t="20526" x="2662238" y="4176713"/>
          <p14:tracePt t="20534" x="2744788" y="4232275"/>
          <p14:tracePt t="20543" x="2771775" y="4240213"/>
          <p14:tracePt t="20550" x="2798763" y="4240213"/>
          <p14:tracePt t="20559" x="2808288" y="4240213"/>
          <p14:tracePt t="20566" x="2817813" y="4249738"/>
          <p14:tracePt t="21541" x="2808288" y="4249738"/>
          <p14:tracePt t="21566" x="2798763" y="4249738"/>
          <p14:tracePt t="21598" x="2789238" y="4249738"/>
          <p14:tracePt t="21606" x="2781300" y="4249738"/>
          <p14:tracePt t="21622" x="2781300" y="4259263"/>
          <p14:tracePt t="21638" x="2771775" y="4276725"/>
          <p14:tracePt t="21654" x="2771775" y="4286250"/>
          <p14:tracePt t="21662" x="2771775" y="4303713"/>
          <p14:tracePt t="21686" x="2771775" y="4313238"/>
          <p14:tracePt t="21694" x="2762250" y="4322763"/>
          <p14:tracePt t="21702" x="2762250" y="4340225"/>
          <p14:tracePt t="21710" x="2752725" y="4368800"/>
          <p14:tracePt t="21726" x="2735263" y="4405313"/>
          <p14:tracePt t="21734" x="2725738" y="4405313"/>
          <p14:tracePt t="21742" x="2716213" y="4432300"/>
          <p14:tracePt t="21758" x="2708275" y="4468813"/>
          <p14:tracePt t="21775" x="2689225" y="4486275"/>
          <p14:tracePt t="21782" x="2679700" y="4505325"/>
          <p14:tracePt t="21791" x="2671763" y="4514850"/>
          <p14:tracePt t="21798" x="2662238" y="4532313"/>
          <p14:tracePt t="21806" x="2643188" y="4559300"/>
          <p14:tracePt t="21814" x="2616200" y="4578350"/>
          <p14:tracePt t="21822" x="2589213" y="4614863"/>
          <p14:tracePt t="21830" x="2579688" y="4632325"/>
          <p14:tracePt t="21837" x="2562225" y="4651375"/>
          <p14:tracePt t="21845" x="2533650" y="4660900"/>
          <p14:tracePt t="21853" x="2498725" y="4668838"/>
          <p14:tracePt t="21861" x="2479675" y="4678363"/>
          <p14:tracePt t="21869" x="2433638" y="4697413"/>
          <p14:tracePt t="21877" x="2416175" y="4705350"/>
          <p14:tracePt t="21885" x="2360613" y="4705350"/>
          <p14:tracePt t="21893" x="2324100" y="4705350"/>
          <p14:tracePt t="21901" x="2270125" y="4705350"/>
          <p14:tracePt t="21909" x="2214563" y="4705350"/>
          <p14:tracePt t="21918" x="2160588" y="4705350"/>
          <p14:tracePt t="21926" x="2114550" y="4705350"/>
          <p14:tracePt t="21934" x="2097088" y="4705350"/>
          <p14:tracePt t="21943" x="2070100" y="4705350"/>
          <p14:tracePt t="21950" x="2033588" y="4687888"/>
          <p14:tracePt t="21959" x="2014538" y="4678363"/>
          <p14:tracePt t="21966" x="1987550" y="4660900"/>
          <p14:tracePt t="21975" x="1987550" y="4641850"/>
          <p14:tracePt t="21982" x="1951038" y="4595813"/>
          <p14:tracePt t="21992" x="1941513" y="4578350"/>
          <p14:tracePt t="21998" x="1931988" y="4532313"/>
          <p14:tracePt t="22008" x="1924050" y="4514850"/>
          <p14:tracePt t="22014" x="1914525" y="4486275"/>
          <p14:tracePt t="22022" x="1914525" y="4441825"/>
          <p14:tracePt t="22030" x="1914525" y="4422775"/>
          <p14:tracePt t="22038" x="1914525" y="4405313"/>
          <p14:tracePt t="22046" x="1914525" y="4376738"/>
          <p14:tracePt t="22062" x="1914525" y="4340225"/>
          <p14:tracePt t="22070" x="1931988" y="4313238"/>
          <p14:tracePt t="22078" x="2033588" y="4259263"/>
          <p14:tracePt t="22086" x="2097088" y="4222750"/>
          <p14:tracePt t="22095" x="2197100" y="4195763"/>
          <p14:tracePt t="22102" x="2324100" y="4149725"/>
          <p14:tracePt t="22110" x="2443163" y="4122738"/>
          <p14:tracePt t="22118" x="2552700" y="4086225"/>
          <p14:tracePt t="22126" x="2679700" y="4076700"/>
          <p14:tracePt t="22134" x="2808288" y="4076700"/>
          <p14:tracePt t="22142" x="2908300" y="4076700"/>
          <p14:tracePt t="22150" x="3035300" y="4076700"/>
          <p14:tracePt t="22159" x="3108325" y="4076700"/>
          <p14:tracePt t="22167" x="3181350" y="4094163"/>
          <p14:tracePt t="22176" x="3281363" y="4122738"/>
          <p14:tracePt t="22181" x="3327400" y="4167188"/>
          <p14:tracePt t="22190" x="3363913" y="4213225"/>
          <p14:tracePt t="22197" x="3400425" y="4249738"/>
          <p14:tracePt t="22205" x="3409950" y="4268788"/>
          <p14:tracePt t="22213" x="3409950" y="4303713"/>
          <p14:tracePt t="22221" x="3419475" y="4313238"/>
          <p14:tracePt t="22229" x="3419475" y="4322763"/>
          <p14:tracePt t="22245" x="3419475" y="4340225"/>
          <p14:tracePt t="22254" x="3419475" y="4349750"/>
          <p14:tracePt t="22262" x="3409950" y="4368800"/>
          <p14:tracePt t="22270" x="3390900" y="4376738"/>
          <p14:tracePt t="22277" x="3373438" y="4376738"/>
          <p14:tracePt t="22286" x="3346450" y="4395788"/>
          <p14:tracePt t="22293" x="3346450" y="4405313"/>
          <p14:tracePt t="22309" x="3327400" y="4405313"/>
          <p14:tracePt t="22318" x="3317875" y="4413250"/>
          <p14:tracePt t="22367" x="3363913" y="4441825"/>
          <p14:tracePt t="22375" x="3436938" y="4449763"/>
          <p14:tracePt t="22382" x="3563938" y="4468813"/>
          <p14:tracePt t="22392" x="3729038" y="4468813"/>
          <p14:tracePt t="22398" x="3929063" y="4468813"/>
          <p14:tracePt t="22408" x="4129088" y="4468813"/>
          <p14:tracePt t="22414" x="4376738" y="4468813"/>
          <p14:tracePt t="22422" x="4603750" y="4468813"/>
          <p14:tracePt t="22430" x="4895850" y="4468813"/>
          <p14:tracePt t="22438" x="5195888" y="4468813"/>
          <p14:tracePt t="22446" x="5424488" y="4468813"/>
          <p14:tracePt t="22454" x="5570538" y="4449763"/>
          <p14:tracePt t="22462" x="5697538" y="4432300"/>
          <p14:tracePt t="22470" x="5761038" y="4432300"/>
          <p14:tracePt t="22478" x="5770563" y="4432300"/>
          <p14:tracePt t="22494" x="5780088" y="4432300"/>
          <p14:tracePt t="22502" x="5789613" y="4432300"/>
          <p14:tracePt t="22526" x="5797550" y="4432300"/>
          <p14:tracePt t="22534" x="5807075" y="4441825"/>
          <p14:tracePt t="22550" x="5807075" y="4449763"/>
          <p14:tracePt t="22566" x="5807075" y="4459288"/>
          <p14:tracePt t="22575" x="5816600" y="4468813"/>
          <p14:tracePt t="22598" x="5816600" y="4478338"/>
          <p14:tracePt t="22608" x="5816600" y="4486275"/>
          <p14:tracePt t="22614" x="5816600" y="4505325"/>
          <p14:tracePt t="22638" x="5816600" y="4514850"/>
          <p14:tracePt t="22654" x="5816600" y="4532313"/>
          <p14:tracePt t="22662" x="5807075" y="4532313"/>
          <p14:tracePt t="22670" x="5789613" y="4532313"/>
          <p14:tracePt t="22678" x="5753100" y="4532313"/>
          <p14:tracePt t="22686" x="5734050" y="4541838"/>
          <p14:tracePt t="22694" x="5680075" y="4541838"/>
          <p14:tracePt t="22702" x="5634038" y="4559300"/>
          <p14:tracePt t="22711" x="5588000" y="4568825"/>
          <p14:tracePt t="22718" x="5543550" y="4595813"/>
          <p14:tracePt t="22725" x="5478463" y="4614863"/>
          <p14:tracePt t="22734" x="5424488" y="4641850"/>
          <p14:tracePt t="22743" x="5341938" y="4660900"/>
          <p14:tracePt t="22750" x="5297488" y="4678363"/>
          <p14:tracePt t="22759" x="5241925" y="4687888"/>
          <p14:tracePt t="22766" x="5195888" y="4697413"/>
          <p14:tracePt t="22775" x="5178425" y="4697413"/>
          <p14:tracePt t="22782" x="5159375" y="4714875"/>
          <p14:tracePt t="22792" x="5141913" y="4714875"/>
          <p14:tracePt t="22798" x="5132388" y="4714875"/>
          <p14:tracePt t="22814" x="5122863" y="4714875"/>
          <p14:tracePt t="22838" x="5105400" y="4714875"/>
          <p14:tracePt t="22846" x="5095875" y="4714875"/>
          <p14:tracePt t="22854" x="5086350" y="4714875"/>
          <p14:tracePt t="22862" x="5059363" y="4714875"/>
          <p14:tracePt t="22870" x="5041900" y="4714875"/>
          <p14:tracePt t="22878" x="5014913" y="4714875"/>
          <p14:tracePt t="22886" x="4995863" y="4714875"/>
          <p14:tracePt t="22894" x="4959350" y="4705350"/>
          <p14:tracePt t="22902" x="4941888" y="4705350"/>
          <p14:tracePt t="22911" x="4913313" y="4687888"/>
          <p14:tracePt t="22918" x="4895850" y="4678363"/>
          <p14:tracePt t="22942" x="4886325" y="4668838"/>
          <p14:tracePt t="22957" x="4876800" y="4668838"/>
          <p14:tracePt t="23006" x="4868863" y="4668838"/>
          <p14:tracePt t="23022" x="4868863" y="4660900"/>
          <p14:tracePt t="23030" x="4868863" y="4641850"/>
          <p14:tracePt t="23039" x="4876800" y="4632325"/>
          <p14:tracePt t="23059" x="4913313" y="4595813"/>
          <p14:tracePt t="23062" x="4932363" y="4578350"/>
          <p14:tracePt t="23070" x="4932363" y="4559300"/>
          <p14:tracePt t="23078" x="4959350" y="4522788"/>
          <p14:tracePt t="23086" x="4986338" y="4505325"/>
          <p14:tracePt t="23095" x="4986338" y="4495800"/>
          <p14:tracePt t="23102" x="5005388" y="4486275"/>
          <p14:tracePt t="23111" x="5041900" y="4478338"/>
          <p14:tracePt t="23126" x="5049838" y="4468813"/>
          <p14:tracePt t="23143" x="5059363" y="4459288"/>
          <p14:tracePt t="23182" x="5068888" y="4449763"/>
          <p14:tracePt t="23198" x="5086350" y="4449763"/>
          <p14:tracePt t="23207" x="5095875" y="4449763"/>
          <p14:tracePt t="23238" x="5114925" y="4441825"/>
          <p14:tracePt t="23326" x="5122863" y="4441825"/>
          <p14:tracePt t="23333" x="5132388" y="4441825"/>
          <p14:tracePt t="23341" x="5141913" y="4441825"/>
          <p14:tracePt t="23365" x="5159375" y="4441825"/>
          <p14:tracePt t="23373" x="5168900" y="4441825"/>
          <p14:tracePt t="23398" x="5187950" y="4449763"/>
          <p14:tracePt t="23407" x="5195888" y="4459288"/>
          <p14:tracePt t="23414" x="5205413" y="4468813"/>
          <p14:tracePt t="23422" x="5224463" y="4478338"/>
          <p14:tracePt t="23430" x="5241925" y="4478338"/>
          <p14:tracePt t="23438" x="5251450" y="4478338"/>
          <p14:tracePt t="23446" x="5268913" y="4478338"/>
          <p14:tracePt t="23454" x="5297488" y="4505325"/>
          <p14:tracePt t="23462" x="5305425" y="4514850"/>
          <p14:tracePt t="23470" x="5334000" y="4522788"/>
          <p14:tracePt t="23478" x="5360988" y="4532313"/>
          <p14:tracePt t="23486" x="5378450" y="4551363"/>
          <p14:tracePt t="23495" x="5405438" y="4559300"/>
          <p14:tracePt t="23502" x="5424488" y="4559300"/>
          <p14:tracePt t="23511" x="5441950" y="4578350"/>
          <p14:tracePt t="23518" x="5461000" y="4587875"/>
          <p14:tracePt t="23534" x="5470525" y="4595813"/>
          <p14:tracePt t="23550" x="5478463" y="4605338"/>
          <p14:tracePt t="23574" x="5478463" y="4614863"/>
          <p14:tracePt t="23582" x="5478463" y="4624388"/>
          <p14:tracePt t="23592" x="5487988" y="4632325"/>
          <p14:tracePt t="23598" x="5487988" y="4641850"/>
          <p14:tracePt t="23608" x="5487988" y="4651375"/>
          <p14:tracePt t="23622" x="5487988" y="4668838"/>
          <p14:tracePt t="23630" x="5487988" y="4678363"/>
          <p14:tracePt t="23654" x="5487988" y="4687888"/>
          <p14:tracePt t="23670" x="5487988" y="4705350"/>
          <p14:tracePt t="23694" x="5487988" y="4714875"/>
          <p14:tracePt t="23702" x="5487988" y="4724400"/>
          <p14:tracePt t="23718" x="5487988" y="4732338"/>
          <p14:tracePt t="23734" x="5487988" y="4751388"/>
          <p14:tracePt t="23743" x="5478463" y="4751388"/>
          <p14:tracePt t="23750" x="5470525" y="4760913"/>
          <p14:tracePt t="23759" x="5441950" y="4768850"/>
          <p14:tracePt t="23766" x="5414963" y="4778375"/>
          <p14:tracePt t="23776" x="5405438" y="4778375"/>
          <p14:tracePt t="23782" x="5397500" y="4778375"/>
          <p14:tracePt t="23798" x="5378450" y="4797425"/>
          <p14:tracePt t="23895" x="5397500" y="4805363"/>
          <p14:tracePt t="23902" x="5434013" y="4805363"/>
          <p14:tracePt t="23910" x="5487988" y="4797425"/>
          <p14:tracePt t="23918" x="5607050" y="4778375"/>
          <p14:tracePt t="23926" x="5716588" y="4741863"/>
          <p14:tracePt t="23934" x="5797550" y="4714875"/>
          <p14:tracePt t="23943" x="5853113" y="4697413"/>
          <p14:tracePt t="23950" x="5935663" y="4641850"/>
          <p14:tracePt t="23959" x="6016625" y="4641850"/>
          <p14:tracePt t="23966" x="6053138" y="4632325"/>
          <p14:tracePt t="23976" x="6099175" y="4614863"/>
          <p14:tracePt t="23982" x="6126163" y="4605338"/>
          <p14:tracePt t="23992" x="6162675" y="4595813"/>
          <p14:tracePt t="24008" x="6181725" y="4595813"/>
          <p14:tracePt t="24095" x="6181725" y="4587875"/>
          <p14:tracePt t="24126" x="6181725" y="4578350"/>
          <p14:tracePt t="24142" x="6181725" y="4568825"/>
          <p14:tracePt t="24150" x="6181725" y="4559300"/>
          <p14:tracePt t="24174" x="6162675" y="4559300"/>
          <p14:tracePt t="24181" x="6153150" y="4559300"/>
          <p14:tracePt t="24189" x="6145213" y="4559300"/>
          <p14:tracePt t="24197" x="6135688" y="4559300"/>
          <p14:tracePt t="24206" x="6116638" y="4559300"/>
          <p14:tracePt t="24213" x="6108700" y="4559300"/>
          <p14:tracePt t="24221" x="6099175" y="4559300"/>
          <p14:tracePt t="24237" x="6080125" y="4559300"/>
          <p14:tracePt t="24486" x="6072188" y="4559300"/>
          <p14:tracePt t="24494" x="6062663" y="4559300"/>
          <p14:tracePt t="24502" x="6035675" y="4559300"/>
          <p14:tracePt t="24518" x="6016625" y="4559300"/>
          <p14:tracePt t="24550" x="5999163" y="4559300"/>
          <p14:tracePt t="24558" x="5989638" y="4559300"/>
          <p14:tracePt t="24574" x="5980113" y="4559300"/>
          <p14:tracePt t="24597" x="5972175" y="4559300"/>
          <p14:tracePt t="24621" x="5962650" y="4559300"/>
          <p14:tracePt t="24845" x="5980113" y="4559300"/>
          <p14:tracePt t="24853" x="5999163" y="4551363"/>
          <p14:tracePt t="24862" x="6043613" y="4541838"/>
          <p14:tracePt t="24870" x="6072188" y="4522788"/>
          <p14:tracePt t="24878" x="6089650" y="4514850"/>
          <p14:tracePt t="24886" x="6099175" y="4514850"/>
          <p14:tracePt t="24902" x="6116638" y="4514850"/>
          <p14:tracePt t="25077" x="6099175" y="4514850"/>
          <p14:tracePt t="25094" x="6089650" y="4514850"/>
          <p14:tracePt t="25109" x="6080125" y="4514850"/>
          <p14:tracePt t="25125" x="6053138" y="4514850"/>
          <p14:tracePt t="25495" x="6043613" y="4514850"/>
          <p14:tracePt t="25503" x="6035675" y="4514850"/>
          <p14:tracePt t="25510" x="6016625" y="4514850"/>
          <p14:tracePt t="25518" x="5999163" y="4514850"/>
          <p14:tracePt t="25526" x="5999163" y="4522788"/>
          <p14:tracePt t="25534" x="5980113" y="4522788"/>
          <p14:tracePt t="25543" x="5972175" y="4522788"/>
          <p14:tracePt t="25550" x="5962650" y="4522788"/>
          <p14:tracePt t="25559" x="5953125" y="4532313"/>
          <p14:tracePt t="25576" x="5935663" y="4532313"/>
          <p14:tracePt t="25582" x="5935663" y="4541838"/>
          <p14:tracePt t="25631" x="5926138" y="4551363"/>
          <p14:tracePt t="25663" x="5916613" y="4551363"/>
          <p14:tracePt t="25671" x="5899150" y="4551363"/>
          <p14:tracePt t="25678" x="5889625" y="4551363"/>
          <p14:tracePt t="25687" x="5870575" y="4559300"/>
          <p14:tracePt t="25695" x="5843588" y="4568825"/>
          <p14:tracePt t="25702" x="5807075" y="4568825"/>
          <p14:tracePt t="25710" x="5770563" y="4578350"/>
          <p14:tracePt t="25719" x="5716588" y="4605338"/>
          <p14:tracePt t="25726" x="5653088" y="4614863"/>
          <p14:tracePt t="25735" x="5580063" y="4624388"/>
          <p14:tracePt t="25743" x="5478463" y="4668838"/>
          <p14:tracePt t="25751" x="5405438" y="4668838"/>
          <p14:tracePt t="25759" x="5278438" y="4678363"/>
          <p14:tracePt t="25767" x="5205413" y="4697413"/>
          <p14:tracePt t="25777" x="5068888" y="4705350"/>
          <p14:tracePt t="25783" x="4941888" y="4741863"/>
          <p14:tracePt t="25794" x="4832350" y="4751388"/>
          <p14:tracePt t="25800" x="4722813" y="4768850"/>
          <p14:tracePt t="25809" x="4576763" y="4768850"/>
          <p14:tracePt t="25815" x="4457700" y="4778375"/>
          <p14:tracePt t="25823" x="4330700" y="4778375"/>
          <p14:tracePt t="25830" x="4184650" y="4778375"/>
          <p14:tracePt t="25838" x="4038600" y="4778375"/>
          <p14:tracePt t="25846" x="3865563" y="4778375"/>
          <p14:tracePt t="25854" x="3683000" y="4778375"/>
          <p14:tracePt t="25862" x="3519488" y="4778375"/>
          <p14:tracePt t="25870" x="3354388" y="4778375"/>
          <p14:tracePt t="25878" x="3227388" y="4778375"/>
          <p14:tracePt t="25886" x="3100388" y="4778375"/>
          <p14:tracePt t="25894" x="2981325" y="4741863"/>
          <p14:tracePt t="25902" x="2908300" y="4741863"/>
          <p14:tracePt t="25910" x="2871788" y="4741863"/>
          <p14:tracePt t="25918" x="2844800" y="4741863"/>
          <p14:tracePt t="25926" x="2808288" y="4741863"/>
          <p14:tracePt t="25950" x="2798763" y="4741863"/>
          <p14:tracePt t="25958" x="2781300" y="4741863"/>
          <p14:tracePt t="25966" x="2771775" y="4741863"/>
          <p14:tracePt t="25974" x="2762250" y="4741863"/>
          <p14:tracePt t="25982" x="2744788" y="4741863"/>
          <p14:tracePt t="25992" x="2708275" y="4724400"/>
          <p14:tracePt t="25998" x="2652713" y="4724400"/>
          <p14:tracePt t="26008" x="2606675" y="4714875"/>
          <p14:tracePt t="26014" x="2525713" y="4687888"/>
          <p14:tracePt t="26022" x="2397125" y="4678363"/>
          <p14:tracePt t="26030" x="2324100" y="4678363"/>
          <p14:tracePt t="26038" x="2279650" y="4668838"/>
          <p14:tracePt t="26046" x="2243138" y="4668838"/>
          <p14:tracePt t="26060" x="2197100" y="4668838"/>
          <p14:tracePt t="26062" x="2143125" y="4651375"/>
          <p14:tracePt t="26070" x="2124075" y="4651375"/>
          <p14:tracePt t="26078" x="2097088" y="4632325"/>
          <p14:tracePt t="26086" x="2078038" y="4632325"/>
          <p14:tracePt t="26094" x="2060575" y="4624388"/>
          <p14:tracePt t="26102" x="2051050" y="4624388"/>
          <p14:tracePt t="26126" x="2041525" y="4614863"/>
          <p14:tracePt t="26134" x="2033588" y="4605338"/>
          <p14:tracePt t="26150" x="2024063" y="4587875"/>
          <p14:tracePt t="26158" x="2014538" y="4551363"/>
          <p14:tracePt t="26167" x="1997075" y="4522788"/>
          <p14:tracePt t="26174" x="1978025" y="4495800"/>
          <p14:tracePt t="26182" x="1941513" y="4449763"/>
          <p14:tracePt t="26192" x="1924050" y="4413250"/>
          <p14:tracePt t="26198" x="1878013" y="4368800"/>
          <p14:tracePt t="26208" x="1860550" y="4340225"/>
          <p14:tracePt t="26214" x="1824038" y="4303713"/>
          <p14:tracePt t="26222" x="1778000" y="4276725"/>
          <p14:tracePt t="26230" x="1751013" y="4249738"/>
          <p14:tracePt t="26238" x="1722438" y="4240213"/>
          <p14:tracePt t="26246" x="1695450" y="4232275"/>
          <p14:tracePt t="26254" x="1685925" y="4213225"/>
          <p14:tracePt t="26286" x="1668463" y="4203700"/>
          <p14:tracePt t="26302" x="1668463" y="4186238"/>
          <p14:tracePt t="26326" x="1668463" y="4176713"/>
          <p14:tracePt t="26334" x="1668463" y="4167188"/>
          <p14:tracePt t="26342" x="1668463" y="4149725"/>
          <p14:tracePt t="26350" x="1677988" y="4122738"/>
          <p14:tracePt t="26358" x="1685925" y="4094163"/>
          <p14:tracePt t="26368" x="1731963" y="4049713"/>
          <p14:tracePt t="26374" x="1741488" y="4030663"/>
          <p14:tracePt t="26382" x="1778000" y="4003675"/>
          <p14:tracePt t="26392" x="1824038" y="3967163"/>
          <p14:tracePt t="26398" x="1887538" y="3940175"/>
          <p14:tracePt t="26407" x="1968500" y="3903663"/>
          <p14:tracePt t="26414" x="2041525" y="3875088"/>
          <p14:tracePt t="26422" x="2124075" y="3830638"/>
          <p14:tracePt t="26430" x="2233613" y="3821113"/>
          <p14:tracePt t="26438" x="2352675" y="3803650"/>
          <p14:tracePt t="26446" x="2479675" y="3775075"/>
          <p14:tracePt t="26454" x="2589213" y="3775075"/>
          <p14:tracePt t="26462" x="2679700" y="3767138"/>
          <p14:tracePt t="26470" x="2798763" y="3748088"/>
          <p14:tracePt t="26478" x="2889250" y="3738563"/>
          <p14:tracePt t="26486" x="2944813" y="3738563"/>
          <p14:tracePt t="26494" x="3044825" y="3711575"/>
          <p14:tracePt t="26502" x="3100388" y="3694113"/>
          <p14:tracePt t="26511" x="3154363" y="3694113"/>
          <p14:tracePt t="26518" x="3254375" y="3694113"/>
          <p14:tracePt t="26526" x="3327400" y="3694113"/>
          <p14:tracePt t="26534" x="3436938" y="3694113"/>
          <p14:tracePt t="26541" x="3563938" y="3694113"/>
          <p14:tracePt t="26550" x="3709988" y="3694113"/>
          <p14:tracePt t="26558" x="3875088" y="3721100"/>
          <p14:tracePt t="26566" x="4021138" y="3730625"/>
          <p14:tracePt t="26574" x="4184650" y="3730625"/>
          <p14:tracePt t="26582" x="4403725" y="3730625"/>
          <p14:tracePt t="26592" x="4586288" y="3730625"/>
          <p14:tracePt t="26598" x="4803775" y="3730625"/>
          <p14:tracePt t="26608" x="5068888" y="3730625"/>
          <p14:tracePt t="26614" x="5305425" y="3748088"/>
          <p14:tracePt t="26622" x="5570538" y="3748088"/>
          <p14:tracePt t="26630" x="5761038" y="3748088"/>
          <p14:tracePt t="26638" x="5943600" y="3748088"/>
          <p14:tracePt t="26646" x="6108700" y="3748088"/>
          <p14:tracePt t="26654" x="6235700" y="3775075"/>
          <p14:tracePt t="26662" x="6335713" y="3794125"/>
          <p14:tracePt t="26670" x="6427788" y="3803650"/>
          <p14:tracePt t="26678" x="6481763" y="3803650"/>
          <p14:tracePt t="26685" x="6545263" y="3811588"/>
          <p14:tracePt t="26694" x="6564313" y="3840163"/>
          <p14:tracePt t="26702" x="6591300" y="3848100"/>
          <p14:tracePt t="26710" x="6610350" y="3857625"/>
          <p14:tracePt t="26718" x="6654800" y="3867150"/>
          <p14:tracePt t="26727" x="6700838" y="3884613"/>
          <p14:tracePt t="26734" x="6718300" y="3894138"/>
          <p14:tracePt t="26741" x="6746875" y="3903663"/>
          <p14:tracePt t="26750" x="6764338" y="3911600"/>
          <p14:tracePt t="26757" x="6783388" y="3940175"/>
          <p14:tracePt t="26766" x="6800850" y="3940175"/>
          <p14:tracePt t="26774" x="6810375" y="3940175"/>
          <p14:tracePt t="26792" x="6810375" y="3967163"/>
          <p14:tracePt t="26798" x="6819900" y="3976688"/>
          <p14:tracePt t="26808" x="6819900" y="3994150"/>
          <p14:tracePt t="26814" x="6819900" y="4021138"/>
          <p14:tracePt t="26822" x="6827838" y="4067175"/>
          <p14:tracePt t="26830" x="6827838" y="4086225"/>
          <p14:tracePt t="26838" x="6827838" y="4122738"/>
          <p14:tracePt t="26846" x="6827838" y="4167188"/>
          <p14:tracePt t="26854" x="6827838" y="4195763"/>
          <p14:tracePt t="26862" x="6827838" y="4249738"/>
          <p14:tracePt t="26870" x="6827838" y="4276725"/>
          <p14:tracePt t="26878" x="6827838" y="4322763"/>
          <p14:tracePt t="26894" x="6810375" y="4349750"/>
          <p14:tracePt t="26902" x="6791325" y="4376738"/>
          <p14:tracePt t="26910" x="6764338" y="4386263"/>
          <p14:tracePt t="26918" x="6718300" y="4405313"/>
          <p14:tracePt t="26926" x="6673850" y="4432300"/>
          <p14:tracePt t="26934" x="6627813" y="4449763"/>
          <p14:tracePt t="26941" x="6545263" y="4505325"/>
          <p14:tracePt t="26950" x="6500813" y="4532313"/>
          <p14:tracePt t="26958" x="6418263" y="4587875"/>
          <p14:tracePt t="26966" x="6354763" y="4632325"/>
          <p14:tracePt t="26974" x="6291263" y="4660900"/>
          <p14:tracePt t="26982" x="6245225" y="4697413"/>
          <p14:tracePt t="26991" x="6181725" y="4732338"/>
          <p14:tracePt t="26998" x="6145213" y="4751388"/>
          <p14:tracePt t="27008" x="6108700" y="4778375"/>
          <p14:tracePt t="27014" x="6072188" y="4797425"/>
          <p14:tracePt t="27022" x="6053138" y="4805363"/>
          <p14:tracePt t="27030" x="6026150" y="4814888"/>
          <p14:tracePt t="27038" x="5980113" y="4814888"/>
          <p14:tracePt t="27046" x="5943600" y="4824413"/>
          <p14:tracePt t="27061" x="5862638" y="4851400"/>
          <p14:tracePt t="27062" x="5807075" y="4851400"/>
          <p14:tracePt t="27070" x="5734050" y="4870450"/>
          <p14:tracePt t="27078" x="5634038" y="4878388"/>
          <p14:tracePt t="27086" x="5543550" y="4887913"/>
          <p14:tracePt t="27094" x="5441950" y="4924425"/>
          <p14:tracePt t="27102" x="5334000" y="4933950"/>
          <p14:tracePt t="27111" x="5224463" y="4933950"/>
          <p14:tracePt t="27118" x="5132388" y="4933950"/>
          <p14:tracePt t="27127" x="5022850" y="4933950"/>
          <p14:tracePt t="27134" x="4932363" y="4933950"/>
          <p14:tracePt t="27141" x="4859338" y="4933950"/>
          <p14:tracePt t="27150" x="4730750" y="4933950"/>
          <p14:tracePt t="27158" x="4659313" y="4933950"/>
          <p14:tracePt t="27165" x="4549775" y="4933950"/>
          <p14:tracePt t="27173" x="4448175" y="4933950"/>
          <p14:tracePt t="27181" x="4311650" y="4933950"/>
          <p14:tracePt t="27190" x="4148138" y="4933950"/>
          <p14:tracePt t="27197" x="3938588" y="4914900"/>
          <p14:tracePt t="27206" x="3729038" y="4878388"/>
          <p14:tracePt t="27213" x="3509963" y="4824413"/>
          <p14:tracePt t="27221" x="3171825" y="4824413"/>
          <p14:tracePt t="27229" x="2990850" y="4797425"/>
          <p14:tracePt t="27238" x="2789238" y="4768850"/>
          <p14:tracePt t="27246" x="2606675" y="4751388"/>
          <p14:tracePt t="27254" x="2443163" y="4732338"/>
          <p14:tracePt t="27262" x="2297113" y="4724400"/>
          <p14:tracePt t="27270" x="2179638" y="4697413"/>
          <p14:tracePt t="27278" x="2087563" y="4678363"/>
          <p14:tracePt t="27286" x="2024063" y="4668838"/>
          <p14:tracePt t="27295" x="1931988" y="4651375"/>
          <p14:tracePt t="27302" x="1905000" y="4651375"/>
          <p14:tracePt t="27309" x="1860550" y="4632325"/>
          <p14:tracePt t="27318" x="1814513" y="4632325"/>
          <p14:tracePt t="27327" x="1778000" y="4624388"/>
          <p14:tracePt t="27334" x="1751013" y="4614863"/>
          <p14:tracePt t="27341" x="1685925" y="4605338"/>
          <p14:tracePt t="27349" x="1658938" y="4578350"/>
          <p14:tracePt t="27358" x="1585913" y="4559300"/>
          <p14:tracePt t="27365" x="1512888" y="4541838"/>
          <p14:tracePt t="27373" x="1468438" y="4522788"/>
          <p14:tracePt t="27381" x="1385888" y="4495800"/>
          <p14:tracePt t="27390" x="1330325" y="4486275"/>
          <p14:tracePt t="27397" x="1266825" y="4459288"/>
          <p14:tracePt t="27407" x="1222375" y="4449763"/>
          <p14:tracePt t="27414" x="1176338" y="4422775"/>
          <p14:tracePt t="27421" x="1157288" y="4405313"/>
          <p14:tracePt t="27429" x="1130300" y="4395788"/>
          <p14:tracePt t="27437" x="1120775" y="4395788"/>
          <p14:tracePt t="27445" x="1112838" y="4386263"/>
          <p14:tracePt t="27453" x="1103313" y="4376738"/>
          <p14:tracePt t="27461" x="1103313" y="4368800"/>
          <p14:tracePt t="27477" x="1103313" y="4349750"/>
          <p14:tracePt t="27485" x="1130300" y="4303713"/>
          <p14:tracePt t="27493" x="1193800" y="4232275"/>
          <p14:tracePt t="27501" x="1293813" y="4176713"/>
          <p14:tracePt t="27509" x="1395413" y="4140200"/>
          <p14:tracePt t="27517" x="1512888" y="4076700"/>
          <p14:tracePt t="27527" x="1658938" y="4021138"/>
          <p14:tracePt t="27534" x="1804988" y="3984625"/>
          <p14:tracePt t="27542" x="1960563" y="3930650"/>
          <p14:tracePt t="27550" x="2143125" y="3884613"/>
          <p14:tracePt t="27558" x="2306638" y="3848100"/>
          <p14:tracePt t="27566" x="2443163" y="3811588"/>
          <p14:tracePt t="27574" x="2589213" y="3775075"/>
          <p14:tracePt t="27582" x="2689225" y="3767138"/>
          <p14:tracePt t="27591" x="2798763" y="3738563"/>
          <p14:tracePt t="27598" x="2889250" y="3721100"/>
          <p14:tracePt t="27607" x="2962275" y="3721100"/>
          <p14:tracePt t="27614" x="3081338" y="3711575"/>
          <p14:tracePt t="27622" x="3154363" y="3711575"/>
          <p14:tracePt t="27629" x="3227388" y="3711575"/>
          <p14:tracePt t="27638" x="3300413" y="3711575"/>
          <p14:tracePt t="27646" x="3390900" y="3711575"/>
          <p14:tracePt t="27654" x="3482975" y="3711575"/>
          <p14:tracePt t="27661" x="3573463" y="3711575"/>
          <p14:tracePt t="27670" x="3665538" y="3711575"/>
          <p14:tracePt t="27678" x="3765550" y="3711575"/>
          <p14:tracePt t="27686" x="3875088" y="3711575"/>
          <p14:tracePt t="27694" x="4002088" y="3711575"/>
          <p14:tracePt t="27702" x="4094163" y="3711575"/>
          <p14:tracePt t="27709" x="4148138" y="3711575"/>
          <p14:tracePt t="27718" x="4257675" y="3711575"/>
          <p14:tracePt t="27725" x="4311650" y="3711575"/>
          <p14:tracePt t="27734" x="4413250" y="3730625"/>
          <p14:tracePt t="27742" x="4503738" y="3738563"/>
          <p14:tracePt t="27750" x="4576763" y="3757613"/>
          <p14:tracePt t="27758" x="4667250" y="3757613"/>
          <p14:tracePt t="27766" x="4749800" y="3784600"/>
          <p14:tracePt t="27774" x="4832350" y="3803650"/>
          <p14:tracePt t="27782" x="4886325" y="3803650"/>
          <p14:tracePt t="27791" x="4978400" y="3830638"/>
          <p14:tracePt t="27798" x="5041900" y="3857625"/>
          <p14:tracePt t="27807" x="5105400" y="3867150"/>
          <p14:tracePt t="27814" x="5178425" y="3894138"/>
          <p14:tracePt t="27822" x="5241925" y="3940175"/>
          <p14:tracePt t="27830" x="5287963" y="3948113"/>
          <p14:tracePt t="27838" x="5341938" y="3957638"/>
          <p14:tracePt t="27846" x="5397500" y="3994150"/>
          <p14:tracePt t="27854" x="5434013" y="4003675"/>
          <p14:tracePt t="27862" x="5441950" y="4013200"/>
          <p14:tracePt t="27886" x="5461000" y="4030663"/>
          <p14:tracePt t="27927" x="5461000" y="4040188"/>
          <p14:tracePt t="27935" x="5461000" y="4049713"/>
          <p14:tracePt t="27942" x="5461000" y="4067175"/>
          <p14:tracePt t="27951" x="5461000" y="4086225"/>
          <p14:tracePt t="27960" x="5461000" y="4122738"/>
          <p14:tracePt t="27982" x="5470525" y="4140200"/>
          <p14:tracePt t="28013" x="5470525" y="4149725"/>
          <p14:tracePt t="28037" x="5470525" y="4159250"/>
          <p14:tracePt t="28063" x="5470525" y="4167188"/>
          <p14:tracePt t="28079" x="5470525" y="4176713"/>
          <p14:tracePt t="28094" x="5470525" y="4195763"/>
          <p14:tracePt t="28127" x="5470525" y="4203700"/>
          <p14:tracePt t="28135" x="5470525" y="4213225"/>
          <p14:tracePt t="28142" x="5470525" y="4232275"/>
          <p14:tracePt t="28158" x="5470525" y="4240213"/>
          <p14:tracePt t="28175" x="5470525" y="4249738"/>
          <p14:tracePt t="28208" x="5470525" y="4268788"/>
          <p14:tracePt t="28230" x="5470525" y="4276725"/>
          <p14:tracePt t="28254" x="5470525" y="4286250"/>
          <p14:tracePt t="28813" x="5470525" y="4295775"/>
          <p14:tracePt t="28821" x="5470525" y="4313238"/>
          <p14:tracePt t="28829" x="5470525" y="4332288"/>
          <p14:tracePt t="28845" x="5470525" y="4349750"/>
          <p14:tracePt t="28853" x="5470525" y="4368800"/>
          <p14:tracePt t="28862" x="5470525" y="4386263"/>
          <p14:tracePt t="28870" x="5470525" y="4395788"/>
          <p14:tracePt t="28878" x="5461000" y="4413250"/>
          <p14:tracePt t="28886" x="5451475" y="4422775"/>
          <p14:tracePt t="28902" x="5451475" y="4441825"/>
          <p14:tracePt t="28911" x="5441950" y="4441825"/>
          <p14:tracePt t="28918" x="5441950" y="4449763"/>
          <p14:tracePt t="28926" x="5441950" y="4459288"/>
          <p14:tracePt t="28934" x="5434013" y="4486275"/>
          <p14:tracePt t="28957" x="5424488" y="4505325"/>
          <p14:tracePt t="28973" x="5424488" y="4514850"/>
          <p14:tracePt t="28981" x="5414963" y="4522788"/>
          <p14:tracePt t="28997" x="5405438" y="4532313"/>
          <p14:tracePt t="29054" x="5405438" y="4541838"/>
          <p14:tracePt t="30286" x="5405438" y="4568825"/>
          <p14:tracePt t="30294" x="5397500" y="4578350"/>
          <p14:tracePt t="30310" x="5378450" y="4587875"/>
          <p14:tracePt t="30326" x="5368925" y="4595813"/>
          <p14:tracePt t="30334" x="5351463" y="4605338"/>
          <p14:tracePt t="30342" x="5341938" y="4614863"/>
          <p14:tracePt t="30350" x="5341938" y="4624388"/>
          <p14:tracePt t="30359" x="5334000" y="4624388"/>
          <p14:tracePt t="30375" x="5324475" y="4624388"/>
          <p14:tracePt t="30382" x="5314950" y="4624388"/>
          <p14:tracePt t="30392" x="5297488" y="4624388"/>
          <p14:tracePt t="30398" x="5287963" y="4624388"/>
          <p14:tracePt t="30408" x="5278438" y="4624388"/>
          <p14:tracePt t="30414" x="5260975" y="4624388"/>
          <p14:tracePt t="30424" x="5251450" y="4624388"/>
          <p14:tracePt t="30430" x="5232400" y="4624388"/>
          <p14:tracePt t="30438" x="5214938" y="4624388"/>
          <p14:tracePt t="30447" x="5195888" y="4624388"/>
          <p14:tracePt t="30454" x="5187950" y="4624388"/>
          <p14:tracePt t="30462" x="5168900" y="4624388"/>
          <p14:tracePt t="30478" x="5159375" y="4624388"/>
          <p14:tracePt t="30494" x="5151438" y="4624388"/>
          <p14:tracePt t="30534" x="5132388" y="4624388"/>
          <p14:tracePt t="30590" x="5122863" y="4614863"/>
          <p14:tracePt t="30607" x="5122863" y="4605338"/>
          <p14:tracePt t="30615" x="5122863" y="4578350"/>
          <p14:tracePt t="30623" x="5122863" y="4568825"/>
          <p14:tracePt t="30631" x="5122863" y="4541838"/>
          <p14:tracePt t="30638" x="5132388" y="4522788"/>
          <p14:tracePt t="30646" x="5141913" y="4514850"/>
          <p14:tracePt t="30654" x="5168900" y="4486275"/>
          <p14:tracePt t="30662" x="5214938" y="4449763"/>
          <p14:tracePt t="30670" x="5232400" y="4432300"/>
          <p14:tracePt t="30679" x="5297488" y="4413250"/>
          <p14:tracePt t="30686" x="5341938" y="4386263"/>
          <p14:tracePt t="30696" x="5360988" y="4368800"/>
          <p14:tracePt t="30702" x="5378450" y="4349750"/>
          <p14:tracePt t="30711" x="5405438" y="4332288"/>
          <p14:tracePt t="30718" x="5434013" y="4332288"/>
          <p14:tracePt t="30727" x="5470525" y="4313238"/>
          <p14:tracePt t="30734" x="5478463" y="4313238"/>
          <p14:tracePt t="30742" x="5487988" y="4303713"/>
          <p14:tracePt t="30750" x="5524500" y="4303713"/>
          <p14:tracePt t="30759" x="5534025" y="4303713"/>
          <p14:tracePt t="30775" x="5551488" y="4303713"/>
          <p14:tracePt t="30782" x="5561013" y="4303713"/>
          <p14:tracePt t="30792" x="5570538" y="4303713"/>
          <p14:tracePt t="30798" x="5580063" y="4303713"/>
          <p14:tracePt t="30814" x="5597525" y="4303713"/>
          <p14:tracePt t="30824" x="5616575" y="4303713"/>
          <p14:tracePt t="30895" x="5616575" y="4313238"/>
          <p14:tracePt t="30903" x="5616575" y="4322763"/>
          <p14:tracePt t="30910" x="5616575" y="4332288"/>
          <p14:tracePt t="30926" x="5616575" y="4349750"/>
          <p14:tracePt t="30934" x="5616575" y="4359275"/>
          <p14:tracePt t="30965" x="5616575" y="4368800"/>
          <p14:tracePt t="30981" x="5616575" y="4386263"/>
          <p14:tracePt t="30989" x="5616575" y="4395788"/>
          <p14:tracePt t="30997" x="5616575" y="4413250"/>
          <p14:tracePt t="31013" x="5616575" y="4432300"/>
          <p14:tracePt t="31024" x="5616575" y="4441825"/>
          <p14:tracePt t="31103" x="5616575" y="4449763"/>
          <p14:tracePt t="31119" x="5616575" y="4468813"/>
          <p14:tracePt t="31126" x="5616575" y="4478338"/>
          <p14:tracePt t="31135" x="5616575" y="4486275"/>
          <p14:tracePt t="31151" x="5616575" y="4495800"/>
          <p14:tracePt t="31166" x="5616575" y="4505325"/>
          <p14:tracePt t="31190" x="5616575" y="4514850"/>
          <p14:tracePt t="31197" x="5616575" y="4522788"/>
          <p14:tracePt t="31207" x="5607050" y="4532313"/>
          <p14:tracePt t="31213" x="5588000" y="4541838"/>
          <p14:tracePt t="31223" x="5551488" y="4559300"/>
          <p14:tracePt t="31229" x="5514975" y="4578350"/>
          <p14:tracePt t="31238" x="5487988" y="4587875"/>
          <p14:tracePt t="31246" x="5441950" y="4595813"/>
          <p14:tracePt t="31254" x="5405438" y="4595813"/>
          <p14:tracePt t="31262" x="5378450" y="4614863"/>
          <p14:tracePt t="31270" x="5360988" y="4614863"/>
          <p14:tracePt t="31278" x="5341938" y="4614863"/>
          <p14:tracePt t="31286" x="5305425" y="4632325"/>
          <p14:tracePt t="31294" x="5287963" y="4632325"/>
          <p14:tracePt t="31311" x="5278438" y="4632325"/>
          <p14:tracePt t="31334" x="5268913" y="4632325"/>
          <p14:tracePt t="31342" x="5260975" y="4632325"/>
          <p14:tracePt t="31359" x="5251450" y="4632325"/>
          <p14:tracePt t="31366" x="5232400" y="4632325"/>
          <p14:tracePt t="31375" x="5224463" y="4632325"/>
          <p14:tracePt t="31382" x="5214938" y="4632325"/>
          <p14:tracePt t="31543" x="5195888" y="4632325"/>
          <p14:tracePt t="31551" x="5187950" y="4632325"/>
          <p14:tracePt t="31558" x="5168900" y="4632325"/>
          <p14:tracePt t="31566" x="5132388" y="4632325"/>
          <p14:tracePt t="31575" x="5086350" y="4632325"/>
          <p14:tracePt t="31583" x="5049838" y="4632325"/>
          <p14:tracePt t="31592" x="4995863" y="4632325"/>
          <p14:tracePt t="31599" x="4968875" y="4632325"/>
          <p14:tracePt t="31609" x="4913313" y="4632325"/>
          <p14:tracePt t="31615" x="4868863" y="4632325"/>
          <p14:tracePt t="31625" x="4832350" y="4632325"/>
          <p14:tracePt t="31631" x="4786313" y="4632325"/>
          <p14:tracePt t="31639" x="4767263" y="4632325"/>
          <p14:tracePt t="31646" x="4740275" y="4632325"/>
          <p14:tracePt t="31655" x="4713288" y="4632325"/>
          <p14:tracePt t="31662" x="4686300" y="4632325"/>
          <p14:tracePt t="31671" x="4640263" y="4632325"/>
          <p14:tracePt t="31679" x="4622800" y="4632325"/>
          <p14:tracePt t="31687" x="4594225" y="4632325"/>
          <p14:tracePt t="31694" x="4576763" y="4632325"/>
          <p14:tracePt t="31702" x="4521200" y="4632325"/>
          <p14:tracePt t="31711" x="4448175" y="4632325"/>
          <p14:tracePt t="31719" x="4340225" y="4632325"/>
          <p14:tracePt t="31726" x="4211638" y="4632325"/>
          <p14:tracePt t="31735" x="4048125" y="4632325"/>
          <p14:tracePt t="31743" x="3865563" y="4632325"/>
          <p14:tracePt t="31751" x="3665538" y="4632325"/>
          <p14:tracePt t="31759" x="3482975" y="4614863"/>
          <p14:tracePt t="31767" x="3281363" y="4578350"/>
          <p14:tracePt t="31775" x="3117850" y="4568825"/>
          <p14:tracePt t="31783" x="2981325" y="4541838"/>
          <p14:tracePt t="31792" x="2889250" y="4541838"/>
          <p14:tracePt t="31799" x="2835275" y="4541838"/>
          <p14:tracePt t="31810" x="2808288" y="4541838"/>
          <p14:tracePt t="31815" x="2789238" y="4532313"/>
          <p14:tracePt t="31831" x="2781300" y="4522788"/>
          <p14:tracePt t="31895" x="2762250" y="4522788"/>
          <p14:tracePt t="31903" x="2752725" y="4522788"/>
          <p14:tracePt t="31910" x="2725738" y="4522788"/>
          <p14:tracePt t="31919" x="2698750" y="4522788"/>
          <p14:tracePt t="31926" x="2662238" y="4522788"/>
          <p14:tracePt t="31935" x="2635250" y="4522788"/>
          <p14:tracePt t="31943" x="2625725" y="4522788"/>
          <p14:tracePt t="31951" x="2616200" y="4522788"/>
          <p14:tracePt t="32158" x="2606675" y="4522788"/>
          <p14:tracePt t="32166" x="2570163" y="4522788"/>
          <p14:tracePt t="32173" x="2543175" y="4522788"/>
          <p14:tracePt t="32181" x="2489200" y="4522788"/>
          <p14:tracePt t="32189" x="2433638" y="4522788"/>
          <p14:tracePt t="32197" x="2370138" y="4522788"/>
          <p14:tracePt t="32206" x="2279650" y="4541838"/>
          <p14:tracePt t="32213" x="2251075" y="4541838"/>
          <p14:tracePt t="32223" x="2197100" y="4551363"/>
          <p14:tracePt t="32230" x="2179638" y="4551363"/>
          <p14:tracePt t="32238" x="2143125" y="4551363"/>
          <p14:tracePt t="32335" x="2133600" y="4551363"/>
          <p14:tracePt t="32341" x="2106613" y="4551363"/>
          <p14:tracePt t="32349" x="2097088" y="4551363"/>
          <p14:tracePt t="32357" x="2070100" y="4532313"/>
          <p14:tracePt t="32366" x="2041525" y="4486275"/>
          <p14:tracePt t="32375" x="2024063" y="4468813"/>
          <p14:tracePt t="32382" x="1997075" y="4432300"/>
          <p14:tracePt t="32398" x="1987550" y="4413250"/>
          <p14:tracePt t="32409" x="1978025" y="4395788"/>
          <p14:tracePt t="32414" x="1960563" y="4376738"/>
          <p14:tracePt t="32424" x="1951038" y="4368800"/>
          <p14:tracePt t="32438" x="1951038" y="4359275"/>
          <p14:tracePt t="32455" x="1951038" y="4349750"/>
          <p14:tracePt t="32470" x="1960563" y="4340225"/>
          <p14:tracePt t="32478" x="1968500" y="4332288"/>
          <p14:tracePt t="32486" x="1978025" y="4332288"/>
          <p14:tracePt t="32494" x="2024063" y="4332288"/>
          <p14:tracePt t="32502" x="2051050" y="4332288"/>
          <p14:tracePt t="32510" x="2070100" y="4332288"/>
          <p14:tracePt t="32518" x="2097088" y="4332288"/>
          <p14:tracePt t="32526" x="2143125" y="4332288"/>
          <p14:tracePt t="32534" x="2179638" y="4313238"/>
          <p14:tracePt t="32542" x="2243138" y="4313238"/>
          <p14:tracePt t="32550" x="2279650" y="4313238"/>
          <p14:tracePt t="32560" x="2324100" y="4303713"/>
          <p14:tracePt t="32566" x="2360613" y="4303713"/>
          <p14:tracePt t="32575" x="2406650" y="4303713"/>
          <p14:tracePt t="32582" x="2470150" y="4303713"/>
          <p14:tracePt t="32591" x="2516188" y="4303713"/>
          <p14:tracePt t="32598" x="2552700" y="4303713"/>
          <p14:tracePt t="32609" x="2606675" y="4303713"/>
          <p14:tracePt t="32614" x="2652713" y="4303713"/>
          <p14:tracePt t="32625" x="2671763" y="4332288"/>
          <p14:tracePt t="32630" x="2716213" y="4340225"/>
          <p14:tracePt t="32639" x="2735263" y="4368800"/>
          <p14:tracePt t="32654" x="2752725" y="4376738"/>
          <p14:tracePt t="32662" x="2771775" y="4386263"/>
          <p14:tracePt t="32678" x="2789238" y="4405313"/>
          <p14:tracePt t="32686" x="2798763" y="4413250"/>
          <p14:tracePt t="32695" x="2817813" y="4422775"/>
          <p14:tracePt t="32718" x="2817813" y="4432300"/>
          <p14:tracePt t="32734" x="2817813" y="4441825"/>
          <p14:tracePt t="32742" x="2817813" y="4449763"/>
          <p14:tracePt t="32759" x="2817813" y="4459288"/>
          <p14:tracePt t="32775" x="2817813" y="4478338"/>
          <p14:tracePt t="32782" x="2817813" y="4486275"/>
          <p14:tracePt t="32792" x="2817813" y="4495800"/>
          <p14:tracePt t="32798" x="2781300" y="4532313"/>
          <p14:tracePt t="32808" x="2744788" y="4532313"/>
          <p14:tracePt t="32814" x="2662238" y="4541838"/>
          <p14:tracePt t="32824" x="2598738" y="4559300"/>
          <p14:tracePt t="32830" x="2543175" y="4559300"/>
          <p14:tracePt t="32838" x="2498725" y="4568825"/>
          <p14:tracePt t="32846" x="2425700" y="4568825"/>
          <p14:tracePt t="32854" x="2406650" y="4568825"/>
          <p14:tracePt t="32862" x="2389188" y="4578350"/>
          <p14:tracePt t="32870" x="2379663" y="4587875"/>
          <p14:tracePt t="32943" x="2425700" y="4578350"/>
          <p14:tracePt t="32950" x="2506663" y="4551363"/>
          <p14:tracePt t="32958" x="2606675" y="4522788"/>
          <p14:tracePt t="32966" x="2679700" y="4505325"/>
          <p14:tracePt t="32975" x="2744788" y="4459288"/>
          <p14:tracePt t="32982" x="2862263" y="4395788"/>
          <p14:tracePt t="32991" x="3027363" y="4349750"/>
          <p14:tracePt t="32998" x="3127375" y="4295775"/>
          <p14:tracePt t="33009" x="3327400" y="4195763"/>
          <p14:tracePt t="33014" x="3482975" y="4122738"/>
          <p14:tracePt t="33024" x="3629025" y="4049713"/>
          <p14:tracePt t="33030" x="3802063" y="3967163"/>
          <p14:tracePt t="33039" x="3965575" y="3894138"/>
          <p14:tracePt t="33048" x="4165600" y="3811588"/>
          <p14:tracePt t="33061" x="4695825" y="3638550"/>
          <p14:tracePt t="33070" x="5105400" y="3502025"/>
          <p14:tracePt t="33078" x="5441950" y="3419475"/>
          <p14:tracePt t="33086" x="5743575" y="3319463"/>
          <p14:tracePt t="33094" x="6145213" y="3228975"/>
          <p14:tracePt t="33102" x="6427788" y="3192463"/>
          <p14:tracePt t="33109" x="6681788" y="3136900"/>
          <p14:tracePt t="33118" x="6919913" y="3100388"/>
          <p14:tracePt t="33126" x="7110413" y="3054350"/>
          <p14:tracePt t="33134" x="7219950" y="3027363"/>
          <p14:tracePt t="33143" x="7339013" y="2982913"/>
          <p14:tracePt t="33150" x="7392988" y="2973388"/>
          <p14:tracePt t="33157" x="7429500" y="2936875"/>
          <p14:tracePt t="33165" x="7439025" y="2927350"/>
          <p14:tracePt t="33173" x="7448550" y="2927350"/>
          <p14:tracePt t="33189" x="7458075" y="2917825"/>
          <p14:tracePt t="33318" x="7475538" y="2900363"/>
          <p14:tracePt t="33334" x="7475538" y="2890838"/>
          <p14:tracePt t="33350" x="7494588" y="2863850"/>
          <p14:tracePt t="33358" x="7494588" y="2836863"/>
          <p14:tracePt t="33366" x="7494588" y="2808288"/>
          <p14:tracePt t="33375" x="7494588" y="2790825"/>
          <p14:tracePt t="33382" x="7494588" y="2754313"/>
          <p14:tracePt t="33392" x="7494588" y="2717800"/>
          <p14:tracePt t="33398" x="7494588" y="2708275"/>
          <p14:tracePt t="33409" x="7475538" y="2681288"/>
          <p14:tracePt t="33414" x="7448550" y="2662238"/>
          <p14:tracePt t="33424" x="7439025" y="2662238"/>
          <p14:tracePt t="33430" x="7412038" y="2654300"/>
          <p14:tracePt t="33439" x="7402513" y="2644775"/>
          <p14:tracePt t="33454" x="7392988" y="2617788"/>
          <p14:tracePt t="33470" x="7392988" y="2608263"/>
          <p14:tracePt t="33478" x="7392988" y="2581275"/>
          <p14:tracePt t="33486" x="7385050" y="2571750"/>
          <p14:tracePt t="33494" x="7366000" y="2562225"/>
          <p14:tracePt t="33502" x="7356475" y="2544763"/>
          <p14:tracePt t="33511" x="7339013" y="2508250"/>
          <p14:tracePt t="33518" x="7319963" y="2498725"/>
          <p14:tracePt t="33527" x="7302500" y="2481263"/>
          <p14:tracePt t="33534" x="7292975" y="2471738"/>
          <p14:tracePt t="33542" x="7275513" y="2444750"/>
          <p14:tracePt t="33550" x="7256463" y="2425700"/>
          <p14:tracePt t="33566" x="7239000" y="2425700"/>
          <p14:tracePt t="33590" x="7229475" y="2425700"/>
          <p14:tracePt t="33719" x="7239000" y="2425700"/>
          <p14:tracePt t="33727" x="7256463" y="2425700"/>
          <p14:tracePt t="33751" x="7265988" y="2425700"/>
          <p14:tracePt t="33863" x="7256463" y="2425700"/>
          <p14:tracePt t="33877" x="7248525" y="2425700"/>
          <p14:tracePt t="33893" x="7239000" y="2425700"/>
          <p14:tracePt t="33909" x="7229475" y="2416175"/>
          <p14:tracePt t="33918" x="7229475" y="2408238"/>
          <p14:tracePt t="33926" x="7229475" y="2398713"/>
          <p14:tracePt t="33934" x="7229475" y="2379663"/>
          <p14:tracePt t="33941" x="7229475" y="2343150"/>
          <p14:tracePt t="33950" x="7212013" y="2316163"/>
          <p14:tracePt t="33958" x="7202488" y="2289175"/>
          <p14:tracePt t="33965" x="7183438" y="2262188"/>
          <p14:tracePt t="33974" x="7175500" y="2252663"/>
          <p14:tracePt t="33982" x="7175500" y="2243138"/>
          <p14:tracePt t="33990" x="7175500" y="2225675"/>
          <p14:tracePt t="33998" x="7175500" y="2216150"/>
          <p14:tracePt t="34007" x="7165975" y="2206625"/>
          <p14:tracePt t="34022" x="7165975" y="2197100"/>
          <p14:tracePt t="34062" x="7165975" y="2179638"/>
          <p14:tracePt t="34078" x="7165975" y="2170113"/>
          <p14:tracePt t="34086" x="7165975" y="2160588"/>
          <p14:tracePt t="34094" x="7165975" y="2143125"/>
          <p14:tracePt t="34102" x="7175500" y="2133600"/>
          <p14:tracePt t="34110" x="7183438" y="2116138"/>
          <p14:tracePt t="34134" x="7183438" y="2097088"/>
          <p14:tracePt t="34141" x="7183438" y="2089150"/>
          <p14:tracePt t="34150" x="7183438" y="2079625"/>
          <p14:tracePt t="34158" x="7192963" y="2070100"/>
          <p14:tracePt t="34175" x="7192963" y="2052638"/>
          <p14:tracePt t="34199" x="7192963" y="2043113"/>
          <p14:tracePt t="34215" x="7202488" y="2024063"/>
          <p14:tracePt t="34239" x="7202488" y="2016125"/>
          <p14:tracePt t="34990" x="7212013" y="2006600"/>
          <p14:tracePt t="34998" x="7219950" y="2006600"/>
          <p14:tracePt t="35007" x="7229475" y="2006600"/>
          <p14:tracePt t="35014" x="7248525" y="2006600"/>
          <p14:tracePt t="35025" x="7275513" y="2016125"/>
          <p14:tracePt t="35031" x="7275513" y="2060575"/>
          <p14:tracePt t="35038" x="7275513" y="2097088"/>
          <p14:tracePt t="35061" x="7239000" y="2170113"/>
          <p14:tracePt t="35062" x="7212013" y="2206625"/>
          <p14:tracePt t="35070" x="7202488" y="2216150"/>
          <p14:tracePt t="35078" x="7175500" y="2233613"/>
          <p14:tracePt t="35086" x="7165975" y="2252663"/>
          <p14:tracePt t="35095" x="7156450" y="2262188"/>
          <p14:tracePt t="35102" x="7146925" y="2262188"/>
          <p14:tracePt t="35110" x="7138988" y="2270125"/>
          <p14:tracePt t="35118" x="7129463" y="2289175"/>
          <p14:tracePt t="35134" x="7129463" y="2298700"/>
          <p14:tracePt t="35143" x="7119938" y="2306638"/>
          <p14:tracePt t="35158" x="7119938" y="2325688"/>
          <p14:tracePt t="35166" x="7119938" y="2335213"/>
          <p14:tracePt t="35262" x="7110413" y="2352675"/>
          <p14:tracePt t="35286" x="7102475" y="2352675"/>
          <p14:tracePt t="35582" x="7073900" y="2371725"/>
          <p14:tracePt t="35590" x="7065963" y="2379663"/>
          <p14:tracePt t="35607" x="7046913" y="2389188"/>
          <p14:tracePt t="35614" x="7037388" y="2398713"/>
          <p14:tracePt t="35630" x="7029450" y="2408238"/>
          <p14:tracePt t="35639" x="7029450" y="2416175"/>
          <p14:tracePt t="35654" x="7029450" y="2425700"/>
          <p14:tracePt t="35670" x="7029450" y="2444750"/>
          <p14:tracePt t="35862" x="7019925" y="2452688"/>
          <p14:tracePt t="38198" x="7010400" y="2452688"/>
          <p14:tracePt t="38206" x="6973888" y="2471738"/>
          <p14:tracePt t="38215" x="6929438" y="2517775"/>
          <p14:tracePt t="38223" x="6873875" y="2635250"/>
          <p14:tracePt t="38231" x="6846888" y="2735263"/>
          <p14:tracePt t="38241" x="6791325" y="2827338"/>
          <p14:tracePt t="38246" x="6727825" y="2946400"/>
          <p14:tracePt t="38254" x="6673850" y="3100388"/>
          <p14:tracePt t="38262" x="6645275" y="3173413"/>
          <p14:tracePt t="38270" x="6581775" y="3328988"/>
          <p14:tracePt t="38278" x="6554788" y="3392488"/>
          <p14:tracePt t="38286" x="6491288" y="3492500"/>
          <p14:tracePt t="38294" x="6435725" y="3575050"/>
          <p14:tracePt t="38302" x="6381750" y="3657600"/>
          <p14:tracePt t="38310" x="6326188" y="3738563"/>
          <p14:tracePt t="38318" x="6299200" y="3767138"/>
          <p14:tracePt t="38325" x="6254750" y="3830638"/>
          <p14:tracePt t="38334" x="6235700" y="3857625"/>
          <p14:tracePt t="38341" x="6218238" y="3884613"/>
          <p14:tracePt t="38350" x="6189663" y="3921125"/>
          <p14:tracePt t="38359" x="6172200" y="3940175"/>
          <p14:tracePt t="38366" x="6162675" y="3948113"/>
          <p14:tracePt t="38382" x="6153150" y="3957638"/>
          <p14:tracePt t="38389" x="6145213" y="3967163"/>
          <p14:tracePt t="38405" x="6108700" y="3994150"/>
          <p14:tracePt t="38413" x="6089650" y="4013200"/>
          <p14:tracePt t="38422" x="6072188" y="4049713"/>
          <p14:tracePt t="38429" x="6053138" y="4067175"/>
          <p14:tracePt t="38439" x="6026150" y="4094163"/>
          <p14:tracePt t="38446" x="5999163" y="4130675"/>
          <p14:tracePt t="38454" x="5962650" y="4159250"/>
          <p14:tracePt t="38462" x="5953125" y="4176713"/>
          <p14:tracePt t="38470" x="5943600" y="4195763"/>
          <p14:tracePt t="38478" x="5935663" y="4213225"/>
          <p14:tracePt t="38486" x="5916613" y="4249738"/>
          <p14:tracePt t="38502" x="5916613" y="4259263"/>
          <p14:tracePt t="38663" x="5916613" y="4268788"/>
          <p14:tracePt t="38671" x="5907088" y="4276725"/>
          <p14:tracePt t="38685" x="5899150" y="4295775"/>
          <p14:tracePt t="38701" x="5889625" y="4313238"/>
          <p14:tracePt t="38709" x="5889625" y="4322763"/>
          <p14:tracePt t="38717" x="5880100" y="4332288"/>
          <p14:tracePt t="38725" x="5880100" y="4340225"/>
          <p14:tracePt t="38733" x="5862638" y="4359275"/>
          <p14:tracePt t="38741" x="5853113" y="4359275"/>
          <p14:tracePt t="38749" x="5834063" y="4386263"/>
          <p14:tracePt t="38757" x="5826125" y="4405313"/>
          <p14:tracePt t="38765" x="5797550" y="4449763"/>
          <p14:tracePt t="38773" x="5780088" y="4486275"/>
          <p14:tracePt t="38781" x="5770563" y="4505325"/>
          <p14:tracePt t="38790" x="5761038" y="4522788"/>
          <p14:tracePt t="38797" x="5753100" y="4532313"/>
          <p14:tracePt t="38805" x="5743575" y="4541838"/>
          <p14:tracePt t="38813" x="5734050" y="4551363"/>
          <p14:tracePt t="38821" x="5724525" y="4559300"/>
          <p14:tracePt t="38829" x="5688013" y="4595813"/>
          <p14:tracePt t="38838" x="5670550" y="4614863"/>
          <p14:tracePt t="38845" x="5661025" y="4624388"/>
          <p14:tracePt t="38853" x="5634038" y="4651375"/>
          <p14:tracePt t="38861" x="5624513" y="4651375"/>
          <p14:tracePt t="38870" x="5607050" y="4660900"/>
          <p14:tracePt t="38878" x="5588000" y="4687888"/>
          <p14:tracePt t="38894" x="5580063" y="4687888"/>
          <p14:tracePt t="38910" x="5580063" y="4697413"/>
          <p14:tracePt t="38918" x="5570538" y="4697413"/>
          <p14:tracePt t="39143" x="5543550" y="4697413"/>
          <p14:tracePt t="39151" x="5514975" y="4697413"/>
          <p14:tracePt t="39158" x="5470525" y="4697413"/>
          <p14:tracePt t="39166" x="5441950" y="4697413"/>
          <p14:tracePt t="39176" x="5387975" y="4697413"/>
          <p14:tracePt t="39181" x="5341938" y="4697413"/>
          <p14:tracePt t="39189" x="5287963" y="4697413"/>
          <p14:tracePt t="39197" x="5232400" y="4714875"/>
          <p14:tracePt t="39205" x="5187950" y="4714875"/>
          <p14:tracePt t="39213" x="5132388" y="4732338"/>
          <p14:tracePt t="39222" x="5114925" y="4732338"/>
          <p14:tracePt t="39229" x="5086350" y="4732338"/>
          <p14:tracePt t="39238" x="5078413" y="4732338"/>
          <p14:tracePt t="39245" x="5068888" y="4732338"/>
          <p14:tracePt t="39390" x="5041900" y="4724400"/>
          <p14:tracePt t="39406" x="5041900" y="4705350"/>
          <p14:tracePt t="39415" x="5032375" y="4678363"/>
          <p14:tracePt t="39423" x="5032375" y="4660900"/>
          <p14:tracePt t="39430" x="5032375" y="4641850"/>
          <p14:tracePt t="39441" x="5032375" y="4624388"/>
          <p14:tracePt t="39446" x="5032375" y="4595813"/>
          <p14:tracePt t="39455" x="5032375" y="4587875"/>
          <p14:tracePt t="39462" x="5041900" y="4559300"/>
          <p14:tracePt t="39471" x="5049838" y="4551363"/>
          <p14:tracePt t="39478" x="5059363" y="4522788"/>
          <p14:tracePt t="39486" x="5105400" y="4495800"/>
          <p14:tracePt t="39494" x="5132388" y="4486275"/>
          <p14:tracePt t="39502" x="5195888" y="4449763"/>
          <p14:tracePt t="39510" x="5214938" y="4441825"/>
          <p14:tracePt t="39518" x="5268913" y="4405313"/>
          <p14:tracePt t="39527" x="5305425" y="4395788"/>
          <p14:tracePt t="39534" x="5341938" y="4368800"/>
          <p14:tracePt t="39542" x="5351463" y="4368800"/>
          <p14:tracePt t="39550" x="5378450" y="4349750"/>
          <p14:tracePt t="39558" x="5405438" y="4340225"/>
          <p14:tracePt t="39566" x="5441950" y="4340225"/>
          <p14:tracePt t="39574" x="5470525" y="4332288"/>
          <p14:tracePt t="39591" x="5487988" y="4332288"/>
          <p14:tracePt t="39598" x="5497513" y="4332288"/>
          <p14:tracePt t="39606" x="5507038" y="4332288"/>
          <p14:tracePt t="39614" x="5524500" y="4332288"/>
          <p14:tracePt t="39624" x="5534025" y="4332288"/>
          <p14:tracePt t="39630" x="5551488" y="4332288"/>
          <p14:tracePt t="39640" x="5597525" y="4332288"/>
          <p14:tracePt t="39646" x="5634038" y="4332288"/>
          <p14:tracePt t="39654" x="5688013" y="4332288"/>
          <p14:tracePt t="39662" x="5734050" y="4349750"/>
          <p14:tracePt t="39670" x="5789613" y="4349750"/>
          <p14:tracePt t="39678" x="5807075" y="4359275"/>
          <p14:tracePt t="39686" x="5853113" y="4359275"/>
          <p14:tracePt t="39694" x="5862638" y="4359275"/>
          <p14:tracePt t="39799" x="5870575" y="4359275"/>
          <p14:tracePt t="39815" x="5870575" y="4376738"/>
          <p14:tracePt t="39823" x="5853113" y="4413250"/>
          <p14:tracePt t="39830" x="5770563" y="4441825"/>
          <p14:tracePt t="39839" x="5724525" y="4459288"/>
          <p14:tracePt t="39847" x="5670550" y="4486275"/>
          <p14:tracePt t="39858" x="5624513" y="4505325"/>
          <p14:tracePt t="39863" x="5580063" y="4532313"/>
          <p14:tracePt t="39871" x="5543550" y="4532313"/>
          <p14:tracePt t="39878" x="5514975" y="4541838"/>
          <p14:tracePt t="39886" x="5497513" y="4541838"/>
          <p14:tracePt t="39894" x="5478463" y="4559300"/>
          <p14:tracePt t="39902" x="5470525" y="4559300"/>
          <p14:tracePt t="39910" x="5461000" y="4568825"/>
          <p14:tracePt t="39926" x="5461000" y="4578350"/>
          <p14:tracePt t="39942" x="5461000" y="4587875"/>
          <p14:tracePt t="39950" x="5441950" y="4614863"/>
          <p14:tracePt t="39982" x="5424488" y="4632325"/>
          <p14:tracePt t="39990" x="5414963" y="4641850"/>
          <p14:tracePt t="39998" x="5405438" y="4651375"/>
          <p14:tracePt t="40006" x="5397500" y="4660900"/>
          <p14:tracePt t="40024" x="5387975" y="4668838"/>
          <p14:tracePt t="40039" x="5378450" y="4678363"/>
          <p14:tracePt t="40127" x="5368925" y="4678363"/>
          <p14:tracePt t="40135" x="5351463" y="4678363"/>
          <p14:tracePt t="40142" x="5341938" y="4678363"/>
          <p14:tracePt t="40150" x="5334000" y="4678363"/>
          <p14:tracePt t="40158" x="5324475" y="4678363"/>
          <p14:tracePt t="40166" x="5314950" y="4678363"/>
          <p14:tracePt t="40175" x="5297488" y="4678363"/>
          <p14:tracePt t="40182" x="5260975" y="4678363"/>
          <p14:tracePt t="40192" x="5232400" y="4678363"/>
          <p14:tracePt t="40198" x="5195888" y="4678363"/>
          <p14:tracePt t="40209" x="5151438" y="4668838"/>
          <p14:tracePt t="40215" x="5122863" y="4668838"/>
          <p14:tracePt t="40225" x="5068888" y="4668838"/>
          <p14:tracePt t="40230" x="4995863" y="4668838"/>
          <p14:tracePt t="40239" x="4941888" y="4668838"/>
          <p14:tracePt t="40246" x="4876800" y="4668838"/>
          <p14:tracePt t="40254" x="4849813" y="4668838"/>
          <p14:tracePt t="40262" x="4795838" y="4668838"/>
          <p14:tracePt t="40270" x="4695825" y="4705350"/>
          <p14:tracePt t="40278" x="4530725" y="4732338"/>
          <p14:tracePt t="40286" x="4367213" y="4760913"/>
          <p14:tracePt t="40294" x="4165600" y="4778375"/>
          <p14:tracePt t="40302" x="3883025" y="4797425"/>
          <p14:tracePt t="40309" x="3709988" y="4797425"/>
          <p14:tracePt t="40318" x="3573463" y="4787900"/>
          <p14:tracePt t="40326" x="3409950" y="4797425"/>
          <p14:tracePt t="40333" x="3171825" y="4741863"/>
          <p14:tracePt t="40341" x="2917825" y="4687888"/>
          <p14:tracePt t="40350" x="2752725" y="4605338"/>
          <p14:tracePt t="40359" x="2598738" y="4595813"/>
          <p14:tracePt t="40366" x="2452688" y="4559300"/>
          <p14:tracePt t="40374" x="2416175" y="4514850"/>
          <p14:tracePt t="40381" x="2360613" y="4505325"/>
          <p14:tracePt t="40390" x="2343150" y="4486275"/>
          <p14:tracePt t="40414" x="2370138" y="4486275"/>
          <p14:tracePt t="40424" x="2443163" y="4486275"/>
          <p14:tracePt t="40430" x="2498725" y="4486275"/>
          <p14:tracePt t="40440" x="2516188" y="4486275"/>
          <p14:tracePt t="40446" x="2533650" y="4486275"/>
          <p14:tracePt t="40462" x="2543175" y="4486275"/>
          <p14:tracePt t="40510" x="2533650" y="4478338"/>
          <p14:tracePt t="40518" x="2506663" y="4468813"/>
          <p14:tracePt t="40534" x="2498725" y="4459288"/>
          <p14:tracePt t="40814" x="2470150" y="4459288"/>
          <p14:tracePt t="40823" x="2443163" y="4478338"/>
          <p14:tracePt t="40830" x="2433638" y="4495800"/>
          <p14:tracePt t="40839" x="2416175" y="4514850"/>
          <p14:tracePt t="40846" x="2406650" y="4551363"/>
          <p14:tracePt t="40855" x="2397125" y="4587875"/>
          <p14:tracePt t="40862" x="2389188" y="4632325"/>
          <p14:tracePt t="40870" x="2370138" y="4660900"/>
          <p14:tracePt t="40878" x="2360613" y="4678363"/>
          <p14:tracePt t="40886" x="2360613" y="4687888"/>
          <p14:tracePt t="40893" x="2343150" y="4705350"/>
          <p14:tracePt t="41062" x="2324100" y="4697413"/>
          <p14:tracePt t="41070" x="2324100" y="4678363"/>
          <p14:tracePt t="41077" x="2324100" y="4651375"/>
          <p14:tracePt t="41085" x="2324100" y="4632325"/>
          <p14:tracePt t="41093" x="2324100" y="4587875"/>
          <p14:tracePt t="41101" x="2324100" y="4551363"/>
          <p14:tracePt t="41109" x="2324100" y="4522788"/>
          <p14:tracePt t="41117" x="2324100" y="4486275"/>
          <p14:tracePt t="41125" x="2343150" y="4441825"/>
          <p14:tracePt t="41133" x="2360613" y="4422775"/>
          <p14:tracePt t="41141" x="2389188" y="4395788"/>
          <p14:tracePt t="41149" x="2406650" y="4376738"/>
          <p14:tracePt t="41159" x="2425700" y="4359275"/>
          <p14:tracePt t="41165" x="2433638" y="4349750"/>
          <p14:tracePt t="41173" x="2443163" y="4332288"/>
          <p14:tracePt t="41189" x="2462213" y="4322763"/>
          <p14:tracePt t="41205" x="2470150" y="4313238"/>
          <p14:tracePt t="41213" x="2479675" y="4313238"/>
          <p14:tracePt t="41230" x="2479675" y="4303713"/>
          <p14:tracePt t="41240" x="2489200" y="4295775"/>
          <p14:tracePt t="41255" x="2498725" y="4295775"/>
          <p14:tracePt t="41262" x="2506663" y="4295775"/>
          <p14:tracePt t="41270" x="2516188" y="4286250"/>
          <p14:tracePt t="41278" x="2543175" y="4286250"/>
          <p14:tracePt t="41286" x="2562225" y="4286250"/>
          <p14:tracePt t="41294" x="2589213" y="4286250"/>
          <p14:tracePt t="41302" x="2606675" y="4286250"/>
          <p14:tracePt t="41310" x="2635250" y="4286250"/>
          <p14:tracePt t="41318" x="2662238" y="4286250"/>
          <p14:tracePt t="41326" x="2698750" y="4313238"/>
          <p14:tracePt t="41334" x="2716213" y="4332288"/>
          <p14:tracePt t="41343" x="2725738" y="4368800"/>
          <p14:tracePt t="41350" x="2735263" y="4368800"/>
          <p14:tracePt t="41430" x="2735263" y="4376738"/>
          <p14:tracePt t="41439" x="2735263" y="4386263"/>
          <p14:tracePt t="41446" x="2735263" y="4395788"/>
          <p14:tracePt t="41455" x="2716213" y="4422775"/>
          <p14:tracePt t="41462" x="2679700" y="4441825"/>
          <p14:tracePt t="41470" x="2606675" y="4495800"/>
          <p14:tracePt t="41478" x="2579688" y="4495800"/>
          <p14:tracePt t="41486" x="2533650" y="4514850"/>
          <p14:tracePt t="41494" x="2516188" y="4522788"/>
          <p14:tracePt t="41502" x="2506663" y="4522788"/>
          <p14:tracePt t="41510" x="2498725" y="4522788"/>
          <p14:tracePt t="41575" x="2543175" y="4522788"/>
          <p14:tracePt t="41582" x="2671763" y="4522788"/>
          <p14:tracePt t="41589" x="2817813" y="4459288"/>
          <p14:tracePt t="41598" x="3008313" y="4395788"/>
          <p14:tracePt t="41607" x="3300413" y="4313238"/>
          <p14:tracePt t="41614" x="3756025" y="4176713"/>
          <p14:tracePt t="41625" x="4230688" y="4057650"/>
          <p14:tracePt t="41629" x="4795838" y="3875088"/>
          <p14:tracePt t="41640" x="5387975" y="3694113"/>
          <p14:tracePt t="41646" x="5907088" y="3548063"/>
          <p14:tracePt t="41655" x="6391275" y="3402013"/>
          <p14:tracePt t="41662" x="6864350" y="3282950"/>
          <p14:tracePt t="41670" x="7202488" y="3173413"/>
          <p14:tracePt t="41678" x="7494588" y="3119438"/>
          <p14:tracePt t="41686" x="7675563" y="3073400"/>
          <p14:tracePt t="41694" x="7831138" y="3027363"/>
          <p14:tracePt t="41702" x="7977188" y="3000375"/>
          <p14:tracePt t="41711" x="8104188" y="2954338"/>
          <p14:tracePt t="41718" x="8204200" y="2927350"/>
          <p14:tracePt t="41727" x="8305800" y="2881313"/>
          <p14:tracePt t="41734" x="8342313" y="2873375"/>
          <p14:tracePt t="41743" x="8386763" y="2863850"/>
          <p14:tracePt t="41750" x="8432800" y="2827338"/>
          <p14:tracePt t="41758" x="8442325" y="2827338"/>
          <p14:tracePt t="41766" x="8451850" y="2817813"/>
          <p14:tracePt t="41774" x="8459788" y="2817813"/>
          <p14:tracePt t="41782" x="8469313" y="2808288"/>
          <p14:tracePt t="41798" x="8478838" y="2790825"/>
          <p14:tracePt t="41830" x="8478838" y="2781300"/>
          <p14:tracePt t="41839" x="8478838" y="2763838"/>
          <p14:tracePt t="41846" x="8478838" y="2754313"/>
          <p14:tracePt t="41854" x="8488363" y="2744788"/>
          <p14:tracePt t="41862" x="8496300" y="2735263"/>
          <p14:tracePt t="41870" x="8515350" y="2717800"/>
          <p14:tracePt t="41886" x="8523288" y="2690813"/>
          <p14:tracePt t="41894" x="8532813" y="2671763"/>
          <p14:tracePt t="41902" x="8532813" y="2662238"/>
          <p14:tracePt t="41910" x="8532813" y="2644775"/>
          <p14:tracePt t="41918" x="8542338" y="2617788"/>
          <p14:tracePt t="41926" x="8542338" y="2581275"/>
          <p14:tracePt t="41934" x="8542338" y="2571750"/>
          <p14:tracePt t="41942" x="8542338" y="2544763"/>
          <p14:tracePt t="41950" x="8496300" y="2508250"/>
          <p14:tracePt t="41959" x="8478838" y="2462213"/>
          <p14:tracePt t="41966" x="8442325" y="2435225"/>
          <p14:tracePt t="41974" x="8342313" y="2362200"/>
          <p14:tracePt t="41982" x="8232775" y="2316163"/>
          <p14:tracePt t="41991" x="8096250" y="2262188"/>
          <p14:tracePt t="41998" x="8040688" y="2243138"/>
          <p14:tracePt t="42007" x="7994650" y="2233613"/>
          <p14:tracePt t="42014" x="7967663" y="2233613"/>
          <p14:tracePt t="42024" x="7940675" y="2225675"/>
          <p14:tracePt t="42030" x="7904163" y="2225675"/>
          <p14:tracePt t="42086" x="7894638" y="2216150"/>
          <p14:tracePt t="42102" x="7894638" y="2197100"/>
          <p14:tracePt t="42110" x="7894638" y="2189163"/>
          <p14:tracePt t="42118" x="7894638" y="2160588"/>
          <p14:tracePt t="42126" x="7885113" y="2125663"/>
          <p14:tracePt t="42134" x="7877175" y="2106613"/>
          <p14:tracePt t="42143" x="7867650" y="2089150"/>
          <p14:tracePt t="42150" x="7850188" y="2070100"/>
          <p14:tracePt t="42158" x="7850188" y="2060575"/>
          <p14:tracePt t="42174" x="7850188" y="2052638"/>
          <p14:tracePt t="42710" x="7840663" y="2052638"/>
          <p14:tracePt t="42718" x="7813675" y="2070100"/>
          <p14:tracePt t="42726" x="7794625" y="2097088"/>
          <p14:tracePt t="42734" x="7748588" y="2106613"/>
          <p14:tracePt t="42743" x="7731125" y="2133600"/>
          <p14:tracePt t="42750" x="7712075" y="2143125"/>
          <p14:tracePt t="42759" x="7694613" y="2160588"/>
          <p14:tracePt t="42766" x="7658100" y="2170113"/>
          <p14:tracePt t="42774" x="7648575" y="2179638"/>
          <p14:tracePt t="43614" x="7648575" y="2189163"/>
          <p14:tracePt t="48214" x="7602538" y="2262188"/>
          <p14:tracePt t="48221" x="7602538" y="2371725"/>
          <p14:tracePt t="48230" x="7539038" y="2525713"/>
          <p14:tracePt t="48238" x="7494588" y="2662238"/>
          <p14:tracePt t="48246" x="7466013" y="2790825"/>
          <p14:tracePt t="48255" x="7439025" y="2900363"/>
          <p14:tracePt t="48262" x="7429500" y="3000375"/>
          <p14:tracePt t="48269" x="7402513" y="3054350"/>
          <p14:tracePt t="48278" x="7392988" y="3100388"/>
          <p14:tracePt t="48286" x="7392988" y="3109913"/>
          <p14:tracePt t="48294" x="7392988" y="3119438"/>
          <p14:tracePt t="48301" x="7392988" y="3136900"/>
          <p14:tracePt t="48318" x="7392988" y="3155950"/>
          <p14:tracePt t="48326" x="7402513" y="3155950"/>
          <p14:tracePt t="48341" x="7402513" y="3163888"/>
          <p14:tracePt t="48398" x="7439025" y="3163888"/>
          <p14:tracePt t="48406" x="7475538" y="3192463"/>
          <p14:tracePt t="48414" x="7494588" y="3192463"/>
          <p14:tracePt t="48422" x="7531100" y="3192463"/>
          <p14:tracePt t="48430" x="7585075" y="3200400"/>
          <p14:tracePt t="48442" x="7602538" y="3200400"/>
          <p14:tracePt t="48446" x="7658100" y="3209925"/>
          <p14:tracePt t="48456" x="7704138" y="3209925"/>
          <p14:tracePt t="48462" x="7740650" y="3219450"/>
          <p14:tracePt t="48472" x="7785100" y="3219450"/>
          <p14:tracePt t="48478" x="7813675" y="3219450"/>
          <p14:tracePt t="48485" x="7858125" y="3246438"/>
          <p14:tracePt t="48493" x="7904163" y="3255963"/>
          <p14:tracePt t="48501" x="7977188" y="3255963"/>
          <p14:tracePt t="48509" x="8050213" y="3282950"/>
          <p14:tracePt t="48517" x="8169275" y="3309938"/>
          <p14:tracePt t="48525" x="8332788" y="3319463"/>
          <p14:tracePt t="48533" x="8478838" y="3338513"/>
          <p14:tracePt t="48541" x="8642350" y="3355975"/>
          <p14:tracePt t="48549" x="8870950" y="338296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371600" y="0"/>
            <a:ext cx="7772400" cy="1143000"/>
          </a:xfrm>
        </p:spPr>
        <p:txBody>
          <a:bodyPr/>
          <a:lstStyle/>
          <a:p>
            <a:pPr eaLnBrk="1" hangingPunct="1"/>
            <a:r>
              <a:rPr lang="ja-JP" altLang="en-US" dirty="0"/>
              <a:t>Ｗｒｉｔｅ　Ｔｈｒｏｕｇｈ　Ｃａｃｈｅ</a:t>
            </a:r>
            <a:br>
              <a:rPr lang="ja-JP" altLang="en-US" dirty="0"/>
            </a:br>
            <a:r>
              <a:rPr lang="ja-JP" altLang="en-US" dirty="0"/>
              <a:t>（</a:t>
            </a:r>
            <a:r>
              <a:rPr lang="en-US" altLang="ja-JP" dirty="0"/>
              <a:t>Invalidate type</a:t>
            </a:r>
            <a:r>
              <a:rPr lang="ja-JP" altLang="en-US" dirty="0"/>
              <a:t>：</a:t>
            </a:r>
            <a:r>
              <a:rPr lang="en-US" altLang="ja-JP" dirty="0"/>
              <a:t>Data write into</a:t>
            </a:r>
            <a:r>
              <a:rPr lang="ja-JP" altLang="en-US" dirty="0"/>
              <a:t>）</a:t>
            </a:r>
          </a:p>
        </p:txBody>
      </p:sp>
      <p:sp>
        <p:nvSpPr>
          <p:cNvPr id="26627" name="Oval 3"/>
          <p:cNvSpPr>
            <a:spLocks noChangeArrowheads="1"/>
          </p:cNvSpPr>
          <p:nvPr/>
        </p:nvSpPr>
        <p:spPr bwMode="auto">
          <a:xfrm>
            <a:off x="1981200" y="548005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28" name="Rectangle 4"/>
          <p:cNvSpPr>
            <a:spLocks noChangeArrowheads="1"/>
          </p:cNvSpPr>
          <p:nvPr/>
        </p:nvSpPr>
        <p:spPr bwMode="auto">
          <a:xfrm>
            <a:off x="1981200" y="403225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29" name="Line 5"/>
          <p:cNvSpPr>
            <a:spLocks noChangeShapeType="1"/>
          </p:cNvSpPr>
          <p:nvPr/>
        </p:nvSpPr>
        <p:spPr bwMode="auto">
          <a:xfrm>
            <a:off x="2362200" y="50228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0" name="Line 6"/>
          <p:cNvSpPr>
            <a:spLocks noChangeShapeType="1"/>
          </p:cNvSpPr>
          <p:nvPr/>
        </p:nvSpPr>
        <p:spPr bwMode="auto">
          <a:xfrm>
            <a:off x="2362200" y="36512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1" name="AutoShape 7"/>
          <p:cNvSpPr>
            <a:spLocks noChangeArrowheads="1"/>
          </p:cNvSpPr>
          <p:nvPr/>
        </p:nvSpPr>
        <p:spPr bwMode="auto">
          <a:xfrm>
            <a:off x="304800" y="2916238"/>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6632" name="Group 8"/>
          <p:cNvGrpSpPr>
            <a:grpSpLocks/>
          </p:cNvGrpSpPr>
          <p:nvPr/>
        </p:nvGrpSpPr>
        <p:grpSpPr bwMode="auto">
          <a:xfrm>
            <a:off x="4876800" y="3651250"/>
            <a:ext cx="762000" cy="2514600"/>
            <a:chOff x="672" y="2208"/>
            <a:chExt cx="480" cy="1584"/>
          </a:xfrm>
        </p:grpSpPr>
        <p:sp>
          <p:nvSpPr>
            <p:cNvPr id="26658"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59"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60"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61"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6633" name="Group 13"/>
          <p:cNvGrpSpPr>
            <a:grpSpLocks/>
          </p:cNvGrpSpPr>
          <p:nvPr/>
        </p:nvGrpSpPr>
        <p:grpSpPr bwMode="auto">
          <a:xfrm>
            <a:off x="3429000" y="3651250"/>
            <a:ext cx="762000" cy="2514600"/>
            <a:chOff x="672" y="2208"/>
            <a:chExt cx="480" cy="1584"/>
          </a:xfrm>
        </p:grpSpPr>
        <p:sp>
          <p:nvSpPr>
            <p:cNvPr id="26654"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55"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56"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57"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6634" name="Group 18"/>
          <p:cNvGrpSpPr>
            <a:grpSpLocks/>
          </p:cNvGrpSpPr>
          <p:nvPr/>
        </p:nvGrpSpPr>
        <p:grpSpPr bwMode="auto">
          <a:xfrm>
            <a:off x="6324600" y="3651250"/>
            <a:ext cx="762000" cy="2514600"/>
            <a:chOff x="672" y="2208"/>
            <a:chExt cx="480" cy="1584"/>
          </a:xfrm>
        </p:grpSpPr>
        <p:sp>
          <p:nvSpPr>
            <p:cNvPr id="26650"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51"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52"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53"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635" name="Rectangle 23"/>
          <p:cNvSpPr>
            <a:spLocks noChangeArrowheads="1"/>
          </p:cNvSpPr>
          <p:nvPr/>
        </p:nvSpPr>
        <p:spPr bwMode="auto">
          <a:xfrm>
            <a:off x="3429000" y="212725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Main</a:t>
            </a:r>
            <a:r>
              <a:rPr lang="ja-JP" altLang="en-US" sz="1800" dirty="0">
                <a:latin typeface="Times New Roman" panose="02020603050405020304" pitchFamily="18" charset="0"/>
              </a:rPr>
              <a:t>　</a:t>
            </a:r>
            <a:r>
              <a:rPr lang="en-US" altLang="ja-JP" sz="1800" dirty="0">
                <a:latin typeface="Times New Roman" panose="02020603050405020304" pitchFamily="18" charset="0"/>
              </a:rPr>
              <a:t>Memory</a:t>
            </a:r>
          </a:p>
          <a:p>
            <a:pPr algn="ctr" eaLnBrk="1" hangingPunct="1">
              <a:spcBef>
                <a:spcPct val="0"/>
              </a:spcBef>
              <a:buClrTx/>
              <a:buSzTx/>
              <a:buFontTx/>
              <a:buNone/>
            </a:pPr>
            <a:r>
              <a:rPr lang="en-US" altLang="ja-JP" sz="1800" dirty="0">
                <a:latin typeface="Times New Roman" panose="02020603050405020304" pitchFamily="18" charset="0"/>
              </a:rPr>
              <a:t>(L2 Cache)</a:t>
            </a:r>
          </a:p>
        </p:txBody>
      </p:sp>
      <p:sp>
        <p:nvSpPr>
          <p:cNvPr id="26636" name="Text Box 24"/>
          <p:cNvSpPr txBox="1">
            <a:spLocks noChangeArrowheads="1"/>
          </p:cNvSpPr>
          <p:nvPr/>
        </p:nvSpPr>
        <p:spPr bwMode="auto">
          <a:xfrm>
            <a:off x="2667000" y="311785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6637" name="Line 25"/>
          <p:cNvSpPr>
            <a:spLocks noChangeShapeType="1"/>
          </p:cNvSpPr>
          <p:nvPr/>
        </p:nvSpPr>
        <p:spPr bwMode="auto">
          <a:xfrm>
            <a:off x="4572000" y="27368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6638" name="Group 26"/>
          <p:cNvGrpSpPr>
            <a:grpSpLocks/>
          </p:cNvGrpSpPr>
          <p:nvPr/>
        </p:nvGrpSpPr>
        <p:grpSpPr bwMode="auto">
          <a:xfrm>
            <a:off x="1219200" y="3940175"/>
            <a:ext cx="962025" cy="633413"/>
            <a:chOff x="806" y="2078"/>
            <a:chExt cx="606" cy="399"/>
          </a:xfrm>
        </p:grpSpPr>
        <p:sp>
          <p:nvSpPr>
            <p:cNvPr id="26648"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6649"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639" name="Text Box 29"/>
          <p:cNvSpPr txBox="1">
            <a:spLocks noChangeArrowheads="1"/>
          </p:cNvSpPr>
          <p:nvPr/>
        </p:nvSpPr>
        <p:spPr bwMode="auto">
          <a:xfrm>
            <a:off x="6384925" y="1558925"/>
            <a:ext cx="1636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sp>
        <p:nvSpPr>
          <p:cNvPr id="26640" name="Text Box 30"/>
          <p:cNvSpPr txBox="1">
            <a:spLocks noChangeArrowheads="1"/>
          </p:cNvSpPr>
          <p:nvPr/>
        </p:nvSpPr>
        <p:spPr bwMode="auto">
          <a:xfrm>
            <a:off x="2124075" y="4365625"/>
            <a:ext cx="417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6" name="Group 31"/>
          <p:cNvGrpSpPr>
            <a:grpSpLocks/>
          </p:cNvGrpSpPr>
          <p:nvPr/>
        </p:nvGrpSpPr>
        <p:grpSpPr bwMode="auto">
          <a:xfrm>
            <a:off x="1279525" y="4870450"/>
            <a:ext cx="930275" cy="622300"/>
            <a:chOff x="806" y="3068"/>
            <a:chExt cx="586" cy="392"/>
          </a:xfrm>
        </p:grpSpPr>
        <p:sp>
          <p:nvSpPr>
            <p:cNvPr id="26646" name="Line 32"/>
            <p:cNvSpPr>
              <a:spLocks noChangeShapeType="1"/>
            </p:cNvSpPr>
            <p:nvPr/>
          </p:nvSpPr>
          <p:spPr bwMode="auto">
            <a:xfrm flipV="1">
              <a:off x="1392" y="3068"/>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47" name="Text Box 33"/>
            <p:cNvSpPr txBox="1">
              <a:spLocks noChangeArrowheads="1"/>
            </p:cNvSpPr>
            <p:nvPr/>
          </p:nvSpPr>
          <p:spPr bwMode="auto">
            <a:xfrm>
              <a:off x="806" y="3210"/>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grpSp>
      <p:sp>
        <p:nvSpPr>
          <p:cNvPr id="305186" name="Line 34"/>
          <p:cNvSpPr>
            <a:spLocks noChangeShapeType="1"/>
          </p:cNvSpPr>
          <p:nvPr/>
        </p:nvSpPr>
        <p:spPr bwMode="auto">
          <a:xfrm flipV="1">
            <a:off x="2286000" y="2584450"/>
            <a:ext cx="2286000" cy="16002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5187" name="Text Box 35"/>
          <p:cNvSpPr txBox="1">
            <a:spLocks noChangeArrowheads="1"/>
          </p:cNvSpPr>
          <p:nvPr/>
        </p:nvSpPr>
        <p:spPr bwMode="auto">
          <a:xfrm>
            <a:off x="3779838" y="3573463"/>
            <a:ext cx="301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Monitoring (Snooping)</a:t>
            </a:r>
            <a:endParaRPr lang="en-US" altLang="ja-JP" sz="2000">
              <a:latin typeface="Times New Roman" panose="02020603050405020304" pitchFamily="18" charset="0"/>
            </a:endParaRPr>
          </a:p>
        </p:txBody>
      </p:sp>
      <p:sp>
        <p:nvSpPr>
          <p:cNvPr id="305188" name="Text Box 36"/>
          <p:cNvSpPr txBox="1">
            <a:spLocks noChangeArrowheads="1"/>
          </p:cNvSpPr>
          <p:nvPr/>
        </p:nvSpPr>
        <p:spPr bwMode="auto">
          <a:xfrm>
            <a:off x="4876800" y="4292601"/>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solidFill>
                  <a:schemeClr val="tx2"/>
                </a:solidFill>
                <a:latin typeface="Times New Roman" panose="02020603050405020304" pitchFamily="18" charset="0"/>
                <a:ea typeface="HGS創英角ｺﾞｼｯｸUB" panose="020B0900000000000000" pitchFamily="50" charset="-128"/>
              </a:rPr>
              <a:t>Ｖ→</a:t>
            </a:r>
            <a:endParaRPr lang="ja-JP" altLang="en-US" sz="2000" dirty="0">
              <a:latin typeface="Times New Roman" panose="02020603050405020304" pitchFamily="18" charset="0"/>
              <a:ea typeface="HGS創英角ｺﾞｼｯｸUB" panose="020B0900000000000000" pitchFamily="50" charset="-128"/>
            </a:endParaRPr>
          </a:p>
        </p:txBody>
      </p:sp>
      <p:sp>
        <p:nvSpPr>
          <p:cNvPr id="305189" name="Text Box 37"/>
          <p:cNvSpPr txBox="1">
            <a:spLocks noChangeArrowheads="1"/>
          </p:cNvSpPr>
          <p:nvPr/>
        </p:nvSpPr>
        <p:spPr bwMode="auto">
          <a:xfrm>
            <a:off x="5405438" y="4275478"/>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000" dirty="0">
                <a:solidFill>
                  <a:srgbClr val="CC0000"/>
                </a:solidFill>
                <a:latin typeface="HGS創英角ｺﾞｼｯｸUB" panose="020B0900000000000000" pitchFamily="50" charset="-128"/>
                <a:ea typeface="HGS創英角ｺﾞｼｯｸUB" panose="020B0900000000000000" pitchFamily="50" charset="-128"/>
              </a:rPr>
              <a:t>I</a:t>
            </a:r>
          </a:p>
        </p:txBody>
      </p:sp>
      <p:pic>
        <p:nvPicPr>
          <p:cNvPr id="2" name="オーディオ 1">
            <a:hlinkClick r:id="" action="ppaction://media"/>
            <a:extLst>
              <a:ext uri="{FF2B5EF4-FFF2-40B4-BE49-F238E27FC236}">
                <a16:creationId xmlns:a16="http://schemas.microsoft.com/office/drawing/2014/main" id="{C7AC1653-D23D-48C4-8DFA-6B5731644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353"/>
    </mc:Choice>
    <mc:Fallback>
      <p:transition spd="slow" advTm="7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5" x="8980488" y="3840163"/>
          <p14:tracePt t="953" x="8870950" y="3840163"/>
          <p14:tracePt t="961" x="8778875" y="3840163"/>
          <p14:tracePt t="969" x="8724900" y="3840163"/>
          <p14:tracePt t="976" x="8632825" y="3840163"/>
          <p14:tracePt t="984" x="8559800" y="3840163"/>
          <p14:tracePt t="993" x="8515350" y="3840163"/>
          <p14:tracePt t="1001" x="8488363" y="3840163"/>
          <p14:tracePt t="1010" x="8442325" y="3840163"/>
          <p14:tracePt t="1016" x="8405813" y="3840163"/>
          <p14:tracePt t="1026" x="8386763" y="3840163"/>
          <p14:tracePt t="1032" x="8359775" y="3840163"/>
          <p14:tracePt t="1043" x="8350250" y="3840163"/>
          <p14:tracePt t="1048" x="8342313" y="3840163"/>
          <p14:tracePt t="1064" x="8323263" y="3840163"/>
          <p14:tracePt t="1081" x="8313738" y="3840163"/>
          <p14:tracePt t="1096" x="8305800" y="3840163"/>
          <p14:tracePt t="1105" x="8277225" y="3840163"/>
          <p14:tracePt t="1112" x="8259763" y="3840163"/>
          <p14:tracePt t="1121" x="8232775" y="3840163"/>
          <p14:tracePt t="1128" x="8186738" y="3840163"/>
          <p14:tracePt t="1137" x="8132763" y="3840163"/>
          <p14:tracePt t="1144" x="8077200" y="3840163"/>
          <p14:tracePt t="1152" x="7986713" y="3840163"/>
          <p14:tracePt t="1160" x="7877175" y="3840163"/>
          <p14:tracePt t="1168" x="7767638" y="3840163"/>
          <p14:tracePt t="1176" x="7639050" y="3840163"/>
          <p14:tracePt t="1184" x="7567613" y="3840163"/>
          <p14:tracePt t="1192" x="7458075" y="3840163"/>
          <p14:tracePt t="1200" x="7402513" y="3840163"/>
          <p14:tracePt t="1209" x="7319963" y="3840163"/>
          <p14:tracePt t="1216" x="7248525" y="3840163"/>
          <p14:tracePt t="1226" x="7138988" y="3840163"/>
          <p14:tracePt t="1232" x="7046913" y="3840163"/>
          <p14:tracePt t="1243" x="6919913" y="3840163"/>
          <p14:tracePt t="1249" x="6754813" y="3840163"/>
          <p14:tracePt t="1258" x="6554788" y="3821113"/>
          <p14:tracePt t="1264" x="6281738" y="3803650"/>
          <p14:tracePt t="1273" x="5926138" y="3738563"/>
          <p14:tracePt t="1280" x="5616575" y="3721100"/>
          <p14:tracePt t="1288" x="5314950" y="3721100"/>
          <p14:tracePt t="1296" x="5086350" y="3721100"/>
          <p14:tracePt t="1305" x="4905375" y="3702050"/>
          <p14:tracePt t="1313" x="4740275" y="3702050"/>
          <p14:tracePt t="1321" x="4594225" y="3702050"/>
          <p14:tracePt t="1328" x="4467225" y="3702050"/>
          <p14:tracePt t="1337" x="4357688" y="3702050"/>
          <p14:tracePt t="1345" x="4248150" y="3702050"/>
          <p14:tracePt t="1353" x="4175125" y="3702050"/>
          <p14:tracePt t="1360" x="4138613" y="3702050"/>
          <p14:tracePt t="1368" x="4094163" y="3702050"/>
          <p14:tracePt t="1377" x="4075113" y="3702050"/>
          <p14:tracePt t="1393" x="4057650" y="3702050"/>
          <p14:tracePt t="1433" x="4048125" y="3702050"/>
          <p14:tracePt t="1442" x="4038600" y="3702050"/>
          <p14:tracePt t="1449" x="4021138" y="3702050"/>
          <p14:tracePt t="1459" x="4002088" y="3702050"/>
          <p14:tracePt t="1465" x="3975100" y="3702050"/>
          <p14:tracePt t="1473" x="3948113" y="3702050"/>
          <p14:tracePt t="1481" x="3892550" y="3702050"/>
          <p14:tracePt t="1489" x="3829050" y="3730625"/>
          <p14:tracePt t="1497" x="3783013" y="3730625"/>
          <p14:tracePt t="1505" x="3729038" y="3757613"/>
          <p14:tracePt t="1513" x="3646488" y="3775075"/>
          <p14:tracePt t="1521" x="3609975" y="3794125"/>
          <p14:tracePt t="1530" x="3563938" y="3803650"/>
          <p14:tracePt t="1537" x="3546475" y="3811588"/>
          <p14:tracePt t="1545" x="3500438" y="3821113"/>
          <p14:tracePt t="1553" x="3500438" y="3830638"/>
          <p14:tracePt t="1561" x="3482975" y="3840163"/>
          <p14:tracePt t="1568" x="3463925" y="3848100"/>
          <p14:tracePt t="1576" x="3455988" y="3857625"/>
          <p14:tracePt t="1584" x="3436938" y="3857625"/>
          <p14:tracePt t="1593" x="3419475" y="3875088"/>
          <p14:tracePt t="1600" x="3409950" y="3884613"/>
          <p14:tracePt t="1737" x="3382963" y="3884613"/>
          <p14:tracePt t="1745" x="3336925" y="3903663"/>
          <p14:tracePt t="1753" x="3254375" y="3940175"/>
          <p14:tracePt t="1763" x="3200400" y="3967163"/>
          <p14:tracePt t="1769" x="3136900" y="4003675"/>
          <p14:tracePt t="1776" x="3054350" y="4030663"/>
          <p14:tracePt t="1784" x="2971800" y="4086225"/>
          <p14:tracePt t="1791" x="2889250" y="4130675"/>
          <p14:tracePt t="1799" x="2825750" y="4149725"/>
          <p14:tracePt t="1808" x="2752725" y="4195763"/>
          <p14:tracePt t="1816" x="2689225" y="4232275"/>
          <p14:tracePt t="1824" x="2635250" y="4268788"/>
          <p14:tracePt t="1832" x="2606675" y="4276725"/>
          <p14:tracePt t="1841" x="2562225" y="4295775"/>
          <p14:tracePt t="1848" x="2543175" y="4322763"/>
          <p14:tracePt t="1881" x="2525713" y="4332288"/>
          <p14:tracePt t="1897" x="2516188" y="4332288"/>
          <p14:tracePt t="1905" x="2489200" y="4376738"/>
          <p14:tracePt t="1913" x="2470150" y="4395788"/>
          <p14:tracePt t="1921" x="2462213" y="4413250"/>
          <p14:tracePt t="1930" x="2433638" y="4459288"/>
          <p14:tracePt t="1937" x="2425700" y="4478338"/>
          <p14:tracePt t="1946" x="2406650" y="4505325"/>
          <p14:tracePt t="1961" x="2397125" y="4522788"/>
          <p14:tracePt t="1968" x="2389188" y="4551363"/>
          <p14:tracePt t="1977" x="2389188" y="4568825"/>
          <p14:tracePt t="1984" x="2370138" y="4605338"/>
          <p14:tracePt t="1992" x="2370138" y="4614863"/>
          <p14:tracePt t="2000" x="2370138" y="4641850"/>
          <p14:tracePt t="2009" x="2360613" y="4678363"/>
          <p14:tracePt t="2016" x="2360613" y="4697413"/>
          <p14:tracePt t="2025" x="2360613" y="4751388"/>
          <p14:tracePt t="2032" x="2360613" y="4805363"/>
          <p14:tracePt t="2042" x="2343150" y="4870450"/>
          <p14:tracePt t="2048" x="2333625" y="4943475"/>
          <p14:tracePt t="2058" x="2333625" y="4987925"/>
          <p14:tracePt t="2064" x="2306638" y="5043488"/>
          <p14:tracePt t="2073" x="2306638" y="5097463"/>
          <p14:tracePt t="2080" x="2297113" y="5143500"/>
          <p14:tracePt t="2088" x="2297113" y="5170488"/>
          <p14:tracePt t="2096" x="2297113" y="5197475"/>
          <p14:tracePt t="2104" x="2287588" y="5226050"/>
          <p14:tracePt t="2112" x="2287588" y="5262563"/>
          <p14:tracePt t="2120" x="2287588" y="5289550"/>
          <p14:tracePt t="2128" x="2287588" y="5299075"/>
          <p14:tracePt t="2136" x="2287588" y="5316538"/>
          <p14:tracePt t="2144" x="2287588" y="5326063"/>
          <p14:tracePt t="2152" x="2287588" y="5335588"/>
          <p14:tracePt t="2160" x="2287588" y="5343525"/>
          <p14:tracePt t="2168" x="2287588" y="5372100"/>
          <p14:tracePt t="2176" x="2287588" y="5389563"/>
          <p14:tracePt t="2184" x="2287588" y="5416550"/>
          <p14:tracePt t="2192" x="2287588" y="5426075"/>
          <p14:tracePt t="2200" x="2287588" y="5435600"/>
          <p14:tracePt t="2209" x="2287588" y="5445125"/>
          <p14:tracePt t="2216" x="2287588" y="5472113"/>
          <p14:tracePt t="2241" x="2287588" y="5481638"/>
          <p14:tracePt t="2529" x="2287588" y="5508625"/>
          <p14:tracePt t="2537" x="2270125" y="5526088"/>
          <p14:tracePt t="2544" x="2260600" y="5535613"/>
          <p14:tracePt t="2553" x="2243138" y="5554663"/>
          <p14:tracePt t="2562" x="2233613" y="5562600"/>
          <p14:tracePt t="2585" x="2224088" y="5572125"/>
          <p14:tracePt t="3368" x="2214563" y="5572125"/>
          <p14:tracePt t="3375" x="2206625" y="5572125"/>
          <p14:tracePt t="3384" x="2170113" y="5562600"/>
          <p14:tracePt t="3408" x="2143125" y="5562600"/>
          <p14:tracePt t="3416" x="2133600" y="5554663"/>
          <p14:tracePt t="3432" x="2124075" y="5554663"/>
          <p14:tracePt t="3521" x="2106613" y="5545138"/>
          <p14:tracePt t="3537" x="2060575" y="5526088"/>
          <p14:tracePt t="3544" x="2041525" y="5499100"/>
          <p14:tracePt t="3553" x="2024063" y="5499100"/>
          <p14:tracePt t="3561" x="1997075" y="5489575"/>
          <p14:tracePt t="3568" x="1978025" y="5481638"/>
          <p14:tracePt t="3576" x="1914525" y="5462588"/>
          <p14:tracePt t="3593" x="1878013" y="5453063"/>
          <p14:tracePt t="3600" x="1868488" y="5453063"/>
          <p14:tracePt t="3608" x="1841500" y="5435600"/>
          <p14:tracePt t="3616" x="1831975" y="5426075"/>
          <p14:tracePt t="3745" x="1824038" y="5416550"/>
          <p14:tracePt t="4265" x="1824038" y="5380038"/>
          <p14:tracePt t="4273" x="1824038" y="5372100"/>
          <p14:tracePt t="4279" x="1824038" y="5362575"/>
          <p14:tracePt t="4295" x="1824038" y="5343525"/>
          <p14:tracePt t="4303" x="1804988" y="5335588"/>
          <p14:tracePt t="4312" x="1795463" y="5326063"/>
          <p14:tracePt t="4321" x="1787525" y="5316538"/>
          <p14:tracePt t="4328" x="1787525" y="5299075"/>
          <p14:tracePt t="4337" x="1787525" y="5280025"/>
          <p14:tracePt t="4344" x="1787525" y="5253038"/>
          <p14:tracePt t="4352" x="1787525" y="5180013"/>
          <p14:tracePt t="4360" x="1787525" y="5170488"/>
          <p14:tracePt t="4368" x="1787525" y="5133975"/>
          <p14:tracePt t="4376" x="1787525" y="5116513"/>
          <p14:tracePt t="4391" x="1787525" y="5089525"/>
          <p14:tracePt t="4400" x="1787525" y="5080000"/>
          <p14:tracePt t="4408" x="1795463" y="5043488"/>
          <p14:tracePt t="4415" x="1804988" y="5024438"/>
          <p14:tracePt t="4432" x="1814513" y="4997450"/>
          <p14:tracePt t="4440" x="1831975" y="4979988"/>
          <p14:tracePt t="4448" x="1851025" y="4951413"/>
          <p14:tracePt t="4458" x="1860550" y="4933950"/>
          <p14:tracePt t="4464" x="1868488" y="4906963"/>
          <p14:tracePt t="4473" x="1887538" y="4887913"/>
          <p14:tracePt t="4481" x="1895475" y="4878388"/>
          <p14:tracePt t="4489" x="1905000" y="4860925"/>
          <p14:tracePt t="4497" x="1905000" y="4851400"/>
          <p14:tracePt t="4505" x="1924050" y="4833938"/>
          <p14:tracePt t="4512" x="1931988" y="4824413"/>
          <p14:tracePt t="4520" x="1941513" y="4814888"/>
          <p14:tracePt t="4528" x="1968500" y="4787900"/>
          <p14:tracePt t="4536" x="1978025" y="4778375"/>
          <p14:tracePt t="4545" x="1997075" y="4760913"/>
          <p14:tracePt t="4552" x="2014538" y="4741863"/>
          <p14:tracePt t="4561" x="2033588" y="4714875"/>
          <p14:tracePt t="4568" x="2051050" y="4705350"/>
          <p14:tracePt t="4576" x="2087563" y="4687888"/>
          <p14:tracePt t="4584" x="2114550" y="4660900"/>
          <p14:tracePt t="4592" x="2160588" y="4641850"/>
          <p14:tracePt t="4600" x="2179638" y="4641850"/>
          <p14:tracePt t="4609" x="2206625" y="4624388"/>
          <p14:tracePt t="4616" x="2224088" y="4614863"/>
          <p14:tracePt t="4626" x="2251075" y="4614863"/>
          <p14:tracePt t="4632" x="2297113" y="4587875"/>
          <p14:tracePt t="4644" x="2316163" y="4587875"/>
          <p14:tracePt t="4648" x="2324100" y="4587875"/>
          <p14:tracePt t="4657" x="2352675" y="4568825"/>
          <p14:tracePt t="4663" x="2360613" y="4568825"/>
          <p14:tracePt t="6624" x="2360613" y="4559300"/>
          <p14:tracePt t="6632" x="2352675" y="4559300"/>
          <p14:tracePt t="6952" x="2343150" y="4559300"/>
          <p14:tracePt t="6960" x="2343150" y="4522788"/>
          <p14:tracePt t="6969" x="2360613" y="4495800"/>
          <p14:tracePt t="6977" x="2397125" y="4478338"/>
          <p14:tracePt t="6985" x="2425700" y="4468813"/>
          <p14:tracePt t="6993" x="2443163" y="4459288"/>
          <p14:tracePt t="7001" x="2462213" y="4459288"/>
          <p14:tracePt t="7009" x="2479675" y="4449763"/>
          <p14:tracePt t="7017" x="2498725" y="4449763"/>
          <p14:tracePt t="7026" x="2525713" y="4441825"/>
          <p14:tracePt t="7033" x="2543175" y="4432300"/>
          <p14:tracePt t="7043" x="2598738" y="4422775"/>
          <p14:tracePt t="7048" x="2635250" y="4413250"/>
          <p14:tracePt t="7058" x="2679700" y="4376738"/>
          <p14:tracePt t="7064" x="2725738" y="4349750"/>
          <p14:tracePt t="7073" x="2725738" y="4340225"/>
          <p14:tracePt t="7080" x="2781300" y="4313238"/>
          <p14:tracePt t="7088" x="2844800" y="4259263"/>
          <p14:tracePt t="7096" x="2944813" y="4186238"/>
          <p14:tracePt t="7104" x="3027363" y="4122738"/>
          <p14:tracePt t="7112" x="3144838" y="4049713"/>
          <p14:tracePt t="7120" x="3244850" y="3976688"/>
          <p14:tracePt t="7128" x="3346450" y="3903663"/>
          <p14:tracePt t="7136" x="3427413" y="3848100"/>
          <p14:tracePt t="7144" x="3500438" y="3794125"/>
          <p14:tracePt t="7152" x="3546475" y="3757613"/>
          <p14:tracePt t="7162" x="3592513" y="3738563"/>
          <p14:tracePt t="7168" x="3636963" y="3711575"/>
          <p14:tracePt t="7177" x="3656013" y="3702050"/>
          <p14:tracePt t="7184" x="3683000" y="3694113"/>
          <p14:tracePt t="7193" x="3709988" y="3684588"/>
          <p14:tracePt t="7200" x="3756025" y="3665538"/>
          <p14:tracePt t="7208" x="3783013" y="3657600"/>
          <p14:tracePt t="7216" x="3829050" y="3629025"/>
          <p14:tracePt t="7225" x="3892550" y="3611563"/>
          <p14:tracePt t="7232" x="3919538" y="3592513"/>
          <p14:tracePt t="7241" x="3984625" y="3565525"/>
          <p14:tracePt t="7248" x="4048125" y="3519488"/>
          <p14:tracePt t="7258" x="4111625" y="3475038"/>
          <p14:tracePt t="7264" x="4211638" y="3402013"/>
          <p14:tracePt t="7273" x="4294188" y="3328988"/>
          <p14:tracePt t="7280" x="4367213" y="3265488"/>
          <p14:tracePt t="7288" x="4413250" y="3192463"/>
          <p14:tracePt t="7296" x="4467225" y="3146425"/>
          <p14:tracePt t="7304" x="4549775" y="3063875"/>
          <p14:tracePt t="7312" x="4613275" y="3009900"/>
          <p14:tracePt t="7320" x="4649788" y="2982913"/>
          <p14:tracePt t="7328" x="4713288" y="2927350"/>
          <p14:tracePt t="7336" x="4740275" y="2890838"/>
          <p14:tracePt t="7345" x="4776788" y="2873375"/>
          <p14:tracePt t="7352" x="4795838" y="2863850"/>
          <p14:tracePt t="7360" x="4822825" y="2844800"/>
          <p14:tracePt t="7367" x="4840288" y="2836863"/>
          <p14:tracePt t="7375" x="4849813" y="2827338"/>
          <p14:tracePt t="7383" x="4859338" y="2808288"/>
          <p14:tracePt t="7391" x="4868863" y="2800350"/>
          <p14:tracePt t="7399" x="4876800" y="2781300"/>
          <p14:tracePt t="7407" x="4895850" y="2735263"/>
          <p14:tracePt t="7415" x="4905375" y="2735263"/>
          <p14:tracePt t="7424" x="4913313" y="2727325"/>
          <p14:tracePt t="7431" x="4922838" y="2698750"/>
          <p14:tracePt t="7440" x="4932363" y="2690813"/>
          <p14:tracePt t="7448" x="4949825" y="2671763"/>
          <p14:tracePt t="7456" x="4959350" y="2662238"/>
          <p14:tracePt t="7464" x="4959350" y="2654300"/>
          <p14:tracePt t="7472" x="4978400" y="2644775"/>
          <p14:tracePt t="7488" x="4986338" y="2644775"/>
          <p14:tracePt t="10513" x="4968875" y="2681288"/>
          <p14:tracePt t="10520" x="4895850" y="2781300"/>
          <p14:tracePt t="10527" x="4832350" y="2854325"/>
          <p14:tracePt t="10535" x="4759325" y="2936875"/>
          <p14:tracePt t="10544" x="4713288" y="2973388"/>
          <p14:tracePt t="10552" x="4659313" y="3017838"/>
          <p14:tracePt t="10560" x="4557713" y="3073400"/>
          <p14:tracePt t="10568" x="4503738" y="3100388"/>
          <p14:tracePt t="10578" x="4430713" y="3155950"/>
          <p14:tracePt t="10584" x="4403725" y="3163888"/>
          <p14:tracePt t="10592" x="4357688" y="3200400"/>
          <p14:tracePt t="10600" x="4340225" y="3219450"/>
          <p14:tracePt t="10608" x="4311650" y="3236913"/>
          <p14:tracePt t="10616" x="4284663" y="3255963"/>
          <p14:tracePt t="10625" x="4230688" y="3292475"/>
          <p14:tracePt t="10632" x="4165600" y="3328988"/>
          <p14:tracePt t="10642" x="4084638" y="3402013"/>
          <p14:tracePt t="10648" x="3965575" y="3455988"/>
          <p14:tracePt t="10658" x="3846513" y="3519488"/>
          <p14:tracePt t="10663" x="3738563" y="3575050"/>
          <p14:tracePt t="10673" x="3636963" y="3621088"/>
          <p14:tracePt t="10679" x="3519488" y="3694113"/>
          <p14:tracePt t="10687" x="3419475" y="3748088"/>
          <p14:tracePt t="10695" x="3317875" y="3803650"/>
          <p14:tracePt t="10703" x="3227388" y="3848100"/>
          <p14:tracePt t="10711" x="3171825" y="3884613"/>
          <p14:tracePt t="10720" x="3090863" y="3921125"/>
          <p14:tracePt t="10727" x="3063875" y="3940175"/>
          <p14:tracePt t="10735" x="3054350" y="3948113"/>
          <p14:tracePt t="10743" x="3027363" y="3976688"/>
          <p14:tracePt t="10752" x="3017838" y="3976688"/>
          <p14:tracePt t="10792" x="3008313" y="3984625"/>
          <p14:tracePt t="10920" x="2971800" y="3994150"/>
          <p14:tracePt t="10936" x="2962275" y="3994150"/>
          <p14:tracePt t="10944" x="2917825" y="4013200"/>
          <p14:tracePt t="10952" x="2871788" y="4040188"/>
          <p14:tracePt t="10960" x="2852738" y="4049713"/>
          <p14:tracePt t="10968" x="2789238" y="4086225"/>
          <p14:tracePt t="10976" x="2735263" y="4103688"/>
          <p14:tracePt t="10984" x="2671763" y="4130675"/>
          <p14:tracePt t="10993" x="2635250" y="4140200"/>
          <p14:tracePt t="10999" x="2616200" y="4149725"/>
          <p14:tracePt t="11007" x="2589213" y="4159250"/>
          <p14:tracePt t="11015" x="2570163" y="4167188"/>
          <p14:tracePt t="11025" x="2562225" y="4176713"/>
          <p14:tracePt t="11031" x="2543175" y="4186238"/>
          <p14:tracePt t="11047" x="2533650" y="4186238"/>
          <p14:tracePt t="11056" x="2533650" y="4195763"/>
          <p14:tracePt t="11080" x="2525713" y="4203700"/>
          <p14:tracePt t="11096" x="2506663" y="4222750"/>
          <p14:tracePt t="11344" x="2462213" y="4222750"/>
          <p14:tracePt t="11352" x="2433638" y="4232275"/>
          <p14:tracePt t="11360" x="2379663" y="4240213"/>
          <p14:tracePt t="11368" x="2316163" y="4276725"/>
          <p14:tracePt t="11376" x="2270125" y="4295775"/>
          <p14:tracePt t="11384" x="2206625" y="4313238"/>
          <p14:tracePt t="11393" x="2179638" y="4313238"/>
          <p14:tracePt t="11400" x="2160588" y="4349750"/>
          <p14:tracePt t="11408" x="2151063" y="4349750"/>
          <p14:tracePt t="11544" x="2143125" y="4349750"/>
          <p14:tracePt t="11552" x="2143125" y="4340225"/>
          <p14:tracePt t="11713" x="2143125" y="4332288"/>
          <p14:tracePt t="11721" x="2143125" y="4322763"/>
          <p14:tracePt t="11729" x="2143125" y="4313238"/>
          <p14:tracePt t="11736" x="2160588" y="4295775"/>
          <p14:tracePt t="11745" x="2170113" y="4295775"/>
          <p14:tracePt t="11752" x="2179638" y="4286250"/>
          <p14:tracePt t="11769" x="2179638" y="4276725"/>
          <p14:tracePt t="11776" x="2187575" y="4268788"/>
          <p14:tracePt t="12521" x="2206625" y="4249738"/>
          <p14:tracePt t="12528" x="2333625" y="4249738"/>
          <p14:tracePt t="12536" x="2489200" y="4203700"/>
          <p14:tracePt t="12544" x="2570163" y="4176713"/>
          <p14:tracePt t="12552" x="2781300" y="4113213"/>
          <p14:tracePt t="12560" x="2944813" y="4086225"/>
          <p14:tracePt t="12569" x="3117850" y="4021138"/>
          <p14:tracePt t="12578" x="3309938" y="3957638"/>
          <p14:tracePt t="12584" x="3473450" y="3884613"/>
          <p14:tracePt t="12593" x="3629025" y="3821113"/>
          <p14:tracePt t="12600" x="3738563" y="3775075"/>
          <p14:tracePt t="12608" x="3838575" y="3721100"/>
          <p14:tracePt t="12616" x="3902075" y="3657600"/>
          <p14:tracePt t="12625" x="3956050" y="3621088"/>
          <p14:tracePt t="12632" x="3975100" y="3602038"/>
          <p14:tracePt t="12689" x="3984625" y="3592513"/>
          <p14:tracePt t="12697" x="4002088" y="3575050"/>
          <p14:tracePt t="12704" x="4021138" y="3565525"/>
          <p14:tracePt t="12713" x="4057650" y="3548063"/>
          <p14:tracePt t="12721" x="4094163" y="3519488"/>
          <p14:tracePt t="12729" x="4138613" y="3502025"/>
          <p14:tracePt t="12737" x="4202113" y="3465513"/>
          <p14:tracePt t="12745" x="4248150" y="3438525"/>
          <p14:tracePt t="12753" x="4311650" y="3382963"/>
          <p14:tracePt t="12762" x="4357688" y="3355975"/>
          <p14:tracePt t="12768" x="4384675" y="3319463"/>
          <p14:tracePt t="12777" x="4413250" y="3302000"/>
          <p14:tracePt t="12784" x="4413250" y="3292475"/>
          <p14:tracePt t="12793" x="4421188" y="3282950"/>
          <p14:tracePt t="12897" x="4421188" y="3273425"/>
          <p14:tracePt t="12905" x="4430713" y="3255963"/>
          <p14:tracePt t="12913" x="4448175" y="3236913"/>
          <p14:tracePt t="12921" x="4457700" y="3219450"/>
          <p14:tracePt t="12929" x="4457700" y="3209925"/>
          <p14:tracePt t="12936" x="4467225" y="3200400"/>
          <p14:tracePt t="12960" x="4476750" y="3192463"/>
          <p14:tracePt t="13128" x="4457700" y="3228975"/>
          <p14:tracePt t="13136" x="4403725" y="3273425"/>
          <p14:tracePt t="13145" x="4357688" y="3309938"/>
          <p14:tracePt t="13152" x="4311650" y="3346450"/>
          <p14:tracePt t="13160" x="4267200" y="3382963"/>
          <p14:tracePt t="13168" x="4238625" y="3392488"/>
          <p14:tracePt t="13177" x="4202113" y="3429000"/>
          <p14:tracePt t="13184" x="4194175" y="3429000"/>
          <p14:tracePt t="13194" x="4184650" y="3429000"/>
          <p14:tracePt t="13200" x="4184650" y="3438525"/>
          <p14:tracePt t="13216" x="4175125" y="3446463"/>
          <p14:tracePt t="13329" x="4157663" y="3455988"/>
          <p14:tracePt t="13345" x="4148138" y="3465513"/>
          <p14:tracePt t="13513" x="4138613" y="3465513"/>
          <p14:tracePt t="13521" x="4129088" y="3475038"/>
          <p14:tracePt t="13529" x="4121150" y="3482975"/>
          <p14:tracePt t="13537" x="4094163" y="3492500"/>
          <p14:tracePt t="13553" x="4084638" y="3492500"/>
          <p14:tracePt t="13559" x="4075113" y="3502025"/>
          <p14:tracePt t="13568" x="4065588" y="3511550"/>
          <p14:tracePt t="13583" x="4057650" y="3519488"/>
          <p14:tracePt t="13624" x="4048125" y="3529013"/>
          <p14:tracePt t="13649" x="4048125" y="3538538"/>
          <p14:tracePt t="13657" x="4048125" y="3548063"/>
          <p14:tracePt t="13729" x="4038600" y="3548063"/>
          <p14:tracePt t="13737" x="4029075" y="3548063"/>
          <p14:tracePt t="13840" x="4021138" y="3548063"/>
          <p14:tracePt t="14249" x="4002088" y="3548063"/>
          <p14:tracePt t="14401" x="3992563" y="3556000"/>
          <p14:tracePt t="14417" x="3984625" y="3556000"/>
          <p14:tracePt t="14441" x="3975100" y="3565525"/>
          <p14:tracePt t="14513" x="3965575" y="3565525"/>
          <p14:tracePt t="14560" x="3948113" y="3565525"/>
          <p14:tracePt t="14856" x="3929063" y="3565525"/>
          <p14:tracePt t="14985" x="3919538" y="3565525"/>
          <p14:tracePt t="15265" x="3902075" y="3565525"/>
          <p14:tracePt t="15600" x="3902075" y="3548063"/>
          <p14:tracePt t="15607" x="3919538" y="3519488"/>
          <p14:tracePt t="15616" x="3948113" y="3502025"/>
          <p14:tracePt t="15624" x="3975100" y="3475038"/>
          <p14:tracePt t="15640" x="3992563" y="3465513"/>
          <p14:tracePt t="15657" x="4011613" y="3446463"/>
          <p14:tracePt t="15777" x="4021138" y="3446463"/>
          <p14:tracePt t="15785" x="4029075" y="3446463"/>
          <p14:tracePt t="15800" x="4038600" y="3455988"/>
          <p14:tracePt t="15808" x="4057650" y="3465513"/>
          <p14:tracePt t="15824" x="4057650" y="3482975"/>
          <p14:tracePt t="15832" x="4057650" y="3492500"/>
          <p14:tracePt t="15841" x="4057650" y="3519488"/>
          <p14:tracePt t="15858" x="4057650" y="3529013"/>
          <p14:tracePt t="15875" x="4057650" y="3575050"/>
          <p14:tracePt t="15880" x="4057650" y="3621088"/>
          <p14:tracePt t="15890" x="4075113" y="3638550"/>
          <p14:tracePt t="15896" x="4084638" y="3657600"/>
          <p14:tracePt t="15905" x="4084638" y="3675063"/>
          <p14:tracePt t="15912" x="4094163" y="3694113"/>
          <p14:tracePt t="15920" x="4102100" y="3711575"/>
          <p14:tracePt t="15952" x="4111625" y="3730625"/>
          <p14:tracePt t="15968" x="4121150" y="3738563"/>
          <p14:tracePt t="15984" x="4121150" y="3748088"/>
          <p14:tracePt t="15992" x="4129088" y="3748088"/>
          <p14:tracePt t="15999" x="4129088" y="3757613"/>
          <p14:tracePt t="16015" x="4138613" y="3767138"/>
          <p14:tracePt t="16184" x="4138613" y="3775075"/>
          <p14:tracePt t="16192" x="4094163" y="3775075"/>
          <p14:tracePt t="16200" x="4084638" y="3775075"/>
          <p14:tracePt t="16208" x="4065588" y="3775075"/>
          <p14:tracePt t="16271" x="4048125" y="3775075"/>
          <p14:tracePt t="16279" x="4029075" y="3775075"/>
          <p14:tracePt t="16289" x="3965575" y="3684588"/>
          <p14:tracePt t="16295" x="3883025" y="3648075"/>
          <p14:tracePt t="16303" x="3802063" y="3602038"/>
          <p14:tracePt t="16311" x="3729038" y="3575050"/>
          <p14:tracePt t="16320" x="3692525" y="3556000"/>
          <p14:tracePt t="16327" x="3665538" y="3538538"/>
          <p14:tracePt t="16335" x="3646488" y="3511550"/>
          <p14:tracePt t="16351" x="3636963" y="3502025"/>
          <p14:tracePt t="16375" x="3636963" y="3492500"/>
          <p14:tracePt t="16384" x="3636963" y="3465513"/>
          <p14:tracePt t="16392" x="3636963" y="3446463"/>
          <p14:tracePt t="16408" x="3636963" y="3429000"/>
          <p14:tracePt t="16705" x="3636963" y="3419475"/>
          <p14:tracePt t="16721" x="3636963" y="3411538"/>
          <p14:tracePt t="16753" x="3636963" y="3392488"/>
          <p14:tracePt t="16761" x="3636963" y="3382963"/>
          <p14:tracePt t="16785" x="3636963" y="3375025"/>
          <p14:tracePt t="16801" x="3636963" y="3365500"/>
          <p14:tracePt t="16818" x="3636963" y="3355975"/>
          <p14:tracePt t="16865" x="3636963" y="3346450"/>
          <p14:tracePt t="16874" x="3646488" y="3338513"/>
          <p14:tracePt t="16889" x="3656013" y="3328988"/>
          <p14:tracePt t="17049" x="3656013" y="3302000"/>
          <p14:tracePt t="17089" x="3646488" y="3302000"/>
          <p14:tracePt t="17249" x="3636963" y="3302000"/>
          <p14:tracePt t="17313" x="3636963" y="3319463"/>
          <p14:tracePt t="17327" x="3636963" y="3328988"/>
          <p14:tracePt t="17409" x="3629025" y="3328988"/>
          <p14:tracePt t="17417" x="3609975" y="3338513"/>
          <p14:tracePt t="17425" x="3582988" y="3338513"/>
          <p14:tracePt t="17433" x="3546475" y="3338513"/>
          <p14:tracePt t="17441" x="3519488" y="3346450"/>
          <p14:tracePt t="17449" x="3482975" y="3346450"/>
          <p14:tracePt t="17458" x="3463925" y="3346450"/>
          <p14:tracePt t="17465" x="3419475" y="3355975"/>
          <p14:tracePt t="17475" x="3400425" y="3355975"/>
          <p14:tracePt t="17480" x="3363913" y="3355975"/>
          <p14:tracePt t="17491" x="3327400" y="3382963"/>
          <p14:tracePt t="17497" x="3309938" y="3382963"/>
          <p14:tracePt t="17505" x="3300413" y="3382963"/>
          <p14:tracePt t="17513" x="3290888" y="3382963"/>
          <p14:tracePt t="17521" x="3281363" y="3382963"/>
          <p14:tracePt t="17529" x="3263900" y="3382963"/>
          <p14:tracePt t="17537" x="3244850" y="3382963"/>
          <p14:tracePt t="17545" x="3227388" y="3382963"/>
          <p14:tracePt t="17553" x="3217863" y="3382963"/>
          <p14:tracePt t="17560" x="3200400" y="3382963"/>
          <p14:tracePt t="17576" x="3190875" y="3382963"/>
          <p14:tracePt t="17584" x="3181350" y="3382963"/>
          <p14:tracePt t="17600" x="3163888" y="3382963"/>
          <p14:tracePt t="17657" x="3154363" y="3382963"/>
          <p14:tracePt t="17673" x="3144838" y="3382963"/>
          <p14:tracePt t="17689" x="3117850" y="3392488"/>
          <p14:tracePt t="17697" x="3108325" y="3392488"/>
          <p14:tracePt t="17705" x="3081338" y="3392488"/>
          <p14:tracePt t="17713" x="3063875" y="3392488"/>
          <p14:tracePt t="17721" x="3017838" y="3392488"/>
          <p14:tracePt t="17729" x="2990850" y="3392488"/>
          <p14:tracePt t="17737" x="2962275" y="3402013"/>
          <p14:tracePt t="17745" x="2935288" y="3402013"/>
          <p14:tracePt t="17753" x="2908300" y="3402013"/>
          <p14:tracePt t="17761" x="2862263" y="3402013"/>
          <p14:tracePt t="17769" x="2835275" y="3429000"/>
          <p14:tracePt t="17776" x="2798763" y="3438525"/>
          <p14:tracePt t="17785" x="2789238" y="3438525"/>
          <p14:tracePt t="17793" x="2771775" y="3438525"/>
          <p14:tracePt t="17801" x="2762250" y="3438525"/>
          <p14:tracePt t="17809" x="2744788" y="3438525"/>
          <p14:tracePt t="18097" x="2771775" y="3446463"/>
          <p14:tracePt t="18105" x="2781300" y="3446463"/>
          <p14:tracePt t="18113" x="2825750" y="3446463"/>
          <p14:tracePt t="18121" x="2881313" y="3446463"/>
          <p14:tracePt t="18129" x="2935288" y="3455988"/>
          <p14:tracePt t="18137" x="2998788" y="3455988"/>
          <p14:tracePt t="18145" x="3054350" y="3455988"/>
          <p14:tracePt t="18153" x="3108325" y="3455988"/>
          <p14:tracePt t="18161" x="3154363" y="3455988"/>
          <p14:tracePt t="18167" x="3190875" y="3455988"/>
          <p14:tracePt t="18175" x="3217863" y="3455988"/>
          <p14:tracePt t="18184" x="3244850" y="3455988"/>
          <p14:tracePt t="18191" x="3263900" y="3455988"/>
          <p14:tracePt t="18199" x="3300413" y="3455988"/>
          <p14:tracePt t="18215" x="3309938" y="3455988"/>
          <p14:tracePt t="18223" x="3327400" y="3455988"/>
          <p14:tracePt t="18232" x="3363913" y="3475038"/>
          <p14:tracePt t="18240" x="3382963" y="3475038"/>
          <p14:tracePt t="18249" x="3400425" y="3475038"/>
          <p14:tracePt t="18258" x="3455988" y="3492500"/>
          <p14:tracePt t="18264" x="3482975" y="3492500"/>
          <p14:tracePt t="18275" x="3500438" y="3492500"/>
          <p14:tracePt t="18281" x="3536950" y="3502025"/>
          <p14:tracePt t="18291" x="3582988" y="3502025"/>
          <p14:tracePt t="18297" x="3629025" y="3511550"/>
          <p14:tracePt t="18305" x="3665538" y="3511550"/>
          <p14:tracePt t="18313" x="3709988" y="3511550"/>
          <p14:tracePt t="18321" x="3765550" y="3511550"/>
          <p14:tracePt t="18329" x="3802063" y="3511550"/>
          <p14:tracePt t="18337" x="3838575" y="3511550"/>
          <p14:tracePt t="18344" x="3875088" y="3511550"/>
          <p14:tracePt t="18353" x="3911600" y="3511550"/>
          <p14:tracePt t="18361" x="3956050" y="3511550"/>
          <p14:tracePt t="18369" x="3992563" y="3511550"/>
          <p14:tracePt t="18376" x="4021138" y="3511550"/>
          <p14:tracePt t="18385" x="4057650" y="3511550"/>
          <p14:tracePt t="18393" x="4065588" y="3511550"/>
          <p14:tracePt t="18401" x="4111625" y="3511550"/>
          <p14:tracePt t="18409" x="4121150" y="3511550"/>
          <p14:tracePt t="18417" x="4157663" y="3511550"/>
          <p14:tracePt t="18425" x="4165600" y="3511550"/>
          <p14:tracePt t="18433" x="4194175" y="3511550"/>
          <p14:tracePt t="18441" x="4202113" y="3511550"/>
          <p14:tracePt t="18449" x="4248150" y="3511550"/>
          <p14:tracePt t="18458" x="4284663" y="3511550"/>
          <p14:tracePt t="18465" x="4340225" y="3511550"/>
          <p14:tracePt t="18475" x="4403725" y="3511550"/>
          <p14:tracePt t="18481" x="4457700" y="3511550"/>
          <p14:tracePt t="18491" x="4513263" y="3511550"/>
          <p14:tracePt t="18497" x="4603750" y="3511550"/>
          <p14:tracePt t="18505" x="4695825" y="3511550"/>
          <p14:tracePt t="18513" x="4786313" y="3511550"/>
          <p14:tracePt t="18521" x="4859338" y="3511550"/>
          <p14:tracePt t="18529" x="4968875" y="3511550"/>
          <p14:tracePt t="18537" x="5049838" y="3511550"/>
          <p14:tracePt t="18545" x="5159375" y="3511550"/>
          <p14:tracePt t="18553" x="5232400" y="3511550"/>
          <p14:tracePt t="18561" x="5305425" y="3511550"/>
          <p14:tracePt t="18569" x="5378450" y="3511550"/>
          <p14:tracePt t="18577" x="5470525" y="3511550"/>
          <p14:tracePt t="18585" x="5543550" y="3511550"/>
          <p14:tracePt t="18592" x="5616575" y="3511550"/>
          <p14:tracePt t="18601" x="5680075" y="3511550"/>
          <p14:tracePt t="18608" x="5753100" y="3538538"/>
          <p14:tracePt t="18617" x="5843588" y="3548063"/>
          <p14:tracePt t="18624" x="5926138" y="3548063"/>
          <p14:tracePt t="18633" x="5980113" y="3548063"/>
          <p14:tracePt t="18641" x="6053138" y="3548063"/>
          <p14:tracePt t="18649" x="6108700" y="3548063"/>
          <p14:tracePt t="18658" x="6153150" y="3548063"/>
          <p14:tracePt t="18665" x="6189663" y="3548063"/>
          <p14:tracePt t="18676" x="6208713" y="3548063"/>
          <p14:tracePt t="18681" x="6254750" y="3548063"/>
          <p14:tracePt t="18692" x="6262688" y="3548063"/>
          <p14:tracePt t="18697" x="6281738" y="3548063"/>
          <p14:tracePt t="18705" x="6299200" y="3548063"/>
          <p14:tracePt t="18713" x="6354763" y="3556000"/>
          <p14:tracePt t="18721" x="6435725" y="3575050"/>
          <p14:tracePt t="18728" x="6491288" y="3575050"/>
          <p14:tracePt t="18737" x="6591300" y="3602038"/>
          <p14:tracePt t="18745" x="6681788" y="3611563"/>
          <p14:tracePt t="18753" x="6791325" y="3611563"/>
          <p14:tracePt t="18760" x="6864350" y="3611563"/>
          <p14:tracePt t="18769" x="6956425" y="3611563"/>
          <p14:tracePt t="18776" x="7046913" y="3611563"/>
          <p14:tracePt t="18785" x="7119938" y="3611563"/>
          <p14:tracePt t="18792" x="7183438" y="3611563"/>
          <p14:tracePt t="18801" x="7202488" y="3611563"/>
          <p14:tracePt t="18809" x="7229475" y="3611563"/>
          <p14:tracePt t="18817" x="7248525" y="3611563"/>
          <p14:tracePt t="18825" x="7275513" y="3611563"/>
          <p14:tracePt t="18842" x="7283450" y="3611563"/>
          <p14:tracePt t="19057" x="7265988" y="3611563"/>
          <p14:tracePt t="19065" x="7248525" y="3611563"/>
          <p14:tracePt t="19073" x="7229475" y="3611563"/>
          <p14:tracePt t="19090" x="7202488" y="3611563"/>
          <p14:tracePt t="19097" x="7183438" y="3611563"/>
          <p14:tracePt t="19105" x="7156450" y="3611563"/>
          <p14:tracePt t="19113" x="7102475" y="3611563"/>
          <p14:tracePt t="19121" x="7010400" y="3611563"/>
          <p14:tracePt t="19129" x="6864350" y="3611563"/>
          <p14:tracePt t="19137" x="6700838" y="3611563"/>
          <p14:tracePt t="19145" x="6500813" y="3611563"/>
          <p14:tracePt t="19153" x="6281738" y="3611563"/>
          <p14:tracePt t="19161" x="6080125" y="3611563"/>
          <p14:tracePt t="19169" x="5880100" y="3611563"/>
          <p14:tracePt t="19177" x="5607050" y="3611563"/>
          <p14:tracePt t="19185" x="5397500" y="3584575"/>
          <p14:tracePt t="19194" x="5232400" y="3584575"/>
          <p14:tracePt t="19201" x="5086350" y="3538538"/>
          <p14:tracePt t="19208" x="4959350" y="3538538"/>
          <p14:tracePt t="19217" x="4876800" y="3519488"/>
          <p14:tracePt t="19225" x="4840288" y="3511550"/>
          <p14:tracePt t="19233" x="4832350" y="3511550"/>
          <p14:tracePt t="19249" x="4822825" y="3502025"/>
          <p14:tracePt t="19265" x="4822825" y="3482975"/>
          <p14:tracePt t="19275" x="4840288" y="3411538"/>
          <p14:tracePt t="19281" x="4922838" y="3302000"/>
          <p14:tracePt t="19291" x="5014913" y="3173413"/>
          <p14:tracePt t="19297" x="5078413" y="3119438"/>
          <p14:tracePt t="19305" x="5132388" y="3063875"/>
          <p14:tracePt t="19314" x="5195888" y="3017838"/>
          <p14:tracePt t="19321" x="5260975" y="2946400"/>
          <p14:tracePt t="19331" x="5305425" y="2881313"/>
          <p14:tracePt t="19337" x="5324475" y="2808288"/>
          <p14:tracePt t="19345" x="5351463" y="2727325"/>
          <p14:tracePt t="19352" x="5368925" y="2662238"/>
          <p14:tracePt t="19360" x="5368925" y="2608263"/>
          <p14:tracePt t="19368" x="5368925" y="2517775"/>
          <p14:tracePt t="19376" x="5368925" y="2444750"/>
          <p14:tracePt t="19384" x="5360988" y="2316163"/>
          <p14:tracePt t="19392" x="5360988" y="2243138"/>
          <p14:tracePt t="19400" x="5351463" y="2206625"/>
          <p14:tracePt t="19408" x="5341938" y="2170113"/>
          <p14:tracePt t="19416" x="5341938" y="2116138"/>
          <p14:tracePt t="19425" x="5341938" y="2052638"/>
          <p14:tracePt t="19432" x="5341938" y="1979613"/>
          <p14:tracePt t="19440" x="5368925" y="1897063"/>
          <p14:tracePt t="19448" x="5405438" y="1833563"/>
          <p14:tracePt t="19456" x="5461000" y="1787525"/>
          <p14:tracePt t="19463" x="5497513" y="1741488"/>
          <p14:tracePt t="19472" x="5507038" y="1714500"/>
          <p14:tracePt t="19479" x="5514975" y="1668463"/>
          <p14:tracePt t="19488" x="5514975" y="1641475"/>
          <p14:tracePt t="19496" x="5524500" y="1595438"/>
          <p14:tracePt t="19504" x="5551488" y="1550988"/>
          <p14:tracePt t="19512" x="5561013" y="1514475"/>
          <p14:tracePt t="19520" x="5561013" y="1495425"/>
          <p14:tracePt t="19528" x="5561013" y="1458913"/>
          <p14:tracePt t="19536" x="5570538" y="1458913"/>
          <p14:tracePt t="19544" x="5580063" y="1441450"/>
          <p14:tracePt t="19553" x="5580063" y="1422400"/>
          <p14:tracePt t="19560" x="5580063" y="1404938"/>
          <p14:tracePt t="19568" x="5597525" y="1385888"/>
          <p14:tracePt t="19576" x="5597525" y="1358900"/>
          <p14:tracePt t="19583" x="5616575" y="1312863"/>
          <p14:tracePt t="19591" x="5624513" y="1295400"/>
          <p14:tracePt t="19599" x="5643563" y="1249363"/>
          <p14:tracePt t="19607" x="5661025" y="1222375"/>
          <p14:tracePt t="19616" x="5670550" y="1158875"/>
          <p14:tracePt t="19623" x="5670550" y="1122363"/>
          <p14:tracePt t="19632" x="5670550" y="1039813"/>
          <p14:tracePt t="19640" x="5670550" y="947738"/>
          <p14:tracePt t="19648" x="5670550" y="857250"/>
          <p14:tracePt t="19656" x="5670550" y="793750"/>
          <p14:tracePt t="19664" x="5670550" y="720725"/>
          <p14:tracePt t="19676" x="5670550" y="684213"/>
          <p14:tracePt t="19681" x="5670550" y="657225"/>
          <p14:tracePt t="26160" x="6016625" y="674688"/>
          <p14:tracePt t="26169" x="5989638" y="730250"/>
          <p14:tracePt t="26176" x="5953125" y="793750"/>
          <p14:tracePt t="26184" x="5916613" y="874713"/>
          <p14:tracePt t="26192" x="5870575" y="939800"/>
          <p14:tracePt t="26200" x="5834063" y="1020763"/>
          <p14:tracePt t="26208" x="5797550" y="1103313"/>
          <p14:tracePt t="26216" x="5743575" y="1185863"/>
          <p14:tracePt t="26225" x="5688013" y="1268413"/>
          <p14:tracePt t="26232" x="5597525" y="1385888"/>
          <p14:tracePt t="26241" x="5543550" y="1468438"/>
          <p14:tracePt t="26248" x="5470525" y="1587500"/>
          <p14:tracePt t="26256" x="5414963" y="1631950"/>
          <p14:tracePt t="26264" x="5334000" y="1724025"/>
          <p14:tracePt t="26273" x="5268913" y="1787525"/>
          <p14:tracePt t="26280" x="5214938" y="1851025"/>
          <p14:tracePt t="26290" x="5168900" y="1933575"/>
          <p14:tracePt t="26296" x="5114925" y="2033588"/>
          <p14:tracePt t="26306" x="5078413" y="2116138"/>
          <p14:tracePt t="26312" x="5032375" y="2197100"/>
          <p14:tracePt t="26320" x="5014913" y="2270125"/>
          <p14:tracePt t="26328" x="4968875" y="2371725"/>
          <p14:tracePt t="26336" x="4941888" y="2452688"/>
          <p14:tracePt t="26344" x="4913313" y="2544763"/>
          <p14:tracePt t="26352" x="4905375" y="2608263"/>
          <p14:tracePt t="26360" x="4876800" y="2662238"/>
          <p14:tracePt t="26368" x="4868863" y="2708275"/>
          <p14:tracePt t="26376" x="4868863" y="2754313"/>
          <p14:tracePt t="26384" x="4868863" y="2790825"/>
          <p14:tracePt t="26392" x="4859338" y="2808288"/>
          <p14:tracePt t="26400" x="4859338" y="2836863"/>
          <p14:tracePt t="26408" x="4849813" y="2873375"/>
          <p14:tracePt t="26416" x="4849813" y="2900363"/>
          <p14:tracePt t="26425" x="4822825" y="2946400"/>
          <p14:tracePt t="26432" x="4813300" y="2973388"/>
          <p14:tracePt t="26440" x="4803775" y="3009900"/>
          <p14:tracePt t="26448" x="4795838" y="3054350"/>
          <p14:tracePt t="26457" x="4795838" y="3100388"/>
          <p14:tracePt t="26464" x="4795838" y="3155950"/>
          <p14:tracePt t="26473" x="4795838" y="3209925"/>
          <p14:tracePt t="26480" x="4795838" y="3302000"/>
          <p14:tracePt t="26489" x="4822825" y="3382963"/>
          <p14:tracePt t="26496" x="4868863" y="3529013"/>
          <p14:tracePt t="26505" x="4932363" y="3665538"/>
          <p14:tracePt t="26512" x="4986338" y="3767138"/>
          <p14:tracePt t="26520" x="5014913" y="3857625"/>
          <p14:tracePt t="26528" x="5049838" y="3940175"/>
          <p14:tracePt t="26536" x="5049838" y="3994150"/>
          <p14:tracePt t="26544" x="5049838" y="4003675"/>
          <p14:tracePt t="26552" x="5049838" y="4030663"/>
          <p14:tracePt t="26560" x="5049838" y="4040188"/>
          <p14:tracePt t="26568" x="5049838" y="4049713"/>
          <p14:tracePt t="26592" x="5041900" y="4057650"/>
          <p14:tracePt t="26649" x="5032375" y="4067175"/>
          <p14:tracePt t="26656" x="5022850" y="4067175"/>
          <p14:tracePt t="26665" x="5014913" y="4076700"/>
          <p14:tracePt t="26674" x="5005388" y="4086225"/>
          <p14:tracePt t="26681" x="4995863" y="4103688"/>
          <p14:tracePt t="26692" x="4995863" y="4113213"/>
          <p14:tracePt t="26697" x="4978400" y="4130675"/>
          <p14:tracePt t="26708" x="4968875" y="4130675"/>
          <p14:tracePt t="26713" x="4941888" y="4140200"/>
          <p14:tracePt t="26722" x="4932363" y="4140200"/>
          <p14:tracePt t="26729" x="4905375" y="4159250"/>
          <p14:tracePt t="26745" x="4895850" y="4159250"/>
          <p14:tracePt t="26801" x="4886325" y="4159250"/>
          <p14:tracePt t="26809" x="4876800" y="4159250"/>
          <p14:tracePt t="26817" x="4786313" y="4159250"/>
          <p14:tracePt t="26825" x="4676775" y="4159250"/>
          <p14:tracePt t="26833" x="4530725" y="4159250"/>
          <p14:tracePt t="26840" x="4384675" y="4159250"/>
          <p14:tracePt t="26849" x="4257675" y="4159250"/>
          <p14:tracePt t="26858" x="4129088" y="4159250"/>
          <p14:tracePt t="26877" x="3929063" y="4186238"/>
          <p14:tracePt t="26882" x="3846513" y="4213225"/>
          <p14:tracePt t="26892" x="3819525" y="4213225"/>
          <p14:tracePt t="26897" x="3802063" y="4222750"/>
          <p14:tracePt t="27049" x="3802063" y="4213225"/>
          <p14:tracePt t="27056" x="3810000" y="4195763"/>
          <p14:tracePt t="27065" x="3883025" y="4159250"/>
          <p14:tracePt t="27074" x="3948113" y="4130675"/>
          <p14:tracePt t="27081" x="4029075" y="4113213"/>
          <p14:tracePt t="27091" x="4065588" y="4094163"/>
          <p14:tracePt t="27097" x="4165600" y="4040188"/>
          <p14:tracePt t="27107" x="4248150" y="4013200"/>
          <p14:tracePt t="27113" x="4284663" y="4013200"/>
          <p14:tracePt t="27122" x="4321175" y="3994150"/>
          <p14:tracePt t="27130" x="4340225" y="3984625"/>
          <p14:tracePt t="27361" x="4348163" y="4021138"/>
          <p14:tracePt t="27369" x="4340225" y="4094163"/>
          <p14:tracePt t="27377" x="4321175" y="4140200"/>
          <p14:tracePt t="27385" x="4294188" y="4222750"/>
          <p14:tracePt t="27393" x="4267200" y="4276725"/>
          <p14:tracePt t="27401" x="4257675" y="4359275"/>
          <p14:tracePt t="27410" x="4238625" y="4386263"/>
          <p14:tracePt t="27417" x="4230688" y="4422775"/>
          <p14:tracePt t="27425" x="4202113" y="4459288"/>
          <p14:tracePt t="27433" x="4175125" y="4522788"/>
          <p14:tracePt t="27441" x="4157663" y="4551363"/>
          <p14:tracePt t="27449" x="4148138" y="4614863"/>
          <p14:tracePt t="27457" x="4111625" y="4678363"/>
          <p14:tracePt t="27465" x="4111625" y="4751388"/>
          <p14:tracePt t="27474" x="4102100" y="4787900"/>
          <p14:tracePt t="27481" x="4102100" y="4824413"/>
          <p14:tracePt t="27491" x="4084638" y="4860925"/>
          <p14:tracePt t="27508" x="4084638" y="4887913"/>
          <p14:tracePt t="27513" x="4084638" y="4897438"/>
          <p14:tracePt t="27576" x="4057650" y="4897438"/>
          <p14:tracePt t="27584" x="4002088" y="4841875"/>
          <p14:tracePt t="27592" x="3919538" y="4751388"/>
          <p14:tracePt t="27600" x="3810000" y="4614863"/>
          <p14:tracePt t="27608" x="3729038" y="4514850"/>
          <p14:tracePt t="27616" x="3609975" y="4395788"/>
          <p14:tracePt t="27624" x="3536950" y="4313238"/>
          <p14:tracePt t="27632" x="3463925" y="4213225"/>
          <p14:tracePt t="27641" x="3419475" y="4176713"/>
          <p14:tracePt t="27648" x="3400425" y="4149725"/>
          <p14:tracePt t="27656" x="3363913" y="4122738"/>
          <p14:tracePt t="27664" x="3346450" y="4113213"/>
          <p14:tracePt t="27672" x="3336925" y="4103688"/>
          <p14:tracePt t="27696" x="3336925" y="4094163"/>
          <p14:tracePt t="27706" x="3336925" y="4067175"/>
          <p14:tracePt t="27712" x="3336925" y="4049713"/>
          <p14:tracePt t="27720" x="3336925" y="4040188"/>
          <p14:tracePt t="27728" x="3336925" y="4013200"/>
          <p14:tracePt t="27736" x="3336925" y="4003675"/>
          <p14:tracePt t="27744" x="3336925" y="3994150"/>
          <p14:tracePt t="27752" x="3336925" y="3976688"/>
          <p14:tracePt t="27760" x="3309938" y="3940175"/>
          <p14:tracePt t="27768" x="3281363" y="3940175"/>
          <p14:tracePt t="27776" x="3208338" y="3903663"/>
          <p14:tracePt t="27784" x="3163888" y="3894138"/>
          <p14:tracePt t="27792" x="3108325" y="3884613"/>
          <p14:tracePt t="27800" x="3044825" y="3848100"/>
          <p14:tracePt t="27808" x="2981325" y="3821113"/>
          <p14:tracePt t="27816" x="2925763" y="3821113"/>
          <p14:tracePt t="27824" x="2898775" y="3803650"/>
          <p14:tracePt t="27832" x="2862263" y="3794125"/>
          <p14:tracePt t="27840" x="2825750" y="3794125"/>
          <p14:tracePt t="27848" x="2817813" y="3794125"/>
          <p14:tracePt t="28041" x="2798763" y="3794125"/>
          <p14:tracePt t="28056" x="2789238" y="3811588"/>
          <p14:tracePt t="28064" x="2781300" y="3830638"/>
          <p14:tracePt t="28072" x="2781300" y="3848100"/>
          <p14:tracePt t="28081" x="2771775" y="3867150"/>
          <p14:tracePt t="28090" x="2762250" y="3884613"/>
          <p14:tracePt t="28096" x="2762250" y="3894138"/>
          <p14:tracePt t="28121" x="2762250" y="3903663"/>
          <p14:tracePt t="28137" x="2762250" y="3911600"/>
          <p14:tracePt t="28145" x="2762250" y="3930650"/>
          <p14:tracePt t="28152" x="2762250" y="3940175"/>
          <p14:tracePt t="28160" x="2781300" y="3948113"/>
          <p14:tracePt t="28168" x="2789238" y="3948113"/>
          <p14:tracePt t="28176" x="2817813" y="3967163"/>
          <p14:tracePt t="28185" x="2825750" y="3967163"/>
          <p14:tracePt t="28192" x="2835275" y="3976688"/>
          <p14:tracePt t="28201" x="2862263" y="3976688"/>
          <p14:tracePt t="28209" x="2908300" y="3976688"/>
          <p14:tracePt t="28217" x="2944813" y="3976688"/>
          <p14:tracePt t="28225" x="3017838" y="3984625"/>
          <p14:tracePt t="28232" x="3090863" y="3984625"/>
          <p14:tracePt t="28240" x="3181350" y="3984625"/>
          <p14:tracePt t="28247" x="3309938" y="3984625"/>
          <p14:tracePt t="28255" x="3382963" y="3984625"/>
          <p14:tracePt t="28263" x="3509963" y="3984625"/>
          <p14:tracePt t="28272" x="3656013" y="3984625"/>
          <p14:tracePt t="28279" x="3810000" y="3948113"/>
          <p14:tracePt t="28288" x="3956050" y="3940175"/>
          <p14:tracePt t="28296" x="4102100" y="3921125"/>
          <p14:tracePt t="28305" x="4230688" y="3894138"/>
          <p14:tracePt t="28312" x="4311650" y="3867150"/>
          <p14:tracePt t="28322" x="4367213" y="3867150"/>
          <p14:tracePt t="28328" x="4403725" y="3867150"/>
          <p14:tracePt t="28336" x="4421188" y="3867150"/>
          <p14:tracePt t="28344" x="4457700" y="3867150"/>
          <p14:tracePt t="28360" x="4484688" y="3867150"/>
          <p14:tracePt t="28368" x="4494213" y="3867150"/>
          <p14:tracePt t="28376" x="4513263" y="3867150"/>
          <p14:tracePt t="28384" x="4540250" y="3867150"/>
          <p14:tracePt t="28392" x="4549775" y="3867150"/>
          <p14:tracePt t="28400" x="4557713" y="3867150"/>
          <p14:tracePt t="28408" x="4576763" y="3867150"/>
          <p14:tracePt t="28537" x="4586288" y="3867150"/>
          <p14:tracePt t="28665" x="4576763" y="3867150"/>
          <p14:tracePt t="28673" x="4557713" y="3867150"/>
          <p14:tracePt t="28681" x="4549775" y="3867150"/>
          <p14:tracePt t="28690" x="4540250" y="3867150"/>
          <p14:tracePt t="28695" x="4530725" y="3867150"/>
          <p14:tracePt t="28889" x="4503738" y="3867150"/>
          <p14:tracePt t="28897" x="4467225" y="3867150"/>
          <p14:tracePt t="28906" x="4440238" y="3867150"/>
          <p14:tracePt t="28913" x="4394200" y="3867150"/>
          <p14:tracePt t="28923" x="4321175" y="3884613"/>
          <p14:tracePt t="28929" x="4267200" y="3903663"/>
          <p14:tracePt t="28937" x="4221163" y="3903663"/>
          <p14:tracePt t="28945" x="4194175" y="3911600"/>
          <p14:tracePt t="28953" x="4165600" y="3911600"/>
          <p14:tracePt t="28961" x="4148138" y="3911600"/>
          <p14:tracePt t="28969" x="4121150" y="3940175"/>
          <p14:tracePt t="29201" x="4129088" y="3940175"/>
          <p14:tracePt t="29209" x="4138613" y="3940175"/>
          <p14:tracePt t="29217" x="4165600" y="3940175"/>
          <p14:tracePt t="29224" x="4184650" y="3940175"/>
          <p14:tracePt t="29233" x="4221163" y="3930650"/>
          <p14:tracePt t="29240" x="4284663" y="3921125"/>
          <p14:tracePt t="29249" x="4330700" y="3911600"/>
          <p14:tracePt t="29257" x="4357688" y="3903663"/>
          <p14:tracePt t="29265" x="4376738" y="3894138"/>
          <p14:tracePt t="29274" x="4394200" y="3884613"/>
          <p14:tracePt t="29281" x="4421188" y="3875088"/>
          <p14:tracePt t="29290" x="4430713" y="3875088"/>
          <p14:tracePt t="29297" x="4457700" y="3875088"/>
          <p14:tracePt t="29307" x="4476750" y="3875088"/>
          <p14:tracePt t="29313" x="4521200" y="3867150"/>
          <p14:tracePt t="29324" x="4530725" y="3867150"/>
          <p14:tracePt t="29329" x="4576763" y="3867150"/>
          <p14:tracePt t="29337" x="4603750" y="3867150"/>
          <p14:tracePt t="29345" x="4622800" y="3867150"/>
          <p14:tracePt t="29353" x="4649788" y="3867150"/>
          <p14:tracePt t="29361" x="4667250" y="3867150"/>
          <p14:tracePt t="29377" x="4676775" y="3867150"/>
          <p14:tracePt t="29393" x="4686300" y="3857625"/>
          <p14:tracePt t="29457" x="4686300" y="3848100"/>
          <p14:tracePt t="29465" x="4676775" y="3848100"/>
          <p14:tracePt t="29472" x="4649788" y="3840163"/>
          <p14:tracePt t="29481" x="4622800" y="3840163"/>
          <p14:tracePt t="29497" x="4576763" y="3840163"/>
          <p14:tracePt t="29507" x="4557713" y="3848100"/>
          <p14:tracePt t="29513" x="4521200" y="3867150"/>
          <p14:tracePt t="29523" x="4484688" y="3884613"/>
          <p14:tracePt t="29529" x="4467225" y="3894138"/>
          <p14:tracePt t="29537" x="4430713" y="3903663"/>
          <p14:tracePt t="29546" x="4413250" y="3911600"/>
          <p14:tracePt t="29553" x="4367213" y="3911600"/>
          <p14:tracePt t="29560" x="4348163" y="3921125"/>
          <p14:tracePt t="29568" x="4311650" y="3930650"/>
          <p14:tracePt t="29576" x="4275138" y="3940175"/>
          <p14:tracePt t="29583" x="4257675" y="3948113"/>
          <p14:tracePt t="29592" x="4238625" y="3948113"/>
          <p14:tracePt t="29599" x="4211638" y="3957638"/>
          <p14:tracePt t="29608" x="4202113" y="3957638"/>
          <p14:tracePt t="29615" x="4175125" y="3967163"/>
          <p14:tracePt t="29632" x="4165600" y="3967163"/>
          <p14:tracePt t="29640" x="4157663" y="3967163"/>
          <p14:tracePt t="29897" x="4129088" y="3967163"/>
          <p14:tracePt t="29905" x="4094163" y="3967163"/>
          <p14:tracePt t="29911" x="4075113" y="3967163"/>
          <p14:tracePt t="29920" x="4048125" y="3967163"/>
          <p14:tracePt t="29927" x="4038600" y="3967163"/>
          <p14:tracePt t="29935" x="4029075" y="3967163"/>
          <p14:tracePt t="29960" x="4021138" y="3967163"/>
          <p14:tracePt t="29968" x="4011613" y="3967163"/>
          <p14:tracePt t="29993" x="4002088" y="3967163"/>
          <p14:tracePt t="30049" x="3992563" y="3967163"/>
          <p14:tracePt t="30169" x="3984625" y="3976688"/>
          <p14:tracePt t="30175" x="3984625" y="3984625"/>
          <p14:tracePt t="30184" x="3984625" y="4003675"/>
          <p14:tracePt t="30200" x="3975100" y="4030663"/>
          <p14:tracePt t="30249" x="3956050" y="4049713"/>
          <p14:tracePt t="30297" x="3938588" y="4049713"/>
          <p14:tracePt t="30306" x="3911600" y="4049713"/>
          <p14:tracePt t="30313" x="3856038" y="4049713"/>
          <p14:tracePt t="30322" x="3838575" y="4049713"/>
          <p14:tracePt t="30329" x="3756025" y="4049713"/>
          <p14:tracePt t="30337" x="3709988" y="4049713"/>
          <p14:tracePt t="30345" x="3629025" y="4049713"/>
          <p14:tracePt t="30352" x="3573463" y="4049713"/>
          <p14:tracePt t="30360" x="3500438" y="4049713"/>
          <p14:tracePt t="30368" x="3390900" y="4049713"/>
          <p14:tracePt t="30376" x="3300413" y="4049713"/>
          <p14:tracePt t="30384" x="3190875" y="4049713"/>
          <p14:tracePt t="30392" x="3090863" y="4003675"/>
          <p14:tracePt t="30400" x="3008313" y="3984625"/>
          <p14:tracePt t="30408" x="2981325" y="3984625"/>
          <p14:tracePt t="30416" x="2962275" y="3967163"/>
          <p14:tracePt t="30577" x="2971800" y="3967163"/>
          <p14:tracePt t="30585" x="3027363" y="3976688"/>
          <p14:tracePt t="30593" x="3090863" y="3984625"/>
          <p14:tracePt t="30601" x="3127375" y="3994150"/>
          <p14:tracePt t="30610" x="3163888" y="4013200"/>
          <p14:tracePt t="30617" x="3200400" y="4013200"/>
          <p14:tracePt t="30624" x="3227388" y="4021138"/>
          <p14:tracePt t="30633" x="3244850" y="4021138"/>
          <p14:tracePt t="30640" x="3281363" y="4021138"/>
          <p14:tracePt t="30649" x="3290888" y="4021138"/>
          <p14:tracePt t="30658" x="3336925" y="4021138"/>
          <p14:tracePt t="30665" x="3373438" y="4021138"/>
          <p14:tracePt t="30674" x="3390900" y="4021138"/>
          <p14:tracePt t="30682" x="3436938" y="4013200"/>
          <p14:tracePt t="30692" x="3446463" y="4013200"/>
          <p14:tracePt t="30697" x="3455988" y="4003675"/>
          <p14:tracePt t="30707" x="3482975" y="4003675"/>
          <p14:tracePt t="30712" x="3500438" y="3994150"/>
          <p14:tracePt t="30722" x="3519488" y="3994150"/>
          <p14:tracePt t="30728" x="3546475" y="3994150"/>
          <p14:tracePt t="30737" x="3582988" y="3994150"/>
          <p14:tracePt t="30744" x="3619500" y="3994150"/>
          <p14:tracePt t="30752" x="3646488" y="3994150"/>
          <p14:tracePt t="30760" x="3673475" y="3994150"/>
          <p14:tracePt t="30768" x="3692525" y="3994150"/>
          <p14:tracePt t="30776" x="3709988" y="3994150"/>
          <p14:tracePt t="30784" x="3729038" y="3994150"/>
          <p14:tracePt t="30792" x="3738563" y="3994150"/>
          <p14:tracePt t="30985" x="3765550" y="3994150"/>
          <p14:tracePt t="30991" x="3819525" y="3994150"/>
          <p14:tracePt t="31000" x="3875088" y="3994150"/>
          <p14:tracePt t="31007" x="3948113" y="3994150"/>
          <p14:tracePt t="31015" x="4002088" y="3994150"/>
          <p14:tracePt t="31023" x="4075113" y="3994150"/>
          <p14:tracePt t="31032" x="4184650" y="3994150"/>
          <p14:tracePt t="31039" x="4275138" y="3994150"/>
          <p14:tracePt t="31048" x="4384675" y="3994150"/>
          <p14:tracePt t="31056" x="4440238" y="3994150"/>
          <p14:tracePt t="31064" x="4484688" y="3994150"/>
          <p14:tracePt t="31073" x="4503738" y="3994150"/>
          <p14:tracePt t="31080" x="4530725" y="3994150"/>
          <p14:tracePt t="31089" x="4540250" y="3994150"/>
          <p14:tracePt t="31137" x="4549775" y="3994150"/>
          <p14:tracePt t="31153" x="4567238" y="4013200"/>
          <p14:tracePt t="31169" x="4576763" y="4013200"/>
          <p14:tracePt t="31201" x="4586288" y="4021138"/>
          <p14:tracePt t="31217" x="4594225" y="4030663"/>
          <p14:tracePt t="31226" x="4613275" y="4030663"/>
          <p14:tracePt t="31233" x="4622800" y="4040188"/>
          <p14:tracePt t="31241" x="4640263" y="4049713"/>
          <p14:tracePt t="31249" x="4659313" y="4057650"/>
          <p14:tracePt t="31258" x="4676775" y="4067175"/>
          <p14:tracePt t="31265" x="4703763" y="4086225"/>
          <p14:tracePt t="31273" x="4740275" y="4086225"/>
          <p14:tracePt t="31281" x="4795838" y="4113213"/>
          <p14:tracePt t="31290" x="4822825" y="4113213"/>
          <p14:tracePt t="31297" x="4840288" y="4122738"/>
          <p14:tracePt t="31308" x="4876800" y="4140200"/>
          <p14:tracePt t="31313" x="4895850" y="4149725"/>
          <p14:tracePt t="31361" x="4905375" y="4159250"/>
          <p14:tracePt t="31377" x="4922838" y="4167188"/>
          <p14:tracePt t="31401" x="4932363" y="4167188"/>
          <p14:tracePt t="31409" x="4941888" y="4176713"/>
          <p14:tracePt t="31465" x="4941888" y="4186238"/>
          <p14:tracePt t="31497" x="4941888" y="4195763"/>
          <p14:tracePt t="31521" x="4959350" y="4203700"/>
          <p14:tracePt t="31529" x="4978400" y="4203700"/>
          <p14:tracePt t="31538" x="5014913" y="4203700"/>
          <p14:tracePt t="31545" x="5068888" y="4203700"/>
          <p14:tracePt t="31553" x="5141913" y="4203700"/>
          <p14:tracePt t="31561" x="5232400" y="4203700"/>
          <p14:tracePt t="31569" x="5351463" y="4167188"/>
          <p14:tracePt t="31576" x="5441950" y="4159250"/>
          <p14:tracePt t="31584" x="5543550" y="4113213"/>
          <p14:tracePt t="31591" x="5707063" y="4067175"/>
          <p14:tracePt t="31600" x="5862638" y="4021138"/>
          <p14:tracePt t="31608" x="6026150" y="3957638"/>
          <p14:tracePt t="31615" x="6153150" y="3930650"/>
          <p14:tracePt t="31623" x="6254750" y="3930650"/>
          <p14:tracePt t="31631" x="6262688" y="3930650"/>
          <p14:tracePt t="31639" x="6299200" y="3930650"/>
          <p14:tracePt t="31809" x="6272213" y="3930650"/>
          <p14:tracePt t="31815" x="6262688" y="3930650"/>
          <p14:tracePt t="31823" x="6226175" y="3930650"/>
          <p14:tracePt t="31832" x="6208713" y="3930650"/>
          <p14:tracePt t="31840" x="6181725" y="3930650"/>
          <p14:tracePt t="31848" x="6162675" y="3930650"/>
          <p14:tracePt t="31856" x="6135688" y="3930650"/>
          <p14:tracePt t="31864" x="6116638" y="3930650"/>
          <p14:tracePt t="31873" x="6108700" y="3930650"/>
          <p14:tracePt t="31880" x="6080125" y="3930650"/>
          <p14:tracePt t="31929" x="6062663" y="3911600"/>
          <p14:tracePt t="31937" x="6062663" y="3903663"/>
          <p14:tracePt t="31948" x="6043613" y="3884613"/>
          <p14:tracePt t="31961" x="6043613" y="3875088"/>
          <p14:tracePt t="31969" x="6043613" y="3857625"/>
          <p14:tracePt t="31977" x="6043613" y="3840163"/>
          <p14:tracePt t="31985" x="6043613" y="3830638"/>
          <p14:tracePt t="31993" x="6043613" y="3811588"/>
          <p14:tracePt t="32001" x="6043613" y="3794125"/>
          <p14:tracePt t="32009" x="6043613" y="3784600"/>
          <p14:tracePt t="32017" x="6043613" y="3775075"/>
          <p14:tracePt t="32033" x="6043613" y="3757613"/>
          <p14:tracePt t="32041" x="6043613" y="3748088"/>
          <p14:tracePt t="32058" x="6043613" y="3738563"/>
          <p14:tracePt t="32065" x="6043613" y="3730625"/>
          <p14:tracePt t="32074" x="6043613" y="3711575"/>
          <p14:tracePt t="32097" x="6043613" y="3702050"/>
          <p14:tracePt t="32345" x="6043613" y="3694113"/>
          <p14:tracePt t="32352" x="6035675" y="3694113"/>
          <p14:tracePt t="32360" x="6026150" y="3665538"/>
          <p14:tracePt t="32368" x="6016625" y="3648075"/>
          <p14:tracePt t="32376" x="5989638" y="3584575"/>
          <p14:tracePt t="32384" x="5989638" y="3556000"/>
          <p14:tracePt t="32392" x="5989638" y="3519488"/>
          <p14:tracePt t="32400" x="5989638" y="3482975"/>
          <p14:tracePt t="32408" x="5989638" y="3429000"/>
          <p14:tracePt t="32416" x="5989638" y="3375025"/>
          <p14:tracePt t="32424" x="5989638" y="3282950"/>
          <p14:tracePt t="32432" x="5989638" y="3209925"/>
          <p14:tracePt t="32440" x="5989638" y="3136900"/>
          <p14:tracePt t="32448" x="5989638" y="3063875"/>
          <p14:tracePt t="32456" x="5989638" y="2990850"/>
          <p14:tracePt t="32464" x="5972175" y="2909888"/>
          <p14:tracePt t="32472" x="5953125" y="2881313"/>
          <p14:tracePt t="32480" x="5953125" y="2790825"/>
          <p14:tracePt t="32489" x="5907088" y="2763838"/>
          <p14:tracePt t="32496" x="5899150" y="2717800"/>
          <p14:tracePt t="32506" x="5899150" y="2708275"/>
          <p14:tracePt t="32512" x="5889625" y="2698750"/>
          <p14:tracePt t="32522" x="5880100" y="2690813"/>
          <p14:tracePt t="32528" x="5870575" y="2681288"/>
          <p14:tracePt t="32761" x="5862638" y="2681288"/>
          <p14:tracePt t="32769" x="5843588" y="2681288"/>
          <p14:tracePt t="32793" x="5834063" y="2681288"/>
          <p14:tracePt t="32799" x="5826125" y="2681288"/>
          <p14:tracePt t="33065" x="5807075" y="2681288"/>
          <p14:tracePt t="33089" x="5797550" y="2671763"/>
          <p14:tracePt t="33097" x="5797550" y="2635250"/>
          <p14:tracePt t="33106" x="5797550" y="2589213"/>
          <p14:tracePt t="33113" x="5789613" y="2562225"/>
          <p14:tracePt t="33124" x="5789613" y="2508250"/>
          <p14:tracePt t="33129" x="5789613" y="2416175"/>
          <p14:tracePt t="33138" x="5789613" y="2343150"/>
          <p14:tracePt t="33145" x="5789613" y="2270125"/>
          <p14:tracePt t="33153" x="5789613" y="2197100"/>
          <p14:tracePt t="33161" x="5789613" y="2089150"/>
          <p14:tracePt t="33168" x="5789613" y="2006600"/>
          <p14:tracePt t="33176" x="5789613" y="1897063"/>
          <p14:tracePt t="33184" x="5789613" y="1824038"/>
          <p14:tracePt t="33192" x="5797550" y="1768475"/>
          <p14:tracePt t="33200" x="5807075" y="1724025"/>
          <p14:tracePt t="33208" x="5807075" y="1668463"/>
          <p14:tracePt t="33216" x="5816600" y="1624013"/>
          <p14:tracePt t="33225" x="5816600" y="1595438"/>
          <p14:tracePt t="33232" x="5826125" y="1541463"/>
          <p14:tracePt t="33241" x="5826125" y="1495425"/>
          <p14:tracePt t="33248" x="5826125" y="1458913"/>
          <p14:tracePt t="33256" x="5826125" y="1404938"/>
          <p14:tracePt t="33264" x="5826125" y="1376363"/>
          <p14:tracePt t="33273" x="5826125" y="1322388"/>
          <p14:tracePt t="33280" x="5853113" y="1258888"/>
          <p14:tracePt t="33289" x="5853113" y="1203325"/>
          <p14:tracePt t="33296" x="5853113" y="1158875"/>
          <p14:tracePt t="33306" x="5853113" y="1130300"/>
          <p14:tracePt t="33312" x="5862638" y="1122363"/>
          <p14:tracePt t="33322" x="5870575" y="1103313"/>
          <p14:tracePt t="33433" x="5889625" y="1112838"/>
          <p14:tracePt t="33441" x="5907088" y="1139825"/>
          <p14:tracePt t="33457" x="5916613" y="1166813"/>
          <p14:tracePt t="33465" x="5926138" y="1176338"/>
          <p14:tracePt t="33475" x="5926138" y="1185863"/>
          <p14:tracePt t="33481" x="5926138" y="1203325"/>
          <p14:tracePt t="33491" x="5926138" y="1212850"/>
          <p14:tracePt t="33497" x="5926138" y="1239838"/>
          <p14:tracePt t="33508" x="5926138" y="1249363"/>
          <p14:tracePt t="33513" x="5926138" y="1285875"/>
          <p14:tracePt t="33524" x="5926138" y="1312863"/>
          <p14:tracePt t="33529" x="5926138" y="1358900"/>
          <p14:tracePt t="33540" x="5926138" y="1395413"/>
          <p14:tracePt t="33545" x="5926138" y="1468438"/>
          <p14:tracePt t="33553" x="5926138" y="1522413"/>
          <p14:tracePt t="33560" x="5926138" y="1631950"/>
          <p14:tracePt t="33568" x="5953125" y="1731963"/>
          <p14:tracePt t="33576" x="5962650" y="1860550"/>
          <p14:tracePt t="33584" x="5962650" y="1970088"/>
          <p14:tracePt t="33592" x="5999163" y="2079625"/>
          <p14:tracePt t="33600" x="6026150" y="2243138"/>
          <p14:tracePt t="33608" x="6035675" y="2325688"/>
          <p14:tracePt t="33616" x="6035675" y="2435225"/>
          <p14:tracePt t="33624" x="6035675" y="2508250"/>
          <p14:tracePt t="33632" x="6035675" y="2598738"/>
          <p14:tracePt t="33640" x="6035675" y="2654300"/>
          <p14:tracePt t="33648" x="6035675" y="2708275"/>
          <p14:tracePt t="33656" x="6035675" y="2771775"/>
          <p14:tracePt t="33664" x="6026150" y="2800350"/>
          <p14:tracePt t="33672" x="6007100" y="2844800"/>
          <p14:tracePt t="33680" x="5972175" y="2890838"/>
          <p14:tracePt t="33688" x="5953125" y="2909888"/>
          <p14:tracePt t="33706" x="5907088" y="2954338"/>
          <p14:tracePt t="33712" x="5880100" y="2973388"/>
          <p14:tracePt t="33722" x="5853113" y="3009900"/>
          <p14:tracePt t="33728" x="5834063" y="3017838"/>
          <p14:tracePt t="33736" x="5826125" y="3027363"/>
          <p14:tracePt t="33744" x="5789613" y="3054350"/>
          <p14:tracePt t="33752" x="5780088" y="3063875"/>
          <p14:tracePt t="33760" x="5753100" y="3082925"/>
          <p14:tracePt t="33768" x="5743575" y="3100388"/>
          <p14:tracePt t="33776" x="5716588" y="3119438"/>
          <p14:tracePt t="33784" x="5707063" y="3127375"/>
          <p14:tracePt t="33792" x="5688013" y="3146425"/>
          <p14:tracePt t="33800" x="5643563" y="3155950"/>
          <p14:tracePt t="33808" x="5616575" y="3163888"/>
          <p14:tracePt t="33816" x="5551488" y="3200400"/>
          <p14:tracePt t="33825" x="5507038" y="3219450"/>
          <p14:tracePt t="33832" x="5487988" y="3246438"/>
          <p14:tracePt t="33841" x="5470525" y="3265488"/>
          <p14:tracePt t="33848" x="5424488" y="3292475"/>
          <p14:tracePt t="33857" x="5397500" y="3328988"/>
          <p14:tracePt t="33874" x="5341938" y="3392488"/>
          <p14:tracePt t="33879" x="5334000" y="3411538"/>
          <p14:tracePt t="33888" x="5314950" y="3446463"/>
          <p14:tracePt t="33896" x="5305425" y="3475038"/>
          <p14:tracePt t="33904" x="5297488" y="3502025"/>
          <p14:tracePt t="33912" x="5297488" y="3519488"/>
          <p14:tracePt t="33921" x="5278438" y="3548063"/>
          <p14:tracePt t="33928" x="5260975" y="3575050"/>
          <p14:tracePt t="33944" x="5251450" y="3611563"/>
          <p14:tracePt t="33953" x="5241925" y="3621088"/>
          <p14:tracePt t="33967" x="5232400" y="3629025"/>
          <p14:tracePt t="33976" x="5232400" y="3638550"/>
          <p14:tracePt t="33983" x="5214938" y="3648075"/>
          <p14:tracePt t="33991" x="5214938" y="3657600"/>
          <p14:tracePt t="34000" x="5205413" y="3657600"/>
          <p14:tracePt t="34008" x="5178425" y="3665538"/>
          <p14:tracePt t="34016" x="5132388" y="3665538"/>
          <p14:tracePt t="34024" x="5105400" y="3684588"/>
          <p14:tracePt t="34032" x="5059363" y="3694113"/>
          <p14:tracePt t="34040" x="5005388" y="3721100"/>
          <p14:tracePt t="34048" x="4941888" y="3748088"/>
          <p14:tracePt t="34056" x="4895850" y="3767138"/>
          <p14:tracePt t="34064" x="4832350" y="3784600"/>
          <p14:tracePt t="34072" x="4786313" y="3803650"/>
          <p14:tracePt t="34080" x="4730750" y="3811588"/>
          <p14:tracePt t="34089" x="4703763" y="3811588"/>
          <p14:tracePt t="34096" x="4659313" y="3830638"/>
          <p14:tracePt t="34106" x="4622800" y="3830638"/>
          <p14:tracePt t="34112" x="4576763" y="3830638"/>
          <p14:tracePt t="34122" x="4549775" y="3830638"/>
          <p14:tracePt t="34128" x="4494213" y="3830638"/>
          <p14:tracePt t="34136" x="4440238" y="3830638"/>
          <p14:tracePt t="34144" x="4348163" y="3830638"/>
          <p14:tracePt t="34152" x="4257675" y="3830638"/>
          <p14:tracePt t="34160" x="4175125" y="3830638"/>
          <p14:tracePt t="34168" x="4065588" y="3803650"/>
          <p14:tracePt t="34176" x="4021138" y="3794125"/>
          <p14:tracePt t="34184" x="3992563" y="3794125"/>
          <p14:tracePt t="34192" x="3956050" y="3794125"/>
          <p14:tracePt t="34200" x="3919538" y="3794125"/>
          <p14:tracePt t="34224" x="3902075" y="3784600"/>
          <p14:tracePt t="34257" x="3892550" y="3767138"/>
          <p14:tracePt t="34265" x="3892550" y="3757613"/>
          <p14:tracePt t="34272" x="3883025" y="3748088"/>
          <p14:tracePt t="34281" x="3875088" y="3711575"/>
          <p14:tracePt t="34291" x="3865563" y="3684588"/>
          <p14:tracePt t="34297" x="3865563" y="3648075"/>
          <p14:tracePt t="34308" x="3865563" y="3602038"/>
          <p14:tracePt t="34313" x="3865563" y="3575050"/>
          <p14:tracePt t="34323" x="3865563" y="3548063"/>
          <p14:tracePt t="34329" x="3865563" y="3502025"/>
          <p14:tracePt t="34340" x="3865563" y="3475038"/>
          <p14:tracePt t="34345" x="3865563" y="3455988"/>
          <p14:tracePt t="34353" x="3875088" y="3411538"/>
          <p14:tracePt t="34361" x="3883025" y="3392488"/>
          <p14:tracePt t="34369" x="3892550" y="3375025"/>
          <p14:tracePt t="34378" x="3911600" y="3355975"/>
          <p14:tracePt t="34385" x="3919538" y="3346450"/>
          <p14:tracePt t="34394" x="3929063" y="3338513"/>
          <p14:tracePt t="34401" x="3948113" y="3309938"/>
          <p14:tracePt t="34409" x="3965575" y="3302000"/>
          <p14:tracePt t="34425" x="3984625" y="3292475"/>
          <p14:tracePt t="34432" x="4021138" y="3273425"/>
          <p14:tracePt t="34441" x="4038600" y="3265488"/>
          <p14:tracePt t="34448" x="4057650" y="3246438"/>
          <p14:tracePt t="34456" x="4075113" y="3246438"/>
          <p14:tracePt t="34464" x="4121150" y="3209925"/>
          <p14:tracePt t="34472" x="4148138" y="3200400"/>
          <p14:tracePt t="34480" x="4202113" y="3200400"/>
          <p14:tracePt t="34489" x="4267200" y="3192463"/>
          <p14:tracePt t="34496" x="4321175" y="3163888"/>
          <p14:tracePt t="34506" x="4421188" y="3155950"/>
          <p14:tracePt t="34512" x="4530725" y="3136900"/>
          <p14:tracePt t="34522" x="4622800" y="3136900"/>
          <p14:tracePt t="34528" x="4730750" y="3136900"/>
          <p14:tracePt t="34536" x="4859338" y="3136900"/>
          <p14:tracePt t="34544" x="4949825" y="3136900"/>
          <p14:tracePt t="34552" x="5041900" y="3136900"/>
          <p14:tracePt t="34560" x="5132388" y="3136900"/>
          <p14:tracePt t="34568" x="5195888" y="3155950"/>
          <p14:tracePt t="34576" x="5260975" y="3163888"/>
          <p14:tracePt t="34584" x="5351463" y="3219450"/>
          <p14:tracePt t="34592" x="5397500" y="3236913"/>
          <p14:tracePt t="34600" x="5424488" y="3255963"/>
          <p14:tracePt t="34608" x="5461000" y="3282950"/>
          <p14:tracePt t="34616" x="5478463" y="3302000"/>
          <p14:tracePt t="34626" x="5497513" y="3328988"/>
          <p14:tracePt t="34632" x="5507038" y="3346450"/>
          <p14:tracePt t="34641" x="5514975" y="3382963"/>
          <p14:tracePt t="34648" x="5534025" y="3402013"/>
          <p14:tracePt t="34664" x="5551488" y="3419475"/>
          <p14:tracePt t="34673" x="5551488" y="3429000"/>
          <p14:tracePt t="34680" x="5551488" y="3455988"/>
          <p14:tracePt t="34690" x="5551488" y="3475038"/>
          <p14:tracePt t="34697" x="5551488" y="3482975"/>
          <p14:tracePt t="34707" x="5551488" y="3502025"/>
          <p14:tracePt t="34712" x="5551488" y="3511550"/>
          <p14:tracePt t="34723" x="5551488" y="3519488"/>
          <p14:tracePt t="34728" x="5551488" y="3529013"/>
          <p14:tracePt t="34737" x="5543550" y="3548063"/>
          <p14:tracePt t="34745" x="5543550" y="3556000"/>
          <p14:tracePt t="34753" x="5524500" y="3575050"/>
          <p14:tracePt t="34760" x="5524500" y="3584575"/>
          <p14:tracePt t="34768" x="5507038" y="3602038"/>
          <p14:tracePt t="34776" x="5487988" y="3621088"/>
          <p14:tracePt t="34784" x="5487988" y="3638550"/>
          <p14:tracePt t="34793" x="5451475" y="3665538"/>
          <p14:tracePt t="34800" x="5434013" y="3684588"/>
          <p14:tracePt t="34808" x="5414963" y="3694113"/>
          <p14:tracePt t="34816" x="5387975" y="3721100"/>
          <p14:tracePt t="34826" x="5360988" y="3721100"/>
          <p14:tracePt t="34832" x="5334000" y="3738563"/>
          <p14:tracePt t="34841" x="5297488" y="3748088"/>
          <p14:tracePt t="34849" x="5241925" y="3748088"/>
          <p14:tracePt t="34856" x="5178425" y="3748088"/>
          <p14:tracePt t="34864" x="5141913" y="3748088"/>
          <p14:tracePt t="34872" x="5086350" y="3748088"/>
          <p14:tracePt t="34880" x="5049838" y="3748088"/>
          <p14:tracePt t="34889" x="5014913" y="3748088"/>
          <p14:tracePt t="34896" x="4978400" y="3748088"/>
          <p14:tracePt t="34906" x="4932363" y="3748088"/>
          <p14:tracePt t="34912" x="4895850" y="3748088"/>
          <p14:tracePt t="34922" x="4849813" y="3748088"/>
          <p14:tracePt t="34928" x="4786313" y="3748088"/>
          <p14:tracePt t="34936" x="4759325" y="3748088"/>
          <p14:tracePt t="34944" x="4740275" y="3748088"/>
          <p14:tracePt t="34952" x="4676775" y="3748088"/>
          <p14:tracePt t="34960" x="4622800" y="3721100"/>
          <p14:tracePt t="34968" x="4603750" y="3721100"/>
          <p14:tracePt t="34976" x="4557713" y="3711575"/>
          <p14:tracePt t="34984" x="4540250" y="3711575"/>
          <p14:tracePt t="34992" x="4494213" y="3684588"/>
          <p14:tracePt t="35000" x="4484688" y="3684588"/>
          <p14:tracePt t="35008" x="4467225" y="3684588"/>
          <p14:tracePt t="35016" x="4448175" y="3684588"/>
          <p14:tracePt t="35024" x="4430713" y="3675063"/>
          <p14:tracePt t="35041" x="4421188" y="3675063"/>
          <p14:tracePt t="35048" x="4413250" y="3675063"/>
          <p14:tracePt t="35089" x="4394200" y="3665538"/>
          <p14:tracePt t="35105" x="4384675" y="3665538"/>
          <p14:tracePt t="35129" x="4367213" y="3648075"/>
          <p14:tracePt t="35345" x="4357688" y="3638550"/>
          <p14:tracePt t="35353" x="4357688" y="3602038"/>
          <p14:tracePt t="35361" x="4357688" y="3584575"/>
          <p14:tracePt t="35369" x="4376738" y="3529013"/>
          <p14:tracePt t="35377" x="4413250" y="3465513"/>
          <p14:tracePt t="35385" x="4467225" y="3365500"/>
          <p14:tracePt t="35393" x="4521200" y="3302000"/>
          <p14:tracePt t="35401" x="4594225" y="3200400"/>
          <p14:tracePt t="35409" x="4649788" y="3127375"/>
          <p14:tracePt t="35417" x="4713288" y="3046413"/>
          <p14:tracePt t="35425" x="4786313" y="2963863"/>
          <p14:tracePt t="35433" x="4876800" y="2863850"/>
          <p14:tracePt t="35441" x="4968875" y="2727325"/>
          <p14:tracePt t="35449" x="5086350" y="2589213"/>
          <p14:tracePt t="35457" x="5224463" y="2452688"/>
          <p14:tracePt t="35465" x="5351463" y="2316163"/>
          <p14:tracePt t="35473" x="5497513" y="2125663"/>
          <p14:tracePt t="35481" x="5607050" y="1970088"/>
          <p14:tracePt t="35490" x="5707063" y="1887538"/>
          <p14:tracePt t="35497" x="5780088" y="1804988"/>
          <p14:tracePt t="35507" x="5862638" y="1714500"/>
          <p14:tracePt t="35513" x="5889625" y="1651000"/>
          <p14:tracePt t="35523" x="5907088" y="1624013"/>
          <p14:tracePt t="35529" x="5916613" y="1604963"/>
          <p14:tracePt t="35539" x="5926138" y="1587500"/>
          <p14:tracePt t="35584" x="5926138" y="1558925"/>
          <p14:tracePt t="35592" x="5926138" y="1541463"/>
          <p14:tracePt t="35600" x="5953125" y="1495425"/>
          <p14:tracePt t="35608" x="5972175" y="1477963"/>
          <p14:tracePt t="35616" x="6016625" y="1431925"/>
          <p14:tracePt t="35624" x="6035675" y="1404938"/>
          <p14:tracePt t="35632" x="6072188" y="1358900"/>
          <p14:tracePt t="35640" x="6080125" y="1312863"/>
          <p14:tracePt t="35648" x="6089650" y="1285875"/>
          <p14:tracePt t="35657" x="6099175" y="1239838"/>
          <p14:tracePt t="35664" x="6099175" y="1222375"/>
          <p14:tracePt t="35672" x="6126163" y="1166813"/>
          <p14:tracePt t="35680" x="6126163" y="1149350"/>
          <p14:tracePt t="35689" x="6126163" y="1130300"/>
          <p14:tracePt t="35696" x="6135688" y="1103313"/>
          <p14:tracePt t="35705" x="6145213" y="1049338"/>
          <p14:tracePt t="35712" x="6153150" y="1012825"/>
          <p14:tracePt t="35722" x="6181725" y="930275"/>
          <p14:tracePt t="35728" x="6189663" y="884238"/>
          <p14:tracePt t="35736" x="6226175" y="820738"/>
          <p14:tracePt t="35744" x="6272213" y="738188"/>
          <p14:tracePt t="35752" x="6318250" y="674688"/>
          <p14:tracePt t="39985" x="6537325" y="628650"/>
          <p14:tracePt t="39992" x="6518275" y="701675"/>
          <p14:tracePt t="40000" x="6508750" y="766763"/>
          <p14:tracePt t="40008" x="6508750" y="820738"/>
          <p14:tracePt t="40016" x="6491288" y="866775"/>
          <p14:tracePt t="40024" x="6472238" y="920750"/>
          <p14:tracePt t="40032" x="6464300" y="984250"/>
          <p14:tracePt t="40041" x="6464300" y="1020763"/>
          <p14:tracePt t="40048" x="6464300" y="1076325"/>
          <p14:tracePt t="40056" x="6454775" y="1122363"/>
          <p14:tracePt t="40064" x="6454775" y="1158875"/>
          <p14:tracePt t="40072" x="6427788" y="1203325"/>
          <p14:tracePt t="40080" x="6427788" y="1222375"/>
          <p14:tracePt t="40088" x="6427788" y="1249363"/>
          <p14:tracePt t="40095" x="6427788" y="1268413"/>
          <p14:tracePt t="40104" x="6418263" y="1312863"/>
          <p14:tracePt t="40111" x="6418263" y="1331913"/>
          <p14:tracePt t="40120" x="6408738" y="1368425"/>
          <p14:tracePt t="40127" x="6408738" y="1385888"/>
          <p14:tracePt t="40136" x="6399213" y="1422400"/>
          <p14:tracePt t="40144" x="6399213" y="1449388"/>
          <p14:tracePt t="40152" x="6399213" y="1477963"/>
          <p14:tracePt t="40160" x="6381750" y="1522413"/>
          <p14:tracePt t="40168" x="6381750" y="1531938"/>
          <p14:tracePt t="40176" x="6381750" y="1558925"/>
          <p14:tracePt t="40185" x="6372225" y="1577975"/>
          <p14:tracePt t="40192" x="6372225" y="1604963"/>
          <p14:tracePt t="40201" x="6372225" y="1624013"/>
          <p14:tracePt t="40208" x="6362700" y="1651000"/>
          <p14:tracePt t="40224" x="6354763" y="1660525"/>
          <p14:tracePt t="40232" x="6354763" y="1687513"/>
          <p14:tracePt t="40248" x="6354763" y="1704975"/>
          <p14:tracePt t="40257" x="6354763" y="1714500"/>
          <p14:tracePt t="40264" x="6354763" y="1724025"/>
          <p14:tracePt t="40272" x="6354763" y="1731963"/>
          <p14:tracePt t="40280" x="6354763" y="1741488"/>
          <p14:tracePt t="40289" x="6345238" y="1760538"/>
          <p14:tracePt t="40305" x="6335713" y="1768475"/>
          <p14:tracePt t="40312" x="6326188" y="1787525"/>
          <p14:tracePt t="40328" x="6326188" y="1814513"/>
          <p14:tracePt t="40338" x="6326188" y="1824038"/>
          <p14:tracePt t="40344" x="6326188" y="1841500"/>
          <p14:tracePt t="40352" x="6318250" y="1860550"/>
          <p14:tracePt t="40360" x="6318250" y="1870075"/>
          <p14:tracePt t="40368" x="6308725" y="1906588"/>
          <p14:tracePt t="40376" x="6272213" y="1951038"/>
          <p14:tracePt t="40384" x="6262688" y="1979613"/>
          <p14:tracePt t="40392" x="6254750" y="2033588"/>
          <p14:tracePt t="40400" x="6226175" y="2097088"/>
          <p14:tracePt t="40408" x="6226175" y="2152650"/>
          <p14:tracePt t="40416" x="6226175" y="2197100"/>
          <p14:tracePt t="40424" x="6226175" y="2252663"/>
          <p14:tracePt t="40432" x="6226175" y="2289175"/>
          <p14:tracePt t="40440" x="6226175" y="2316163"/>
          <p14:tracePt t="40448" x="6226175" y="2362200"/>
          <p14:tracePt t="40456" x="6226175" y="2416175"/>
          <p14:tracePt t="40464" x="6226175" y="2452688"/>
          <p14:tracePt t="40472" x="6226175" y="2481263"/>
          <p14:tracePt t="40480" x="6226175" y="2525713"/>
          <p14:tracePt t="40489" x="6218238" y="2571750"/>
          <p14:tracePt t="40496" x="6208713" y="2625725"/>
          <p14:tracePt t="40505" x="6189663" y="2690813"/>
          <p14:tracePt t="40512" x="6189663" y="2763838"/>
          <p14:tracePt t="40522" x="6172200" y="2817813"/>
          <p14:tracePt t="40528" x="6172200" y="2917825"/>
          <p14:tracePt t="40538" x="6172200" y="2973388"/>
          <p14:tracePt t="40544" x="6172200" y="3046413"/>
          <p14:tracePt t="40552" x="6172200" y="3100388"/>
          <p14:tracePt t="40560" x="6181725" y="3163888"/>
          <p14:tracePt t="40568" x="6235700" y="3246438"/>
          <p14:tracePt t="40576" x="6262688" y="3309938"/>
          <p14:tracePt t="40584" x="6291263" y="3375025"/>
          <p14:tracePt t="40592" x="6299200" y="3375025"/>
          <p14:tracePt t="40600" x="6308725" y="3402013"/>
          <p14:tracePt t="40608" x="6308725" y="3411538"/>
          <p14:tracePt t="40616" x="6308725" y="3419475"/>
          <p14:tracePt t="40945" x="6308725" y="3429000"/>
          <p14:tracePt t="40953" x="6308725" y="3446463"/>
          <p14:tracePt t="40959" x="6308725" y="3455988"/>
          <p14:tracePt t="40967" x="6308725" y="3475038"/>
          <p14:tracePt t="40975" x="6308725" y="3492500"/>
          <p14:tracePt t="40983" x="6326188" y="3511550"/>
          <p14:tracePt t="40991" x="6326188" y="3529013"/>
          <p14:tracePt t="41008" x="6345238" y="3565525"/>
          <p14:tracePt t="41016" x="6354763" y="3584575"/>
          <p14:tracePt t="41024" x="6354763" y="3592513"/>
          <p14:tracePt t="41032" x="6354763" y="3629025"/>
          <p14:tracePt t="41041" x="6362700" y="3657600"/>
          <p14:tracePt t="41048" x="6372225" y="3675063"/>
          <p14:tracePt t="41057" x="6391275" y="3684588"/>
          <p14:tracePt t="41064" x="6399213" y="3694113"/>
          <p14:tracePt t="41072" x="6408738" y="3721100"/>
          <p14:tracePt t="41080" x="6427788" y="3738563"/>
          <p14:tracePt t="41089" x="6435725" y="3757613"/>
          <p14:tracePt t="41096" x="6435725" y="3767138"/>
          <p14:tracePt t="41105" x="6445250" y="3784600"/>
          <p14:tracePt t="41112" x="6454775" y="3784600"/>
          <p14:tracePt t="41123" x="6454775" y="3794125"/>
          <p14:tracePt t="41128" x="6454775" y="3803650"/>
          <p14:tracePt t="41138" x="6454775" y="3811588"/>
          <p14:tracePt t="41144" x="6472238" y="3821113"/>
          <p14:tracePt t="41777" x="6472238" y="3840163"/>
          <p14:tracePt t="41785" x="6472238" y="3848100"/>
          <p14:tracePt t="41792" x="6472238" y="3857625"/>
          <p14:tracePt t="41808" x="6472238" y="3875088"/>
          <p14:tracePt t="41816" x="6472238" y="3894138"/>
          <p14:tracePt t="41824" x="6464300" y="3903663"/>
          <p14:tracePt t="41840" x="6445250" y="3940175"/>
          <p14:tracePt t="41848" x="6435725" y="3948113"/>
          <p14:tracePt t="41858" x="6408738" y="3976688"/>
          <p14:tracePt t="41874" x="6381750" y="4013200"/>
          <p14:tracePt t="41880" x="6354763" y="4040188"/>
          <p14:tracePt t="41889" x="6326188" y="4076700"/>
          <p14:tracePt t="41896" x="6318250" y="4094163"/>
          <p14:tracePt t="41905" x="6308725" y="4103688"/>
          <p14:tracePt t="41912" x="6299200" y="4122738"/>
          <p14:tracePt t="41922" x="6291263" y="4130675"/>
          <p14:tracePt t="41944" x="6272213" y="4140200"/>
          <p14:tracePt t="41960" x="6254750" y="4167188"/>
          <p14:tracePt t="41969" x="6235700" y="4186238"/>
          <p14:tracePt t="41984" x="6226175" y="4195763"/>
          <p14:tracePt t="41992" x="6208713" y="4203700"/>
          <p14:tracePt t="42000" x="6199188" y="4213225"/>
          <p14:tracePt t="42016" x="6199188" y="4222750"/>
          <p14:tracePt t="42217" x="6189663" y="4232275"/>
          <p14:tracePt t="42240" x="6181725" y="4249738"/>
          <p14:tracePt t="42247" x="6162675" y="4268788"/>
          <p14:tracePt t="42256" x="6153150" y="4276725"/>
          <p14:tracePt t="42264" x="6126163" y="4303713"/>
          <p14:tracePt t="42272" x="6080125" y="4322763"/>
          <p14:tracePt t="42280" x="6062663" y="4349750"/>
          <p14:tracePt t="42288" x="6043613" y="4368800"/>
          <p14:tracePt t="42296" x="6016625" y="4405313"/>
          <p14:tracePt t="42304" x="5989638" y="4432300"/>
          <p14:tracePt t="42312" x="5953125" y="4441825"/>
          <p14:tracePt t="42321" x="5935663" y="4459288"/>
          <p14:tracePt t="42328" x="5916613" y="4459288"/>
          <p14:tracePt t="42338" x="5899150" y="4468813"/>
          <p14:tracePt t="42697" x="5870575" y="4468813"/>
          <p14:tracePt t="42705" x="5853113" y="4478338"/>
          <p14:tracePt t="42712" x="5807075" y="4478338"/>
          <p14:tracePt t="42720" x="5761038" y="4495800"/>
          <p14:tracePt t="42727" x="5707063" y="4495800"/>
          <p14:tracePt t="42736" x="5688013" y="4495800"/>
          <p14:tracePt t="42744" x="5653088" y="4514850"/>
          <p14:tracePt t="42752" x="5616575" y="4514850"/>
          <p14:tracePt t="42760" x="5597525" y="4522788"/>
          <p14:tracePt t="42768" x="5570538" y="4522788"/>
          <p14:tracePt t="42776" x="5561013" y="4522788"/>
          <p14:tracePt t="42792" x="5551488" y="4522788"/>
          <p14:tracePt t="42896" x="5543550" y="4532313"/>
          <p14:tracePt t="42912" x="5534025" y="4541838"/>
          <p14:tracePt t="42920" x="5524500" y="4551363"/>
          <p14:tracePt t="42945" x="5514975" y="4559300"/>
          <p14:tracePt t="43001" x="5507038" y="4568825"/>
          <p14:tracePt t="43121" x="5507038" y="4578350"/>
          <p14:tracePt t="43241" x="5507038" y="4587875"/>
          <p14:tracePt t="43249" x="5507038" y="4605338"/>
          <p14:tracePt t="43257" x="5507038" y="4624388"/>
          <p14:tracePt t="43265" x="5497513" y="4641850"/>
          <p14:tracePt t="43272" x="5478463" y="4651375"/>
          <p14:tracePt t="43280" x="5461000" y="4678363"/>
          <p14:tracePt t="43288" x="5441950" y="4697413"/>
          <p14:tracePt t="43295" x="5405438" y="4724400"/>
          <p14:tracePt t="43303" x="5387975" y="4732338"/>
          <p14:tracePt t="43311" x="5368925" y="4751388"/>
          <p14:tracePt t="43320" x="5351463" y="4760913"/>
          <p14:tracePt t="43327" x="5334000" y="4778375"/>
          <p14:tracePt t="43336" x="5314950" y="4787900"/>
          <p14:tracePt t="43352" x="5297488" y="4797425"/>
          <p14:tracePt t="43368" x="5278438" y="4805363"/>
          <p14:tracePt t="43385" x="5268913" y="4814888"/>
          <p14:tracePt t="43393" x="5260975" y="4824413"/>
          <p14:tracePt t="43401" x="5251450" y="4824413"/>
          <p14:tracePt t="43408" x="5241925" y="4833938"/>
          <p14:tracePt t="43424" x="5214938" y="4841875"/>
          <p14:tracePt t="43433" x="5205413" y="4841875"/>
          <p14:tracePt t="43442" x="5187950" y="4841875"/>
          <p14:tracePt t="43457" x="5168900" y="4841875"/>
          <p14:tracePt t="43465" x="5159375" y="4841875"/>
          <p14:tracePt t="43472" x="5151438" y="4841875"/>
          <p14:tracePt t="43480" x="5141913" y="4841875"/>
          <p14:tracePt t="43490" x="5122863" y="4841875"/>
          <p14:tracePt t="43497" x="5114925" y="4841875"/>
          <p14:tracePt t="43505" x="5105400" y="4841875"/>
          <p14:tracePt t="43545" x="5086350" y="4841875"/>
          <p14:tracePt t="43553" x="5078413" y="4841875"/>
          <p14:tracePt t="43561" x="5059363" y="4833938"/>
          <p14:tracePt t="43570" x="5049838" y="4824413"/>
          <p14:tracePt t="43577" x="5022850" y="4797425"/>
          <p14:tracePt t="43584" x="5014913" y="4778375"/>
          <p14:tracePt t="43592" x="5014913" y="4768850"/>
          <p14:tracePt t="43600" x="4995863" y="4741863"/>
          <p14:tracePt t="43608" x="4986338" y="4724400"/>
          <p14:tracePt t="43616" x="4978400" y="4714875"/>
          <p14:tracePt t="43624" x="4968875" y="4687888"/>
          <p14:tracePt t="43640" x="4949825" y="4668838"/>
          <p14:tracePt t="43648" x="4949825" y="4660900"/>
          <p14:tracePt t="43656" x="4949825" y="4651375"/>
          <p14:tracePt t="43664" x="4949825" y="4641850"/>
          <p14:tracePt t="43671" x="4949825" y="4632325"/>
          <p14:tracePt t="43687" x="4949825" y="4614863"/>
          <p14:tracePt t="43753" x="4949825" y="4605338"/>
          <p14:tracePt t="43769" x="4949825" y="4595813"/>
          <p14:tracePt t="43785" x="4949825" y="4578350"/>
          <p14:tracePt t="43793" x="4949825" y="4568825"/>
          <p14:tracePt t="43801" x="4949825" y="4559300"/>
          <p14:tracePt t="43809" x="4949825" y="4551363"/>
          <p14:tracePt t="43817" x="4949825" y="4532313"/>
          <p14:tracePt t="43833" x="4949825" y="4514850"/>
          <p14:tracePt t="43841" x="4959350" y="4505325"/>
          <p14:tracePt t="43849" x="4968875" y="4486275"/>
          <p14:tracePt t="43858" x="4986338" y="4478338"/>
          <p14:tracePt t="43865" x="4995863" y="4468813"/>
          <p14:tracePt t="43876" x="4995863" y="4459288"/>
          <p14:tracePt t="43881" x="5041900" y="4441825"/>
          <p14:tracePt t="43890" x="5041900" y="4432300"/>
          <p14:tracePt t="43897" x="5068888" y="4422775"/>
          <p14:tracePt t="43906" x="5132388" y="4413250"/>
          <p14:tracePt t="43913" x="5168900" y="4386263"/>
          <p14:tracePt t="43922" x="5232400" y="4376738"/>
          <p14:tracePt t="43929" x="5305425" y="4368800"/>
          <p14:tracePt t="43939" x="5351463" y="4359275"/>
          <p14:tracePt t="43945" x="5414963" y="4332288"/>
          <p14:tracePt t="43955" x="5470525" y="4322763"/>
          <p14:tracePt t="43961" x="5534025" y="4322763"/>
          <p14:tracePt t="43969" x="5561013" y="4322763"/>
          <p14:tracePt t="43977" x="5597525" y="4322763"/>
          <p14:tracePt t="43985" x="5643563" y="4322763"/>
          <p14:tracePt t="43993" x="5661025" y="4322763"/>
          <p14:tracePt t="44001" x="5688013" y="4322763"/>
          <p14:tracePt t="44009" x="5697538" y="4322763"/>
          <p14:tracePt t="44017" x="5707063" y="4322763"/>
          <p14:tracePt t="44025" x="5716588" y="4322763"/>
          <p14:tracePt t="44041" x="5734050" y="4322763"/>
          <p14:tracePt t="44049" x="5753100" y="4340225"/>
          <p14:tracePt t="44058" x="5753100" y="4349750"/>
          <p14:tracePt t="44065" x="5761038" y="4359275"/>
          <p14:tracePt t="44072" x="5780088" y="4368800"/>
          <p14:tracePt t="44081" x="5789613" y="4376738"/>
          <p14:tracePt t="44090" x="5797550" y="4395788"/>
          <p14:tracePt t="44097" x="5797550" y="4405313"/>
          <p14:tracePt t="44106" x="5816600" y="4422775"/>
          <p14:tracePt t="44122" x="5816600" y="4449763"/>
          <p14:tracePt t="44129" x="5816600" y="4459288"/>
          <p14:tracePt t="44139" x="5816600" y="4495800"/>
          <p14:tracePt t="44145" x="5816600" y="4514850"/>
          <p14:tracePt t="44155" x="5816600" y="4541838"/>
          <p14:tracePt t="44161" x="5816600" y="4559300"/>
          <p14:tracePt t="44169" x="5816600" y="4578350"/>
          <p14:tracePt t="44177" x="5816600" y="4595813"/>
          <p14:tracePt t="44201" x="5807075" y="4614863"/>
          <p14:tracePt t="44209" x="5797550" y="4632325"/>
          <p14:tracePt t="44217" x="5780088" y="4651375"/>
          <p14:tracePt t="44226" x="5770563" y="4660900"/>
          <p14:tracePt t="44233" x="5761038" y="4687888"/>
          <p14:tracePt t="44257" x="5716588" y="4724400"/>
          <p14:tracePt t="44265" x="5707063" y="4732338"/>
          <p14:tracePt t="44273" x="5688013" y="4741863"/>
          <p14:tracePt t="44281" x="5653088" y="4768850"/>
          <p14:tracePt t="44297" x="5616575" y="4797425"/>
          <p14:tracePt t="44306" x="5607050" y="4805363"/>
          <p14:tracePt t="44313" x="5580063" y="4824413"/>
          <p14:tracePt t="44322" x="5570538" y="4824413"/>
          <p14:tracePt t="44329" x="5551488" y="4824413"/>
          <p14:tracePt t="44339" x="5543550" y="4824413"/>
          <p14:tracePt t="44345" x="5524500" y="4824413"/>
          <p14:tracePt t="44355" x="5497513" y="4824413"/>
          <p14:tracePt t="44361" x="5478463" y="4841875"/>
          <p14:tracePt t="44369" x="5434013" y="4841875"/>
          <p14:tracePt t="44377" x="5405438" y="4841875"/>
          <p14:tracePt t="44385" x="5397500" y="4841875"/>
          <p14:tracePt t="44393" x="5378450" y="4841875"/>
          <p14:tracePt t="44401" x="5351463" y="4841875"/>
          <p14:tracePt t="44409" x="5334000" y="4841875"/>
          <p14:tracePt t="44417" x="5314950" y="4841875"/>
          <p14:tracePt t="44425" x="5305425" y="4841875"/>
          <p14:tracePt t="44441" x="5297488" y="4841875"/>
          <p14:tracePt t="45360" x="5278438" y="4833938"/>
          <p14:tracePt t="45368" x="5268913" y="4824413"/>
          <p14:tracePt t="45375" x="5251450" y="4787900"/>
          <p14:tracePt t="45383" x="5241925" y="4760913"/>
          <p14:tracePt t="45391" x="5224463" y="4732338"/>
          <p14:tracePt t="45399" x="5187950" y="4705350"/>
          <p14:tracePt t="45408" x="5141913" y="4651375"/>
          <p14:tracePt t="45416" x="5095875" y="4632325"/>
          <p14:tracePt t="45424" x="5049838" y="4605338"/>
          <p14:tracePt t="45432" x="5032375" y="4595813"/>
          <p14:tracePt t="45440" x="4995863" y="4587875"/>
          <p14:tracePt t="45448" x="4995863" y="4578350"/>
          <p14:tracePt t="45464" x="4986338" y="4568825"/>
          <p14:tracePt t="45553" x="5005388" y="4568825"/>
          <p14:tracePt t="45560" x="5014913" y="4568825"/>
          <p14:tracePt t="45567" x="5022850" y="4568825"/>
          <p14:tracePt t="45657" x="5032375" y="4568825"/>
          <p14:tracePt t="45665" x="5041900" y="4568825"/>
          <p14:tracePt t="45672" x="5068888" y="4568825"/>
          <p14:tracePt t="45681" x="5086350" y="4578350"/>
          <p14:tracePt t="45689" x="5086350" y="4587875"/>
          <p14:tracePt t="45705" x="5105400" y="4587875"/>
          <p14:tracePt t="45713" x="5114925" y="4587875"/>
          <p14:tracePt t="45729" x="5122863" y="4587875"/>
          <p14:tracePt t="45739" x="5132388" y="4587875"/>
          <p14:tracePt t="45755" x="5151438" y="4605338"/>
          <p14:tracePt t="45761" x="5159375" y="4605338"/>
          <p14:tracePt t="45777" x="5168900" y="4605338"/>
          <p14:tracePt t="45793" x="5187950" y="4605338"/>
          <p14:tracePt t="45801" x="5195888" y="4605338"/>
          <p14:tracePt t="45825" x="5205413" y="4605338"/>
          <p14:tracePt t="45953" x="5195888" y="4605338"/>
          <p14:tracePt t="45961" x="5187950" y="4605338"/>
          <p14:tracePt t="46113" x="5205413" y="4605338"/>
          <p14:tracePt t="46121" x="5305425" y="4605338"/>
          <p14:tracePt t="46129" x="5414963" y="4587875"/>
          <p14:tracePt t="46137" x="5551488" y="4568825"/>
          <p14:tracePt t="46145" x="5643563" y="4541838"/>
          <p14:tracePt t="46155" x="5753100" y="4532313"/>
          <p14:tracePt t="46161" x="5862638" y="4532313"/>
          <p14:tracePt t="46169" x="5962650" y="4514850"/>
          <p14:tracePt t="46177" x="6035675" y="4514850"/>
          <p14:tracePt t="46185" x="6072188" y="4514850"/>
          <p14:tracePt t="46193" x="6108700" y="4514850"/>
          <p14:tracePt t="46249" x="6116638" y="4514850"/>
          <p14:tracePt t="46257" x="6116638" y="4522788"/>
          <p14:tracePt t="46265" x="6116638" y="4532313"/>
          <p14:tracePt t="46272" x="6116638" y="4541838"/>
          <p14:tracePt t="46281" x="6116638" y="4559300"/>
          <p14:tracePt t="46289" x="6116638" y="4568825"/>
          <p14:tracePt t="46313" x="6116638" y="4578350"/>
          <p14:tracePt t="46337" x="6116638" y="4595813"/>
          <p14:tracePt t="46345" x="6116638" y="4605338"/>
          <p14:tracePt t="46457" x="6108700" y="4614863"/>
          <p14:tracePt t="46903" x="6099175" y="4624388"/>
          <p14:tracePt t="46912" x="6089650" y="4624388"/>
          <p14:tracePt t="46928" x="6080125" y="4624388"/>
          <p14:tracePt t="46993" x="6072188" y="4624388"/>
          <p14:tracePt t="47073" x="6053138" y="4632325"/>
          <p14:tracePt t="47113" x="6053138" y="4641850"/>
          <p14:tracePt t="47121" x="6043613" y="4641850"/>
          <p14:tracePt t="47137" x="6026150" y="4651375"/>
          <p14:tracePt t="47153" x="6007100" y="4660900"/>
          <p14:tracePt t="47161" x="5999163" y="4660900"/>
          <p14:tracePt t="47169" x="5989638" y="4668838"/>
          <p14:tracePt t="47177" x="5980113" y="4668838"/>
          <p14:tracePt t="47185" x="5962650" y="4687888"/>
          <p14:tracePt t="47201" x="5953125" y="4697413"/>
          <p14:tracePt t="47241" x="5943600" y="4705350"/>
          <p14:tracePt t="52968" x="5953125" y="4705350"/>
          <p14:tracePt t="52976" x="6007100" y="4678363"/>
          <p14:tracePt t="52984" x="6026150" y="4668838"/>
          <p14:tracePt t="52992" x="6080125" y="4641850"/>
          <p14:tracePt t="53000" x="6145213" y="4624388"/>
          <p14:tracePt t="53008" x="6226175" y="4595813"/>
          <p14:tracePt t="53016" x="6326188" y="4532313"/>
          <p14:tracePt t="53024" x="6472238" y="4441825"/>
          <p14:tracePt t="53032" x="6573838" y="4376738"/>
          <p14:tracePt t="53040" x="6727825" y="4276725"/>
          <p14:tracePt t="53048" x="6846888" y="4176713"/>
          <p14:tracePt t="53056" x="6956425" y="4076700"/>
          <p14:tracePt t="53064" x="7092950" y="3967163"/>
          <p14:tracePt t="53072" x="7156450" y="3903663"/>
          <p14:tracePt t="53080" x="7219950" y="3848100"/>
          <p14:tracePt t="53089" x="7248525" y="3767138"/>
          <p14:tracePt t="53095" x="7275513" y="3721100"/>
          <p14:tracePt t="53103" x="7292975" y="3694113"/>
          <p14:tracePt t="53111" x="7292975" y="3675063"/>
          <p14:tracePt t="53120" x="7302500" y="3657600"/>
          <p14:tracePt t="53128" x="7319963" y="3638550"/>
          <p14:tracePt t="53137" x="7319963" y="3621088"/>
          <p14:tracePt t="53144" x="7329488" y="3602038"/>
          <p14:tracePt t="53154" x="7339013" y="3575050"/>
          <p14:tracePt t="53160" x="7339013" y="3529013"/>
          <p14:tracePt t="53170" x="7385050" y="3482975"/>
          <p14:tracePt t="53176" x="7412038" y="3438525"/>
          <p14:tracePt t="53183" x="7448550" y="3375025"/>
          <p14:tracePt t="53191" x="7485063" y="3309938"/>
          <p14:tracePt t="53199" x="7512050" y="3282950"/>
          <p14:tracePt t="53207" x="7567613" y="3209925"/>
          <p14:tracePt t="53216" x="7594600" y="3136900"/>
          <p14:tracePt t="53224" x="7648575" y="3073400"/>
          <p14:tracePt t="53232" x="7685088" y="2990850"/>
          <p14:tracePt t="53240" x="7731125" y="2927350"/>
          <p14:tracePt t="53248" x="7758113" y="2827338"/>
          <p14:tracePt t="53256" x="7758113" y="2808288"/>
          <p14:tracePt t="53264" x="7758113" y="2754313"/>
          <p14:tracePt t="53272" x="7758113" y="2644775"/>
          <p14:tracePt t="53280" x="7758113" y="2554288"/>
          <p14:tracePt t="53288" x="7758113" y="2481263"/>
          <p14:tracePt t="53296" x="7731125" y="2371725"/>
          <p14:tracePt t="53305" x="7685088" y="2298700"/>
          <p14:tracePt t="53312" x="7612063" y="2179638"/>
          <p14:tracePt t="53321" x="7585075" y="2106613"/>
          <p14:tracePt t="53328" x="7512050" y="2024063"/>
          <p14:tracePt t="53337" x="7475538" y="1970088"/>
          <p14:tracePt t="53344" x="7448550" y="1943100"/>
          <p14:tracePt t="53354" x="7421563" y="1914525"/>
          <p14:tracePt t="53370" x="7421563" y="1906588"/>
          <p14:tracePt t="53376" x="7421563" y="1897063"/>
          <p14:tracePt t="53408" x="7421563" y="1878013"/>
          <p14:tracePt t="53567" x="7439025" y="1878013"/>
          <p14:tracePt t="53575" x="7466013" y="1887538"/>
          <p14:tracePt t="53583" x="7502525" y="1914525"/>
          <p14:tracePt t="53591" x="7539038" y="1933575"/>
          <p14:tracePt t="53599" x="7585075" y="1997075"/>
          <p14:tracePt t="53608" x="7612063" y="2024063"/>
          <p14:tracePt t="53616" x="7621588" y="2043113"/>
          <p14:tracePt t="53624" x="7639050" y="2079625"/>
          <p14:tracePt t="53632" x="7648575" y="2106613"/>
          <p14:tracePt t="53640" x="7648575" y="2133600"/>
          <p14:tracePt t="53648" x="7648575" y="2152650"/>
          <p14:tracePt t="53656" x="7639050" y="2170113"/>
          <p14:tracePt t="53664" x="7631113" y="2189163"/>
          <p14:tracePt t="53672" x="7631113" y="2206625"/>
          <p14:tracePt t="53680" x="7621588" y="2216150"/>
          <p14:tracePt t="53689" x="7612063" y="2233613"/>
          <p14:tracePt t="53696" x="7585075" y="2243138"/>
          <p14:tracePt t="53704" x="7548563" y="2252663"/>
          <p14:tracePt t="53712" x="7502525" y="2279650"/>
          <p14:tracePt t="53720" x="7494588" y="2279650"/>
          <p14:tracePt t="53727" x="7485063" y="2279650"/>
          <p14:tracePt t="53736" x="7458075" y="2279650"/>
          <p14:tracePt t="53743" x="7448550" y="2289175"/>
          <p14:tracePt t="54081" x="7439025" y="2298700"/>
          <p14:tracePt t="54089" x="7421563" y="2335213"/>
          <p14:tracePt t="54097" x="7412038" y="2362200"/>
          <p14:tracePt t="54105" x="7356475" y="2435225"/>
          <p14:tracePt t="54113" x="7329488" y="2535238"/>
          <p14:tracePt t="54122" x="7292975" y="2617788"/>
          <p14:tracePt t="54127" x="7256463" y="2681288"/>
          <p14:tracePt t="54136" x="7212013" y="2754313"/>
          <p14:tracePt t="54143" x="7183438" y="2836863"/>
          <p14:tracePt t="54152" x="7119938" y="2917825"/>
          <p14:tracePt t="54159" x="7065963" y="2982913"/>
          <p14:tracePt t="54168" x="7046913" y="3063875"/>
          <p14:tracePt t="54176" x="6992938" y="3146425"/>
          <p14:tracePt t="54184" x="6937375" y="3228975"/>
          <p14:tracePt t="54192" x="6929438" y="3282950"/>
          <p14:tracePt t="54200" x="6919913" y="3346450"/>
          <p14:tracePt t="54208" x="6873875" y="3429000"/>
          <p14:tracePt t="54216" x="6856413" y="3492500"/>
          <p14:tracePt t="54224" x="6819900" y="3538538"/>
          <p14:tracePt t="54233" x="6791325" y="3584575"/>
          <p14:tracePt t="54241" x="6764338" y="3611563"/>
          <p14:tracePt t="54249" x="6727825" y="3675063"/>
          <p14:tracePt t="54258" x="6691313" y="3711575"/>
          <p14:tracePt t="54265" x="6637338" y="3775075"/>
          <p14:tracePt t="54273" x="6618288" y="3821113"/>
          <p14:tracePt t="54281" x="6573838" y="3840163"/>
          <p14:tracePt t="54288" x="6545263" y="3867150"/>
          <p14:tracePt t="54297" x="6508750" y="3894138"/>
          <p14:tracePt t="54305" x="6481763" y="3911600"/>
          <p14:tracePt t="54313" x="6454775" y="3948113"/>
          <p14:tracePt t="54321" x="6427788" y="3967163"/>
          <p14:tracePt t="54329" x="6381750" y="4003675"/>
          <p14:tracePt t="54338" x="6354763" y="4030663"/>
          <p14:tracePt t="54345" x="6299200" y="4067175"/>
          <p14:tracePt t="54355" x="6235700" y="4103688"/>
          <p14:tracePt t="54361" x="6189663" y="4140200"/>
          <p14:tracePt t="54371" x="6126163" y="4195763"/>
          <p14:tracePt t="54377" x="6080125" y="4240213"/>
          <p14:tracePt t="54385" x="6062663" y="4259263"/>
          <p14:tracePt t="54392" x="6026150" y="4295775"/>
          <p14:tracePt t="54401" x="6007100" y="4313238"/>
          <p14:tracePt t="54408" x="5972175" y="4340225"/>
          <p14:tracePt t="54417" x="5972175" y="4349750"/>
          <p14:tracePt t="54425" x="5953125" y="4368800"/>
          <p14:tracePt t="54432" x="5943600" y="4376738"/>
          <p14:tracePt t="54440" x="5935663" y="4386263"/>
          <p14:tracePt t="54465" x="5926138" y="4395788"/>
          <p14:tracePt t="54473" x="5916613" y="4405313"/>
          <p14:tracePt t="54488" x="5907088" y="4413250"/>
          <p14:tracePt t="54497" x="5899150" y="4432300"/>
          <p14:tracePt t="54512" x="5899150" y="4441825"/>
          <p14:tracePt t="54522" x="5880100" y="4459288"/>
          <p14:tracePt t="54529" x="5880100" y="4468813"/>
          <p14:tracePt t="54538" x="5870575" y="4478338"/>
          <p14:tracePt t="54545" x="5862638" y="4478338"/>
          <p14:tracePt t="54555" x="5853113" y="4486275"/>
          <p14:tracePt t="54561" x="5843588" y="4495800"/>
          <p14:tracePt t="54585" x="5834063" y="4505325"/>
          <p14:tracePt t="54633" x="5834063" y="4514850"/>
          <p14:tracePt t="54665" x="5834063" y="4532313"/>
          <p14:tracePt t="54681" x="5826125" y="4551363"/>
          <p14:tracePt t="54713" x="5826125" y="4559300"/>
          <p14:tracePt t="54753" x="5816600" y="4578350"/>
          <p14:tracePt t="56552" x="5807075" y="4578350"/>
          <p14:tracePt t="56569" x="5789613" y="4578350"/>
          <p14:tracePt t="56576" x="5780088" y="4559300"/>
          <p14:tracePt t="56585" x="5770563" y="4532313"/>
          <p14:tracePt t="56592" x="5770563" y="4459288"/>
          <p14:tracePt t="56600" x="5770563" y="4405313"/>
          <p14:tracePt t="56608" x="5770563" y="4295775"/>
          <p14:tracePt t="56616" x="5770563" y="4167188"/>
          <p14:tracePt t="56624" x="5807075" y="4021138"/>
          <p14:tracePt t="56632" x="5843588" y="3867150"/>
          <p14:tracePt t="56640" x="5880100" y="3684588"/>
          <p14:tracePt t="56648" x="5943600" y="3446463"/>
          <p14:tracePt t="56656" x="5989638" y="3282950"/>
          <p14:tracePt t="56664" x="6026150" y="3073400"/>
          <p14:tracePt t="56674" x="6035675" y="2963863"/>
          <p14:tracePt t="56680" x="6080125" y="2808288"/>
          <p14:tracePt t="56690" x="6099175" y="2681288"/>
          <p14:tracePt t="56696" x="6108700" y="2571750"/>
          <p14:tracePt t="56704" x="6153150" y="2471738"/>
          <p14:tracePt t="56712" x="6181725" y="2398713"/>
          <p14:tracePt t="56720" x="6181725" y="2352675"/>
          <p14:tracePt t="56728" x="6218238" y="2270125"/>
          <p14:tracePt t="56737" x="6226175" y="2189163"/>
          <p14:tracePt t="56745" x="6245225" y="2116138"/>
          <p14:tracePt t="56753" x="6272213" y="2016125"/>
          <p14:tracePt t="56760" x="6299200" y="1887538"/>
          <p14:tracePt t="56770" x="6345238" y="1751013"/>
          <p14:tracePt t="56776" x="6372225" y="1587500"/>
          <p14:tracePt t="56786" x="6435725" y="1441450"/>
          <p14:tracePt t="56792" x="6527800" y="1303338"/>
          <p14:tracePt t="56801" x="6600825" y="1166813"/>
          <p14:tracePt t="56808" x="6654800" y="1066800"/>
          <p14:tracePt t="56816" x="6681788" y="976313"/>
          <p14:tracePt t="56824" x="6718300" y="920750"/>
          <p14:tracePt t="56832" x="6727825" y="884238"/>
          <p14:tracePt t="56840" x="6737350" y="839788"/>
          <p14:tracePt t="56848" x="6754813" y="820738"/>
          <p14:tracePt t="56856" x="6754813" y="803275"/>
          <p14:tracePt t="56873" x="6764338" y="774700"/>
          <p14:tracePt t="56880" x="6764338" y="766763"/>
          <p14:tracePt t="56888" x="6764338" y="757238"/>
          <p14:tracePt t="56896" x="6764338" y="747713"/>
          <p14:tracePt t="56912" x="6754813" y="720725"/>
          <p14:tracePt t="56921" x="6746875" y="701675"/>
          <p14:tracePt t="56928" x="6746875" y="657225"/>
          <p14:tracePt t="63311" x="4311650" y="665163"/>
          <p14:tracePt t="63320" x="4348163" y="701675"/>
          <p14:tracePt t="63328" x="4348163" y="711200"/>
          <p14:tracePt t="63336" x="4367213" y="711200"/>
          <p14:tracePt t="63344" x="4376738" y="711200"/>
          <p14:tracePt t="63352" x="4376738" y="720725"/>
          <p14:tracePt t="63369" x="4384675" y="730250"/>
          <p14:tracePt t="63393" x="4384675" y="738188"/>
          <p14:tracePt t="63745" x="4384675" y="747713"/>
          <p14:tracePt t="63753" x="4376738" y="747713"/>
          <p14:tracePt t="63777" x="4367213" y="747713"/>
          <p14:tracePt t="63786" x="4357688" y="747713"/>
          <p14:tracePt t="63793" x="4348163" y="738188"/>
          <p14:tracePt t="63825" x="4340225" y="738188"/>
          <p14:tracePt t="63841" x="4321175" y="730250"/>
          <p14:tracePt t="63849" x="4311650" y="720725"/>
          <p14:tracePt t="63857" x="4311650" y="674688"/>
          <p14:tracePt t="65160" x="4421188" y="647700"/>
          <p14:tracePt t="65168" x="4421188" y="657225"/>
          <p14:tracePt t="65176" x="4421188" y="693738"/>
          <p14:tracePt t="65185" x="4421188" y="701675"/>
          <p14:tracePt t="65193" x="4421188" y="711200"/>
          <p14:tracePt t="65203" x="4421188" y="747713"/>
          <p14:tracePt t="65217" x="4421188" y="757238"/>
          <p14:tracePt t="65233" x="4421188" y="766763"/>
          <p14:tracePt t="65287" x="4421188" y="774700"/>
          <p14:tracePt t="65320" x="4421188" y="784225"/>
          <p14:tracePt t="65344" x="4421188" y="793750"/>
          <p14:tracePt t="65440" x="4421188" y="803275"/>
          <p14:tracePt t="65448" x="4421188" y="811213"/>
          <p14:tracePt t="65471" x="4430713" y="820738"/>
          <p14:tracePt t="65488" x="4430713" y="830263"/>
          <p14:tracePt t="65504" x="4440238" y="839788"/>
          <p14:tracePt t="65553" x="4440238" y="857250"/>
          <p14:tracePt t="65567" x="4440238" y="866775"/>
          <p14:tracePt t="65591" x="4448175" y="874713"/>
          <p14:tracePt t="65600" x="4457700" y="874713"/>
          <p14:tracePt t="65615" x="4457700" y="893763"/>
          <p14:tracePt t="65623" x="4467225" y="903288"/>
          <p14:tracePt t="65631" x="4467225" y="911225"/>
          <p14:tracePt t="65648" x="4476750" y="947738"/>
          <p14:tracePt t="65656" x="4476750" y="957263"/>
          <p14:tracePt t="65664" x="4484688" y="984250"/>
          <p14:tracePt t="65672" x="4484688" y="1012825"/>
          <p14:tracePt t="65680" x="4503738" y="1057275"/>
          <p14:tracePt t="65688" x="4530725" y="1122363"/>
          <p14:tracePt t="65696" x="4540250" y="1176338"/>
          <p14:tracePt t="65704" x="4557713" y="1203325"/>
          <p14:tracePt t="65712" x="4567238" y="1239838"/>
          <p14:tracePt t="65721" x="4586288" y="1268413"/>
          <p14:tracePt t="65728" x="4586288" y="1285875"/>
          <p14:tracePt t="65737" x="4594225" y="1322388"/>
          <p14:tracePt t="65744" x="4594225" y="1358900"/>
          <p14:tracePt t="65752" x="4622800" y="1404938"/>
          <p14:tracePt t="65760" x="4622800" y="1431925"/>
          <p14:tracePt t="65768" x="4622800" y="1458913"/>
          <p14:tracePt t="65775" x="4622800" y="1477963"/>
          <p14:tracePt t="65784" x="4640263" y="1522413"/>
          <p14:tracePt t="65791" x="4640263" y="1531938"/>
          <p14:tracePt t="65800" x="4649788" y="1568450"/>
          <p14:tracePt t="65808" x="4649788" y="1587500"/>
          <p14:tracePt t="65816" x="4649788" y="1614488"/>
          <p14:tracePt t="65825" x="4649788" y="1631950"/>
          <p14:tracePt t="65832" x="4649788" y="1651000"/>
          <p14:tracePt t="65841" x="4667250" y="1677988"/>
          <p14:tracePt t="65856" x="4667250" y="1704975"/>
          <p14:tracePt t="65873" x="4667250" y="1741488"/>
          <p14:tracePt t="65880" x="4667250" y="1760538"/>
          <p14:tracePt t="65889" x="4676775" y="1804988"/>
          <p14:tracePt t="65896" x="4676775" y="1833563"/>
          <p14:tracePt t="65904" x="4686300" y="1860550"/>
          <p14:tracePt t="65912" x="4686300" y="1906588"/>
          <p14:tracePt t="65922" x="4695825" y="1924050"/>
          <p14:tracePt t="65928" x="4695825" y="1960563"/>
          <p14:tracePt t="65937" x="4713288" y="1987550"/>
          <p14:tracePt t="65944" x="4713288" y="2006600"/>
          <p14:tracePt t="65953" x="4713288" y="2016125"/>
          <p14:tracePt t="65960" x="4730750" y="2070100"/>
          <p14:tracePt t="65969" x="4730750" y="2097088"/>
          <p14:tracePt t="65976" x="4740275" y="2133600"/>
          <p14:tracePt t="65986" x="4740275" y="2170113"/>
          <p14:tracePt t="65992" x="4749800" y="2197100"/>
          <p14:tracePt t="66002" x="4749800" y="2252663"/>
          <p14:tracePt t="66008" x="4767263" y="2298700"/>
          <p14:tracePt t="66017" x="4767263" y="2325688"/>
          <p14:tracePt t="66024" x="4767263" y="2352675"/>
          <p14:tracePt t="66032" x="4776788" y="2398713"/>
          <p14:tracePt t="66040" x="4776788" y="2452688"/>
          <p14:tracePt t="66049" x="4786313" y="2481263"/>
          <p14:tracePt t="66056" x="4786313" y="2535238"/>
          <p14:tracePt t="66064" x="4803775" y="2598738"/>
          <p14:tracePt t="66072" x="4803775" y="2635250"/>
          <p14:tracePt t="66080" x="4822825" y="2671763"/>
          <p14:tracePt t="66088" x="4822825" y="2681288"/>
          <p14:tracePt t="66097" x="4822825" y="2708275"/>
          <p14:tracePt t="66104" x="4832350" y="2735263"/>
          <p14:tracePt t="66121" x="4832350" y="2771775"/>
          <p14:tracePt t="66129" x="4840288" y="2808288"/>
          <p14:tracePt t="66137" x="4876800" y="2836863"/>
          <p14:tracePt t="66145" x="4886325" y="2854325"/>
          <p14:tracePt t="66153" x="4886325" y="2863850"/>
          <p14:tracePt t="66161" x="4895850" y="2881313"/>
          <p14:tracePt t="66169" x="4895850" y="2900363"/>
          <p14:tracePt t="66177" x="4922838" y="2917825"/>
          <p14:tracePt t="66193" x="4922838" y="2927350"/>
          <p14:tracePt t="66209" x="4932363" y="2946400"/>
          <p14:tracePt t="66216" x="4941888" y="2963863"/>
          <p14:tracePt t="66225" x="4959350" y="3017838"/>
          <p14:tracePt t="66232" x="4978400" y="3082925"/>
          <p14:tracePt t="66240" x="4986338" y="3119438"/>
          <p14:tracePt t="66248" x="5005388" y="3200400"/>
          <p14:tracePt t="66257" x="5041900" y="3265488"/>
          <p14:tracePt t="66264" x="5068888" y="3319463"/>
          <p14:tracePt t="66272" x="5122863" y="3392488"/>
          <p14:tracePt t="66280" x="5187950" y="3475038"/>
          <p14:tracePt t="66289" x="5241925" y="3538538"/>
          <p14:tracePt t="66296" x="5314950" y="3621088"/>
          <p14:tracePt t="66305" x="5414963" y="3730625"/>
          <p14:tracePt t="66312" x="5497513" y="3794125"/>
          <p14:tracePt t="66320" x="5580063" y="3840163"/>
          <p14:tracePt t="66328" x="5624513" y="3875088"/>
          <p14:tracePt t="66337" x="5661025" y="3894138"/>
          <p14:tracePt t="66401" x="5670550" y="3867150"/>
          <p14:tracePt t="66409" x="5670550" y="3848100"/>
          <p14:tracePt t="66417" x="5643563" y="3821113"/>
          <p14:tracePt t="66425" x="5634038" y="3811588"/>
          <p14:tracePt t="66928" x="5643563" y="3811588"/>
          <p14:tracePt t="66935" x="5670550" y="3811588"/>
          <p14:tracePt t="66944" x="5707063" y="3811588"/>
          <p14:tracePt t="66951" x="5743575" y="3811588"/>
          <p14:tracePt t="66960" x="5780088" y="3821113"/>
          <p14:tracePt t="67049" x="5780088" y="3830638"/>
          <p14:tracePt t="67057" x="5761038" y="3830638"/>
          <p14:tracePt t="67065" x="5743575" y="3840163"/>
          <p14:tracePt t="67073" x="5680075" y="3867150"/>
          <p14:tracePt t="67081" x="5624513" y="3867150"/>
          <p14:tracePt t="67089" x="5570538" y="3867150"/>
          <p14:tracePt t="67097" x="5497513" y="3867150"/>
          <p14:tracePt t="67105" x="5414963" y="3875088"/>
          <p14:tracePt t="67113" x="5341938" y="3875088"/>
          <p14:tracePt t="67121" x="5268913" y="3875088"/>
          <p14:tracePt t="67129" x="5214938" y="3884613"/>
          <p14:tracePt t="67137" x="5132388" y="3884613"/>
          <p14:tracePt t="67145" x="5078413" y="3884613"/>
          <p14:tracePt t="67153" x="5041900" y="3884613"/>
          <p14:tracePt t="67161" x="4986338" y="3884613"/>
          <p14:tracePt t="67170" x="4968875" y="3884613"/>
          <p14:tracePt t="67177" x="4941888" y="3884613"/>
          <p14:tracePt t="67187" x="4922838" y="3884613"/>
          <p14:tracePt t="67193" x="4905375" y="3884613"/>
          <p14:tracePt t="67209" x="4886325" y="3884613"/>
          <p14:tracePt t="67225" x="4876800" y="3884613"/>
          <p14:tracePt t="67233" x="4840288" y="3884613"/>
          <p14:tracePt t="67241" x="4813300" y="3884613"/>
          <p14:tracePt t="67249" x="4795838" y="3884613"/>
          <p14:tracePt t="67257" x="4767263" y="3884613"/>
          <p14:tracePt t="67265" x="4730750" y="3884613"/>
          <p14:tracePt t="67273" x="4703763" y="3884613"/>
          <p14:tracePt t="67281" x="4676775" y="3884613"/>
          <p14:tracePt t="67288" x="4659313" y="3875088"/>
          <p14:tracePt t="67297" x="4649788" y="3875088"/>
          <p14:tracePt t="67616" x="4613275" y="3875088"/>
          <p14:tracePt t="67624" x="4594225" y="3867150"/>
          <p14:tracePt t="67632" x="4557713" y="3867150"/>
          <p14:tracePt t="67640" x="4521200" y="3867150"/>
          <p14:tracePt t="67648" x="4494213" y="3848100"/>
          <p14:tracePt t="67656" x="4457700" y="3848100"/>
          <p14:tracePt t="67665" x="4421188" y="3848100"/>
          <p14:tracePt t="67672" x="4394200" y="3848100"/>
          <p14:tracePt t="67785" x="4430713" y="3848100"/>
          <p14:tracePt t="67793" x="4540250" y="3848100"/>
          <p14:tracePt t="67801" x="4730750" y="3903663"/>
          <p14:tracePt t="67809" x="4913313" y="3921125"/>
          <p14:tracePt t="67817" x="5178425" y="3976688"/>
          <p14:tracePt t="67825" x="5461000" y="4013200"/>
          <p14:tracePt t="67833" x="5816600" y="4076700"/>
          <p14:tracePt t="67841" x="6062663" y="4113213"/>
          <p14:tracePt t="67849" x="6262688" y="4113213"/>
          <p14:tracePt t="67857" x="6445250" y="4122738"/>
          <p14:tracePt t="67874" x="6645275" y="4122738"/>
          <p14:tracePt t="67881" x="6718300" y="4149725"/>
          <p14:tracePt t="67889" x="6810375" y="4149725"/>
          <p14:tracePt t="67897" x="6846888" y="4149725"/>
          <p14:tracePt t="68024" x="6819900" y="4149725"/>
          <p14:tracePt t="68032" x="6737350" y="4140200"/>
          <p14:tracePt t="68039" x="6645275" y="4122738"/>
          <p14:tracePt t="68048" x="6554788" y="4122738"/>
          <p14:tracePt t="68055" x="6427788" y="4122738"/>
          <p14:tracePt t="68063" x="6272213" y="4076700"/>
          <p14:tracePt t="68071" x="6108700" y="4067175"/>
          <p14:tracePt t="68079" x="5926138" y="4049713"/>
          <p14:tracePt t="68088" x="5761038" y="4003675"/>
          <p14:tracePt t="68096" x="5597525" y="3994150"/>
          <p14:tracePt t="68104" x="5434013" y="3976688"/>
          <p14:tracePt t="68112" x="5297488" y="3948113"/>
          <p14:tracePt t="68121" x="5168900" y="3948113"/>
          <p14:tracePt t="68128" x="5078413" y="3930650"/>
          <p14:tracePt t="68136" x="4986338" y="3930650"/>
          <p14:tracePt t="68145" x="4959350" y="3930650"/>
          <p14:tracePt t="68153" x="4913313" y="3930650"/>
          <p14:tracePt t="68265" x="5032375" y="3930650"/>
          <p14:tracePt t="68271" x="5214938" y="3930650"/>
          <p14:tracePt t="68279" x="5461000" y="3930650"/>
          <p14:tracePt t="68287" x="5724525" y="3930650"/>
          <p14:tracePt t="68295" x="6016625" y="3930650"/>
          <p14:tracePt t="68304" x="6354763" y="3930650"/>
          <p14:tracePt t="68312" x="6691313" y="3930650"/>
          <p14:tracePt t="68320" x="6837363" y="3930650"/>
          <p14:tracePt t="68328" x="7000875" y="3930650"/>
          <p14:tracePt t="68336" x="7110413" y="3930650"/>
          <p14:tracePt t="68344" x="7146925" y="3930650"/>
          <p14:tracePt t="68417" x="7129463" y="3930650"/>
          <p14:tracePt t="68425" x="7102475" y="3930650"/>
          <p14:tracePt t="68434" x="7019925" y="3930650"/>
          <p14:tracePt t="68441" x="6929438" y="3930650"/>
          <p14:tracePt t="68450" x="6764338" y="3930650"/>
          <p14:tracePt t="68457" x="6564313" y="3930650"/>
          <p14:tracePt t="68465" x="6399213" y="3930650"/>
          <p14:tracePt t="68473" x="6153150" y="3930650"/>
          <p14:tracePt t="68482" x="5889625" y="3930650"/>
          <p14:tracePt t="68489" x="5661025" y="3930650"/>
          <p14:tracePt t="68497" x="5441950" y="3930650"/>
          <p14:tracePt t="68505" x="5278438" y="3903663"/>
          <p14:tracePt t="68514" x="5122863" y="3875088"/>
          <p14:tracePt t="68520" x="5086350" y="3857625"/>
          <p14:tracePt t="68529" x="5049838" y="3848100"/>
          <p14:tracePt t="68641" x="5078413" y="3848100"/>
          <p14:tracePt t="68648" x="5205413" y="3848100"/>
          <p14:tracePt t="68657" x="5334000" y="3848100"/>
          <p14:tracePt t="68665" x="5514975" y="3875088"/>
          <p14:tracePt t="68673" x="5743575" y="3894138"/>
          <p14:tracePt t="68680" x="6016625" y="3930650"/>
          <p14:tracePt t="68691" x="6272213" y="3984625"/>
          <p14:tracePt t="68697" x="6800850" y="4003675"/>
          <p14:tracePt t="68706" x="7065963" y="4003675"/>
          <p14:tracePt t="68713" x="7212013" y="4003675"/>
          <p14:tracePt t="68721" x="7302500" y="4021138"/>
          <p14:tracePt t="68729" x="7329488" y="4040188"/>
          <p14:tracePt t="68777" x="7312025" y="4040188"/>
          <p14:tracePt t="68785" x="7212013" y="4040188"/>
          <p14:tracePt t="68793" x="7156450" y="4030663"/>
          <p14:tracePt t="68803" x="7119938" y="4013200"/>
          <p14:tracePt t="68809" x="7092950" y="4013200"/>
          <p14:tracePt t="68817" x="7073900" y="4013200"/>
          <p14:tracePt t="68824" x="7056438" y="4013200"/>
          <p14:tracePt t="68833" x="7037388" y="4013200"/>
          <p14:tracePt t="69273" x="7010400" y="4013200"/>
          <p14:tracePt t="69280" x="6929438" y="3994150"/>
          <p14:tracePt t="69287" x="6819900" y="3994150"/>
          <p14:tracePt t="69295" x="6645275" y="3948113"/>
          <p14:tracePt t="69303" x="6464300" y="3884613"/>
          <p14:tracePt t="69312" x="6235700" y="3811588"/>
          <p14:tracePt t="69320" x="5962650" y="3794125"/>
          <p14:tracePt t="69328" x="5688013" y="3775075"/>
          <p14:tracePt t="69336" x="5441950" y="3738563"/>
          <p14:tracePt t="69343" x="5260975" y="3738563"/>
          <p14:tracePt t="69352" x="5114925" y="3730625"/>
          <p14:tracePt t="69359" x="5005388" y="3730625"/>
          <p14:tracePt t="69368" x="4949825" y="3711575"/>
          <p14:tracePt t="69376" x="4941888" y="3711575"/>
          <p14:tracePt t="69457" x="4978400" y="3711575"/>
          <p14:tracePt t="69465" x="5049838" y="3711575"/>
          <p14:tracePt t="69471" x="5195888" y="3711575"/>
          <p14:tracePt t="69479" x="5405438" y="3738563"/>
          <p14:tracePt t="69487" x="5643563" y="3775075"/>
          <p14:tracePt t="69495" x="6116638" y="3840163"/>
          <p14:tracePt t="69504" x="6545263" y="3911600"/>
          <p14:tracePt t="69512" x="7110413" y="3957638"/>
          <p14:tracePt t="69520" x="7494588" y="3984625"/>
          <p14:tracePt t="69528" x="7913688" y="4003675"/>
          <p14:tracePt t="69536" x="8104188" y="4003675"/>
          <p14:tracePt t="69544" x="8186738" y="4003675"/>
          <p14:tracePt t="69552" x="8240713" y="3984625"/>
          <p14:tracePt t="69592" x="8177213" y="3976688"/>
          <p14:tracePt t="69601" x="7931150" y="3903663"/>
          <p14:tracePt t="69608" x="7767638" y="3875088"/>
          <p14:tracePt t="69616" x="7602538" y="3875088"/>
          <p14:tracePt t="69624" x="7494588" y="3857625"/>
          <p14:tracePt t="69632" x="7385050" y="3830638"/>
          <p14:tracePt t="69640" x="7275513" y="3830638"/>
          <p14:tracePt t="69648" x="7192963" y="3821113"/>
          <p14:tracePt t="69656" x="7083425" y="3821113"/>
          <p14:tracePt t="69664" x="7010400" y="3821113"/>
          <p14:tracePt t="69672" x="6937375" y="3821113"/>
          <p14:tracePt t="69680" x="6883400" y="3821113"/>
          <p14:tracePt t="69688" x="6827838" y="3821113"/>
          <p14:tracePt t="69696" x="6764338" y="3821113"/>
          <p14:tracePt t="69704" x="6710363" y="3811588"/>
          <p14:tracePt t="69712" x="6654800" y="3811588"/>
          <p14:tracePt t="69720" x="6573838" y="3794125"/>
          <p14:tracePt t="69728" x="6537325" y="3794125"/>
          <p14:tracePt t="69737" x="6527800" y="3794125"/>
          <p14:tracePt t="69744" x="6508750" y="3794125"/>
          <p14:tracePt t="69752" x="6500813" y="3794125"/>
          <p14:tracePt t="70113" x="6491288" y="3794125"/>
          <p14:tracePt t="70121" x="6454775" y="3794125"/>
          <p14:tracePt t="70129" x="6391275" y="3794125"/>
          <p14:tracePt t="70138" x="6335713" y="3794125"/>
          <p14:tracePt t="70145" x="6272213" y="3794125"/>
          <p14:tracePt t="70154" x="6218238" y="3794125"/>
          <p14:tracePt t="70161" x="6145213" y="3794125"/>
          <p14:tracePt t="70171" x="6089650" y="3794125"/>
          <p14:tracePt t="70177" x="6035675" y="3794125"/>
          <p14:tracePt t="70188" x="5980113" y="3794125"/>
          <p14:tracePt t="70193" x="5943600" y="3794125"/>
          <p14:tracePt t="70367" x="5972175" y="3794125"/>
          <p14:tracePt t="70375" x="6026150" y="3794125"/>
          <p14:tracePt t="70383" x="6116638" y="3794125"/>
          <p14:tracePt t="70391" x="6226175" y="3794125"/>
          <p14:tracePt t="70400" x="6335713" y="3794125"/>
          <p14:tracePt t="70408" x="6481763" y="3794125"/>
          <p14:tracePt t="70416" x="6627813" y="3794125"/>
          <p14:tracePt t="70424" x="6791325" y="3794125"/>
          <p14:tracePt t="70432" x="6937375" y="3794125"/>
          <p14:tracePt t="70441" x="7083425" y="3794125"/>
          <p14:tracePt t="70449" x="7212013" y="3794125"/>
          <p14:tracePt t="70457" x="7319963" y="3794125"/>
          <p14:tracePt t="70465" x="7392988" y="3794125"/>
          <p14:tracePt t="70473" x="7466013" y="3794125"/>
          <p14:tracePt t="70481" x="7558088" y="3794125"/>
          <p14:tracePt t="70489" x="7621588" y="3794125"/>
          <p14:tracePt t="70497" x="7648575" y="3794125"/>
          <p14:tracePt t="70504" x="7685088" y="3794125"/>
          <p14:tracePt t="70513" x="7748588" y="3775075"/>
          <p14:tracePt t="70522" x="7804150" y="3775075"/>
          <p14:tracePt t="70528" x="7894638" y="3757613"/>
          <p14:tracePt t="70537" x="7986713" y="3757613"/>
          <p14:tracePt t="70545" x="8050213" y="3748088"/>
          <p14:tracePt t="70553" x="8086725" y="3748088"/>
          <p14:tracePt t="70560" x="8186738" y="3748088"/>
          <p14:tracePt t="70569" x="8313738" y="3748088"/>
          <p14:tracePt t="70576" x="8442325" y="3730625"/>
          <p14:tracePt t="70585" x="8596313" y="3702050"/>
          <p14:tracePt t="70592" x="8705850" y="3702050"/>
          <p14:tracePt t="70602" x="8815388" y="3702050"/>
          <p14:tracePt t="70608" x="8924925" y="3702050"/>
          <p14:tracePt t="70615" x="8980488" y="3694113"/>
          <p14:tracePt t="70623" x="9007475" y="3694113"/>
          <p14:tracePt t="70631" x="9024938" y="3684588"/>
          <p14:tracePt t="71161" x="9061450" y="3684588"/>
          <p14:tracePt t="71168" x="9090025" y="3684588"/>
          <p14:tracePt t="71177" x="9107488" y="3684588"/>
          <p14:tracePt t="71188" x="9134475" y="36845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71600" y="0"/>
            <a:ext cx="7772400" cy="1143000"/>
          </a:xfrm>
        </p:spPr>
        <p:txBody>
          <a:bodyPr/>
          <a:lstStyle/>
          <a:p>
            <a:pPr eaLnBrk="1" hangingPunct="1"/>
            <a:r>
              <a:rPr lang="ja-JP" altLang="en-US" sz="3200" dirty="0"/>
              <a:t>Ｗｒｉｔｅ　Ｔｈｒｏｕｇｈ　Ｃａｃｈｅ</a:t>
            </a:r>
            <a:br>
              <a:rPr lang="ja-JP" altLang="en-US" sz="3200" dirty="0"/>
            </a:br>
            <a:r>
              <a:rPr lang="ja-JP" altLang="en-US" sz="3200" dirty="0"/>
              <a:t>（</a:t>
            </a:r>
            <a:r>
              <a:rPr lang="en-US" altLang="ja-JP" sz="3200" dirty="0"/>
              <a:t>Invalidate type</a:t>
            </a:r>
            <a:r>
              <a:rPr lang="ja-JP" altLang="en-US" sz="3200" dirty="0"/>
              <a:t>　</a:t>
            </a:r>
            <a:r>
              <a:rPr lang="en-US" altLang="ja-JP" sz="3200" dirty="0"/>
              <a:t>Write-non-allocate)</a:t>
            </a:r>
          </a:p>
        </p:txBody>
      </p:sp>
      <p:sp>
        <p:nvSpPr>
          <p:cNvPr id="27651" name="Oval 3"/>
          <p:cNvSpPr>
            <a:spLocks noChangeArrowheads="1"/>
          </p:cNvSpPr>
          <p:nvPr/>
        </p:nvSpPr>
        <p:spPr bwMode="auto">
          <a:xfrm>
            <a:off x="1981200" y="512445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52" name="Rectangle 4"/>
          <p:cNvSpPr>
            <a:spLocks noChangeArrowheads="1"/>
          </p:cNvSpPr>
          <p:nvPr/>
        </p:nvSpPr>
        <p:spPr bwMode="auto">
          <a:xfrm>
            <a:off x="1981200" y="367665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53" name="Line 5"/>
          <p:cNvSpPr>
            <a:spLocks noChangeShapeType="1"/>
          </p:cNvSpPr>
          <p:nvPr/>
        </p:nvSpPr>
        <p:spPr bwMode="auto">
          <a:xfrm>
            <a:off x="2362200" y="46672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4" name="Line 6"/>
          <p:cNvSpPr>
            <a:spLocks noChangeShapeType="1"/>
          </p:cNvSpPr>
          <p:nvPr/>
        </p:nvSpPr>
        <p:spPr bwMode="auto">
          <a:xfrm>
            <a:off x="2362200" y="32956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5" name="AutoShape 7"/>
          <p:cNvSpPr>
            <a:spLocks noChangeArrowheads="1"/>
          </p:cNvSpPr>
          <p:nvPr/>
        </p:nvSpPr>
        <p:spPr bwMode="auto">
          <a:xfrm>
            <a:off x="304800" y="2533650"/>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7656" name="Group 8"/>
          <p:cNvGrpSpPr>
            <a:grpSpLocks/>
          </p:cNvGrpSpPr>
          <p:nvPr/>
        </p:nvGrpSpPr>
        <p:grpSpPr bwMode="auto">
          <a:xfrm>
            <a:off x="4876800" y="3295650"/>
            <a:ext cx="762000" cy="2514600"/>
            <a:chOff x="672" y="2208"/>
            <a:chExt cx="480" cy="1584"/>
          </a:xfrm>
        </p:grpSpPr>
        <p:sp>
          <p:nvSpPr>
            <p:cNvPr id="2768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8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8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57" name="Group 13"/>
          <p:cNvGrpSpPr>
            <a:grpSpLocks/>
          </p:cNvGrpSpPr>
          <p:nvPr/>
        </p:nvGrpSpPr>
        <p:grpSpPr bwMode="auto">
          <a:xfrm>
            <a:off x="3429000" y="3295650"/>
            <a:ext cx="762000" cy="2514600"/>
            <a:chOff x="672" y="2208"/>
            <a:chExt cx="480" cy="1584"/>
          </a:xfrm>
        </p:grpSpPr>
        <p:sp>
          <p:nvSpPr>
            <p:cNvPr id="2768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8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8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7658" name="Group 18"/>
          <p:cNvGrpSpPr>
            <a:grpSpLocks/>
          </p:cNvGrpSpPr>
          <p:nvPr/>
        </p:nvGrpSpPr>
        <p:grpSpPr bwMode="auto">
          <a:xfrm>
            <a:off x="6324600" y="3295650"/>
            <a:ext cx="762000" cy="2514600"/>
            <a:chOff x="672" y="2208"/>
            <a:chExt cx="480" cy="1584"/>
          </a:xfrm>
        </p:grpSpPr>
        <p:sp>
          <p:nvSpPr>
            <p:cNvPr id="2767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7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8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7659" name="Rectangle 23"/>
          <p:cNvSpPr>
            <a:spLocks noChangeArrowheads="1"/>
          </p:cNvSpPr>
          <p:nvPr/>
        </p:nvSpPr>
        <p:spPr bwMode="auto">
          <a:xfrm>
            <a:off x="3429000" y="177165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7660" name="Text Box 24"/>
          <p:cNvSpPr txBox="1">
            <a:spLocks noChangeArrowheads="1"/>
          </p:cNvSpPr>
          <p:nvPr/>
        </p:nvSpPr>
        <p:spPr bwMode="auto">
          <a:xfrm>
            <a:off x="2667000" y="276225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7661" name="Line 25"/>
          <p:cNvSpPr>
            <a:spLocks noChangeShapeType="1"/>
          </p:cNvSpPr>
          <p:nvPr/>
        </p:nvSpPr>
        <p:spPr bwMode="auto">
          <a:xfrm>
            <a:off x="4572000" y="23812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7662" name="Group 26"/>
          <p:cNvGrpSpPr>
            <a:grpSpLocks/>
          </p:cNvGrpSpPr>
          <p:nvPr/>
        </p:nvGrpSpPr>
        <p:grpSpPr bwMode="auto">
          <a:xfrm>
            <a:off x="1219200" y="3584575"/>
            <a:ext cx="962025" cy="633413"/>
            <a:chOff x="806" y="2078"/>
            <a:chExt cx="606" cy="399"/>
          </a:xfrm>
        </p:grpSpPr>
        <p:sp>
          <p:nvSpPr>
            <p:cNvPr id="2767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767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7663" name="Text Box 29"/>
          <p:cNvSpPr txBox="1">
            <a:spLocks noChangeArrowheads="1"/>
          </p:cNvSpPr>
          <p:nvPr/>
        </p:nvSpPr>
        <p:spPr bwMode="auto">
          <a:xfrm>
            <a:off x="6553200" y="1563688"/>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sp>
        <p:nvSpPr>
          <p:cNvPr id="27664" name="Text Box 30"/>
          <p:cNvSpPr txBox="1">
            <a:spLocks noChangeArrowheads="1"/>
          </p:cNvSpPr>
          <p:nvPr/>
        </p:nvSpPr>
        <p:spPr bwMode="auto">
          <a:xfrm>
            <a:off x="611188" y="1338263"/>
            <a:ext cx="5356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latin typeface="Times New Roman" panose="02020603050405020304" pitchFamily="18" charset="0"/>
              </a:rPr>
              <a:t>The target cache  block is not existing in the cache</a:t>
            </a:r>
          </a:p>
        </p:txBody>
      </p:sp>
      <p:sp>
        <p:nvSpPr>
          <p:cNvPr id="306207" name="Text Box 31"/>
          <p:cNvSpPr txBox="1">
            <a:spLocks noChangeArrowheads="1"/>
          </p:cNvSpPr>
          <p:nvPr/>
        </p:nvSpPr>
        <p:spPr bwMode="auto">
          <a:xfrm>
            <a:off x="4826792" y="3897087"/>
            <a:ext cx="6405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solidFill>
                  <a:schemeClr val="accent2"/>
                </a:solidFill>
                <a:latin typeface="HGS創英角ｺﾞｼｯｸUB" panose="020B0900000000000000" pitchFamily="50" charset="-128"/>
                <a:ea typeface="HGS創英角ｺﾞｼｯｸUB" panose="020B0900000000000000" pitchFamily="50" charset="-128"/>
              </a:rPr>
              <a:t>V</a:t>
            </a:r>
            <a:r>
              <a:rPr lang="ja-JP" altLang="en-US" sz="2000" dirty="0">
                <a:solidFill>
                  <a:schemeClr val="accent2"/>
                </a:solidFill>
                <a:latin typeface="HGS創英角ｺﾞｼｯｸUB" panose="020B0900000000000000" pitchFamily="50" charset="-128"/>
                <a:ea typeface="HGS創英角ｺﾞｼｯｸUB" panose="020B0900000000000000" pitchFamily="50" charset="-128"/>
              </a:rPr>
              <a:t>→</a:t>
            </a:r>
            <a:endParaRPr lang="en-US" altLang="ja-JP" sz="2000" dirty="0">
              <a:solidFill>
                <a:schemeClr val="accent2"/>
              </a:solidFill>
              <a:latin typeface="HGS創英角ｺﾞｼｯｸUB" panose="020B0900000000000000" pitchFamily="50" charset="-128"/>
              <a:ea typeface="HGS創英角ｺﾞｼｯｸUB" panose="020B0900000000000000" pitchFamily="50" charset="-128"/>
            </a:endParaRPr>
          </a:p>
        </p:txBody>
      </p:sp>
      <p:sp>
        <p:nvSpPr>
          <p:cNvPr id="306208" name="Text Box 32"/>
          <p:cNvSpPr txBox="1">
            <a:spLocks noChangeArrowheads="1"/>
          </p:cNvSpPr>
          <p:nvPr/>
        </p:nvSpPr>
        <p:spPr bwMode="auto">
          <a:xfrm>
            <a:off x="5292080" y="3916817"/>
            <a:ext cx="64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000">
                <a:solidFill>
                  <a:srgbClr val="CC0000"/>
                </a:solidFill>
                <a:latin typeface="HG創英角ｺﾞｼｯｸUB" panose="020B0909000000000000" pitchFamily="49" charset="-128"/>
                <a:ea typeface="HG創英角ｺﾞｼｯｸUB" panose="020B0909000000000000" pitchFamily="49" charset="-128"/>
              </a:rPr>
              <a:t>I</a:t>
            </a:r>
          </a:p>
        </p:txBody>
      </p:sp>
      <p:grpSp>
        <p:nvGrpSpPr>
          <p:cNvPr id="6" name="Group 33"/>
          <p:cNvGrpSpPr>
            <a:grpSpLocks/>
          </p:cNvGrpSpPr>
          <p:nvPr/>
        </p:nvGrpSpPr>
        <p:grpSpPr bwMode="auto">
          <a:xfrm>
            <a:off x="1279525" y="4724400"/>
            <a:ext cx="844550" cy="412750"/>
            <a:chOff x="806" y="2976"/>
            <a:chExt cx="532" cy="260"/>
          </a:xfrm>
        </p:grpSpPr>
        <p:sp>
          <p:nvSpPr>
            <p:cNvPr id="27674" name="Text Box 34"/>
            <p:cNvSpPr txBox="1">
              <a:spLocks noChangeArrowheads="1"/>
            </p:cNvSpPr>
            <p:nvPr/>
          </p:nvSpPr>
          <p:spPr bwMode="auto">
            <a:xfrm>
              <a:off x="806" y="2986"/>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sp>
          <p:nvSpPr>
            <p:cNvPr id="27675" name="Line 35"/>
            <p:cNvSpPr>
              <a:spLocks noChangeShapeType="1"/>
            </p:cNvSpPr>
            <p:nvPr/>
          </p:nvSpPr>
          <p:spPr bwMode="auto">
            <a:xfrm flipV="1">
              <a:off x="1338" y="2976"/>
              <a:ext cx="0" cy="227"/>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7" name="Group 36"/>
          <p:cNvGrpSpPr>
            <a:grpSpLocks/>
          </p:cNvGrpSpPr>
          <p:nvPr/>
        </p:nvGrpSpPr>
        <p:grpSpPr bwMode="auto">
          <a:xfrm>
            <a:off x="1692275" y="2276475"/>
            <a:ext cx="5106988" cy="2447925"/>
            <a:chOff x="1066" y="1434"/>
            <a:chExt cx="3217" cy="1542"/>
          </a:xfrm>
        </p:grpSpPr>
        <p:sp>
          <p:nvSpPr>
            <p:cNvPr id="27669" name="Text Box 37"/>
            <p:cNvSpPr txBox="1">
              <a:spLocks noChangeArrowheads="1"/>
            </p:cNvSpPr>
            <p:nvPr/>
          </p:nvSpPr>
          <p:spPr bwMode="auto">
            <a:xfrm>
              <a:off x="2381" y="2069"/>
              <a:ext cx="19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Monitoring (Snooping)</a:t>
              </a:r>
              <a:endParaRPr lang="en-US" altLang="ja-JP" sz="2000">
                <a:latin typeface="Times New Roman" panose="02020603050405020304" pitchFamily="18" charset="0"/>
              </a:endParaRPr>
            </a:p>
          </p:txBody>
        </p:sp>
        <p:grpSp>
          <p:nvGrpSpPr>
            <p:cNvPr id="27670" name="Group 38"/>
            <p:cNvGrpSpPr>
              <a:grpSpLocks/>
            </p:cNvGrpSpPr>
            <p:nvPr/>
          </p:nvGrpSpPr>
          <p:grpSpPr bwMode="auto">
            <a:xfrm>
              <a:off x="1066" y="1434"/>
              <a:ext cx="1542" cy="1542"/>
              <a:chOff x="1066" y="1434"/>
              <a:chExt cx="1542" cy="1542"/>
            </a:xfrm>
          </p:grpSpPr>
          <p:sp>
            <p:nvSpPr>
              <p:cNvPr id="27671" name="Line 39"/>
              <p:cNvSpPr>
                <a:spLocks noChangeShapeType="1"/>
              </p:cNvSpPr>
              <p:nvPr/>
            </p:nvSpPr>
            <p:spPr bwMode="auto">
              <a:xfrm flipV="1">
                <a:off x="1066" y="1979"/>
                <a:ext cx="0" cy="997"/>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72" name="Line 40"/>
              <p:cNvSpPr>
                <a:spLocks noChangeShapeType="1"/>
              </p:cNvSpPr>
              <p:nvPr/>
            </p:nvSpPr>
            <p:spPr bwMode="auto">
              <a:xfrm>
                <a:off x="1066" y="1979"/>
                <a:ext cx="1542"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73" name="Line 41"/>
              <p:cNvSpPr>
                <a:spLocks noChangeShapeType="1"/>
              </p:cNvSpPr>
              <p:nvPr/>
            </p:nvSpPr>
            <p:spPr bwMode="auto">
              <a:xfrm flipV="1">
                <a:off x="2608" y="1434"/>
                <a:ext cx="0" cy="545"/>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pic>
        <p:nvPicPr>
          <p:cNvPr id="2" name="オーディオ 1">
            <a:hlinkClick r:id="" action="ppaction://media"/>
            <a:extLst>
              <a:ext uri="{FF2B5EF4-FFF2-40B4-BE49-F238E27FC236}">
                <a16:creationId xmlns:a16="http://schemas.microsoft.com/office/drawing/2014/main" id="{44B4A89E-256D-46E2-B29C-0F5866C350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96"/>
    </mc:Choice>
    <mc:Fallback>
      <p:transition spd="slow" advTm="3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50" x="8734425" y="2625725"/>
          <p14:tracePt t="1058" x="8588375" y="2589213"/>
          <p14:tracePt t="1066" x="8386763" y="2498725"/>
          <p14:tracePt t="1073" x="8232775" y="2389188"/>
          <p14:tracePt t="1082" x="8104188" y="2343150"/>
          <p14:tracePt t="1090" x="7967663" y="2279650"/>
          <p14:tracePt t="1098" x="7867650" y="2197100"/>
          <p14:tracePt t="1106" x="7821613" y="2143125"/>
          <p14:tracePt t="1114" x="7748588" y="2079625"/>
          <p14:tracePt t="1122" x="7712075" y="2016125"/>
          <p14:tracePt t="1130" x="7694613" y="1970088"/>
          <p14:tracePt t="1139" x="7667625" y="1906588"/>
          <p14:tracePt t="1146" x="7639050" y="1841500"/>
          <p14:tracePt t="1155" x="7612063" y="1768475"/>
          <p14:tracePt t="1162" x="7602538" y="1724025"/>
          <p14:tracePt t="1170" x="7575550" y="1660525"/>
          <p14:tracePt t="1178" x="7539038" y="1595438"/>
          <p14:tracePt t="1186" x="7531100" y="1522413"/>
          <p14:tracePt t="1194" x="7494588" y="1458913"/>
          <p14:tracePt t="1202" x="7448550" y="1395413"/>
          <p14:tracePt t="1210" x="7412038" y="1331913"/>
          <p14:tracePt t="1219" x="7366000" y="1285875"/>
          <p14:tracePt t="1226" x="7275513" y="1166813"/>
          <p14:tracePt t="1235" x="7219950" y="1093788"/>
          <p14:tracePt t="1242" x="7175500" y="1030288"/>
          <p14:tracePt t="1250" x="7146925" y="984250"/>
          <p14:tracePt t="1258" x="7110413" y="939800"/>
          <p14:tracePt t="1266" x="7092950" y="911225"/>
          <p14:tracePt t="1274" x="7073900" y="874713"/>
          <p14:tracePt t="1282" x="7065963" y="866775"/>
          <p14:tracePt t="1290" x="7056438" y="857250"/>
          <p14:tracePt t="1298" x="7046913" y="820738"/>
          <p14:tracePt t="1306" x="7029450" y="793750"/>
          <p14:tracePt t="1314" x="7010400" y="766763"/>
          <p14:tracePt t="1323" x="6992938" y="720725"/>
          <p14:tracePt t="1330" x="6964363" y="684213"/>
          <p14:tracePt t="1339" x="6937375" y="657225"/>
          <p14:tracePt t="1346" x="6929438" y="647700"/>
          <p14:tracePt t="1354" x="6919913" y="628650"/>
          <p14:tracePt t="3202" x="5734050" y="628650"/>
          <p14:tracePt t="3210" x="5716588" y="647700"/>
          <p14:tracePt t="3234" x="5697538" y="647700"/>
          <p14:tracePt t="3259" x="5688013" y="647700"/>
          <p14:tracePt t="3323" x="5680075" y="647700"/>
          <p14:tracePt t="3330" x="5670550" y="657225"/>
          <p14:tracePt t="3338" x="5653088" y="684213"/>
          <p14:tracePt t="3354" x="5653088" y="693738"/>
          <p14:tracePt t="3362" x="5653088" y="711200"/>
          <p14:tracePt t="3379" x="5653088" y="720725"/>
          <p14:tracePt t="3388" x="5643563" y="738188"/>
          <p14:tracePt t="3405" x="5643563" y="747713"/>
          <p14:tracePt t="3531" x="5634038" y="757238"/>
          <p14:tracePt t="3547" x="5624513" y="803275"/>
          <p14:tracePt t="3555" x="5607050" y="820738"/>
          <p14:tracePt t="3563" x="5607050" y="839788"/>
          <p14:tracePt t="3572" x="5607050" y="866775"/>
          <p14:tracePt t="3579" x="5588000" y="911225"/>
          <p14:tracePt t="3588" x="5588000" y="939800"/>
          <p14:tracePt t="3594" x="5588000" y="957263"/>
          <p14:tracePt t="3604" x="5588000" y="984250"/>
          <p14:tracePt t="3610" x="5588000" y="1003300"/>
          <p14:tracePt t="3620" x="5588000" y="1049338"/>
          <p14:tracePt t="3626" x="5588000" y="1057275"/>
          <p14:tracePt t="3634" x="5588000" y="1103313"/>
          <p14:tracePt t="3643" x="5588000" y="1130300"/>
          <p14:tracePt t="3650" x="5588000" y="1158875"/>
          <p14:tracePt t="3658" x="5588000" y="1195388"/>
          <p14:tracePt t="3666" x="5588000" y="1212850"/>
          <p14:tracePt t="3674" x="5588000" y="1239838"/>
          <p14:tracePt t="3683" x="5588000" y="1249363"/>
          <p14:tracePt t="3698" x="5588000" y="1276350"/>
          <p14:tracePt t="3707" x="5588000" y="1295400"/>
          <p14:tracePt t="3714" x="5588000" y="1322388"/>
          <p14:tracePt t="3722" x="5588000" y="1339850"/>
          <p14:tracePt t="3730" x="5588000" y="1376363"/>
          <p14:tracePt t="3738" x="5588000" y="1385888"/>
          <p14:tracePt t="3746" x="5588000" y="1431925"/>
          <p14:tracePt t="3755" x="5588000" y="1468438"/>
          <p14:tracePt t="3762" x="5588000" y="1485900"/>
          <p14:tracePt t="3771" x="5588000" y="1504950"/>
          <p14:tracePt t="3778" x="5588000" y="1531938"/>
          <p14:tracePt t="3787" x="5588000" y="1577975"/>
          <p14:tracePt t="3794" x="5588000" y="1604963"/>
          <p14:tracePt t="3804" x="5588000" y="1624013"/>
          <p14:tracePt t="3809" x="5588000" y="1651000"/>
          <p14:tracePt t="3819" x="5588000" y="1660525"/>
          <p14:tracePt t="3826" x="5588000" y="1677988"/>
          <p14:tracePt t="3834" x="5588000" y="1697038"/>
          <p14:tracePt t="3842" x="5588000" y="1704975"/>
          <p14:tracePt t="3850" x="5588000" y="1714500"/>
          <p14:tracePt t="3874" x="5588000" y="1724025"/>
          <p14:tracePt t="3891" x="5588000" y="1731963"/>
          <p14:tracePt t="3899" x="5588000" y="1741488"/>
          <p14:tracePt t="3907" x="5588000" y="1760538"/>
          <p14:tracePt t="3915" x="5580063" y="1778000"/>
          <p14:tracePt t="3923" x="5551488" y="1804988"/>
          <p14:tracePt t="3939" x="5551488" y="1833563"/>
          <p14:tracePt t="3945" x="5543550" y="1841500"/>
          <p14:tracePt t="3954" x="5543550" y="1851025"/>
          <p14:tracePt t="3978" x="5543550" y="1860550"/>
          <p14:tracePt t="3986" x="5543550" y="1870075"/>
          <p14:tracePt t="3993" x="5543550" y="1878013"/>
          <p14:tracePt t="4002" x="5534025" y="1887538"/>
          <p14:tracePt t="4009" x="5514975" y="1897063"/>
          <p14:tracePt t="4018" x="5507038" y="1906588"/>
          <p14:tracePt t="4026" x="5497513" y="1914525"/>
          <p14:tracePt t="4037" x="5487988" y="1924050"/>
          <p14:tracePt t="4042" x="5478463" y="1933575"/>
          <p14:tracePt t="4050" x="5451475" y="1951038"/>
          <p14:tracePt t="4058" x="5451475" y="1960563"/>
          <p14:tracePt t="4067" x="5405438" y="1997075"/>
          <p14:tracePt t="4073" x="5397500" y="2006600"/>
          <p14:tracePt t="4082" x="5378450" y="2024063"/>
          <p14:tracePt t="4090" x="5378450" y="2033588"/>
          <p14:tracePt t="4105" x="5360988" y="2052638"/>
          <p14:tracePt t="4113" x="5351463" y="2052638"/>
          <p14:tracePt t="4121" x="5334000" y="2060575"/>
          <p14:tracePt t="4146" x="5324475" y="2060575"/>
          <p14:tracePt t="4161" x="5305425" y="2070100"/>
          <p14:tracePt t="4170" x="5287963" y="2097088"/>
          <p14:tracePt t="4178" x="5278438" y="2097088"/>
          <p14:tracePt t="4186" x="5268913" y="2106613"/>
          <p14:tracePt t="4193" x="5260975" y="2106613"/>
          <p14:tracePt t="4202" x="5260975" y="2116138"/>
          <p14:tracePt t="4555" x="5241925" y="2133600"/>
          <p14:tracePt t="4563" x="5205413" y="2152650"/>
          <p14:tracePt t="4586" x="5195888" y="2160588"/>
          <p14:tracePt t="4659" x="5195888" y="2170113"/>
          <p14:tracePt t="4667" x="5195888" y="2189163"/>
          <p14:tracePt t="4674" x="5195888" y="2197100"/>
          <p14:tracePt t="4682" x="5195888" y="2206625"/>
          <p14:tracePt t="4690" x="5195888" y="2216150"/>
          <p14:tracePt t="4698" x="5195888" y="2225675"/>
          <p14:tracePt t="4899" x="5195888" y="2233613"/>
          <p14:tracePt t="4907" x="5168900" y="2233613"/>
          <p14:tracePt t="4914" x="5159375" y="2233613"/>
          <p14:tracePt t="4938" x="5151438" y="2233613"/>
          <p14:tracePt t="4946" x="5132388" y="2233613"/>
          <p14:tracePt t="4954" x="5114925" y="2233613"/>
          <p14:tracePt t="4962" x="5105400" y="2233613"/>
          <p14:tracePt t="4971" x="5095875" y="2233613"/>
          <p14:tracePt t="4978" x="5086350" y="2233613"/>
          <p14:tracePt t="4989" x="5078413" y="2233613"/>
          <p14:tracePt t="4995" x="5068888" y="2233613"/>
          <p14:tracePt t="5005" x="5041900" y="2233613"/>
          <p14:tracePt t="5021" x="5032375" y="2233613"/>
          <p14:tracePt t="5067" x="5022850" y="2233613"/>
          <p14:tracePt t="5075" x="5014913" y="2233613"/>
          <p14:tracePt t="5083" x="4995863" y="2233613"/>
          <p14:tracePt t="5091" x="4978400" y="2243138"/>
          <p14:tracePt t="5099" x="4949825" y="2243138"/>
          <p14:tracePt t="5106" x="4913313" y="2243138"/>
          <p14:tracePt t="5115" x="4895850" y="2262188"/>
          <p14:tracePt t="5131" x="4886325" y="2262188"/>
          <p14:tracePt t="5211" x="4876800" y="2262188"/>
          <p14:tracePt t="5219" x="4868863" y="2262188"/>
          <p14:tracePt t="5227" x="4849813" y="2262188"/>
          <p14:tracePt t="5235" x="4822825" y="2262188"/>
          <p14:tracePt t="5243" x="4803775" y="2270125"/>
          <p14:tracePt t="5251" x="4786313" y="2270125"/>
          <p14:tracePt t="5259" x="4776788" y="2270125"/>
          <p14:tracePt t="5267" x="4767263" y="2270125"/>
          <p14:tracePt t="5275" x="4759325" y="2270125"/>
          <p14:tracePt t="5283" x="4740275" y="2270125"/>
          <p14:tracePt t="5299" x="4730750" y="2270125"/>
          <p14:tracePt t="5323" x="4722813" y="2270125"/>
          <p14:tracePt t="5330" x="4703763" y="2270125"/>
          <p14:tracePt t="5339" x="4686300" y="2270125"/>
          <p14:tracePt t="5347" x="4676775" y="2270125"/>
          <p14:tracePt t="5354" x="4649788" y="2270125"/>
          <p14:tracePt t="5363" x="4630738" y="2270125"/>
          <p14:tracePt t="5370" x="4603750" y="2270125"/>
          <p14:tracePt t="5379" x="4557713" y="2270125"/>
          <p14:tracePt t="5395" x="4540250" y="2270125"/>
          <p14:tracePt t="5404" x="4521200" y="2270125"/>
          <p14:tracePt t="6546" x="4513263" y="2270125"/>
          <p14:tracePt t="6562" x="4503738" y="2279650"/>
          <p14:tracePt t="6779" x="4494213" y="2289175"/>
          <p14:tracePt t="6786" x="4494213" y="2306638"/>
          <p14:tracePt t="6802" x="4494213" y="2316163"/>
          <p14:tracePt t="6819" x="4484688" y="2325688"/>
          <p14:tracePt t="6835" x="4484688" y="2335213"/>
          <p14:tracePt t="7107" x="4476750" y="2362200"/>
          <p14:tracePt t="7115" x="4457700" y="2408238"/>
          <p14:tracePt t="7122" x="4457700" y="2425700"/>
          <p14:tracePt t="7131" x="4440238" y="2452688"/>
          <p14:tracePt t="7138" x="4403725" y="2498725"/>
          <p14:tracePt t="7146" x="4376738" y="2508250"/>
          <p14:tracePt t="7155" x="4340225" y="2525713"/>
          <p14:tracePt t="7163" x="4284663" y="2562225"/>
          <p14:tracePt t="7171" x="4221163" y="2589213"/>
          <p14:tracePt t="7178" x="4175125" y="2625725"/>
          <p14:tracePt t="7186" x="4129088" y="2635250"/>
          <p14:tracePt t="7194" x="4038600" y="2681288"/>
          <p14:tracePt t="7202" x="3956050" y="2708275"/>
          <p14:tracePt t="7210" x="3911600" y="2717800"/>
          <p14:tracePt t="7218" x="3846513" y="2754313"/>
          <p14:tracePt t="7226" x="3792538" y="2781300"/>
          <p14:tracePt t="7234" x="3729038" y="2817813"/>
          <p14:tracePt t="7242" x="3629025" y="2844800"/>
          <p14:tracePt t="7251" x="3600450" y="2863850"/>
          <p14:tracePt t="7258" x="3509963" y="2900363"/>
          <p14:tracePt t="7266" x="3400425" y="2946400"/>
          <p14:tracePt t="7274" x="3263900" y="3000375"/>
          <p14:tracePt t="7282" x="3127375" y="3046413"/>
          <p14:tracePt t="7290" x="3027363" y="3100388"/>
          <p14:tracePt t="7298" x="2898775" y="3163888"/>
          <p14:tracePt t="7306" x="2817813" y="3173413"/>
          <p14:tracePt t="7314" x="2752725" y="3228975"/>
          <p14:tracePt t="7323" x="2716213" y="3236913"/>
          <p14:tracePt t="7330" x="2679700" y="3273425"/>
          <p14:tracePt t="7338" x="2662238" y="3282950"/>
          <p14:tracePt t="7346" x="2652713" y="3282950"/>
          <p14:tracePt t="7355" x="2616200" y="3302000"/>
          <p14:tracePt t="7362" x="2606675" y="3319463"/>
          <p14:tracePt t="7370" x="2598738" y="3338513"/>
          <p14:tracePt t="7378" x="2589213" y="3382963"/>
          <p14:tracePt t="7387" x="2570163" y="3411538"/>
          <p14:tracePt t="7394" x="2562225" y="3438525"/>
          <p14:tracePt t="7403" x="2516188" y="3511550"/>
          <p14:tracePt t="7410" x="2498725" y="3548063"/>
          <p14:tracePt t="7420" x="2462213" y="3602038"/>
          <p14:tracePt t="7426" x="2425700" y="3665538"/>
          <p14:tracePt t="7436" x="2389188" y="3748088"/>
          <p14:tracePt t="7442" x="2352675" y="3811588"/>
          <p14:tracePt t="7450" x="2306638" y="3875088"/>
          <p14:tracePt t="7458" x="2270125" y="3940175"/>
          <p14:tracePt t="7466" x="2243138" y="3967163"/>
          <p14:tracePt t="7475" x="2206625" y="4003675"/>
          <p14:tracePt t="7482" x="2187575" y="4030663"/>
          <p14:tracePt t="7490" x="2160588" y="4057650"/>
          <p14:tracePt t="7498" x="2114550" y="4086225"/>
          <p14:tracePt t="7506" x="2070100" y="4113213"/>
          <p14:tracePt t="7514" x="2033588" y="4130675"/>
          <p14:tracePt t="7522" x="2005013" y="4149725"/>
          <p14:tracePt t="7530" x="1987550" y="4159250"/>
          <p14:tracePt t="7539" x="1941513" y="4186238"/>
          <p14:tracePt t="7546" x="1931988" y="4186238"/>
          <p14:tracePt t="7555" x="1905000" y="4195763"/>
          <p14:tracePt t="7562" x="1878013" y="4222750"/>
          <p14:tracePt t="7570" x="1831975" y="4249738"/>
          <p14:tracePt t="7578" x="1787525" y="4286250"/>
          <p14:tracePt t="7587" x="1778000" y="4295775"/>
          <p14:tracePt t="7594" x="1758950" y="4313238"/>
          <p14:tracePt t="7603" x="1741488" y="4340225"/>
          <p14:tracePt t="7610" x="1731963" y="4349750"/>
          <p14:tracePt t="7620" x="1722438" y="4359275"/>
          <p14:tracePt t="7626" x="1714500" y="4376738"/>
          <p14:tracePt t="7636" x="1704975" y="4386263"/>
          <p14:tracePt t="7642" x="1695450" y="4395788"/>
          <p14:tracePt t="7658" x="1695450" y="4405313"/>
          <p14:tracePt t="7827" x="1695450" y="4395788"/>
          <p14:tracePt t="7835" x="1704975" y="4303713"/>
          <p14:tracePt t="7842" x="1714500" y="4268788"/>
          <p14:tracePt t="7850" x="1741488" y="4186238"/>
          <p14:tracePt t="7858" x="1768475" y="4159250"/>
          <p14:tracePt t="7866" x="1795463" y="4094163"/>
          <p14:tracePt t="7874" x="1824038" y="4067175"/>
          <p14:tracePt t="7882" x="1851025" y="4021138"/>
          <p14:tracePt t="7890" x="1887538" y="3976688"/>
          <p14:tracePt t="7898" x="1895475" y="3957638"/>
          <p14:tracePt t="7907" x="1914525" y="3894138"/>
          <p14:tracePt t="7914" x="1941513" y="3848100"/>
          <p14:tracePt t="7922" x="1941513" y="3821113"/>
          <p14:tracePt t="7930" x="1941513" y="3767138"/>
          <p14:tracePt t="7938" x="1941513" y="3738563"/>
          <p14:tracePt t="7946" x="1941513" y="3684588"/>
          <p14:tracePt t="7954" x="1941513" y="3638550"/>
          <p14:tracePt t="7962" x="1941513" y="3611563"/>
          <p14:tracePt t="7970" x="1941513" y="3592513"/>
          <p14:tracePt t="7978" x="1960563" y="3556000"/>
          <p14:tracePt t="7994" x="1968500" y="3538538"/>
          <p14:tracePt t="8004" x="1997075" y="3502025"/>
          <p14:tracePt t="8021" x="2005013" y="3492500"/>
          <p14:tracePt t="8027" x="2005013" y="3482975"/>
          <p14:tracePt t="8040" x="2033588" y="3455988"/>
          <p14:tracePt t="8042" x="2041525" y="3455988"/>
          <p14:tracePt t="8051" x="2070100" y="3446463"/>
          <p14:tracePt t="8059" x="2087563" y="3446463"/>
          <p14:tracePt t="8067" x="2114550" y="3438525"/>
          <p14:tracePt t="8075" x="2143125" y="3429000"/>
          <p14:tracePt t="8083" x="2187575" y="3429000"/>
          <p14:tracePt t="8091" x="2233613" y="3402013"/>
          <p14:tracePt t="8099" x="2270125" y="3382963"/>
          <p14:tracePt t="8106" x="2306638" y="3375025"/>
          <p14:tracePt t="8115" x="2343150" y="3365500"/>
          <p14:tracePt t="8124" x="2379663" y="3355975"/>
          <p14:tracePt t="8131" x="2406650" y="3346450"/>
          <p14:tracePt t="8141" x="2443163" y="3338513"/>
          <p14:tracePt t="8147" x="2489200" y="3338513"/>
          <p14:tracePt t="8154" x="2506663" y="3338513"/>
          <p14:tracePt t="8162" x="2543175" y="3338513"/>
          <p14:tracePt t="8170" x="2579688" y="3328988"/>
          <p14:tracePt t="8178" x="2598738" y="3328988"/>
          <p14:tracePt t="8186" x="2625725" y="3328988"/>
          <p14:tracePt t="8193" x="2643188" y="3328988"/>
          <p14:tracePt t="8202" x="2652713" y="3328988"/>
          <p14:tracePt t="8210" x="2679700" y="3328988"/>
          <p14:tracePt t="8218" x="2716213" y="3328988"/>
          <p14:tracePt t="8226" x="2735263" y="3328988"/>
          <p14:tracePt t="8234" x="2762250" y="3328988"/>
          <p14:tracePt t="8242" x="2789238" y="3328988"/>
          <p14:tracePt t="8251" x="2835275" y="3346450"/>
          <p14:tracePt t="8259" x="2862263" y="3355975"/>
          <p14:tracePt t="8267" x="2889250" y="3365500"/>
          <p14:tracePt t="8275" x="2935288" y="3382963"/>
          <p14:tracePt t="8283" x="2981325" y="3382963"/>
          <p14:tracePt t="8291" x="3008313" y="3392488"/>
          <p14:tracePt t="8299" x="3035300" y="3402013"/>
          <p14:tracePt t="8307" x="3108325" y="3419475"/>
          <p14:tracePt t="8315" x="3154363" y="3419475"/>
          <p14:tracePt t="8324" x="3217863" y="3446463"/>
          <p14:tracePt t="8331" x="3254375" y="3455988"/>
          <p14:tracePt t="8340" x="3309938" y="3455988"/>
          <p14:tracePt t="8347" x="3346450" y="3455988"/>
          <p14:tracePt t="8354" x="3373438" y="3455988"/>
          <p14:tracePt t="8363" x="3409950" y="3455988"/>
          <p14:tracePt t="8378" x="3419475" y="3455988"/>
          <p14:tracePt t="8386" x="3436938" y="3455988"/>
          <p14:tracePt t="8394" x="3455988" y="3455988"/>
          <p14:tracePt t="8402" x="3473450" y="3455988"/>
          <p14:tracePt t="8410" x="3490913" y="3455988"/>
          <p14:tracePt t="8419" x="3527425" y="3455988"/>
          <p14:tracePt t="8426" x="3563938" y="3455988"/>
          <p14:tracePt t="8434" x="3600450" y="3455988"/>
          <p14:tracePt t="8442" x="3646488" y="3455988"/>
          <p14:tracePt t="8450" x="3702050" y="3455988"/>
          <p14:tracePt t="8458" x="3719513" y="3455988"/>
          <p14:tracePt t="8466" x="3746500" y="3455988"/>
          <p14:tracePt t="8474" x="3756025" y="3455988"/>
          <p14:tracePt t="8563" x="3775075" y="3455988"/>
          <p14:tracePt t="8571" x="3792538" y="3446463"/>
          <p14:tracePt t="8579" x="3802063" y="3446463"/>
          <p14:tracePt t="8595" x="3829050" y="3438525"/>
          <p14:tracePt t="8611" x="3838575" y="3438525"/>
          <p14:tracePt t="8621" x="3865563" y="3419475"/>
          <p14:tracePt t="8627" x="3875088" y="3419475"/>
          <p14:tracePt t="8637" x="3883025" y="3419475"/>
          <p14:tracePt t="8651" x="3892550" y="3411538"/>
          <p14:tracePt t="8659" x="3911600" y="3411538"/>
          <p14:tracePt t="8667" x="3919538" y="3402013"/>
          <p14:tracePt t="8683" x="3929063" y="3402013"/>
          <p14:tracePt t="8691" x="3948113" y="3392488"/>
          <p14:tracePt t="8707" x="3965575" y="3375025"/>
          <p14:tracePt t="8715" x="3975100" y="3365500"/>
          <p14:tracePt t="8724" x="3984625" y="3355975"/>
          <p14:tracePt t="8731" x="3984625" y="3338513"/>
          <p14:tracePt t="8740" x="4011613" y="3302000"/>
          <p14:tracePt t="8747" x="4011613" y="3292475"/>
          <p14:tracePt t="8754" x="4011613" y="3282950"/>
          <p14:tracePt t="8763" x="4011613" y="3273425"/>
          <p14:tracePt t="8771" x="4011613" y="3236913"/>
          <p14:tracePt t="8779" x="4011613" y="3228975"/>
          <p14:tracePt t="8795" x="4011613" y="3209925"/>
          <p14:tracePt t="8867" x="4011613" y="3200400"/>
          <p14:tracePt t="8875" x="4011613" y="3192463"/>
          <p14:tracePt t="8883" x="4021138" y="3192463"/>
          <p14:tracePt t="8891" x="4029075" y="3155950"/>
          <p14:tracePt t="8907" x="4029075" y="3146425"/>
          <p14:tracePt t="8915" x="4048125" y="3127375"/>
          <p14:tracePt t="8924" x="4048125" y="3119438"/>
          <p14:tracePt t="8931" x="4057650" y="3109913"/>
          <p14:tracePt t="8940" x="4057650" y="3082925"/>
          <p14:tracePt t="8947" x="4065588" y="3063875"/>
          <p14:tracePt t="8955" x="4065588" y="3054350"/>
          <p14:tracePt t="8963" x="4075113" y="3017838"/>
          <p14:tracePt t="8972" x="4075113" y="3009900"/>
          <p14:tracePt t="8979" x="4075113" y="3000375"/>
          <p14:tracePt t="8988" x="4094163" y="2963863"/>
          <p14:tracePt t="9004" x="4094163" y="2936875"/>
          <p14:tracePt t="9011" x="4102100" y="2909888"/>
          <p14:tracePt t="9021" x="4102100" y="2881313"/>
          <p14:tracePt t="9027" x="4102100" y="2844800"/>
          <p14:tracePt t="9037" x="4111625" y="2808288"/>
          <p14:tracePt t="9054" x="4111625" y="2744788"/>
          <p14:tracePt t="9059" x="4121150" y="2717800"/>
          <p14:tracePt t="9067" x="4148138" y="2671763"/>
          <p14:tracePt t="9075" x="4157663" y="2644775"/>
          <p14:tracePt t="9083" x="4157663" y="2625725"/>
          <p14:tracePt t="9091" x="4165600" y="2598738"/>
          <p14:tracePt t="9099" x="4175125" y="2581275"/>
          <p14:tracePt t="9115" x="4175125" y="2571750"/>
          <p14:tracePt t="9123" x="4194175" y="2544763"/>
          <p14:tracePt t="9131" x="4202113" y="2535238"/>
          <p14:tracePt t="9140" x="4211638" y="2508250"/>
          <p14:tracePt t="9147" x="4211638" y="2489200"/>
          <p14:tracePt t="9154" x="4221163" y="2481263"/>
          <p14:tracePt t="9162" x="4238625" y="2462213"/>
          <p14:tracePt t="9171" x="4248150" y="2444750"/>
          <p14:tracePt t="9178" x="4248150" y="2435225"/>
          <p14:tracePt t="9194" x="4248150" y="2416175"/>
          <p14:tracePt t="9202" x="4257675" y="2408238"/>
          <p14:tracePt t="9219" x="4257675" y="2398713"/>
          <p14:tracePt t="9236" x="4275138" y="2379663"/>
          <p14:tracePt t="9445" x="4275138" y="2371725"/>
          <p14:tracePt t="9450" x="4275138" y="2352675"/>
          <p14:tracePt t="9458" x="4284663" y="2325688"/>
          <p14:tracePt t="9466" x="4284663" y="2316163"/>
          <p14:tracePt t="9474" x="4284663" y="2289175"/>
          <p14:tracePt t="9482" x="4284663" y="2279650"/>
          <p14:tracePt t="9498" x="4284663" y="2270125"/>
          <p14:tracePt t="9506" x="4284663" y="2243138"/>
          <p14:tracePt t="9523" x="4284663" y="2233613"/>
          <p14:tracePt t="11147" x="4275138" y="2225675"/>
          <p14:tracePt t="11154" x="4230688" y="2252663"/>
          <p14:tracePt t="11162" x="4148138" y="2306638"/>
          <p14:tracePt t="11170" x="4102100" y="2343150"/>
          <p14:tracePt t="11178" x="4057650" y="2379663"/>
          <p14:tracePt t="11186" x="4029075" y="2398713"/>
          <p14:tracePt t="11194" x="4011613" y="2416175"/>
          <p14:tracePt t="11202" x="4002088" y="2425700"/>
          <p14:tracePt t="11210" x="3992563" y="2435225"/>
          <p14:tracePt t="11499" x="4011613" y="2435225"/>
          <p14:tracePt t="11506" x="4038600" y="2435225"/>
          <p14:tracePt t="11514" x="4057650" y="2416175"/>
          <p14:tracePt t="11522" x="4102100" y="2398713"/>
          <p14:tracePt t="11530" x="4138613" y="2389188"/>
          <p14:tracePt t="11538" x="4175125" y="2379663"/>
          <p14:tracePt t="11546" x="4202113" y="2362200"/>
          <p14:tracePt t="11554" x="4211638" y="2362200"/>
          <p14:tracePt t="11562" x="4221163" y="2352675"/>
          <p14:tracePt t="11570" x="4230688" y="2352675"/>
          <p14:tracePt t="11779" x="4238625" y="2352675"/>
          <p14:tracePt t="11787" x="4248150" y="2352675"/>
          <p14:tracePt t="11795" x="4275138" y="2352675"/>
          <p14:tracePt t="11803" x="4284663" y="2352675"/>
          <p14:tracePt t="11811" x="4303713" y="2379663"/>
          <p14:tracePt t="11821" x="4330700" y="2462213"/>
          <p14:tracePt t="11827" x="4348163" y="2489200"/>
          <p14:tracePt t="11837" x="4357688" y="2498725"/>
          <p14:tracePt t="12490" x="4348163" y="2498725"/>
          <p14:tracePt t="19379" x="4311650" y="2554288"/>
          <p14:tracePt t="19386" x="4303713" y="2662238"/>
          <p14:tracePt t="19394" x="4248150" y="2744788"/>
          <p14:tracePt t="19402" x="4194175" y="2827338"/>
          <p14:tracePt t="19410" x="4138613" y="2881313"/>
          <p14:tracePt t="19418" x="4111625" y="2909888"/>
          <p14:tracePt t="19426" x="4057650" y="2963863"/>
          <p14:tracePt t="19435" x="4029075" y="3009900"/>
          <p14:tracePt t="19442" x="3992563" y="3046413"/>
          <p14:tracePt t="19452" x="3956050" y="3090863"/>
          <p14:tracePt t="19458" x="3956050" y="3109913"/>
          <p14:tracePt t="19474" x="3956050" y="3127375"/>
          <p14:tracePt t="19514" x="3956050" y="3146425"/>
          <p14:tracePt t="19586" x="3956050" y="3155950"/>
          <p14:tracePt t="19602" x="3948113" y="3163888"/>
          <p14:tracePt t="19610" x="3948113" y="3173413"/>
          <p14:tracePt t="19626" x="3948113" y="3182938"/>
          <p14:tracePt t="19634" x="3938588" y="3192463"/>
          <p14:tracePt t="19642" x="3929063" y="3192463"/>
          <p14:tracePt t="19731" x="3911600" y="3200400"/>
          <p14:tracePt t="19738" x="3865563" y="3228975"/>
          <p14:tracePt t="19746" x="3829050" y="3228975"/>
          <p14:tracePt t="19754" x="3810000" y="3236913"/>
          <p14:tracePt t="19763" x="3756025" y="3246438"/>
          <p14:tracePt t="19771" x="3709988" y="3255963"/>
          <p14:tracePt t="19778" x="3636963" y="3255963"/>
          <p14:tracePt t="19786" x="3573463" y="3282950"/>
          <p14:tracePt t="19794" x="3519488" y="3282950"/>
          <p14:tracePt t="19803" x="3473450" y="3292475"/>
          <p14:tracePt t="19810" x="3436938" y="3292475"/>
          <p14:tracePt t="19818" x="3390900" y="3292475"/>
          <p14:tracePt t="19826" x="3363913" y="3292475"/>
          <p14:tracePt t="19834" x="3317875" y="3292475"/>
          <p14:tracePt t="19842" x="3281363" y="3292475"/>
          <p14:tracePt t="19850" x="3244850" y="3292475"/>
          <p14:tracePt t="19858" x="3171825" y="3292475"/>
          <p14:tracePt t="19867" x="3117850" y="3292475"/>
          <p14:tracePt t="19875" x="3063875" y="3292475"/>
          <p14:tracePt t="19883" x="2925763" y="3255963"/>
          <p14:tracePt t="19890" x="2871788" y="3246438"/>
          <p14:tracePt t="19898" x="2808288" y="3209925"/>
          <p14:tracePt t="19906" x="2708275" y="3182938"/>
          <p14:tracePt t="19914" x="2671763" y="3182938"/>
          <p14:tracePt t="19922" x="2643188" y="3163888"/>
          <p14:tracePt t="19930" x="2616200" y="3155950"/>
          <p14:tracePt t="19938" x="2606675" y="3155950"/>
          <p14:tracePt t="19946" x="2598738" y="3155950"/>
          <p14:tracePt t="20099" x="2616200" y="3155950"/>
          <p14:tracePt t="20107" x="2671763" y="3155950"/>
          <p14:tracePt t="20115" x="2716213" y="3155950"/>
          <p14:tracePt t="20123" x="2781300" y="3155950"/>
          <p14:tracePt t="20130" x="2917825" y="3182938"/>
          <p14:tracePt t="20139" x="3008313" y="3192463"/>
          <p14:tracePt t="20146" x="3154363" y="3228975"/>
          <p14:tracePt t="20156" x="3309938" y="3236913"/>
          <p14:tracePt t="20163" x="3463925" y="3236913"/>
          <p14:tracePt t="20169" x="3600450" y="3255963"/>
          <p14:tracePt t="20178" x="3709988" y="3302000"/>
          <p14:tracePt t="20186" x="3783013" y="3302000"/>
          <p14:tracePt t="20194" x="3846513" y="3302000"/>
          <p14:tracePt t="20211" x="3856038" y="3302000"/>
          <p14:tracePt t="20251" x="3856038" y="3292475"/>
          <p14:tracePt t="20259" x="3856038" y="3265488"/>
          <p14:tracePt t="20268" x="3856038" y="3255963"/>
          <p14:tracePt t="20275" x="3856038" y="3246438"/>
          <p14:tracePt t="20763" x="3846513" y="3246438"/>
          <p14:tracePt t="20771" x="3792538" y="3246438"/>
          <p14:tracePt t="20779" x="3692525" y="3236913"/>
          <p14:tracePt t="20787" x="3582988" y="3209925"/>
          <p14:tracePt t="20795" x="3509963" y="3209925"/>
          <p14:tracePt t="20804" x="3436938" y="3209925"/>
          <p14:tracePt t="20811" x="3336925" y="3209925"/>
          <p14:tracePt t="20820" x="3263900" y="3192463"/>
          <p14:tracePt t="20827" x="3208338" y="3192463"/>
          <p14:tracePt t="20837" x="3190875" y="3182938"/>
          <p14:tracePt t="20843" x="3171825" y="3182938"/>
          <p14:tracePt t="20939" x="3200400" y="3173413"/>
          <p14:tracePt t="20955" x="3227388" y="3173413"/>
          <p14:tracePt t="20963" x="3244850" y="3173413"/>
          <p14:tracePt t="20971" x="3263900" y="3173413"/>
          <p14:tracePt t="20979" x="3290888" y="3173413"/>
          <p14:tracePt t="20987" x="3300413" y="3173413"/>
          <p14:tracePt t="20995" x="3309938" y="3173413"/>
          <p14:tracePt t="24818" x="3317875" y="3173413"/>
          <p14:tracePt t="29194" x="3354388" y="3173413"/>
          <p14:tracePt t="29202" x="3482975" y="3146425"/>
          <p14:tracePt t="29210" x="3702050" y="3146425"/>
          <p14:tracePt t="29218" x="3929063" y="3146425"/>
          <p14:tracePt t="29227" x="4111625" y="3146425"/>
          <p14:tracePt t="29236" x="4311650" y="3146425"/>
          <p14:tracePt t="29243" x="4530725" y="3146425"/>
          <p14:tracePt t="29253" x="4713288" y="3146425"/>
          <p14:tracePt t="29259" x="4886325" y="3146425"/>
          <p14:tracePt t="29268" x="5049838" y="3146425"/>
          <p14:tracePt t="29274" x="5122863" y="3146425"/>
          <p14:tracePt t="29282" x="5187950" y="3146425"/>
          <p14:tracePt t="29290" x="5224463" y="3146425"/>
          <p14:tracePt t="29298" x="5232400" y="3146425"/>
          <p14:tracePt t="29314" x="5241925" y="3146425"/>
          <p14:tracePt t="29322" x="5251450" y="3146425"/>
          <p14:tracePt t="29330" x="5287963" y="3146425"/>
          <p14:tracePt t="29338" x="5341938" y="3146425"/>
          <p14:tracePt t="29346" x="5451475" y="3155950"/>
          <p14:tracePt t="29355" x="5616575" y="3173413"/>
          <p14:tracePt t="29363" x="5843588" y="3200400"/>
          <p14:tracePt t="29370" x="6126163" y="3236913"/>
          <p14:tracePt t="29378" x="6481763" y="3282950"/>
          <p14:tracePt t="29388" x="6873875" y="3346450"/>
          <p14:tracePt t="29394" x="7256463" y="3365500"/>
          <p14:tracePt t="29403" x="7631113" y="3392488"/>
          <p14:tracePt t="29410" x="7894638" y="3392488"/>
          <p14:tracePt t="29418" x="8159750" y="3392488"/>
          <p14:tracePt t="29426" x="8423275" y="3392488"/>
          <p14:tracePt t="29435" x="8588375" y="3392488"/>
          <p14:tracePt t="29442" x="8697913" y="3419475"/>
          <p14:tracePt t="29451" x="8751888" y="3419475"/>
          <p14:tracePt t="29458" x="8788400" y="3419475"/>
          <p14:tracePt t="29468" x="8815388" y="3419475"/>
          <p14:tracePt t="29474" x="8824913" y="3419475"/>
          <p14:tracePt t="29555" x="8824913" y="3429000"/>
          <p14:tracePt t="29563" x="8842375" y="3429000"/>
          <p14:tracePt t="29571" x="8861425" y="3429000"/>
          <p14:tracePt t="29579" x="8878888" y="3429000"/>
          <p14:tracePt t="29587" x="8897938" y="3438525"/>
          <p14:tracePt t="29595" x="8915400" y="3438525"/>
          <p14:tracePt t="29603" x="8961438" y="3438525"/>
          <p14:tracePt t="29611" x="9017000" y="344646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Oval 3"/>
          <p:cNvSpPr>
            <a:spLocks noChangeArrowheads="1"/>
          </p:cNvSpPr>
          <p:nvPr/>
        </p:nvSpPr>
        <p:spPr bwMode="auto">
          <a:xfrm>
            <a:off x="1981200" y="5129213"/>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76" name="Rectangle 4"/>
          <p:cNvSpPr>
            <a:spLocks noChangeArrowheads="1"/>
          </p:cNvSpPr>
          <p:nvPr/>
        </p:nvSpPr>
        <p:spPr bwMode="auto">
          <a:xfrm>
            <a:off x="1979613" y="3662363"/>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677" name="Line 5"/>
          <p:cNvSpPr>
            <a:spLocks noChangeShapeType="1"/>
          </p:cNvSpPr>
          <p:nvPr/>
        </p:nvSpPr>
        <p:spPr bwMode="auto">
          <a:xfrm>
            <a:off x="2362200" y="4672013"/>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8" name="Line 6"/>
          <p:cNvSpPr>
            <a:spLocks noChangeShapeType="1"/>
          </p:cNvSpPr>
          <p:nvPr/>
        </p:nvSpPr>
        <p:spPr bwMode="auto">
          <a:xfrm>
            <a:off x="2362200" y="33004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9" name="AutoShape 7"/>
          <p:cNvSpPr>
            <a:spLocks noChangeArrowheads="1"/>
          </p:cNvSpPr>
          <p:nvPr/>
        </p:nvSpPr>
        <p:spPr bwMode="auto">
          <a:xfrm>
            <a:off x="304800" y="2538413"/>
            <a:ext cx="8610600" cy="990600"/>
          </a:xfrm>
          <a:prstGeom prst="leftRightArrow">
            <a:avLst>
              <a:gd name="adj1" fmla="val 52565"/>
              <a:gd name="adj2" fmla="val 9332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8680" name="Group 8"/>
          <p:cNvGrpSpPr>
            <a:grpSpLocks/>
          </p:cNvGrpSpPr>
          <p:nvPr/>
        </p:nvGrpSpPr>
        <p:grpSpPr bwMode="auto">
          <a:xfrm>
            <a:off x="4876800" y="3300413"/>
            <a:ext cx="762000" cy="2514600"/>
            <a:chOff x="672" y="2208"/>
            <a:chExt cx="480" cy="1584"/>
          </a:xfrm>
        </p:grpSpPr>
        <p:sp>
          <p:nvSpPr>
            <p:cNvPr id="28712"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13"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14"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15"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681" name="Group 13"/>
          <p:cNvGrpSpPr>
            <a:grpSpLocks/>
          </p:cNvGrpSpPr>
          <p:nvPr/>
        </p:nvGrpSpPr>
        <p:grpSpPr bwMode="auto">
          <a:xfrm>
            <a:off x="3429000" y="3300413"/>
            <a:ext cx="762000" cy="2514600"/>
            <a:chOff x="672" y="2208"/>
            <a:chExt cx="480" cy="1584"/>
          </a:xfrm>
        </p:grpSpPr>
        <p:sp>
          <p:nvSpPr>
            <p:cNvPr id="28708"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09"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10"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11"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682" name="Group 18"/>
          <p:cNvGrpSpPr>
            <a:grpSpLocks/>
          </p:cNvGrpSpPr>
          <p:nvPr/>
        </p:nvGrpSpPr>
        <p:grpSpPr bwMode="auto">
          <a:xfrm>
            <a:off x="6324600" y="3300413"/>
            <a:ext cx="762000" cy="2514600"/>
            <a:chOff x="672" y="2208"/>
            <a:chExt cx="480" cy="1584"/>
          </a:xfrm>
        </p:grpSpPr>
        <p:sp>
          <p:nvSpPr>
            <p:cNvPr id="28704"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05"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06"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07"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8683" name="Rectangle 23"/>
          <p:cNvSpPr>
            <a:spLocks noChangeArrowheads="1"/>
          </p:cNvSpPr>
          <p:nvPr/>
        </p:nvSpPr>
        <p:spPr bwMode="auto">
          <a:xfrm>
            <a:off x="3429000" y="1776413"/>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8684" name="Text Box 24"/>
          <p:cNvSpPr txBox="1">
            <a:spLocks noChangeArrowheads="1"/>
          </p:cNvSpPr>
          <p:nvPr/>
        </p:nvSpPr>
        <p:spPr bwMode="auto">
          <a:xfrm>
            <a:off x="2667000" y="2767013"/>
            <a:ext cx="396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8685" name="Line 25"/>
          <p:cNvSpPr>
            <a:spLocks noChangeShapeType="1"/>
          </p:cNvSpPr>
          <p:nvPr/>
        </p:nvSpPr>
        <p:spPr bwMode="auto">
          <a:xfrm>
            <a:off x="4572000" y="23860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8686" name="Group 26"/>
          <p:cNvGrpSpPr>
            <a:grpSpLocks/>
          </p:cNvGrpSpPr>
          <p:nvPr/>
        </p:nvGrpSpPr>
        <p:grpSpPr bwMode="auto">
          <a:xfrm>
            <a:off x="1219200" y="3589338"/>
            <a:ext cx="962025" cy="633412"/>
            <a:chOff x="806" y="2078"/>
            <a:chExt cx="606" cy="399"/>
          </a:xfrm>
        </p:grpSpPr>
        <p:sp>
          <p:nvSpPr>
            <p:cNvPr id="28702"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8703"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8687" name="Text Box 29"/>
          <p:cNvSpPr txBox="1">
            <a:spLocks noChangeArrowheads="1"/>
          </p:cNvSpPr>
          <p:nvPr/>
        </p:nvSpPr>
        <p:spPr bwMode="auto">
          <a:xfrm>
            <a:off x="6324600" y="1568450"/>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grpSp>
        <p:nvGrpSpPr>
          <p:cNvPr id="6" name="Group 30"/>
          <p:cNvGrpSpPr>
            <a:grpSpLocks/>
          </p:cNvGrpSpPr>
          <p:nvPr/>
        </p:nvGrpSpPr>
        <p:grpSpPr bwMode="auto">
          <a:xfrm>
            <a:off x="900113" y="4589463"/>
            <a:ext cx="930275" cy="622300"/>
            <a:chOff x="806" y="2847"/>
            <a:chExt cx="586" cy="392"/>
          </a:xfrm>
        </p:grpSpPr>
        <p:sp>
          <p:nvSpPr>
            <p:cNvPr id="28700" name="Line 31"/>
            <p:cNvSpPr>
              <a:spLocks noChangeShapeType="1"/>
            </p:cNvSpPr>
            <p:nvPr/>
          </p:nvSpPr>
          <p:spPr bwMode="auto">
            <a:xfrm flipV="1">
              <a:off x="1392" y="2847"/>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01" name="Text Box 32"/>
            <p:cNvSpPr txBox="1">
              <a:spLocks noChangeArrowheads="1"/>
            </p:cNvSpPr>
            <p:nvPr/>
          </p:nvSpPr>
          <p:spPr bwMode="auto">
            <a:xfrm>
              <a:off x="806" y="2989"/>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grpSp>
      <p:sp>
        <p:nvSpPr>
          <p:cNvPr id="28694" name="Rectangle 42"/>
          <p:cNvSpPr>
            <a:spLocks noChangeArrowheads="1"/>
          </p:cNvSpPr>
          <p:nvPr/>
        </p:nvSpPr>
        <p:spPr bwMode="auto">
          <a:xfrm>
            <a:off x="900113" y="1427163"/>
            <a:ext cx="4942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dirty="0">
                <a:solidFill>
                  <a:srgbClr val="CC0000"/>
                </a:solidFill>
              </a:rPr>
              <a:t>Cache  block is not existing in the target cache</a:t>
            </a:r>
          </a:p>
        </p:txBody>
      </p:sp>
      <p:sp>
        <p:nvSpPr>
          <p:cNvPr id="307243" name="Text Box 43"/>
          <p:cNvSpPr txBox="1">
            <a:spLocks noChangeArrowheads="1"/>
          </p:cNvSpPr>
          <p:nvPr/>
        </p:nvSpPr>
        <p:spPr bwMode="auto">
          <a:xfrm>
            <a:off x="5041899" y="400526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solidFill>
                  <a:schemeClr val="tx2"/>
                </a:solidFill>
                <a:latin typeface="Times New Roman" panose="02020603050405020304" pitchFamily="18" charset="0"/>
                <a:ea typeface="HGS創英角ｺﾞｼｯｸUB" panose="020B0900000000000000" pitchFamily="50" charset="-128"/>
              </a:rPr>
              <a:t>Ｖ</a:t>
            </a:r>
            <a:endParaRPr lang="ja-JP" altLang="en-US" sz="2000" dirty="0">
              <a:latin typeface="Times New Roman" panose="02020603050405020304" pitchFamily="18" charset="0"/>
              <a:ea typeface="HGS創英角ｺﾞｼｯｸUB" panose="020B0900000000000000" pitchFamily="50" charset="-128"/>
            </a:endParaRPr>
          </a:p>
        </p:txBody>
      </p:sp>
      <p:sp>
        <p:nvSpPr>
          <p:cNvPr id="36" name="Rectangle 2">
            <a:extLst>
              <a:ext uri="{FF2B5EF4-FFF2-40B4-BE49-F238E27FC236}">
                <a16:creationId xmlns:a16="http://schemas.microsoft.com/office/drawing/2014/main" id="{7F76C1EF-5B26-4BB9-B651-9AAA711E658E}"/>
              </a:ext>
            </a:extLst>
          </p:cNvPr>
          <p:cNvSpPr>
            <a:spLocks noGrp="1" noChangeArrowheads="1"/>
          </p:cNvSpPr>
          <p:nvPr>
            <p:ph type="title"/>
          </p:nvPr>
        </p:nvSpPr>
        <p:spPr>
          <a:xfrm>
            <a:off x="1371600" y="0"/>
            <a:ext cx="7772400" cy="1143000"/>
          </a:xfrm>
        </p:spPr>
        <p:txBody>
          <a:bodyPr/>
          <a:lstStyle/>
          <a:p>
            <a:pPr eaLnBrk="1" hangingPunct="1"/>
            <a:r>
              <a:rPr lang="ja-JP" altLang="en-US" sz="3200" dirty="0"/>
              <a:t>Ｗｒｉｔｅ　Ｔｈｒｏｕｇｈ　Ｃａｃｈｅ</a:t>
            </a:r>
            <a:br>
              <a:rPr lang="ja-JP" altLang="en-US" sz="3200" dirty="0"/>
            </a:br>
            <a:r>
              <a:rPr lang="ja-JP" altLang="en-US" sz="3200" dirty="0"/>
              <a:t>（</a:t>
            </a:r>
            <a:r>
              <a:rPr lang="en-US" altLang="ja-JP" sz="3200" dirty="0"/>
              <a:t>Invalidate type</a:t>
            </a:r>
            <a:r>
              <a:rPr lang="ja-JP" altLang="en-US" sz="3200" dirty="0"/>
              <a:t>　</a:t>
            </a:r>
            <a:r>
              <a:rPr lang="en-US" altLang="ja-JP" sz="3200" dirty="0"/>
              <a:t>Write-allocate)</a:t>
            </a:r>
          </a:p>
        </p:txBody>
      </p:sp>
      <p:pic>
        <p:nvPicPr>
          <p:cNvPr id="2" name="オーディオ 1">
            <a:hlinkClick r:id="" action="ppaction://media"/>
            <a:extLst>
              <a:ext uri="{FF2B5EF4-FFF2-40B4-BE49-F238E27FC236}">
                <a16:creationId xmlns:a16="http://schemas.microsoft.com/office/drawing/2014/main" id="{C0159E0C-B9E0-483C-ADFD-1214602AF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8425776"/>
      </p:ext>
    </p:extLst>
  </p:cSld>
  <p:clrMapOvr>
    <a:masterClrMapping/>
  </p:clrMapOvr>
  <mc:AlternateContent xmlns:mc="http://schemas.openxmlformats.org/markup-compatibility/2006">
    <mc:Choice xmlns:p14="http://schemas.microsoft.com/office/powerpoint/2010/main" Requires="p14">
      <p:transition spd="slow" p14:dur="2000" advTm="9695"/>
    </mc:Choice>
    <mc:Fallback>
      <p:transition spd="slow" advTm="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1" x="8751888" y="1814513"/>
          <p14:tracePt t="749" x="8632825" y="1677988"/>
          <p14:tracePt t="758" x="8496300" y="1587500"/>
          <p14:tracePt t="765" x="8359775" y="1477963"/>
          <p14:tracePt t="775" x="8277225" y="1395413"/>
          <p14:tracePt t="781" x="8213725" y="1322388"/>
          <p14:tracePt t="789" x="8123238" y="1222375"/>
          <p14:tracePt t="797" x="8067675" y="1139825"/>
          <p14:tracePt t="806" x="8013700" y="1039813"/>
          <p14:tracePt t="813" x="7950200" y="930275"/>
          <p14:tracePt t="822" x="7921625" y="830263"/>
          <p14:tracePt t="829" x="7867650" y="730250"/>
          <p14:tracePt t="839" x="7821613" y="620713"/>
          <p14:tracePt t="845" x="7785100" y="555625"/>
          <p14:tracePt t="855" x="7731125" y="474663"/>
          <p14:tracePt t="861" x="7694613" y="419100"/>
          <p14:tracePt t="870" x="7667625" y="392113"/>
          <p14:tracePt t="877" x="7658100" y="382588"/>
          <p14:tracePt t="885" x="7631113" y="355600"/>
          <p14:tracePt t="893" x="7621588" y="346075"/>
          <p14:tracePt t="907" x="7612063" y="338138"/>
          <p14:tracePt t="911" x="7602538" y="328613"/>
          <p14:tracePt t="934" x="7594600" y="328613"/>
          <p14:tracePt t="965" x="7585075" y="328613"/>
          <p14:tracePt t="982" x="7558088" y="328613"/>
          <p14:tracePt t="990" x="7512050" y="328613"/>
          <p14:tracePt t="998" x="7475538" y="328613"/>
          <p14:tracePt t="1007" x="7429500" y="328613"/>
          <p14:tracePt t="1014" x="7375525" y="328613"/>
          <p14:tracePt t="1024" x="7319963" y="328613"/>
          <p14:tracePt t="1030" x="7265988" y="328613"/>
          <p14:tracePt t="7701" x="5360988" y="657225"/>
          <p14:tracePt t="7709" x="5360988" y="766763"/>
          <p14:tracePt t="7717" x="5360988" y="839788"/>
          <p14:tracePt t="7725" x="5360988" y="920750"/>
          <p14:tracePt t="7733" x="5360988" y="1012825"/>
          <p14:tracePt t="7741" x="5360988" y="1103313"/>
          <p14:tracePt t="7749" x="5360988" y="1176338"/>
          <p14:tracePt t="7757" x="5360988" y="1212850"/>
          <p14:tracePt t="7765" x="5360988" y="1285875"/>
          <p14:tracePt t="7773" x="5360988" y="1339850"/>
          <p14:tracePt t="7781" x="5360988" y="1368425"/>
          <p14:tracePt t="7789" x="5341938" y="1412875"/>
          <p14:tracePt t="7797" x="5334000" y="1477963"/>
          <p14:tracePt t="7806" x="5324475" y="1504950"/>
          <p14:tracePt t="7813" x="5305425" y="1550988"/>
          <p14:tracePt t="7821" x="5287963" y="1604963"/>
          <p14:tracePt t="7829" x="5260975" y="1668463"/>
          <p14:tracePt t="7837" x="5232400" y="1751013"/>
          <p14:tracePt t="7845" x="5214938" y="1797050"/>
          <p14:tracePt t="7855" x="5151438" y="1897063"/>
          <p14:tracePt t="7861" x="5141913" y="1933575"/>
          <p14:tracePt t="7871" x="5105400" y="1997075"/>
          <p14:tracePt t="7889" x="5068888" y="2089150"/>
          <p14:tracePt t="7893" x="5032375" y="2152650"/>
          <p14:tracePt t="7901" x="5022850" y="2179638"/>
          <p14:tracePt t="7909" x="5014913" y="2197100"/>
          <p14:tracePt t="7918" x="5005388" y="2216150"/>
          <p14:tracePt t="7925" x="4986338" y="2262188"/>
          <p14:tracePt t="7933" x="4978400" y="2270125"/>
          <p14:tracePt t="7941" x="4968875" y="2289175"/>
          <p14:tracePt t="7949" x="4959350" y="2306638"/>
          <p14:tracePt t="7957" x="4922838" y="2352675"/>
          <p14:tracePt t="7965" x="4905375" y="2371725"/>
          <p14:tracePt t="7974" x="4859338" y="2416175"/>
          <p14:tracePt t="7981" x="4813300" y="2462213"/>
          <p14:tracePt t="7990" x="4740275" y="2535238"/>
          <p14:tracePt t="7997" x="4676775" y="2571750"/>
          <p14:tracePt t="8005" x="4613275" y="2625725"/>
          <p14:tracePt t="8013" x="4549775" y="2662238"/>
          <p14:tracePt t="8021" x="4484688" y="2690813"/>
          <p14:tracePt t="8029" x="4421188" y="2735263"/>
          <p14:tracePt t="8037" x="4321175" y="2781300"/>
          <p14:tracePt t="8045" x="4221163" y="2827338"/>
          <p14:tracePt t="8054" x="4111625" y="2881313"/>
          <p14:tracePt t="8061" x="4011613" y="2936875"/>
          <p14:tracePt t="8071" x="3911600" y="2963863"/>
          <p14:tracePt t="8077" x="3810000" y="3017838"/>
          <p14:tracePt t="8086" x="3719513" y="3046413"/>
          <p14:tracePt t="8093" x="3656013" y="3100388"/>
          <p14:tracePt t="8101" x="3592513" y="3109913"/>
          <p14:tracePt t="8109" x="3527425" y="3163888"/>
          <p14:tracePt t="8117" x="3482975" y="3219450"/>
          <p14:tracePt t="8125" x="3455988" y="3236913"/>
          <p14:tracePt t="8133" x="3409950" y="3282950"/>
          <p14:tracePt t="8141" x="3400425" y="3302000"/>
          <p14:tracePt t="8149" x="3390900" y="3319463"/>
          <p14:tracePt t="8165" x="3390900" y="3346450"/>
          <p14:tracePt t="8181" x="3390900" y="3365500"/>
          <p14:tracePt t="8197" x="3390900" y="3375025"/>
          <p14:tracePt t="8205" x="3390900" y="3402013"/>
          <p14:tracePt t="8213" x="3409950" y="3411538"/>
          <p14:tracePt t="8222" x="3427413" y="3411538"/>
          <p14:tracePt t="8229" x="3473450" y="3411538"/>
          <p14:tracePt t="8238" x="3527425" y="3411538"/>
          <p14:tracePt t="8245" x="3636963" y="3411538"/>
          <p14:tracePt t="8255" x="3729038" y="3411538"/>
          <p14:tracePt t="8261" x="3856038" y="3411538"/>
          <p14:tracePt t="8271" x="3984625" y="3411538"/>
          <p14:tracePt t="8277" x="4094163" y="3411538"/>
          <p14:tracePt t="8285" x="4202113" y="3411538"/>
          <p14:tracePt t="8293" x="4311650" y="3411538"/>
          <p14:tracePt t="8301" x="4440238" y="3411538"/>
          <p14:tracePt t="8309" x="4530725" y="3411538"/>
          <p14:tracePt t="8317" x="4622800" y="3411538"/>
          <p14:tracePt t="8325" x="4713288" y="3411538"/>
          <p14:tracePt t="8333" x="4803775" y="3411538"/>
          <p14:tracePt t="8341" x="4895850" y="3411538"/>
          <p14:tracePt t="8349" x="4986338" y="3411538"/>
          <p14:tracePt t="8357" x="5086350" y="3411538"/>
          <p14:tracePt t="8365" x="5214938" y="3411538"/>
          <p14:tracePt t="8373" x="5351463" y="3411538"/>
          <p14:tracePt t="8381" x="5434013" y="3411538"/>
          <p14:tracePt t="8389" x="5588000" y="3411538"/>
          <p14:tracePt t="8397" x="5789613" y="3411538"/>
          <p14:tracePt t="8405" x="5989638" y="3411538"/>
          <p14:tracePt t="8413" x="6208713" y="3411538"/>
          <p14:tracePt t="8422" x="6408738" y="3411538"/>
          <p14:tracePt t="8429" x="6627813" y="3411538"/>
          <p14:tracePt t="8439" x="6827838" y="3411538"/>
          <p14:tracePt t="8445" x="7029450" y="3411538"/>
          <p14:tracePt t="8455" x="7192963" y="3411538"/>
          <p14:tracePt t="8461" x="7356475" y="3411538"/>
          <p14:tracePt t="8471" x="7485063" y="3411538"/>
          <p14:tracePt t="8477" x="7631113" y="3429000"/>
          <p14:tracePt t="8485" x="7740650" y="3438525"/>
          <p14:tracePt t="8493" x="7804150" y="3465513"/>
          <p14:tracePt t="8501" x="7894638" y="3475038"/>
          <p14:tracePt t="8509" x="7967663" y="3475038"/>
          <p14:tracePt t="8517" x="8050213" y="3492500"/>
          <p14:tracePt t="8526" x="8140700" y="3502025"/>
          <p14:tracePt t="8533" x="8196263" y="3502025"/>
          <p14:tracePt t="8541" x="8259763" y="3529013"/>
          <p14:tracePt t="8549" x="8313738" y="3529013"/>
          <p14:tracePt t="8557" x="8359775" y="3529013"/>
          <p14:tracePt t="8565" x="8423275" y="3529013"/>
          <p14:tracePt t="8573" x="8496300" y="3529013"/>
          <p14:tracePt t="8581" x="8578850" y="3529013"/>
          <p14:tracePt t="8589" x="8632825" y="3529013"/>
          <p14:tracePt t="8597" x="8742363" y="3529013"/>
          <p14:tracePt t="8605" x="8834438" y="3538538"/>
          <p14:tracePt t="8613" x="8924925" y="3556000"/>
          <p14:tracePt t="8622" x="9024938" y="356552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Oval 3"/>
          <p:cNvSpPr>
            <a:spLocks noChangeArrowheads="1"/>
          </p:cNvSpPr>
          <p:nvPr/>
        </p:nvSpPr>
        <p:spPr bwMode="auto">
          <a:xfrm>
            <a:off x="1981200" y="5129213"/>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76" name="Rectangle 4"/>
          <p:cNvSpPr>
            <a:spLocks noChangeArrowheads="1"/>
          </p:cNvSpPr>
          <p:nvPr/>
        </p:nvSpPr>
        <p:spPr bwMode="auto">
          <a:xfrm>
            <a:off x="1979613" y="3662363"/>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677" name="Line 5"/>
          <p:cNvSpPr>
            <a:spLocks noChangeShapeType="1"/>
          </p:cNvSpPr>
          <p:nvPr/>
        </p:nvSpPr>
        <p:spPr bwMode="auto">
          <a:xfrm>
            <a:off x="2362200" y="4672013"/>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8" name="Line 6"/>
          <p:cNvSpPr>
            <a:spLocks noChangeShapeType="1"/>
          </p:cNvSpPr>
          <p:nvPr/>
        </p:nvSpPr>
        <p:spPr bwMode="auto">
          <a:xfrm>
            <a:off x="2362200" y="33004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9" name="AutoShape 7"/>
          <p:cNvSpPr>
            <a:spLocks noChangeArrowheads="1"/>
          </p:cNvSpPr>
          <p:nvPr/>
        </p:nvSpPr>
        <p:spPr bwMode="auto">
          <a:xfrm>
            <a:off x="304800" y="2538413"/>
            <a:ext cx="8610600" cy="990600"/>
          </a:xfrm>
          <a:prstGeom prst="leftRightArrow">
            <a:avLst>
              <a:gd name="adj1" fmla="val 52565"/>
              <a:gd name="adj2" fmla="val 9332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8680" name="Group 8"/>
          <p:cNvGrpSpPr>
            <a:grpSpLocks/>
          </p:cNvGrpSpPr>
          <p:nvPr/>
        </p:nvGrpSpPr>
        <p:grpSpPr bwMode="auto">
          <a:xfrm>
            <a:off x="4876800" y="3300413"/>
            <a:ext cx="762000" cy="2514600"/>
            <a:chOff x="672" y="2208"/>
            <a:chExt cx="480" cy="1584"/>
          </a:xfrm>
        </p:grpSpPr>
        <p:sp>
          <p:nvSpPr>
            <p:cNvPr id="28712"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13"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14"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15"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681" name="Group 13"/>
          <p:cNvGrpSpPr>
            <a:grpSpLocks/>
          </p:cNvGrpSpPr>
          <p:nvPr/>
        </p:nvGrpSpPr>
        <p:grpSpPr bwMode="auto">
          <a:xfrm>
            <a:off x="3429000" y="3300413"/>
            <a:ext cx="762000" cy="2514600"/>
            <a:chOff x="672" y="2208"/>
            <a:chExt cx="480" cy="1584"/>
          </a:xfrm>
        </p:grpSpPr>
        <p:sp>
          <p:nvSpPr>
            <p:cNvPr id="28708"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09"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10"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11"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682" name="Group 18"/>
          <p:cNvGrpSpPr>
            <a:grpSpLocks/>
          </p:cNvGrpSpPr>
          <p:nvPr/>
        </p:nvGrpSpPr>
        <p:grpSpPr bwMode="auto">
          <a:xfrm>
            <a:off x="6324600" y="3300413"/>
            <a:ext cx="762000" cy="2514600"/>
            <a:chOff x="672" y="2208"/>
            <a:chExt cx="480" cy="1584"/>
          </a:xfrm>
        </p:grpSpPr>
        <p:sp>
          <p:nvSpPr>
            <p:cNvPr id="28704"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05"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06"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07"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8683" name="Rectangle 23"/>
          <p:cNvSpPr>
            <a:spLocks noChangeArrowheads="1"/>
          </p:cNvSpPr>
          <p:nvPr/>
        </p:nvSpPr>
        <p:spPr bwMode="auto">
          <a:xfrm>
            <a:off x="3429000" y="1776413"/>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8684" name="Text Box 24"/>
          <p:cNvSpPr txBox="1">
            <a:spLocks noChangeArrowheads="1"/>
          </p:cNvSpPr>
          <p:nvPr/>
        </p:nvSpPr>
        <p:spPr bwMode="auto">
          <a:xfrm>
            <a:off x="2667000" y="2767013"/>
            <a:ext cx="396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8685" name="Line 25"/>
          <p:cNvSpPr>
            <a:spLocks noChangeShapeType="1"/>
          </p:cNvSpPr>
          <p:nvPr/>
        </p:nvSpPr>
        <p:spPr bwMode="auto">
          <a:xfrm>
            <a:off x="4572000" y="23860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8686" name="Group 26"/>
          <p:cNvGrpSpPr>
            <a:grpSpLocks/>
          </p:cNvGrpSpPr>
          <p:nvPr/>
        </p:nvGrpSpPr>
        <p:grpSpPr bwMode="auto">
          <a:xfrm>
            <a:off x="1219200" y="3589338"/>
            <a:ext cx="962025" cy="633412"/>
            <a:chOff x="806" y="2078"/>
            <a:chExt cx="606" cy="399"/>
          </a:xfrm>
        </p:grpSpPr>
        <p:sp>
          <p:nvSpPr>
            <p:cNvPr id="28702"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8703"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8687" name="Text Box 29"/>
          <p:cNvSpPr txBox="1">
            <a:spLocks noChangeArrowheads="1"/>
          </p:cNvSpPr>
          <p:nvPr/>
        </p:nvSpPr>
        <p:spPr bwMode="auto">
          <a:xfrm>
            <a:off x="6324600" y="1568450"/>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grpSp>
        <p:nvGrpSpPr>
          <p:cNvPr id="6" name="Group 30"/>
          <p:cNvGrpSpPr>
            <a:grpSpLocks/>
          </p:cNvGrpSpPr>
          <p:nvPr/>
        </p:nvGrpSpPr>
        <p:grpSpPr bwMode="auto">
          <a:xfrm>
            <a:off x="898525" y="4541689"/>
            <a:ext cx="930275" cy="622300"/>
            <a:chOff x="806" y="2847"/>
            <a:chExt cx="586" cy="392"/>
          </a:xfrm>
        </p:grpSpPr>
        <p:sp>
          <p:nvSpPr>
            <p:cNvPr id="28700" name="Line 31"/>
            <p:cNvSpPr>
              <a:spLocks noChangeShapeType="1"/>
            </p:cNvSpPr>
            <p:nvPr/>
          </p:nvSpPr>
          <p:spPr bwMode="auto">
            <a:xfrm flipV="1">
              <a:off x="1392" y="2847"/>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01" name="Text Box 32"/>
            <p:cNvSpPr txBox="1">
              <a:spLocks noChangeArrowheads="1"/>
            </p:cNvSpPr>
            <p:nvPr/>
          </p:nvSpPr>
          <p:spPr bwMode="auto">
            <a:xfrm>
              <a:off x="806" y="2989"/>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grpSp>
      <p:sp>
        <p:nvSpPr>
          <p:cNvPr id="307237" name="Text Box 37"/>
          <p:cNvSpPr txBox="1">
            <a:spLocks noChangeArrowheads="1"/>
          </p:cNvSpPr>
          <p:nvPr/>
        </p:nvSpPr>
        <p:spPr bwMode="auto">
          <a:xfrm>
            <a:off x="2124075" y="4076700"/>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8" name="Group 38"/>
          <p:cNvGrpSpPr>
            <a:grpSpLocks/>
          </p:cNvGrpSpPr>
          <p:nvPr/>
        </p:nvGrpSpPr>
        <p:grpSpPr bwMode="auto">
          <a:xfrm>
            <a:off x="2195513" y="2205038"/>
            <a:ext cx="2057400" cy="1524000"/>
            <a:chOff x="1392" y="1248"/>
            <a:chExt cx="1296" cy="960"/>
          </a:xfrm>
        </p:grpSpPr>
        <p:sp>
          <p:nvSpPr>
            <p:cNvPr id="28696" name="Line 39"/>
            <p:cNvSpPr>
              <a:spLocks noChangeShapeType="1"/>
            </p:cNvSpPr>
            <p:nvPr/>
          </p:nvSpPr>
          <p:spPr bwMode="auto">
            <a:xfrm flipH="1">
              <a:off x="1392" y="1248"/>
              <a:ext cx="1296" cy="96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97" name="Text Box 40"/>
            <p:cNvSpPr txBox="1">
              <a:spLocks noChangeArrowheads="1"/>
            </p:cNvSpPr>
            <p:nvPr/>
          </p:nvSpPr>
          <p:spPr bwMode="auto">
            <a:xfrm>
              <a:off x="1478" y="1305"/>
              <a:ext cx="8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solidFill>
                    <a:schemeClr val="tx2"/>
                  </a:solidFill>
                  <a:latin typeface="Times New Roman" panose="02020603050405020304" pitchFamily="18" charset="0"/>
                </a:rPr>
                <a:t>First, Fetch</a:t>
              </a:r>
              <a:endParaRPr lang="en-US" altLang="ja-JP" sz="2000">
                <a:latin typeface="Times New Roman" panose="02020603050405020304" pitchFamily="18" charset="0"/>
              </a:endParaRPr>
            </a:p>
          </p:txBody>
        </p:sp>
      </p:grpSp>
      <p:sp>
        <p:nvSpPr>
          <p:cNvPr id="307241" name="Text Box 41"/>
          <p:cNvSpPr txBox="1">
            <a:spLocks noChangeArrowheads="1"/>
          </p:cNvSpPr>
          <p:nvPr/>
        </p:nvSpPr>
        <p:spPr bwMode="auto">
          <a:xfrm>
            <a:off x="2422525" y="6161088"/>
            <a:ext cx="207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chemeClr val="tx2"/>
                </a:solidFill>
                <a:latin typeface="Times New Roman" panose="02020603050405020304" pitchFamily="18" charset="0"/>
              </a:rPr>
              <a:t>Fetch and write</a:t>
            </a:r>
            <a:endParaRPr lang="en-US" altLang="ja-JP" sz="2000">
              <a:latin typeface="Times New Roman" panose="02020603050405020304" pitchFamily="18" charset="0"/>
            </a:endParaRPr>
          </a:p>
        </p:txBody>
      </p:sp>
      <p:sp>
        <p:nvSpPr>
          <p:cNvPr id="307243" name="Text Box 43"/>
          <p:cNvSpPr txBox="1">
            <a:spLocks noChangeArrowheads="1"/>
          </p:cNvSpPr>
          <p:nvPr/>
        </p:nvSpPr>
        <p:spPr bwMode="auto">
          <a:xfrm>
            <a:off x="5041899" y="4024312"/>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sp>
        <p:nvSpPr>
          <p:cNvPr id="40" name="Rectangle 2">
            <a:extLst>
              <a:ext uri="{FF2B5EF4-FFF2-40B4-BE49-F238E27FC236}">
                <a16:creationId xmlns:a16="http://schemas.microsoft.com/office/drawing/2014/main" id="{6395B619-9FCA-48B7-B8EE-6B78ECAE64B7}"/>
              </a:ext>
            </a:extLst>
          </p:cNvPr>
          <p:cNvSpPr>
            <a:spLocks noGrp="1" noChangeArrowheads="1"/>
          </p:cNvSpPr>
          <p:nvPr>
            <p:ph type="title"/>
          </p:nvPr>
        </p:nvSpPr>
        <p:spPr>
          <a:xfrm>
            <a:off x="898525" y="273585"/>
            <a:ext cx="7772400" cy="1143000"/>
          </a:xfrm>
        </p:spPr>
        <p:txBody>
          <a:bodyPr/>
          <a:lstStyle/>
          <a:p>
            <a:pPr eaLnBrk="1" hangingPunct="1"/>
            <a:r>
              <a:rPr lang="ja-JP" altLang="en-US" sz="3200" dirty="0"/>
              <a:t>Ｗｒｉｔｅ　Ｔｈｒｏｕｇｈ　Ｃａｃｈｅ</a:t>
            </a:r>
            <a:br>
              <a:rPr lang="ja-JP" altLang="en-US" sz="3200" dirty="0"/>
            </a:br>
            <a:r>
              <a:rPr lang="ja-JP" altLang="en-US" sz="3200" dirty="0"/>
              <a:t>（</a:t>
            </a:r>
            <a:r>
              <a:rPr lang="en-US" altLang="ja-JP" sz="3200" dirty="0"/>
              <a:t>Invalidate type</a:t>
            </a:r>
            <a:r>
              <a:rPr lang="ja-JP" altLang="en-US" sz="3200" dirty="0"/>
              <a:t>　</a:t>
            </a:r>
            <a:r>
              <a:rPr lang="en-US" altLang="ja-JP" sz="3200" dirty="0"/>
              <a:t>Write-allocate)</a:t>
            </a:r>
          </a:p>
        </p:txBody>
      </p:sp>
      <p:pic>
        <p:nvPicPr>
          <p:cNvPr id="2" name="オーディオ 1">
            <a:hlinkClick r:id="" action="ppaction://media"/>
            <a:extLst>
              <a:ext uri="{FF2B5EF4-FFF2-40B4-BE49-F238E27FC236}">
                <a16:creationId xmlns:a16="http://schemas.microsoft.com/office/drawing/2014/main" id="{4FD9AC36-A27B-42EA-9BA3-E03C534EE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12"/>
    </mc:Choice>
    <mc:Fallback>
      <p:transition spd="slow" advTm="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75" x="8496300" y="1979613"/>
          <p14:tracePt t="1782" x="7986713" y="1724025"/>
          <p14:tracePt t="1790" x="7539038" y="1558925"/>
          <p14:tracePt t="1798" x="7146925" y="1368425"/>
          <p14:tracePt t="1806" x="6727825" y="1231900"/>
          <p14:tracePt t="1815" x="6500813" y="1166813"/>
          <p14:tracePt t="1822" x="6335713" y="1122363"/>
          <p14:tracePt t="1830" x="6189663" y="1076325"/>
          <p14:tracePt t="1838" x="6108700" y="1049338"/>
          <p14:tracePt t="1847" x="6043613" y="1020763"/>
          <p14:tracePt t="1854" x="6035675" y="1012825"/>
          <p14:tracePt t="1878" x="6035675" y="976313"/>
          <p14:tracePt t="1886" x="6035675" y="920750"/>
          <p14:tracePt t="1896" x="6026150" y="847725"/>
          <p14:tracePt t="1902" x="5980113" y="793750"/>
          <p14:tracePt t="1910" x="5907088" y="693738"/>
          <p14:tracePt t="2423" x="4686300" y="684213"/>
          <p14:tracePt t="2431" x="4722813" y="766763"/>
          <p14:tracePt t="2439" x="4767263" y="830263"/>
          <p14:tracePt t="2448" x="4786313" y="874713"/>
          <p14:tracePt t="2455" x="4795838" y="884238"/>
          <p14:tracePt t="2462" x="4803775" y="884238"/>
          <p14:tracePt t="2567" x="4803775" y="911225"/>
          <p14:tracePt t="2574" x="4803775" y="947738"/>
          <p14:tracePt t="2583" x="4803775" y="957263"/>
          <p14:tracePt t="2591" x="4803775" y="993775"/>
          <p14:tracePt t="2597" x="4803775" y="1030288"/>
          <p14:tracePt t="2605" x="4803775" y="1049338"/>
          <p14:tracePt t="2613" x="4786313" y="1103313"/>
          <p14:tracePt t="2621" x="4776788" y="1166813"/>
          <p14:tracePt t="2629" x="4767263" y="1195388"/>
          <p14:tracePt t="2637" x="4767263" y="1249363"/>
          <p14:tracePt t="2645" x="4759325" y="1276350"/>
          <p14:tracePt t="2653" x="4759325" y="1331913"/>
          <p14:tracePt t="2661" x="4759325" y="1376363"/>
          <p14:tracePt t="2669" x="4759325" y="1412875"/>
          <p14:tracePt t="2678" x="4759325" y="1458913"/>
          <p14:tracePt t="2687" x="4759325" y="1514475"/>
          <p14:tracePt t="2695" x="4759325" y="1541463"/>
          <p14:tracePt t="2703" x="4759325" y="1568450"/>
          <p14:tracePt t="2712" x="4759325" y="1587500"/>
          <p14:tracePt t="2719" x="4759325" y="1604963"/>
          <p14:tracePt t="2729" x="4740275" y="1641475"/>
          <p14:tracePt t="2745" x="4713288" y="1668463"/>
          <p14:tracePt t="2761" x="4703763" y="1677988"/>
          <p14:tracePt t="2767" x="4703763" y="1687513"/>
          <p14:tracePt t="2781" x="4695825" y="1697038"/>
          <p14:tracePt t="2789" x="4686300" y="1704975"/>
          <p14:tracePt t="2797" x="4676775" y="1714500"/>
          <p14:tracePt t="2813" x="4667250" y="1724025"/>
          <p14:tracePt t="2886" x="4667250" y="1741488"/>
          <p14:tracePt t="2894" x="4659313" y="1751013"/>
          <p14:tracePt t="2950" x="4640263" y="1751013"/>
          <p14:tracePt t="2966" x="4640263" y="1760538"/>
          <p14:tracePt t="2974" x="4630738" y="1768475"/>
          <p14:tracePt t="2982" x="4622800" y="1768475"/>
          <p14:tracePt t="2990" x="4603750" y="1787525"/>
          <p14:tracePt t="2998" x="4594225" y="1797050"/>
          <p14:tracePt t="3006" x="4586288" y="1804988"/>
          <p14:tracePt t="3014" x="4567238" y="1841500"/>
          <p14:tracePt t="3022" x="4557713" y="1851025"/>
          <p14:tracePt t="3030" x="4557713" y="1878013"/>
          <p14:tracePt t="3038" x="4557713" y="1897063"/>
          <p14:tracePt t="3046" x="4549775" y="1924050"/>
          <p14:tracePt t="3054" x="4549775" y="1960563"/>
          <p14:tracePt t="3063" x="4549775" y="1979613"/>
          <p14:tracePt t="3070" x="4540250" y="1987550"/>
          <p14:tracePt t="3183" x="4540250" y="2006600"/>
          <p14:tracePt t="3190" x="4540250" y="2016125"/>
          <p14:tracePt t="3198" x="4540250" y="2024063"/>
          <p14:tracePt t="3206" x="4540250" y="2033588"/>
          <p14:tracePt t="3214" x="4530725" y="2033588"/>
          <p14:tracePt t="3222" x="4530725" y="2043113"/>
          <p14:tracePt t="3230" x="4521200" y="2052638"/>
          <p14:tracePt t="3238" x="4521200" y="2060575"/>
          <p14:tracePt t="3254" x="4521200" y="2070100"/>
          <p14:tracePt t="3302" x="4521200" y="2089150"/>
          <p14:tracePt t="3318" x="4513263" y="2089150"/>
          <p14:tracePt t="3423" x="4513263" y="2097088"/>
          <p14:tracePt t="3429" x="4513263" y="2106613"/>
          <p14:tracePt t="3445" x="4513263" y="2125663"/>
          <p14:tracePt t="3461" x="4513263" y="2133600"/>
          <p14:tracePt t="3469" x="4513263" y="2143125"/>
          <p14:tracePt t="3486" x="4513263" y="2152650"/>
          <p14:tracePt t="3502" x="4513263" y="2160588"/>
          <p14:tracePt t="3511" x="4513263" y="2170113"/>
          <p14:tracePt t="3518" x="4513263" y="2179638"/>
          <p14:tracePt t="3534" x="4521200" y="2179638"/>
          <p14:tracePt t="3686" x="4513263" y="2189163"/>
          <p14:tracePt t="3694" x="4457700" y="2197100"/>
          <p14:tracePt t="3702" x="4394200" y="2225675"/>
          <p14:tracePt t="3709" x="4275138" y="2252663"/>
          <p14:tracePt t="3718" x="4184650" y="2298700"/>
          <p14:tracePt t="3727" x="4065588" y="2325688"/>
          <p14:tracePt t="3735" x="3975100" y="2335213"/>
          <p14:tracePt t="3744" x="3838575" y="2379663"/>
          <p14:tracePt t="3750" x="3729038" y="2408238"/>
          <p14:tracePt t="3759" x="3636963" y="2408238"/>
          <p14:tracePt t="3766" x="3519488" y="2435225"/>
          <p14:tracePt t="3774" x="3427413" y="2462213"/>
          <p14:tracePt t="3782" x="3309938" y="2508250"/>
          <p14:tracePt t="3790" x="3200400" y="2535238"/>
          <p14:tracePt t="3798" x="3090863" y="2554288"/>
          <p14:tracePt t="3806" x="3008313" y="2589213"/>
          <p14:tracePt t="3814" x="2889250" y="2617788"/>
          <p14:tracePt t="3821" x="2817813" y="2644775"/>
          <p14:tracePt t="3830" x="2716213" y="2662238"/>
          <p14:tracePt t="3838" x="2625725" y="2671763"/>
          <p14:tracePt t="3846" x="2570163" y="2681288"/>
          <p14:tracePt t="3854" x="2533650" y="2690813"/>
          <p14:tracePt t="3863" x="2506663" y="2717800"/>
          <p14:tracePt t="3870" x="2489200" y="2727325"/>
          <p14:tracePt t="3879" x="2462213" y="2735263"/>
          <p14:tracePt t="3894" x="2433638" y="2754313"/>
          <p14:tracePt t="3902" x="2416175" y="2763838"/>
          <p14:tracePt t="3910" x="2406650" y="2763838"/>
          <p14:tracePt t="3918" x="2397125" y="2771775"/>
          <p14:tracePt t="3926" x="2379663" y="2790825"/>
          <p14:tracePt t="3934" x="2370138" y="2800350"/>
          <p14:tracePt t="3943" x="2343150" y="2808288"/>
          <p14:tracePt t="3949" x="2324100" y="2817813"/>
          <p14:tracePt t="3960" x="2306638" y="2827338"/>
          <p14:tracePt t="3966" x="2297113" y="2836863"/>
          <p14:tracePt t="3974" x="2287588" y="2844800"/>
          <p14:tracePt t="3982" x="2279650" y="2844800"/>
          <p14:tracePt t="3990" x="2270125" y="2854325"/>
          <p14:tracePt t="3998" x="2260600" y="2863850"/>
          <p14:tracePt t="4030" x="2260600" y="2873375"/>
          <p14:tracePt t="4070" x="2251075" y="2881313"/>
          <p14:tracePt t="4110" x="2243138" y="2890838"/>
          <p14:tracePt t="4143" x="2243138" y="2900363"/>
          <p14:tracePt t="4166" x="2243138" y="2909888"/>
          <p14:tracePt t="4182" x="2243138" y="2917825"/>
          <p14:tracePt t="4190" x="2251075" y="2927350"/>
          <p14:tracePt t="4198" x="2260600" y="2954338"/>
          <p14:tracePt t="4206" x="2279650" y="2973388"/>
          <p14:tracePt t="4222" x="2287588" y="2982913"/>
          <p14:tracePt t="4230" x="2297113" y="2982913"/>
          <p14:tracePt t="4238" x="2297113" y="2990850"/>
          <p14:tracePt t="4246" x="2306638" y="3000375"/>
          <p14:tracePt t="4254" x="2324100" y="3017838"/>
          <p14:tracePt t="4270" x="2324100" y="3036888"/>
          <p14:tracePt t="4278" x="2324100" y="3054350"/>
          <p14:tracePt t="4286" x="2343150" y="3073400"/>
          <p14:tracePt t="4294" x="2352675" y="3119438"/>
          <p14:tracePt t="4302" x="2360613" y="3146425"/>
          <p14:tracePt t="4311" x="2379663" y="3173413"/>
          <p14:tracePt t="4318" x="2389188" y="3219450"/>
          <p14:tracePt t="4327" x="2406650" y="3246438"/>
          <p14:tracePt t="4334" x="2406650" y="3265488"/>
          <p14:tracePt t="4344" x="2416175" y="3309938"/>
          <p14:tracePt t="4350" x="2433638" y="3338513"/>
          <p14:tracePt t="4361" x="2452688" y="3365500"/>
          <p14:tracePt t="4366" x="2452688" y="3382963"/>
          <p14:tracePt t="4374" x="2470150" y="3419475"/>
          <p14:tracePt t="4382" x="2498725" y="3438525"/>
          <p14:tracePt t="4390" x="2498725" y="3446463"/>
          <p14:tracePt t="4479" x="2506663" y="3475038"/>
          <p14:tracePt t="4494" x="2506663" y="3482975"/>
          <p14:tracePt t="4502" x="2516188" y="3502025"/>
          <p14:tracePt t="4510" x="2533650" y="3519488"/>
          <p14:tracePt t="4518" x="2533650" y="3529013"/>
          <p14:tracePt t="4527" x="2543175" y="3548063"/>
          <p14:tracePt t="4590" x="2543175" y="3565525"/>
          <p14:tracePt t="4606" x="2543175" y="3575050"/>
          <p14:tracePt t="4614" x="2543175" y="3584575"/>
          <p14:tracePt t="4622" x="2543175" y="3592513"/>
          <p14:tracePt t="4686" x="2543175" y="3602038"/>
          <p14:tracePt t="4702" x="2543175" y="3611563"/>
          <p14:tracePt t="4742" x="2543175" y="3621088"/>
          <p14:tracePt t="4759" x="2543175" y="3629025"/>
          <p14:tracePt t="4774" x="2543175" y="3648075"/>
          <p14:tracePt t="4790" x="2543175" y="3657600"/>
          <p14:tracePt t="4813" x="2543175" y="3665538"/>
          <p14:tracePt t="4829" x="2543175" y="3684588"/>
          <p14:tracePt t="4837" x="2543175" y="3694113"/>
          <p14:tracePt t="4845" x="2543175" y="3702050"/>
          <p14:tracePt t="4870" x="2543175" y="3711575"/>
          <p14:tracePt t="4910" x="2543175" y="3721100"/>
          <p14:tracePt t="4918" x="2552700" y="3730625"/>
          <p14:tracePt t="4934" x="2562225" y="3738563"/>
          <p14:tracePt t="4974" x="2570163" y="3748088"/>
          <p14:tracePt t="5430" x="2570163" y="3767138"/>
          <p14:tracePt t="5462" x="2570163" y="3775075"/>
          <p14:tracePt t="5478" x="2570163" y="3784600"/>
          <p14:tracePt t="5598" x="2570163" y="3803650"/>
          <p14:tracePt t="5718" x="2570163" y="3811588"/>
          <p14:tracePt t="5733" x="2579688" y="3821113"/>
          <p14:tracePt t="5749" x="2589213" y="3830638"/>
          <p14:tracePt t="5814" x="2598738" y="3857625"/>
          <p14:tracePt t="5885" x="2606675" y="3867150"/>
          <p14:tracePt t="5934" x="2616200" y="3875088"/>
          <p14:tracePt t="5950" x="2616200" y="3884613"/>
          <p14:tracePt t="5974" x="2616200" y="3894138"/>
          <p14:tracePt t="6014" x="2625725" y="3903663"/>
          <p14:tracePt t="6143" x="2625725" y="3911600"/>
          <p14:tracePt t="6494" x="2635250" y="3911600"/>
          <p14:tracePt t="6510" x="2643188" y="3911600"/>
          <p14:tracePt t="6526" x="2652713" y="3921125"/>
          <p14:tracePt t="6550" x="2652713" y="3930650"/>
          <p14:tracePt t="6574" x="2662238" y="3940175"/>
          <p14:tracePt t="6590" x="2662238" y="3948113"/>
          <p14:tracePt t="6694" x="2662238" y="3967163"/>
          <p14:tracePt t="6702" x="2662238" y="3976688"/>
          <p14:tracePt t="7213" x="2679700" y="3984625"/>
          <p14:tracePt t="7229" x="2689225" y="3994150"/>
          <p14:tracePt t="7237" x="2689225" y="4003675"/>
          <p14:tracePt t="7245" x="2698750" y="4013200"/>
          <p14:tracePt t="7253" x="2708275" y="4021138"/>
          <p14:tracePt t="7270" x="2716213" y="4040188"/>
          <p14:tracePt t="7279" x="2735263" y="4057650"/>
          <p14:tracePt t="7286" x="2744788" y="4067175"/>
          <p14:tracePt t="7293" x="2752725" y="4076700"/>
          <p14:tracePt t="7302" x="2752725" y="4086225"/>
          <p14:tracePt t="7310" x="2762250" y="4122738"/>
          <p14:tracePt t="7318" x="2781300" y="4140200"/>
          <p14:tracePt t="7326" x="2798763" y="4159250"/>
          <p14:tracePt t="7334" x="2817813" y="4176713"/>
          <p14:tracePt t="7343" x="2881313" y="4222750"/>
          <p14:tracePt t="7350" x="2925763" y="4259263"/>
          <p14:tracePt t="7360" x="3008313" y="4286250"/>
          <p14:tracePt t="7366" x="3071813" y="4322763"/>
          <p14:tracePt t="7374" x="3144838" y="4349750"/>
          <p14:tracePt t="7382" x="3200400" y="4349750"/>
          <p14:tracePt t="7390" x="3263900" y="4349750"/>
          <p14:tracePt t="7398" x="3290888" y="4349750"/>
          <p14:tracePt t="7406" x="3300413" y="4349750"/>
          <p14:tracePt t="7478" x="3290888" y="4349750"/>
          <p14:tracePt t="7486" x="3273425" y="4349750"/>
          <p14:tracePt t="7494" x="3254375" y="4349750"/>
          <p14:tracePt t="7502" x="3244850" y="4349750"/>
          <p14:tracePt t="7511" x="3208338" y="4349750"/>
          <p14:tracePt t="7527" x="3181350" y="4349750"/>
          <p14:tracePt t="7534" x="3171825" y="4349750"/>
          <p14:tracePt t="7544" x="3163888" y="4349750"/>
          <p14:tracePt t="7550" x="3117850" y="4359275"/>
          <p14:tracePt t="7561" x="3071813" y="4386263"/>
          <p14:tracePt t="7566" x="3027363" y="4395788"/>
          <p14:tracePt t="7574" x="2944813" y="4422775"/>
          <p14:tracePt t="7582" x="2871788" y="4449763"/>
          <p14:tracePt t="7590" x="2789238" y="4459288"/>
          <p14:tracePt t="7598" x="2679700" y="4486275"/>
          <p14:tracePt t="7606" x="2625725" y="4486275"/>
          <p14:tracePt t="7614" x="2562225" y="4514850"/>
          <p14:tracePt t="7622" x="2506663" y="4514850"/>
          <p14:tracePt t="7630" x="2479675" y="4514850"/>
          <p14:tracePt t="7638" x="2452688" y="4522788"/>
          <p14:tracePt t="7750" x="2489200" y="4514850"/>
          <p14:tracePt t="7759" x="2616200" y="4495800"/>
          <p14:tracePt t="7766" x="2798763" y="4486275"/>
          <p14:tracePt t="7775" x="3008313" y="4449763"/>
          <p14:tracePt t="7782" x="3273425" y="4449763"/>
          <p14:tracePt t="7790" x="3600450" y="4449763"/>
          <p14:tracePt t="7799" x="4157663" y="4449763"/>
          <p14:tracePt t="7806" x="4667250" y="4514850"/>
          <p14:tracePt t="7814" x="5232400" y="4587875"/>
          <p14:tracePt t="7822" x="5843588" y="4641850"/>
          <p14:tracePt t="7830" x="6508750" y="4641850"/>
          <p14:tracePt t="7837" x="7138988" y="4641850"/>
          <p14:tracePt t="7845" x="7804150" y="4641850"/>
          <p14:tracePt t="7854" x="8432800" y="4641850"/>
          <p14:tracePt t="7861" x="9024938" y="46418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Line 2"/>
          <p:cNvSpPr>
            <a:spLocks noChangeShapeType="1"/>
          </p:cNvSpPr>
          <p:nvPr/>
        </p:nvSpPr>
        <p:spPr bwMode="auto">
          <a:xfrm>
            <a:off x="4211638" y="1052513"/>
            <a:ext cx="0"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59" name="Oval 3"/>
          <p:cNvSpPr>
            <a:spLocks noChangeArrowheads="1"/>
          </p:cNvSpPr>
          <p:nvPr/>
        </p:nvSpPr>
        <p:spPr bwMode="auto">
          <a:xfrm>
            <a:off x="3708400" y="404813"/>
            <a:ext cx="9350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CPU </a:t>
            </a:r>
          </a:p>
        </p:txBody>
      </p:sp>
      <p:sp>
        <p:nvSpPr>
          <p:cNvPr id="173060" name="Rectangle 4"/>
          <p:cNvSpPr>
            <a:spLocks noChangeArrowheads="1"/>
          </p:cNvSpPr>
          <p:nvPr/>
        </p:nvSpPr>
        <p:spPr bwMode="auto">
          <a:xfrm>
            <a:off x="3635375" y="1412875"/>
            <a:ext cx="1441450"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dirty="0" err="1"/>
              <a:t>L1</a:t>
            </a:r>
            <a:r>
              <a:rPr lang="ja-JP" altLang="en-US" dirty="0"/>
              <a:t>　</a:t>
            </a:r>
            <a:r>
              <a:rPr lang="en-US" altLang="ja-JP" dirty="0"/>
              <a:t>Cache</a:t>
            </a:r>
            <a:endParaRPr lang="ja-JP" altLang="en-US" dirty="0"/>
          </a:p>
        </p:txBody>
      </p:sp>
      <p:sp>
        <p:nvSpPr>
          <p:cNvPr id="173061" name="Rectangle 5"/>
          <p:cNvSpPr>
            <a:spLocks noChangeArrowheads="1"/>
          </p:cNvSpPr>
          <p:nvPr/>
        </p:nvSpPr>
        <p:spPr bwMode="auto">
          <a:xfrm>
            <a:off x="3348038" y="2133600"/>
            <a:ext cx="1944687"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dirty="0" err="1"/>
              <a:t>L2</a:t>
            </a:r>
            <a:r>
              <a:rPr lang="ja-JP" altLang="en-US" dirty="0"/>
              <a:t> </a:t>
            </a:r>
            <a:r>
              <a:rPr lang="en-US" altLang="ja-JP" dirty="0"/>
              <a:t>Cache</a:t>
            </a:r>
            <a:endParaRPr lang="ja-JP" altLang="en-US" dirty="0"/>
          </a:p>
        </p:txBody>
      </p:sp>
      <p:sp>
        <p:nvSpPr>
          <p:cNvPr id="173062" name="Rectangle 6"/>
          <p:cNvSpPr>
            <a:spLocks noChangeArrowheads="1"/>
          </p:cNvSpPr>
          <p:nvPr/>
        </p:nvSpPr>
        <p:spPr bwMode="auto">
          <a:xfrm>
            <a:off x="3060700" y="3213100"/>
            <a:ext cx="2447925" cy="863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dirty="0" err="1"/>
              <a:t>L3</a:t>
            </a:r>
            <a:r>
              <a:rPr lang="ja-JP" altLang="en-US" dirty="0"/>
              <a:t> </a:t>
            </a:r>
            <a:r>
              <a:rPr lang="en-US" altLang="ja-JP" dirty="0"/>
              <a:t>Cache</a:t>
            </a:r>
            <a:endParaRPr lang="ja-JP" altLang="en-US" dirty="0"/>
          </a:p>
          <a:p>
            <a:pPr algn="ctr"/>
            <a:r>
              <a:rPr lang="en-US" altLang="ja-JP" dirty="0"/>
              <a:t>SRAM</a:t>
            </a:r>
          </a:p>
        </p:txBody>
      </p:sp>
      <p:sp>
        <p:nvSpPr>
          <p:cNvPr id="173063" name="Rectangle 7"/>
          <p:cNvSpPr>
            <a:spLocks noChangeArrowheads="1"/>
          </p:cNvSpPr>
          <p:nvPr/>
        </p:nvSpPr>
        <p:spPr bwMode="auto">
          <a:xfrm>
            <a:off x="2555875" y="4365625"/>
            <a:ext cx="3313113"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dirty="0"/>
              <a:t>Main memory</a:t>
            </a:r>
            <a:endParaRPr lang="ja-JP" altLang="en-US" dirty="0"/>
          </a:p>
          <a:p>
            <a:pPr algn="ctr"/>
            <a:r>
              <a:rPr lang="en-US" altLang="ja-JP" dirty="0"/>
              <a:t>DRAM</a:t>
            </a:r>
          </a:p>
        </p:txBody>
      </p:sp>
      <p:sp>
        <p:nvSpPr>
          <p:cNvPr id="173064" name="Text Box 8"/>
          <p:cNvSpPr txBox="1">
            <a:spLocks noChangeArrowheads="1"/>
          </p:cNvSpPr>
          <p:nvPr/>
        </p:nvSpPr>
        <p:spPr bwMode="auto">
          <a:xfrm>
            <a:off x="5632450" y="1431925"/>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64KB</a:t>
            </a:r>
            <a:r>
              <a:rPr lang="ja-JP" altLang="en-US"/>
              <a:t>　</a:t>
            </a:r>
            <a:r>
              <a:rPr lang="en-US" altLang="ja-JP"/>
              <a:t>1-2clock</a:t>
            </a:r>
          </a:p>
        </p:txBody>
      </p:sp>
      <p:sp>
        <p:nvSpPr>
          <p:cNvPr id="173065" name="Text Box 9"/>
          <p:cNvSpPr txBox="1">
            <a:spLocks noChangeArrowheads="1"/>
          </p:cNvSpPr>
          <p:nvPr/>
        </p:nvSpPr>
        <p:spPr bwMode="auto">
          <a:xfrm>
            <a:off x="5724525" y="21986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256KB 3-10clock</a:t>
            </a:r>
          </a:p>
        </p:txBody>
      </p:sp>
      <p:sp>
        <p:nvSpPr>
          <p:cNvPr id="173066" name="Text Box 10"/>
          <p:cNvSpPr txBox="1">
            <a:spLocks noChangeArrowheads="1"/>
          </p:cNvSpPr>
          <p:nvPr/>
        </p:nvSpPr>
        <p:spPr bwMode="auto">
          <a:xfrm>
            <a:off x="5724525" y="3278188"/>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2M</a:t>
            </a:r>
            <a:r>
              <a:rPr lang="ja-JP" altLang="en-US"/>
              <a:t>～</a:t>
            </a:r>
            <a:r>
              <a:rPr lang="en-US" altLang="ja-JP"/>
              <a:t>4MB 10-20clock</a:t>
            </a:r>
          </a:p>
        </p:txBody>
      </p:sp>
      <p:sp>
        <p:nvSpPr>
          <p:cNvPr id="173067" name="Text Box 11"/>
          <p:cNvSpPr txBox="1">
            <a:spLocks noChangeArrowheads="1"/>
          </p:cNvSpPr>
          <p:nvPr/>
        </p:nvSpPr>
        <p:spPr bwMode="auto">
          <a:xfrm>
            <a:off x="6035675" y="4868863"/>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a:t>
            </a:r>
            <a:r>
              <a:rPr lang="ja-JP" altLang="en-US"/>
              <a:t>～</a:t>
            </a:r>
            <a:r>
              <a:rPr lang="en-US" altLang="ja-JP"/>
              <a:t>16GB 50-100clock</a:t>
            </a:r>
          </a:p>
        </p:txBody>
      </p:sp>
      <p:sp>
        <p:nvSpPr>
          <p:cNvPr id="173068" name="Rectangle 12"/>
          <p:cNvSpPr>
            <a:spLocks noChangeArrowheads="1"/>
          </p:cNvSpPr>
          <p:nvPr/>
        </p:nvSpPr>
        <p:spPr bwMode="auto">
          <a:xfrm>
            <a:off x="2843213" y="260350"/>
            <a:ext cx="2736850" cy="273685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69" name="Text Box 13"/>
          <p:cNvSpPr txBox="1">
            <a:spLocks noChangeArrowheads="1"/>
          </p:cNvSpPr>
          <p:nvPr/>
        </p:nvSpPr>
        <p:spPr bwMode="auto">
          <a:xfrm>
            <a:off x="107950" y="836613"/>
            <a:ext cx="265489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latin typeface="Times New Roman" panose="02020603050405020304" pitchFamily="18" charset="0"/>
              </a:rPr>
              <a:t>Memory</a:t>
            </a:r>
            <a:r>
              <a:rPr lang="ja-JP" altLang="en-US" sz="2400" dirty="0">
                <a:latin typeface="Times New Roman" panose="02020603050405020304" pitchFamily="18" charset="0"/>
              </a:rPr>
              <a:t> </a:t>
            </a:r>
            <a:r>
              <a:rPr lang="en-US" altLang="ja-JP" sz="2400" dirty="0">
                <a:latin typeface="Times New Roman" panose="02020603050405020304" pitchFamily="18" charset="0"/>
              </a:rPr>
              <a:t>Hierarchy</a:t>
            </a:r>
          </a:p>
          <a:p>
            <a:r>
              <a:rPr lang="en-US" altLang="ja-JP" sz="2400" dirty="0">
                <a:latin typeface="Times New Roman" panose="02020603050405020304" pitchFamily="18" charset="0"/>
              </a:rPr>
              <a:t>Locality is used.</a:t>
            </a:r>
            <a:endParaRPr lang="ja-JP" altLang="en-US" sz="2400" dirty="0">
              <a:latin typeface="Times New Roman" panose="02020603050405020304" pitchFamily="18" charset="0"/>
            </a:endParaRPr>
          </a:p>
          <a:p>
            <a:endParaRPr lang="ja-JP" altLang="en-US" sz="2400" dirty="0">
              <a:latin typeface="Times New Roman" panose="02020603050405020304" pitchFamily="18" charset="0"/>
            </a:endParaRPr>
          </a:p>
          <a:p>
            <a:r>
              <a:rPr lang="en-US" altLang="ja-JP" sz="2800" dirty="0">
                <a:latin typeface="Times New Roman" panose="02020603050405020304" pitchFamily="18" charset="0"/>
              </a:rPr>
              <a:t>Small</a:t>
            </a:r>
            <a:r>
              <a:rPr lang="ja-JP" altLang="en-US" sz="2800" dirty="0">
                <a:latin typeface="Times New Roman" panose="02020603050405020304" pitchFamily="18" charset="0"/>
              </a:rPr>
              <a:t> </a:t>
            </a:r>
            <a:r>
              <a:rPr lang="en-US" altLang="ja-JP" sz="2800" dirty="0">
                <a:latin typeface="Times New Roman" panose="02020603050405020304" pitchFamily="18" charset="0"/>
              </a:rPr>
              <a:t>high</a:t>
            </a:r>
            <a:r>
              <a:rPr lang="ja-JP" altLang="en-US" sz="2800" dirty="0">
                <a:latin typeface="Times New Roman" panose="02020603050405020304" pitchFamily="18" charset="0"/>
              </a:rPr>
              <a:t> </a:t>
            </a:r>
            <a:r>
              <a:rPr lang="en-US" altLang="ja-JP" sz="2800" dirty="0">
                <a:latin typeface="Times New Roman" panose="02020603050405020304" pitchFamily="18" charset="0"/>
              </a:rPr>
              <a:t>speed</a:t>
            </a:r>
            <a:endParaRPr lang="ja-JP" altLang="en-US" sz="2800" dirty="0">
              <a:latin typeface="Times New Roman" panose="02020603050405020304" pitchFamily="18" charset="0"/>
            </a:endParaRPr>
          </a:p>
          <a:p>
            <a:endParaRPr lang="ja-JP" altLang="en-US"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r>
              <a:rPr lang="en-US" altLang="ja-JP" sz="2800" dirty="0">
                <a:latin typeface="Times New Roman" panose="02020603050405020304" pitchFamily="18" charset="0"/>
              </a:rPr>
              <a:t>Large</a:t>
            </a:r>
            <a:r>
              <a:rPr lang="ja-JP" altLang="en-US" sz="2800" dirty="0">
                <a:latin typeface="Times New Roman" panose="02020603050405020304" pitchFamily="18" charset="0"/>
              </a:rPr>
              <a:t> </a:t>
            </a:r>
            <a:r>
              <a:rPr lang="en-US" altLang="ja-JP" sz="2800" dirty="0">
                <a:latin typeface="Times New Roman" panose="02020603050405020304" pitchFamily="18" charset="0"/>
              </a:rPr>
              <a:t>low</a:t>
            </a:r>
            <a:r>
              <a:rPr lang="ja-JP" altLang="en-US" sz="2800" dirty="0">
                <a:latin typeface="Times New Roman" panose="02020603050405020304" pitchFamily="18" charset="0"/>
              </a:rPr>
              <a:t> </a:t>
            </a:r>
            <a:r>
              <a:rPr lang="en-US" altLang="ja-JP" sz="2800" dirty="0">
                <a:latin typeface="Times New Roman" panose="02020603050405020304" pitchFamily="18" charset="0"/>
              </a:rPr>
              <a:t>speed</a:t>
            </a:r>
            <a:endParaRPr lang="ja-JP" altLang="en-US" sz="2800" dirty="0">
              <a:latin typeface="Times New Roman" panose="02020603050405020304" pitchFamily="18" charset="0"/>
            </a:endParaRPr>
          </a:p>
        </p:txBody>
      </p:sp>
      <p:sp>
        <p:nvSpPr>
          <p:cNvPr id="173070" name="AutoShape 14"/>
          <p:cNvSpPr>
            <a:spLocks noChangeArrowheads="1"/>
          </p:cNvSpPr>
          <p:nvPr/>
        </p:nvSpPr>
        <p:spPr bwMode="auto">
          <a:xfrm>
            <a:off x="1763713" y="609282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1" name="AutoShape 15"/>
          <p:cNvSpPr>
            <a:spLocks noChangeArrowheads="1"/>
          </p:cNvSpPr>
          <p:nvPr/>
        </p:nvSpPr>
        <p:spPr bwMode="auto">
          <a:xfrm>
            <a:off x="2700338" y="6065838"/>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2" name="AutoShape 16"/>
          <p:cNvSpPr>
            <a:spLocks noChangeArrowheads="1"/>
          </p:cNvSpPr>
          <p:nvPr/>
        </p:nvSpPr>
        <p:spPr bwMode="auto">
          <a:xfrm>
            <a:off x="3636963" y="6038850"/>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3" name="AutoShape 17"/>
          <p:cNvSpPr>
            <a:spLocks noChangeArrowheads="1"/>
          </p:cNvSpPr>
          <p:nvPr/>
        </p:nvSpPr>
        <p:spPr bwMode="auto">
          <a:xfrm>
            <a:off x="4573588" y="6011863"/>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4" name="AutoShape 18"/>
          <p:cNvSpPr>
            <a:spLocks noChangeArrowheads="1"/>
          </p:cNvSpPr>
          <p:nvPr/>
        </p:nvSpPr>
        <p:spPr bwMode="auto">
          <a:xfrm>
            <a:off x="5510213" y="598487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5" name="Text Box 19"/>
          <p:cNvSpPr txBox="1">
            <a:spLocks noChangeArrowheads="1"/>
          </p:cNvSpPr>
          <p:nvPr/>
        </p:nvSpPr>
        <p:spPr bwMode="auto">
          <a:xfrm>
            <a:off x="6443663" y="5805488"/>
            <a:ext cx="21852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Secondary Memory</a:t>
            </a:r>
            <a:endParaRPr lang="ja-JP" altLang="en-US" dirty="0"/>
          </a:p>
          <a:p>
            <a:r>
              <a:rPr lang="ja-JP" altLang="en-US" dirty="0"/>
              <a:t> </a:t>
            </a:r>
            <a:r>
              <a:rPr lang="en-US" altLang="ja-JP" dirty="0"/>
              <a:t>μ-</a:t>
            </a:r>
            <a:r>
              <a:rPr lang="en-US" altLang="ja-JP" dirty="0" err="1"/>
              <a:t>msec</a:t>
            </a:r>
            <a:endParaRPr lang="ja-JP" altLang="en-US" dirty="0"/>
          </a:p>
          <a:p>
            <a:r>
              <a:rPr lang="en-US" altLang="ja-JP" dirty="0"/>
              <a:t>TB</a:t>
            </a:r>
          </a:p>
          <a:p>
            <a:endParaRPr lang="en-US" altLang="ja-JP" dirty="0"/>
          </a:p>
        </p:txBody>
      </p:sp>
      <p:sp>
        <p:nvSpPr>
          <p:cNvPr id="173076" name="Text Box 20"/>
          <p:cNvSpPr txBox="1">
            <a:spLocks noChangeArrowheads="1"/>
          </p:cNvSpPr>
          <p:nvPr/>
        </p:nvSpPr>
        <p:spPr bwMode="auto">
          <a:xfrm>
            <a:off x="5508625" y="1117600"/>
            <a:ext cx="17235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On-Chip cache</a:t>
            </a:r>
          </a:p>
          <a:p>
            <a:endParaRPr lang="ja-JP" altLang="en-US" dirty="0"/>
          </a:p>
        </p:txBody>
      </p:sp>
      <p:sp>
        <p:nvSpPr>
          <p:cNvPr id="173077" name="Line 21"/>
          <p:cNvSpPr>
            <a:spLocks noChangeShapeType="1"/>
          </p:cNvSpPr>
          <p:nvPr/>
        </p:nvSpPr>
        <p:spPr bwMode="auto">
          <a:xfrm>
            <a:off x="898525" y="5734050"/>
            <a:ext cx="8066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8" name="Line 22"/>
          <p:cNvSpPr>
            <a:spLocks noChangeShapeType="1"/>
          </p:cNvSpPr>
          <p:nvPr/>
        </p:nvSpPr>
        <p:spPr bwMode="auto">
          <a:xfrm>
            <a:off x="8675688" y="1196975"/>
            <a:ext cx="0" cy="4464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9" name="Text Box 23"/>
          <p:cNvSpPr txBox="1">
            <a:spLocks noChangeArrowheads="1"/>
          </p:cNvSpPr>
          <p:nvPr/>
        </p:nvSpPr>
        <p:spPr bwMode="auto">
          <a:xfrm>
            <a:off x="6308069" y="593647"/>
            <a:ext cx="2920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Transparent from Software</a:t>
            </a:r>
            <a:endParaRPr lang="ja-JP" altLang="en-US" dirty="0"/>
          </a:p>
        </p:txBody>
      </p:sp>
      <p:sp>
        <p:nvSpPr>
          <p:cNvPr id="173080" name="Text Box 24"/>
          <p:cNvSpPr txBox="1">
            <a:spLocks noChangeArrowheads="1"/>
          </p:cNvSpPr>
          <p:nvPr/>
        </p:nvSpPr>
        <p:spPr bwMode="auto">
          <a:xfrm>
            <a:off x="347663" y="5799138"/>
            <a:ext cx="1454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Managed by</a:t>
            </a:r>
          </a:p>
          <a:p>
            <a:r>
              <a:rPr lang="en-US" altLang="ja-JP" dirty="0"/>
              <a:t>Operating</a:t>
            </a:r>
          </a:p>
          <a:p>
            <a:r>
              <a:rPr lang="en-US" altLang="ja-JP" dirty="0"/>
              <a:t>System</a:t>
            </a:r>
            <a:endParaRPr lang="ja-JP" altLang="en-US" dirty="0"/>
          </a:p>
        </p:txBody>
      </p:sp>
      <p:cxnSp>
        <p:nvCxnSpPr>
          <p:cNvPr id="3" name="直線矢印コネクタ 2"/>
          <p:cNvCxnSpPr/>
          <p:nvPr/>
        </p:nvCxnSpPr>
        <p:spPr>
          <a:xfrm flipV="1">
            <a:off x="1475656" y="2565400"/>
            <a:ext cx="0" cy="194421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15CE604D-F920-49C9-A778-568BBE9B0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3372051"/>
      </p:ext>
    </p:extLst>
  </p:cSld>
  <p:clrMapOvr>
    <a:masterClrMapping/>
  </p:clrMapOvr>
  <mc:AlternateContent xmlns:mc="http://schemas.openxmlformats.org/markup-compatibility/2006">
    <mc:Choice xmlns:p14="http://schemas.microsoft.com/office/powerpoint/2010/main" Requires="p14">
      <p:transition spd="slow" p14:dur="2000" advTm="23512"/>
    </mc:Choice>
    <mc:Fallback>
      <p:transition spd="slow" advTm="2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190" x="8961438" y="5472113"/>
          <p14:tracePt t="13198" x="8907463" y="5472113"/>
          <p14:tracePt t="13205" x="8842375" y="5453063"/>
          <p14:tracePt t="13213" x="8788400" y="5453063"/>
          <p14:tracePt t="13221" x="8705850" y="5426075"/>
          <p14:tracePt t="13230" x="8678863" y="5408613"/>
          <p14:tracePt t="13237" x="8624888" y="5362575"/>
          <p14:tracePt t="13247" x="8596313" y="5343525"/>
          <p14:tracePt t="13253" x="8551863" y="5299075"/>
          <p14:tracePt t="13262" x="8488363" y="5226050"/>
          <p14:tracePt t="13270" x="8451850" y="5180013"/>
          <p14:tracePt t="13278" x="8378825" y="5116513"/>
          <p14:tracePt t="13286" x="8313738" y="5053013"/>
          <p14:tracePt t="13294" x="8269288" y="5016500"/>
          <p14:tracePt t="13302" x="8150225" y="4951413"/>
          <p14:tracePt t="13310" x="8104188" y="4914900"/>
          <p14:tracePt t="13318" x="8004175" y="4887913"/>
          <p14:tracePt t="13326" x="7940675" y="4851400"/>
          <p14:tracePt t="13334" x="7867650" y="4824413"/>
          <p14:tracePt t="13342" x="7767638" y="4787900"/>
          <p14:tracePt t="13351" x="7704138" y="4760913"/>
          <p14:tracePt t="13358" x="7621588" y="4705350"/>
          <p14:tracePt t="13365" x="7575550" y="4678363"/>
          <p14:tracePt t="13374" x="7494588" y="4614863"/>
          <p14:tracePt t="13381" x="7448550" y="4559300"/>
          <p14:tracePt t="13390" x="7392988" y="4522788"/>
          <p14:tracePt t="13398" x="7348538" y="4495800"/>
          <p14:tracePt t="13405" x="7319963" y="4495800"/>
          <p14:tracePt t="13414" x="7275513" y="4459288"/>
          <p14:tracePt t="13421" x="7265988" y="4459288"/>
          <p14:tracePt t="13430" x="7248525" y="4459288"/>
          <p14:tracePt t="13437" x="7212013" y="4449763"/>
          <p14:tracePt t="13453" x="7202488" y="4449763"/>
          <p14:tracePt t="13461" x="7175500" y="4449763"/>
          <p14:tracePt t="13469" x="7138988" y="4449763"/>
          <p14:tracePt t="13477" x="7092950" y="4449763"/>
          <p14:tracePt t="13485" x="7010400" y="4449763"/>
          <p14:tracePt t="13493" x="6919913" y="4449763"/>
          <p14:tracePt t="13501" x="6810375" y="4449763"/>
          <p14:tracePt t="13510" x="6737350" y="4449763"/>
          <p14:tracePt t="13518" x="6610350" y="4449763"/>
          <p14:tracePt t="13526" x="6508750" y="4449763"/>
          <p14:tracePt t="13534" x="6381750" y="4449763"/>
          <p14:tracePt t="13542" x="6272213" y="4432300"/>
          <p14:tracePt t="13550" x="6181725" y="4405313"/>
          <p14:tracePt t="13558" x="6062663" y="4376738"/>
          <p14:tracePt t="13567" x="5972175" y="4332288"/>
          <p14:tracePt t="13574" x="5853113" y="4303713"/>
          <p14:tracePt t="13581" x="5734050" y="4249738"/>
          <p14:tracePt t="13590" x="5588000" y="4186238"/>
          <p14:tracePt t="13598" x="5451475" y="4149725"/>
          <p14:tracePt t="13606" x="5324475" y="4067175"/>
          <p14:tracePt t="13614" x="5168900" y="3967163"/>
          <p14:tracePt t="13622" x="5014913" y="3921125"/>
          <p14:tracePt t="13631" x="4922838" y="3875088"/>
          <p14:tracePt t="13638" x="4822825" y="3867150"/>
          <p14:tracePt t="13648" x="4767263" y="3848100"/>
          <p14:tracePt t="13654" x="4749800" y="3848100"/>
          <p14:tracePt t="13662" x="4703763" y="3840163"/>
          <p14:tracePt t="13670" x="4686300" y="3830638"/>
          <p14:tracePt t="13678" x="4659313" y="3821113"/>
          <p14:tracePt t="13686" x="4640263" y="3803650"/>
          <p14:tracePt t="13693" x="4594225" y="3738563"/>
          <p14:tracePt t="13701" x="4576763" y="3711575"/>
          <p14:tracePt t="13710" x="4530725" y="3592513"/>
          <p14:tracePt t="13718" x="4503738" y="3502025"/>
          <p14:tracePt t="13726" x="4457700" y="3365500"/>
          <p14:tracePt t="13734" x="4430713" y="3282950"/>
          <p14:tracePt t="13742" x="4394200" y="3209925"/>
          <p14:tracePt t="13750" x="4340225" y="3136900"/>
          <p14:tracePt t="13758" x="4303713" y="3090863"/>
          <p14:tracePt t="13767" x="4238625" y="3027363"/>
          <p14:tracePt t="13773" x="4184650" y="2973388"/>
          <p14:tracePt t="13781" x="4157663" y="2954338"/>
          <p14:tracePt t="13790" x="4121150" y="2936875"/>
          <p14:tracePt t="13798" x="4102100" y="2890838"/>
          <p14:tracePt t="13806" x="4075113" y="2827338"/>
          <p14:tracePt t="13814" x="4038600" y="2735263"/>
          <p14:tracePt t="13822" x="4021138" y="2671763"/>
          <p14:tracePt t="13831" x="4021138" y="2562225"/>
          <p14:tracePt t="13838" x="4021138" y="2435225"/>
          <p14:tracePt t="13847" x="4021138" y="2289175"/>
          <p14:tracePt t="13854" x="4021138" y="2125663"/>
          <p14:tracePt t="13862" x="4029075" y="2016125"/>
          <p14:tracePt t="13870" x="4057650" y="1906588"/>
          <p14:tracePt t="13878" x="4065588" y="1804988"/>
          <p14:tracePt t="13886" x="4121150" y="1741488"/>
          <p14:tracePt t="13894" x="4138613" y="1687513"/>
          <p14:tracePt t="13901" x="4175125" y="1624013"/>
          <p14:tracePt t="13910" x="4230688" y="1531938"/>
          <p14:tracePt t="13917" x="4248150" y="1495425"/>
          <p14:tracePt t="13926" x="4303713" y="1422400"/>
          <p14:tracePt t="13933" x="4376738" y="1339850"/>
          <p14:tracePt t="13942" x="4413250" y="1276350"/>
          <p14:tracePt t="13951" x="4494213" y="1203325"/>
          <p14:tracePt t="13958" x="4576763" y="1139825"/>
          <p14:tracePt t="13967" x="4659313" y="1085850"/>
          <p14:tracePt t="13974" x="4776788" y="1020763"/>
          <p14:tracePt t="13981" x="4895850" y="966788"/>
          <p14:tracePt t="13990" x="5022850" y="920750"/>
          <p14:tracePt t="13998" x="5178425" y="874713"/>
          <p14:tracePt t="14006" x="5360988" y="847725"/>
          <p14:tracePt t="14014" x="5524500" y="847725"/>
          <p14:tracePt t="14022" x="5688013" y="847725"/>
          <p14:tracePt t="14031" x="5880100" y="847725"/>
          <p14:tracePt t="14038" x="5989638" y="847725"/>
          <p14:tracePt t="14047" x="6116638" y="847725"/>
          <p14:tracePt t="14054" x="6208713" y="847725"/>
          <p14:tracePt t="14062" x="6291263" y="847725"/>
          <p14:tracePt t="14070" x="6335713" y="874713"/>
          <p14:tracePt t="14078" x="6362700" y="903288"/>
          <p14:tracePt t="14086" x="6362700" y="920750"/>
          <p14:tracePt t="14094" x="6381750" y="976313"/>
          <p14:tracePt t="14102" x="6381750" y="1057275"/>
          <p14:tracePt t="14110" x="6381750" y="1130300"/>
          <p14:tracePt t="14118" x="6381750" y="1239838"/>
          <p14:tracePt t="14126" x="6381750" y="1349375"/>
          <p14:tracePt t="14134" x="6381750" y="1477963"/>
          <p14:tracePt t="14142" x="6381750" y="1624013"/>
          <p14:tracePt t="14149" x="6391275" y="1768475"/>
          <p14:tracePt t="14158" x="6418263" y="1897063"/>
          <p14:tracePt t="14167" x="6454775" y="2024063"/>
          <p14:tracePt t="14174" x="6454775" y="2106613"/>
          <p14:tracePt t="14183" x="6464300" y="2160588"/>
          <p14:tracePt t="14190" x="6464300" y="2206625"/>
          <p14:tracePt t="14198" x="6481763" y="2262188"/>
          <p14:tracePt t="14206" x="6481763" y="2270125"/>
          <p14:tracePt t="14214" x="6481763" y="2279650"/>
          <p14:tracePt t="14222" x="6481763" y="2316163"/>
          <p14:tracePt t="14231" x="6481763" y="2371725"/>
          <p14:tracePt t="14238" x="6454775" y="2435225"/>
          <p14:tracePt t="14247" x="6427788" y="2489200"/>
          <p14:tracePt t="14254" x="6362700" y="2562225"/>
          <p14:tracePt t="14262" x="6326188" y="2644775"/>
          <p14:tracePt t="14270" x="6262688" y="2771775"/>
          <p14:tracePt t="14278" x="6208713" y="2836863"/>
          <p14:tracePt t="14286" x="6172200" y="2936875"/>
          <p14:tracePt t="14294" x="6135688" y="3000375"/>
          <p14:tracePt t="14302" x="6099175" y="3046413"/>
          <p14:tracePt t="14310" x="6072188" y="3082925"/>
          <p14:tracePt t="14318" x="6062663" y="3100388"/>
          <p14:tracePt t="14326" x="6053138" y="3127375"/>
          <p14:tracePt t="14334" x="6043613" y="3136900"/>
          <p14:tracePt t="14342" x="6043613" y="3146425"/>
          <p14:tracePt t="14349" x="6035675" y="3155950"/>
          <p14:tracePt t="14358" x="6016625" y="3173413"/>
          <p14:tracePt t="14367" x="5999163" y="3182938"/>
          <p14:tracePt t="14374" x="5962650" y="3192463"/>
          <p14:tracePt t="14383" x="5907088" y="3228975"/>
          <p14:tracePt t="14390" x="5807075" y="3255963"/>
          <p14:tracePt t="14398" x="5680075" y="3282950"/>
          <p14:tracePt t="14406" x="5551488" y="3309938"/>
          <p14:tracePt t="14414" x="5405438" y="3338513"/>
          <p14:tracePt t="14422" x="5268913" y="3365500"/>
          <p14:tracePt t="14431" x="5159375" y="3382963"/>
          <p14:tracePt t="14438" x="5032375" y="3392488"/>
          <p14:tracePt t="14447" x="4941888" y="3392488"/>
          <p14:tracePt t="14454" x="4849813" y="3392488"/>
          <p14:tracePt t="14462" x="4786313" y="3392488"/>
          <p14:tracePt t="14470" x="4767263" y="3392488"/>
          <p14:tracePt t="14478" x="4740275" y="3392488"/>
          <p14:tracePt t="14486" x="4730750" y="3392488"/>
          <p14:tracePt t="14502" x="4703763" y="3392488"/>
          <p14:tracePt t="14518" x="4695825" y="3392488"/>
          <p14:tracePt t="14526" x="4676775" y="3382963"/>
          <p14:tracePt t="14534" x="4649788" y="3365500"/>
          <p14:tracePt t="14542" x="4603750" y="3355975"/>
          <p14:tracePt t="14551" x="4567238" y="3328988"/>
          <p14:tracePt t="14558" x="4457700" y="3302000"/>
          <p14:tracePt t="14566" x="4376738" y="3246438"/>
          <p14:tracePt t="14574" x="4330700" y="3209925"/>
          <p14:tracePt t="14582" x="4230688" y="3119438"/>
          <p14:tracePt t="14590" x="4184650" y="3100388"/>
          <p14:tracePt t="14599" x="4121150" y="3046413"/>
          <p14:tracePt t="14606" x="4094163" y="3000375"/>
          <p14:tracePt t="14615" x="4048125" y="2954338"/>
          <p14:tracePt t="14622" x="4011613" y="2917825"/>
          <p14:tracePt t="14633" x="3992563" y="2890838"/>
          <p14:tracePt t="14638" x="3984625" y="2836863"/>
          <p14:tracePt t="14648" x="3929063" y="2781300"/>
          <p14:tracePt t="14654" x="3919538" y="2744788"/>
          <p14:tracePt t="14662" x="3919538" y="2662238"/>
          <p14:tracePt t="14670" x="3919538" y="2608263"/>
          <p14:tracePt t="14678" x="3919538" y="2535238"/>
          <p14:tracePt t="14686" x="3919538" y="2481263"/>
          <p14:tracePt t="14694" x="3919538" y="2435225"/>
          <p14:tracePt t="14702" x="3919538" y="2371725"/>
          <p14:tracePt t="14709" x="3919538" y="2325688"/>
          <p14:tracePt t="14717" x="3919538" y="2289175"/>
          <p14:tracePt t="14725" x="3919538" y="2243138"/>
          <p14:tracePt t="14733" x="3919538" y="2216150"/>
          <p14:tracePt t="14741" x="3919538" y="2189163"/>
          <p14:tracePt t="14749" x="3919538" y="2179638"/>
          <p14:tracePt t="14757" x="3919538" y="2160588"/>
          <p14:tracePt t="14773" x="3919538" y="2133600"/>
          <p14:tracePt t="14781" x="3929063" y="2133600"/>
          <p14:tracePt t="14789" x="3948113" y="2125663"/>
          <p14:tracePt t="14798" x="3956050" y="2125663"/>
          <p14:tracePt t="14806" x="3975100" y="2116138"/>
          <p14:tracePt t="14822" x="3984625" y="2116138"/>
          <p14:tracePt t="14834" x="3992563" y="2116138"/>
          <p14:tracePt t="14838" x="4021138" y="2106613"/>
          <p14:tracePt t="14848" x="4029075" y="2106613"/>
          <p14:tracePt t="14854" x="4057650" y="2106613"/>
          <p14:tracePt t="14862" x="4065588" y="2106613"/>
          <p14:tracePt t="14870" x="4075113" y="2106613"/>
          <p14:tracePt t="14878" x="4084638" y="2089150"/>
          <p14:tracePt t="14886" x="4111625" y="2079625"/>
          <p14:tracePt t="14900" x="4148138" y="2079625"/>
          <p14:tracePt t="14903" x="4175125" y="2070100"/>
          <p14:tracePt t="14910" x="4267200" y="2033588"/>
          <p14:tracePt t="14919" x="4340225" y="2033588"/>
          <p14:tracePt t="14926" x="4403725" y="2024063"/>
          <p14:tracePt t="14935" x="4476750" y="2024063"/>
          <p14:tracePt t="14942" x="4513263" y="2016125"/>
          <p14:tracePt t="14951" x="4557713" y="2016125"/>
          <p14:tracePt t="14958" x="4576763" y="2016125"/>
          <p14:tracePt t="14967" x="4586288" y="2016125"/>
          <p14:tracePt t="14974" x="4594225" y="2016125"/>
          <p14:tracePt t="14982" x="4603750" y="2016125"/>
          <p14:tracePt t="15567" x="4613275" y="2016125"/>
          <p14:tracePt t="15575" x="4640263" y="2016125"/>
          <p14:tracePt t="15582" x="4667250" y="2016125"/>
          <p14:tracePt t="15598" x="4695825" y="2016125"/>
          <p14:tracePt t="15607" x="4722813" y="2024063"/>
          <p14:tracePt t="15616" x="4749800" y="2024063"/>
          <p14:tracePt t="15623" x="4767263" y="2043113"/>
          <p14:tracePt t="15633" x="4786313" y="2043113"/>
          <p14:tracePt t="15639" x="4803775" y="2043113"/>
          <p14:tracePt t="15649" x="4832350" y="2043113"/>
          <p14:tracePt t="15665" x="4840288" y="2052638"/>
          <p14:tracePt t="15679" x="4849813" y="2060575"/>
          <p14:tracePt t="15831" x="4868863" y="2060575"/>
          <p14:tracePt t="15838" x="4886325" y="2070100"/>
          <p14:tracePt t="15855" x="4895850" y="2079625"/>
          <p14:tracePt t="15863" x="4905375" y="2089150"/>
          <p14:tracePt t="15870" x="4905375" y="2097088"/>
          <p14:tracePt t="15879" x="4913313" y="2106613"/>
          <p14:tracePt t="15902" x="4932363" y="2116138"/>
          <p14:tracePt t="19846" x="4922838" y="2116138"/>
          <p14:tracePt t="19870" x="4913313" y="2116138"/>
          <p14:tracePt t="19885" x="4895850" y="2116138"/>
          <p14:tracePt t="19894" x="4886325" y="2116138"/>
          <p14:tracePt t="19934" x="4876800" y="2116138"/>
          <p14:tracePt t="19950" x="4859338" y="2116138"/>
          <p14:tracePt t="19974" x="4849813" y="2116138"/>
          <p14:tracePt t="19990" x="4840288" y="2116138"/>
          <p14:tracePt t="20030" x="4832350" y="2116138"/>
          <p14:tracePt t="20046" x="4822825" y="2106613"/>
          <p14:tracePt t="20078" x="4813300" y="2106613"/>
          <p14:tracePt t="20118" x="4803775" y="2106613"/>
          <p14:tracePt t="20126" x="4795838" y="2097088"/>
          <p14:tracePt t="20142" x="4776788" y="2097088"/>
          <p14:tracePt t="20158" x="4767263" y="2070100"/>
          <p14:tracePt t="20165" x="4767263" y="2052638"/>
          <p14:tracePt t="20174" x="4759325" y="2024063"/>
          <p14:tracePt t="20189" x="4749800" y="2016125"/>
          <p14:tracePt t="20486" x="4749800" y="1987550"/>
          <p14:tracePt t="20494" x="4740275" y="1979613"/>
          <p14:tracePt t="20510" x="4740275" y="1970088"/>
          <p14:tracePt t="20574" x="4740275" y="1960563"/>
          <p14:tracePt t="20582" x="4740275" y="1943100"/>
          <p14:tracePt t="20629" x="4740275" y="1933575"/>
          <p14:tracePt t="22118" x="4749800" y="1924050"/>
          <p14:tracePt t="22126" x="4895850" y="1924050"/>
          <p14:tracePt t="22133" x="5141913" y="1924050"/>
          <p14:tracePt t="22141" x="5368925" y="1924050"/>
          <p14:tracePt t="22149" x="5670550" y="1924050"/>
          <p14:tracePt t="22157" x="5962650" y="1924050"/>
          <p14:tracePt t="22165" x="6189663" y="1924050"/>
          <p14:tracePt t="22173" x="6491288" y="1924050"/>
          <p14:tracePt t="22181" x="6937375" y="1924050"/>
          <p14:tracePt t="22189" x="7292975" y="1951038"/>
          <p14:tracePt t="22198" x="7712075" y="1997075"/>
          <p14:tracePt t="22206" x="8113713" y="2089150"/>
          <p14:tracePt t="22214" x="8359775" y="2125663"/>
          <p14:tracePt t="22222" x="8715375" y="2189163"/>
          <p14:tracePt t="22230" x="9017000" y="22701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Oval 3"/>
          <p:cNvSpPr>
            <a:spLocks noChangeArrowheads="1"/>
          </p:cNvSpPr>
          <p:nvPr/>
        </p:nvSpPr>
        <p:spPr bwMode="auto">
          <a:xfrm>
            <a:off x="1981200" y="5129213"/>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76" name="Rectangle 4"/>
          <p:cNvSpPr>
            <a:spLocks noChangeArrowheads="1"/>
          </p:cNvSpPr>
          <p:nvPr/>
        </p:nvSpPr>
        <p:spPr bwMode="auto">
          <a:xfrm>
            <a:off x="1979613" y="3662363"/>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677" name="Line 5"/>
          <p:cNvSpPr>
            <a:spLocks noChangeShapeType="1"/>
          </p:cNvSpPr>
          <p:nvPr/>
        </p:nvSpPr>
        <p:spPr bwMode="auto">
          <a:xfrm>
            <a:off x="2362200" y="4672013"/>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8" name="Line 6"/>
          <p:cNvSpPr>
            <a:spLocks noChangeShapeType="1"/>
          </p:cNvSpPr>
          <p:nvPr/>
        </p:nvSpPr>
        <p:spPr bwMode="auto">
          <a:xfrm>
            <a:off x="2362200" y="33004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9" name="AutoShape 7"/>
          <p:cNvSpPr>
            <a:spLocks noChangeArrowheads="1"/>
          </p:cNvSpPr>
          <p:nvPr/>
        </p:nvSpPr>
        <p:spPr bwMode="auto">
          <a:xfrm>
            <a:off x="304800" y="2538413"/>
            <a:ext cx="8610600" cy="990600"/>
          </a:xfrm>
          <a:prstGeom prst="leftRightArrow">
            <a:avLst>
              <a:gd name="adj1" fmla="val 52565"/>
              <a:gd name="adj2" fmla="val 9332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8680" name="Group 8"/>
          <p:cNvGrpSpPr>
            <a:grpSpLocks/>
          </p:cNvGrpSpPr>
          <p:nvPr/>
        </p:nvGrpSpPr>
        <p:grpSpPr bwMode="auto">
          <a:xfrm>
            <a:off x="4876800" y="3300413"/>
            <a:ext cx="762000" cy="2514600"/>
            <a:chOff x="672" y="2208"/>
            <a:chExt cx="480" cy="1584"/>
          </a:xfrm>
        </p:grpSpPr>
        <p:sp>
          <p:nvSpPr>
            <p:cNvPr id="28712"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13"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14"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15"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681" name="Group 13"/>
          <p:cNvGrpSpPr>
            <a:grpSpLocks/>
          </p:cNvGrpSpPr>
          <p:nvPr/>
        </p:nvGrpSpPr>
        <p:grpSpPr bwMode="auto">
          <a:xfrm>
            <a:off x="3429000" y="3300413"/>
            <a:ext cx="762000" cy="2514600"/>
            <a:chOff x="672" y="2208"/>
            <a:chExt cx="480" cy="1584"/>
          </a:xfrm>
        </p:grpSpPr>
        <p:sp>
          <p:nvSpPr>
            <p:cNvPr id="28708"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09"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10"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11"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8682" name="Group 18"/>
          <p:cNvGrpSpPr>
            <a:grpSpLocks/>
          </p:cNvGrpSpPr>
          <p:nvPr/>
        </p:nvGrpSpPr>
        <p:grpSpPr bwMode="auto">
          <a:xfrm>
            <a:off x="6324600" y="3300413"/>
            <a:ext cx="762000" cy="2514600"/>
            <a:chOff x="672" y="2208"/>
            <a:chExt cx="480" cy="1584"/>
          </a:xfrm>
        </p:grpSpPr>
        <p:sp>
          <p:nvSpPr>
            <p:cNvPr id="28704"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705"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706"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07"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8683" name="Rectangle 23"/>
          <p:cNvSpPr>
            <a:spLocks noChangeArrowheads="1"/>
          </p:cNvSpPr>
          <p:nvPr/>
        </p:nvSpPr>
        <p:spPr bwMode="auto">
          <a:xfrm>
            <a:off x="3429000" y="1776413"/>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8684" name="Text Box 24"/>
          <p:cNvSpPr txBox="1">
            <a:spLocks noChangeArrowheads="1"/>
          </p:cNvSpPr>
          <p:nvPr/>
        </p:nvSpPr>
        <p:spPr bwMode="auto">
          <a:xfrm>
            <a:off x="2667000" y="2767013"/>
            <a:ext cx="396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8685" name="Line 25"/>
          <p:cNvSpPr>
            <a:spLocks noChangeShapeType="1"/>
          </p:cNvSpPr>
          <p:nvPr/>
        </p:nvSpPr>
        <p:spPr bwMode="auto">
          <a:xfrm>
            <a:off x="4572000" y="23860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8686" name="Group 26"/>
          <p:cNvGrpSpPr>
            <a:grpSpLocks/>
          </p:cNvGrpSpPr>
          <p:nvPr/>
        </p:nvGrpSpPr>
        <p:grpSpPr bwMode="auto">
          <a:xfrm>
            <a:off x="1219200" y="3589338"/>
            <a:ext cx="962025" cy="633412"/>
            <a:chOff x="806" y="2078"/>
            <a:chExt cx="606" cy="399"/>
          </a:xfrm>
        </p:grpSpPr>
        <p:sp>
          <p:nvSpPr>
            <p:cNvPr id="28702"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8703"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8687" name="Text Box 29"/>
          <p:cNvSpPr txBox="1">
            <a:spLocks noChangeArrowheads="1"/>
          </p:cNvSpPr>
          <p:nvPr/>
        </p:nvSpPr>
        <p:spPr bwMode="auto">
          <a:xfrm>
            <a:off x="6324600" y="1568450"/>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grpSp>
        <p:nvGrpSpPr>
          <p:cNvPr id="6" name="Group 30"/>
          <p:cNvGrpSpPr>
            <a:grpSpLocks/>
          </p:cNvGrpSpPr>
          <p:nvPr/>
        </p:nvGrpSpPr>
        <p:grpSpPr bwMode="auto">
          <a:xfrm>
            <a:off x="1279525" y="4519613"/>
            <a:ext cx="930275" cy="622300"/>
            <a:chOff x="806" y="2847"/>
            <a:chExt cx="586" cy="392"/>
          </a:xfrm>
        </p:grpSpPr>
        <p:sp>
          <p:nvSpPr>
            <p:cNvPr id="28700" name="Line 31"/>
            <p:cNvSpPr>
              <a:spLocks noChangeShapeType="1"/>
            </p:cNvSpPr>
            <p:nvPr/>
          </p:nvSpPr>
          <p:spPr bwMode="auto">
            <a:xfrm flipV="1">
              <a:off x="1392" y="2847"/>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701" name="Text Box 32"/>
            <p:cNvSpPr txBox="1">
              <a:spLocks noChangeArrowheads="1"/>
            </p:cNvSpPr>
            <p:nvPr/>
          </p:nvSpPr>
          <p:spPr bwMode="auto">
            <a:xfrm>
              <a:off x="806" y="2989"/>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grpSp>
      <p:grpSp>
        <p:nvGrpSpPr>
          <p:cNvPr id="7" name="Group 33"/>
          <p:cNvGrpSpPr>
            <a:grpSpLocks/>
          </p:cNvGrpSpPr>
          <p:nvPr/>
        </p:nvGrpSpPr>
        <p:grpSpPr bwMode="auto">
          <a:xfrm>
            <a:off x="2286000" y="2233613"/>
            <a:ext cx="4124325" cy="1600200"/>
            <a:chOff x="1440" y="1407"/>
            <a:chExt cx="2598" cy="1008"/>
          </a:xfrm>
        </p:grpSpPr>
        <p:sp>
          <p:nvSpPr>
            <p:cNvPr id="28698" name="Line 34"/>
            <p:cNvSpPr>
              <a:spLocks noChangeShapeType="1"/>
            </p:cNvSpPr>
            <p:nvPr/>
          </p:nvSpPr>
          <p:spPr bwMode="auto">
            <a:xfrm flipV="1">
              <a:off x="1440" y="1407"/>
              <a:ext cx="1440" cy="100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99" name="Text Box 35"/>
            <p:cNvSpPr txBox="1">
              <a:spLocks noChangeArrowheads="1"/>
            </p:cNvSpPr>
            <p:nvPr/>
          </p:nvSpPr>
          <p:spPr bwMode="auto">
            <a:xfrm>
              <a:off x="2381" y="2024"/>
              <a:ext cx="16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Monitoring (Snoop)</a:t>
              </a:r>
              <a:endParaRPr lang="en-US" altLang="ja-JP" sz="2000">
                <a:latin typeface="Times New Roman" panose="02020603050405020304" pitchFamily="18" charset="0"/>
              </a:endParaRPr>
            </a:p>
          </p:txBody>
        </p:sp>
      </p:grpSp>
      <p:sp>
        <p:nvSpPr>
          <p:cNvPr id="307236" name="Text Box 36"/>
          <p:cNvSpPr txBox="1">
            <a:spLocks noChangeArrowheads="1"/>
          </p:cNvSpPr>
          <p:nvPr/>
        </p:nvSpPr>
        <p:spPr bwMode="auto">
          <a:xfrm>
            <a:off x="5335588" y="4035424"/>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solidFill>
                  <a:srgbClr val="CC0000"/>
                </a:solidFill>
                <a:latin typeface="Times New Roman" panose="02020603050405020304" pitchFamily="18" charset="0"/>
                <a:ea typeface="HGS創英角ｺﾞｼｯｸUB" panose="020B0900000000000000" pitchFamily="50" charset="-128"/>
              </a:rPr>
              <a:t>Ｉ</a:t>
            </a:r>
            <a:endParaRPr lang="ja-JP" altLang="en-US" sz="2000" dirty="0">
              <a:latin typeface="Times New Roman" panose="02020603050405020304" pitchFamily="18" charset="0"/>
              <a:ea typeface="HGS創英角ｺﾞｼｯｸUB" panose="020B0900000000000000" pitchFamily="50" charset="-128"/>
            </a:endParaRPr>
          </a:p>
        </p:txBody>
      </p:sp>
      <p:sp>
        <p:nvSpPr>
          <p:cNvPr id="307237" name="Text Box 37"/>
          <p:cNvSpPr txBox="1">
            <a:spLocks noChangeArrowheads="1"/>
          </p:cNvSpPr>
          <p:nvPr/>
        </p:nvSpPr>
        <p:spPr bwMode="auto">
          <a:xfrm>
            <a:off x="2124075" y="4076700"/>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sp>
        <p:nvSpPr>
          <p:cNvPr id="307241" name="Text Box 41"/>
          <p:cNvSpPr txBox="1">
            <a:spLocks noChangeArrowheads="1"/>
          </p:cNvSpPr>
          <p:nvPr/>
        </p:nvSpPr>
        <p:spPr bwMode="auto">
          <a:xfrm>
            <a:off x="2422525" y="6161088"/>
            <a:ext cx="207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chemeClr val="tx2"/>
                </a:solidFill>
                <a:latin typeface="Times New Roman" panose="02020603050405020304" pitchFamily="18" charset="0"/>
              </a:rPr>
              <a:t>Fetch and write</a:t>
            </a:r>
            <a:endParaRPr lang="en-US" altLang="ja-JP" sz="2000">
              <a:latin typeface="Times New Roman" panose="02020603050405020304" pitchFamily="18" charset="0"/>
            </a:endParaRPr>
          </a:p>
        </p:txBody>
      </p:sp>
      <p:sp>
        <p:nvSpPr>
          <p:cNvPr id="307243" name="Text Box 43"/>
          <p:cNvSpPr txBox="1">
            <a:spLocks noChangeArrowheads="1"/>
          </p:cNvSpPr>
          <p:nvPr/>
        </p:nvSpPr>
        <p:spPr bwMode="auto">
          <a:xfrm>
            <a:off x="4876799" y="4035425"/>
            <a:ext cx="1066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solidFill>
                  <a:schemeClr val="tx2"/>
                </a:solidFill>
                <a:latin typeface="Times New Roman" panose="02020603050405020304" pitchFamily="18" charset="0"/>
                <a:ea typeface="HGS創英角ｺﾞｼｯｸUB" panose="020B0900000000000000" pitchFamily="50" charset="-128"/>
              </a:rPr>
              <a:t>Ｖ→</a:t>
            </a:r>
            <a:endParaRPr lang="ja-JP" altLang="en-US" sz="2000" dirty="0">
              <a:latin typeface="Times New Roman" panose="02020603050405020304" pitchFamily="18" charset="0"/>
              <a:ea typeface="HGS創英角ｺﾞｼｯｸUB" panose="020B0900000000000000" pitchFamily="50" charset="-128"/>
            </a:endParaRPr>
          </a:p>
        </p:txBody>
      </p:sp>
      <p:sp>
        <p:nvSpPr>
          <p:cNvPr id="41" name="Rectangle 2">
            <a:extLst>
              <a:ext uri="{FF2B5EF4-FFF2-40B4-BE49-F238E27FC236}">
                <a16:creationId xmlns:a16="http://schemas.microsoft.com/office/drawing/2014/main" id="{61F34909-E149-41BC-B436-C824DBB82C39}"/>
              </a:ext>
            </a:extLst>
          </p:cNvPr>
          <p:cNvSpPr>
            <a:spLocks noGrp="1" noChangeArrowheads="1"/>
          </p:cNvSpPr>
          <p:nvPr>
            <p:ph type="title"/>
          </p:nvPr>
        </p:nvSpPr>
        <p:spPr>
          <a:xfrm>
            <a:off x="898525" y="273585"/>
            <a:ext cx="7772400" cy="1143000"/>
          </a:xfrm>
        </p:spPr>
        <p:txBody>
          <a:bodyPr/>
          <a:lstStyle/>
          <a:p>
            <a:pPr eaLnBrk="1" hangingPunct="1"/>
            <a:r>
              <a:rPr lang="ja-JP" altLang="en-US" sz="3200" dirty="0"/>
              <a:t>Ｗｒｉｔｅ　Ｔｈｒｏｕｇｈ　Ｃａｃｈｅ</a:t>
            </a:r>
            <a:br>
              <a:rPr lang="ja-JP" altLang="en-US" sz="3200" dirty="0"/>
            </a:br>
            <a:r>
              <a:rPr lang="ja-JP" altLang="en-US" sz="3200" dirty="0"/>
              <a:t>（</a:t>
            </a:r>
            <a:r>
              <a:rPr lang="en-US" altLang="ja-JP" sz="3200" dirty="0"/>
              <a:t>Invalidate type</a:t>
            </a:r>
            <a:r>
              <a:rPr lang="ja-JP" altLang="en-US" sz="3200" dirty="0"/>
              <a:t>　</a:t>
            </a:r>
            <a:r>
              <a:rPr lang="en-US" altLang="ja-JP" sz="3200" dirty="0"/>
              <a:t>Write-allocate)</a:t>
            </a:r>
          </a:p>
        </p:txBody>
      </p:sp>
      <p:pic>
        <p:nvPicPr>
          <p:cNvPr id="2" name="オーディオ 1">
            <a:hlinkClick r:id="" action="ppaction://media"/>
            <a:extLst>
              <a:ext uri="{FF2B5EF4-FFF2-40B4-BE49-F238E27FC236}">
                <a16:creationId xmlns:a16="http://schemas.microsoft.com/office/drawing/2014/main" id="{71600818-59AC-4B34-B0EF-4C1ABB832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89331625"/>
      </p:ext>
    </p:extLst>
  </p:cSld>
  <p:clrMapOvr>
    <a:masterClrMapping/>
  </p:clrMapOvr>
  <mc:AlternateContent xmlns:mc="http://schemas.openxmlformats.org/markup-compatibility/2006">
    <mc:Choice xmlns:p14="http://schemas.microsoft.com/office/powerpoint/2010/main" Requires="p14">
      <p:transition spd="slow" p14:dur="2000" advTm="31547"/>
    </mc:Choice>
    <mc:Fallback>
      <p:transition spd="slow" advTm="3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4" x="8323263" y="3811588"/>
          <p14:tracePt t="722" x="7602538" y="3748088"/>
          <p14:tracePt t="729" x="6956425" y="3638550"/>
          <p14:tracePt t="737" x="6418263" y="3592513"/>
          <p14:tracePt t="745" x="5843588" y="3519488"/>
          <p14:tracePt t="753" x="5441950" y="3519488"/>
          <p14:tracePt t="762" x="5068888" y="3519488"/>
          <p14:tracePt t="770" x="4822825" y="3538538"/>
          <p14:tracePt t="777" x="4613275" y="3575050"/>
          <p14:tracePt t="786" x="4467225" y="3602038"/>
          <p14:tracePt t="793" x="4340225" y="3602038"/>
          <p14:tracePt t="803" x="4257675" y="3621088"/>
          <p14:tracePt t="810" x="4230688" y="3629025"/>
          <p14:tracePt t="826" x="4221163" y="3629025"/>
          <p14:tracePt t="882" x="4211638" y="3629025"/>
          <p14:tracePt t="889" x="4165600" y="3629025"/>
          <p14:tracePt t="897" x="4121150" y="3629025"/>
          <p14:tracePt t="905" x="4084638" y="3629025"/>
          <p14:tracePt t="913" x="4075113" y="3629025"/>
          <p14:tracePt t="921" x="4048125" y="3629025"/>
          <p14:tracePt t="929" x="4029075" y="3629025"/>
          <p14:tracePt t="937" x="4021138" y="3629025"/>
          <p14:tracePt t="945" x="4011613" y="3629025"/>
          <p14:tracePt t="953" x="4002088" y="3629025"/>
          <p14:tracePt t="994" x="3965575" y="3629025"/>
          <p14:tracePt t="1003" x="3948113" y="3629025"/>
          <p14:tracePt t="1010" x="3919538" y="3648075"/>
          <p14:tracePt t="1020" x="3883025" y="3648075"/>
          <p14:tracePt t="1026" x="3856038" y="3657600"/>
          <p14:tracePt t="1034" x="3819525" y="3657600"/>
          <p14:tracePt t="1042" x="3783013" y="3657600"/>
          <p14:tracePt t="1050" x="3756025" y="3665538"/>
          <p14:tracePt t="1058" x="3719513" y="3675063"/>
          <p14:tracePt t="1066" x="3673475" y="3702050"/>
          <p14:tracePt t="1074" x="3629025" y="3711575"/>
          <p14:tracePt t="1082" x="3536950" y="3721100"/>
          <p14:tracePt t="1091" x="3436938" y="3738563"/>
          <p14:tracePt t="1098" x="3327400" y="3738563"/>
          <p14:tracePt t="1107" x="3254375" y="3767138"/>
          <p14:tracePt t="1114" x="3171825" y="3775075"/>
          <p14:tracePt t="1123" x="3081338" y="3794125"/>
          <p14:tracePt t="1130" x="2981325" y="3821113"/>
          <p14:tracePt t="1137" x="2925763" y="3840163"/>
          <p14:tracePt t="1146" x="2881313" y="3867150"/>
          <p14:tracePt t="1154" x="2844800" y="3867150"/>
          <p14:tracePt t="1162" x="2798763" y="3903663"/>
          <p14:tracePt t="1170" x="2762250" y="3911600"/>
          <p14:tracePt t="1187" x="2752725" y="3921125"/>
          <p14:tracePt t="1210" x="2752725" y="3930650"/>
          <p14:tracePt t="1220" x="2744788" y="3948113"/>
          <p14:tracePt t="1226" x="2744788" y="3976688"/>
          <p14:tracePt t="1234" x="2716213" y="4003675"/>
          <p14:tracePt t="1242" x="2708275" y="4003675"/>
          <p14:tracePt t="1250" x="2679700" y="4030663"/>
          <p14:tracePt t="1258" x="2643188" y="4057650"/>
          <p14:tracePt t="1266" x="2606675" y="4076700"/>
          <p14:tracePt t="1274" x="2570163" y="4094163"/>
          <p14:tracePt t="1282" x="2533650" y="4113213"/>
          <p14:tracePt t="1290" x="2498725" y="4140200"/>
          <p14:tracePt t="1298" x="2416175" y="4195763"/>
          <p14:tracePt t="1307" x="2397125" y="4213225"/>
          <p14:tracePt t="1314" x="2379663" y="4222750"/>
          <p14:tracePt t="1323" x="2360613" y="4240213"/>
          <p14:tracePt t="1330" x="2343150" y="4249738"/>
          <p14:tracePt t="1338" x="2324100" y="4259263"/>
          <p14:tracePt t="1346" x="2306638" y="4268788"/>
          <p14:tracePt t="1355" x="2270125" y="4303713"/>
          <p14:tracePt t="1362" x="2243138" y="4313238"/>
          <p14:tracePt t="1370" x="2214563" y="4340225"/>
          <p14:tracePt t="1378" x="2179638" y="4376738"/>
          <p14:tracePt t="1387" x="2114550" y="4432300"/>
          <p14:tracePt t="1394" x="2060575" y="4478338"/>
          <p14:tracePt t="1404" x="2014538" y="4522788"/>
          <p14:tracePt t="1409" x="1987550" y="4551363"/>
          <p14:tracePt t="1417" x="1914525" y="4587875"/>
          <p14:tracePt t="1425" x="1905000" y="4605338"/>
          <p14:tracePt t="1433" x="1868488" y="4632325"/>
          <p14:tracePt t="1441" x="1851025" y="4641850"/>
          <p14:tracePt t="1449" x="1841500" y="4651375"/>
          <p14:tracePt t="1457" x="1831975" y="4660900"/>
          <p14:tracePt t="1465" x="1804988" y="4660900"/>
          <p14:tracePt t="1474" x="1787525" y="4678363"/>
          <p14:tracePt t="1490" x="1787525" y="4687888"/>
          <p14:tracePt t="1506" x="1778000" y="4697413"/>
          <p14:tracePt t="1514" x="1768475" y="4705350"/>
          <p14:tracePt t="1523" x="1758950" y="4705350"/>
          <p14:tracePt t="1530" x="1758950" y="4714875"/>
          <p14:tracePt t="1537" x="1758950" y="4724400"/>
          <p14:tracePt t="1546" x="1758950" y="4732338"/>
          <p14:tracePt t="1626" x="1758950" y="4751388"/>
          <p14:tracePt t="1698" x="1758950" y="4760913"/>
          <p14:tracePt t="1706" x="1787525" y="4760913"/>
          <p14:tracePt t="1715" x="1804988" y="4760913"/>
          <p14:tracePt t="1723" x="1841500" y="4760913"/>
          <p14:tracePt t="1730" x="1895475" y="4741863"/>
          <p14:tracePt t="1738" x="1978025" y="4732338"/>
          <p14:tracePt t="1746" x="2051050" y="4732338"/>
          <p14:tracePt t="1755" x="2133600" y="4705350"/>
          <p14:tracePt t="1762" x="2206625" y="4697413"/>
          <p14:tracePt t="1771" x="2306638" y="4668838"/>
          <p14:tracePt t="1778" x="2316163" y="4651375"/>
          <p14:tracePt t="1788" x="2333625" y="4641850"/>
          <p14:tracePt t="1794" x="2352675" y="4632325"/>
          <p14:tracePt t="1938" x="2352675" y="4651375"/>
          <p14:tracePt t="1946" x="2352675" y="4668838"/>
          <p14:tracePt t="1954" x="2352675" y="4687888"/>
          <p14:tracePt t="1962" x="2352675" y="4714875"/>
          <p14:tracePt t="1971" x="2352675" y="4724400"/>
          <p14:tracePt t="1978" x="2360613" y="4741863"/>
          <p14:tracePt t="1987" x="2360613" y="4778375"/>
          <p14:tracePt t="1994" x="2360613" y="4814888"/>
          <p14:tracePt t="2004" x="2360613" y="4833938"/>
          <p14:tracePt t="2010" x="2370138" y="4887913"/>
          <p14:tracePt t="2026" x="2389188" y="4933950"/>
          <p14:tracePt t="2035" x="2397125" y="4951413"/>
          <p14:tracePt t="2042" x="2397125" y="4979988"/>
          <p14:tracePt t="2051" x="2406650" y="4997450"/>
          <p14:tracePt t="2058" x="2406650" y="5016500"/>
          <p14:tracePt t="2066" x="2406650" y="5024438"/>
          <p14:tracePt t="2074" x="2406650" y="5033963"/>
          <p14:tracePt t="2155" x="2416175" y="5043488"/>
          <p14:tracePt t="2170" x="2416175" y="5053013"/>
          <p14:tracePt t="2179" x="2416175" y="5060950"/>
          <p14:tracePt t="2195" x="2416175" y="5070475"/>
          <p14:tracePt t="2323" x="2416175" y="5080000"/>
          <p14:tracePt t="2337" x="2416175" y="5097463"/>
          <p14:tracePt t="2345" x="2397125" y="5116513"/>
          <p14:tracePt t="2369" x="2389188" y="5126038"/>
          <p14:tracePt t="2378" x="2379663" y="5126038"/>
          <p14:tracePt t="2386" x="2370138" y="5133975"/>
          <p14:tracePt t="2394" x="2352675" y="5133975"/>
          <p14:tracePt t="2404" x="2343150" y="5133975"/>
          <p14:tracePt t="2410" x="2333625" y="5143500"/>
          <p14:tracePt t="2779" x="2333625" y="5126038"/>
          <p14:tracePt t="2785" x="2333625" y="5097463"/>
          <p14:tracePt t="2809" x="2333625" y="5080000"/>
          <p14:tracePt t="2817" x="2333625" y="5070475"/>
          <p14:tracePt t="2825" x="2352675" y="5053013"/>
          <p14:tracePt t="2833" x="2360613" y="5053013"/>
          <p14:tracePt t="2841" x="2370138" y="5033963"/>
          <p14:tracePt t="2849" x="2379663" y="5016500"/>
          <p14:tracePt t="2857" x="2379663" y="4987925"/>
          <p14:tracePt t="2866" x="2397125" y="4970463"/>
          <p14:tracePt t="2874" x="2406650" y="4960938"/>
          <p14:tracePt t="2882" x="2406650" y="4933950"/>
          <p14:tracePt t="2903" x="2416175" y="4914900"/>
          <p14:tracePt t="2905" x="2433638" y="4878388"/>
          <p14:tracePt t="2913" x="2433638" y="4870450"/>
          <p14:tracePt t="2921" x="2443163" y="4841875"/>
          <p14:tracePt t="2929" x="2462213" y="4805363"/>
          <p14:tracePt t="2937" x="2462213" y="4797425"/>
          <p14:tracePt t="2945" x="2489200" y="4760913"/>
          <p14:tracePt t="2953" x="2489200" y="4732338"/>
          <p14:tracePt t="2961" x="2498725" y="4697413"/>
          <p14:tracePt t="2969" x="2498725" y="4660900"/>
          <p14:tracePt t="2978" x="2498725" y="4605338"/>
          <p14:tracePt t="2987" x="2506663" y="4568825"/>
          <p14:tracePt t="2994" x="2516188" y="4532313"/>
          <p14:tracePt t="3003" x="2516188" y="4486275"/>
          <p14:tracePt t="3010" x="2516188" y="4449763"/>
          <p14:tracePt t="3017" x="2516188" y="4441825"/>
          <p14:tracePt t="3025" x="2516188" y="4432300"/>
          <p14:tracePt t="3033" x="2525713" y="4395788"/>
          <p14:tracePt t="3041" x="2533650" y="4386263"/>
          <p14:tracePt t="3049" x="2543175" y="4359275"/>
          <p14:tracePt t="3073" x="2552700" y="4340225"/>
          <p14:tracePt t="3081" x="2552700" y="4322763"/>
          <p14:tracePt t="3090" x="2562225" y="4313238"/>
          <p14:tracePt t="3098" x="2570163" y="4295775"/>
          <p14:tracePt t="3106" x="2570163" y="4276725"/>
          <p14:tracePt t="3121" x="2579688" y="4268788"/>
          <p14:tracePt t="3130" x="2579688" y="4232275"/>
          <p14:tracePt t="3138" x="2589213" y="4222750"/>
          <p14:tracePt t="3146" x="2598738" y="4222750"/>
          <p14:tracePt t="3153" x="2598738" y="4213225"/>
          <p14:tracePt t="3162" x="2598738" y="4186238"/>
          <p14:tracePt t="3170" x="2598738" y="4176713"/>
          <p14:tracePt t="3178" x="2598738" y="4149725"/>
          <p14:tracePt t="3186" x="2616200" y="4130675"/>
          <p14:tracePt t="3194" x="2616200" y="4122738"/>
          <p14:tracePt t="3203" x="2625725" y="4103688"/>
          <p14:tracePt t="3210" x="2625725" y="4076700"/>
          <p14:tracePt t="3220" x="2635250" y="4057650"/>
          <p14:tracePt t="3226" x="2643188" y="4030663"/>
          <p14:tracePt t="3234" x="2643188" y="4013200"/>
          <p14:tracePt t="3242" x="2662238" y="3976688"/>
          <p14:tracePt t="3250" x="2671763" y="3967163"/>
          <p14:tracePt t="3474" x="2671763" y="3948113"/>
          <p14:tracePt t="3482" x="2671763" y="3940175"/>
          <p14:tracePt t="3489" x="2671763" y="3921125"/>
          <p14:tracePt t="3505" x="2671763" y="3903663"/>
          <p14:tracePt t="3610" x="2662238" y="3894138"/>
          <p14:tracePt t="3626" x="2643188" y="3894138"/>
          <p14:tracePt t="3634" x="2635250" y="3884613"/>
          <p14:tracePt t="3705" x="2625725" y="3884613"/>
          <p14:tracePt t="3729" x="2606675" y="3867150"/>
          <p14:tracePt t="3737" x="2598738" y="3867150"/>
          <p14:tracePt t="3745" x="2589213" y="3867150"/>
          <p14:tracePt t="3978" x="2579688" y="3867150"/>
          <p14:tracePt t="3986" x="2552700" y="3867150"/>
          <p14:tracePt t="3993" x="2506663" y="3848100"/>
          <p14:tracePt t="4001" x="2498725" y="3848100"/>
          <p14:tracePt t="4009" x="2479675" y="3840163"/>
          <p14:tracePt t="4018" x="2452688" y="3840163"/>
          <p14:tracePt t="4025" x="2416175" y="3840163"/>
          <p14:tracePt t="4033" x="2397125" y="3840163"/>
          <p14:tracePt t="4041" x="2370138" y="3840163"/>
          <p14:tracePt t="4049" x="2360613" y="3840163"/>
          <p14:tracePt t="4443" x="2379663" y="3840163"/>
          <p14:tracePt t="4489" x="2389188" y="3840163"/>
          <p14:tracePt t="4497" x="2425700" y="3840163"/>
          <p14:tracePt t="4506" x="2433638" y="3840163"/>
          <p14:tracePt t="4514" x="2452688" y="3840163"/>
          <p14:tracePt t="4537" x="2470150" y="3840163"/>
          <p14:tracePt t="4979" x="2489200" y="3840163"/>
          <p14:tracePt t="4995" x="2516188" y="3840163"/>
          <p14:tracePt t="5113" x="2533650" y="3840163"/>
          <p14:tracePt t="5121" x="2579688" y="3821113"/>
          <p14:tracePt t="5129" x="2625725" y="3803650"/>
          <p14:tracePt t="5137" x="2679700" y="3784600"/>
          <p14:tracePt t="5145" x="2725738" y="3767138"/>
          <p14:tracePt t="5153" x="2762250" y="3767138"/>
          <p14:tracePt t="5161" x="2817813" y="3738563"/>
          <p14:tracePt t="5169" x="2871788" y="3730625"/>
          <p14:tracePt t="5177" x="2935288" y="3702050"/>
          <p14:tracePt t="5185" x="2981325" y="3694113"/>
          <p14:tracePt t="5193" x="3035300" y="3684588"/>
          <p14:tracePt t="5202" x="3117850" y="3638550"/>
          <p14:tracePt t="5209" x="3154363" y="3621088"/>
          <p14:tracePt t="5218" x="3208338" y="3602038"/>
          <p14:tracePt t="5225" x="3273425" y="3556000"/>
          <p14:tracePt t="5234" x="3336925" y="3511550"/>
          <p14:tracePt t="5242" x="3419475" y="3482975"/>
          <p14:tracePt t="5250" x="3500438" y="3411538"/>
          <p14:tracePt t="5258" x="3636963" y="3338513"/>
          <p14:tracePt t="5266" x="3719513" y="3282950"/>
          <p14:tracePt t="5273" x="3856038" y="3209925"/>
          <p14:tracePt t="5282" x="3965575" y="3136900"/>
          <p14:tracePt t="5289" x="4065588" y="3063875"/>
          <p14:tracePt t="5298" x="4157663" y="2973388"/>
          <p14:tracePt t="5305" x="4221163" y="2927350"/>
          <p14:tracePt t="5314" x="4284663" y="2873375"/>
          <p14:tracePt t="5323" x="4321175" y="2854325"/>
          <p14:tracePt t="5330" x="4340225" y="2827338"/>
          <p14:tracePt t="5338" x="4357688" y="2808288"/>
          <p14:tracePt t="5346" x="4384675" y="2800350"/>
          <p14:tracePt t="5353" x="4421188" y="2781300"/>
          <p14:tracePt t="5362" x="4476750" y="2744788"/>
          <p14:tracePt t="5370" x="4521200" y="2727325"/>
          <p14:tracePt t="5378" x="4576763" y="2708275"/>
          <p14:tracePt t="5386" x="4659313" y="2671763"/>
          <p14:tracePt t="5394" x="4722813" y="2644775"/>
          <p14:tracePt t="5403" x="4786313" y="2625725"/>
          <p14:tracePt t="5409" x="4832350" y="2598738"/>
          <p14:tracePt t="5418" x="4886325" y="2589213"/>
          <p14:tracePt t="5425" x="4922838" y="2581275"/>
          <p14:tracePt t="5433" x="4949825" y="2571750"/>
          <p14:tracePt t="5441" x="4968875" y="2544763"/>
          <p14:tracePt t="5457" x="4995863" y="2525713"/>
          <p14:tracePt t="5474" x="4995863" y="2498725"/>
          <p14:tracePt t="5482" x="4995863" y="2481263"/>
          <p14:tracePt t="5490" x="4995863" y="2452688"/>
          <p14:tracePt t="5498" x="4995863" y="2435225"/>
          <p14:tracePt t="5506" x="5005388" y="2408238"/>
          <p14:tracePt t="5514" x="5022850" y="2389188"/>
          <p14:tracePt t="5523" x="5022850" y="2371725"/>
          <p14:tracePt t="5530" x="5022850" y="2362200"/>
          <p14:tracePt t="5546" x="5032375" y="2352675"/>
          <p14:tracePt t="5587" x="5041900" y="2343150"/>
          <p14:tracePt t="5818" x="5032375" y="2343150"/>
          <p14:tracePt t="5826" x="4978400" y="2398713"/>
          <p14:tracePt t="5835" x="4905375" y="2517775"/>
          <p14:tracePt t="5841" x="4840288" y="2644775"/>
          <p14:tracePt t="5849" x="4813300" y="2727325"/>
          <p14:tracePt t="5857" x="4740275" y="2844800"/>
          <p14:tracePt t="5865" x="4713288" y="2873375"/>
          <p14:tracePt t="5873" x="4659313" y="2954338"/>
          <p14:tracePt t="5881" x="4649788" y="2973388"/>
          <p14:tracePt t="5903" x="4640263" y="3036888"/>
          <p14:tracePt t="5905" x="4622800" y="3073400"/>
          <p14:tracePt t="5913" x="4622800" y="3119438"/>
          <p14:tracePt t="5921" x="4622800" y="3146425"/>
          <p14:tracePt t="5929" x="4630738" y="3200400"/>
          <p14:tracePt t="5937" x="4649788" y="3246438"/>
          <p14:tracePt t="5945" x="4686300" y="3302000"/>
          <p14:tracePt t="5954" x="4695825" y="3319463"/>
          <p14:tracePt t="5961" x="4722813" y="3346450"/>
          <p14:tracePt t="5969" x="4730750" y="3355975"/>
          <p14:tracePt t="5994" x="4730750" y="3365500"/>
          <p14:tracePt t="6010" x="4730750" y="3402013"/>
          <p14:tracePt t="6020" x="4730750" y="3429000"/>
          <p14:tracePt t="6026" x="4730750" y="3446463"/>
          <p14:tracePt t="6034" x="4730750" y="3475038"/>
          <p14:tracePt t="6042" x="4713288" y="3502025"/>
          <p14:tracePt t="6050" x="4713288" y="3519488"/>
          <p14:tracePt t="6058" x="4713288" y="3575050"/>
          <p14:tracePt t="6066" x="4713288" y="3592513"/>
          <p14:tracePt t="6074" x="4713288" y="3638550"/>
          <p14:tracePt t="6082" x="4722813" y="3657600"/>
          <p14:tracePt t="6090" x="4730750" y="3675063"/>
          <p14:tracePt t="6098" x="4740275" y="3694113"/>
          <p14:tracePt t="6108" x="4759325" y="3711575"/>
          <p14:tracePt t="6283" x="4713288" y="3711575"/>
          <p14:tracePt t="6289" x="4695825" y="3711575"/>
          <p14:tracePt t="6297" x="4667250" y="3711575"/>
          <p14:tracePt t="6305" x="4659313" y="3711575"/>
          <p14:tracePt t="6313" x="4649788" y="3711575"/>
          <p14:tracePt t="6321" x="4613275" y="3711575"/>
          <p14:tracePt t="6491" x="4630738" y="3711575"/>
          <p14:tracePt t="6499" x="4676775" y="3711575"/>
          <p14:tracePt t="6506" x="4703763" y="3711575"/>
          <p14:tracePt t="6514" x="4759325" y="3711575"/>
          <p14:tracePt t="6522" x="4822825" y="3738563"/>
          <p14:tracePt t="6530" x="4849813" y="3738563"/>
          <p14:tracePt t="6538" x="4905375" y="3738563"/>
          <p14:tracePt t="6546" x="4932363" y="3738563"/>
          <p14:tracePt t="6554" x="4949825" y="3748088"/>
          <p14:tracePt t="6561" x="4968875" y="3748088"/>
          <p14:tracePt t="6578" x="4978400" y="3748088"/>
          <p14:tracePt t="6594" x="4986338" y="3748088"/>
          <p14:tracePt t="6603" x="4995863" y="3748088"/>
          <p14:tracePt t="6610" x="5014913" y="3748088"/>
          <p14:tracePt t="6620" x="5022850" y="3748088"/>
          <p14:tracePt t="6626" x="5059363" y="3748088"/>
          <p14:tracePt t="6634" x="5078413" y="3757613"/>
          <p14:tracePt t="6642" x="5105400" y="3757613"/>
          <p14:tracePt t="6650" x="5132388" y="3757613"/>
          <p14:tracePt t="6658" x="5159375" y="3767138"/>
          <p14:tracePt t="6666" x="5178425" y="3767138"/>
          <p14:tracePt t="6682" x="5195888" y="3767138"/>
          <p14:tracePt t="7282" x="5232400" y="3784600"/>
          <p14:tracePt t="7289" x="5260975" y="3794125"/>
          <p14:tracePt t="7297" x="5314950" y="3811588"/>
          <p14:tracePt t="7305" x="5360988" y="3821113"/>
          <p14:tracePt t="7313" x="5451475" y="3821113"/>
          <p14:tracePt t="7321" x="5561013" y="3848100"/>
          <p14:tracePt t="7329" x="5653088" y="3848100"/>
          <p14:tracePt t="7337" x="5780088" y="3848100"/>
          <p14:tracePt t="7346" x="5907088" y="3848100"/>
          <p14:tracePt t="7354" x="5999163" y="3848100"/>
          <p14:tracePt t="7362" x="6126163" y="3848100"/>
          <p14:tracePt t="7370" x="6254750" y="3848100"/>
          <p14:tracePt t="7378" x="6362700" y="3848100"/>
          <p14:tracePt t="7386" x="6472238" y="3848100"/>
          <p14:tracePt t="7394" x="6554788" y="3848100"/>
          <p14:tracePt t="7403" x="6627813" y="3848100"/>
          <p14:tracePt t="7410" x="6681788" y="3848100"/>
          <p14:tracePt t="7419" x="6710363" y="3848100"/>
          <p14:tracePt t="7426" x="6718300" y="3848100"/>
          <p14:tracePt t="7577" x="6700838" y="3848100"/>
          <p14:tracePt t="7585" x="6600825" y="3840163"/>
          <p14:tracePt t="7593" x="6508750" y="3830638"/>
          <p14:tracePt t="7601" x="6362700" y="3811588"/>
          <p14:tracePt t="7609" x="6189663" y="3784600"/>
          <p14:tracePt t="7619" x="5989638" y="3757613"/>
          <p14:tracePt t="7626" x="5697538" y="3694113"/>
          <p14:tracePt t="7636" x="5434013" y="3675063"/>
          <p14:tracePt t="7642" x="5187950" y="3638550"/>
          <p14:tracePt t="7650" x="5014913" y="3592513"/>
          <p14:tracePt t="7658" x="4849813" y="3565525"/>
          <p14:tracePt t="7666" x="4722813" y="3538538"/>
          <p14:tracePt t="7674" x="4649788" y="3538538"/>
          <p14:tracePt t="7682" x="4586288" y="3529013"/>
          <p14:tracePt t="7690" x="4549775" y="3529013"/>
          <p14:tracePt t="7762" x="4530725" y="3529013"/>
          <p14:tracePt t="7770" x="4476750" y="3529013"/>
          <p14:tracePt t="7778" x="4421188" y="3529013"/>
          <p14:tracePt t="7786" x="4340225" y="3529013"/>
          <p14:tracePt t="7794" x="4303713" y="3529013"/>
          <p14:tracePt t="7805" x="4257675" y="3529013"/>
          <p14:tracePt t="7810" x="4202113" y="3529013"/>
          <p14:tracePt t="7820" x="4148138" y="3529013"/>
          <p14:tracePt t="7826" x="4111625" y="3519488"/>
          <p14:tracePt t="7837" x="4065588" y="3519488"/>
          <p14:tracePt t="7842" x="4029075" y="3502025"/>
          <p14:tracePt t="7850" x="3992563" y="3502025"/>
          <p14:tracePt t="7857" x="3956050" y="3482975"/>
          <p14:tracePt t="7865" x="3948113" y="3482975"/>
          <p14:tracePt t="7873" x="3929063" y="3482975"/>
          <p14:tracePt t="7889" x="3919538" y="3482975"/>
          <p14:tracePt t="8075" x="3902075" y="3482975"/>
          <p14:tracePt t="8083" x="3865563" y="3482975"/>
          <p14:tracePt t="8089" x="3819525" y="3482975"/>
          <p14:tracePt t="8097" x="3802063" y="3492500"/>
          <p14:tracePt t="8105" x="3775075" y="3492500"/>
          <p14:tracePt t="8113" x="3719513" y="3502025"/>
          <p14:tracePt t="8121" x="3665538" y="3502025"/>
          <p14:tracePt t="8129" x="3619500" y="3529013"/>
          <p14:tracePt t="8137" x="3582988" y="3529013"/>
          <p14:tracePt t="8145" x="3556000" y="3538538"/>
          <p14:tracePt t="8153" x="3536950" y="3538538"/>
          <p14:tracePt t="8161" x="3519488" y="3538538"/>
          <p14:tracePt t="8169" x="3509963" y="3538538"/>
          <p14:tracePt t="8411" x="3500438" y="3538538"/>
          <p14:tracePt t="8418" x="3446463" y="3538538"/>
          <p14:tracePt t="8425" x="3382963" y="3538538"/>
          <p14:tracePt t="8433" x="3354388" y="3538538"/>
          <p14:tracePt t="8441" x="3300413" y="3538538"/>
          <p14:tracePt t="8449" x="3244850" y="3538538"/>
          <p14:tracePt t="8457" x="3190875" y="3538538"/>
          <p14:tracePt t="8465" x="3117850" y="3538538"/>
          <p14:tracePt t="8474" x="3008313" y="3538538"/>
          <p14:tracePt t="8483" x="2935288" y="3538538"/>
          <p14:tracePt t="8491" x="2852738" y="3538538"/>
          <p14:tracePt t="8498" x="2798763" y="3538538"/>
          <p14:tracePt t="8506" x="2725738" y="3538538"/>
          <p14:tracePt t="8514" x="2671763" y="3538538"/>
          <p14:tracePt t="8522" x="2625725" y="3538538"/>
          <p14:tracePt t="8530" x="2589213" y="3538538"/>
          <p14:tracePt t="8539" x="2525713" y="3511550"/>
          <p14:tracePt t="8547" x="2506663" y="3502025"/>
          <p14:tracePt t="8554" x="2433638" y="3465513"/>
          <p14:tracePt t="8562" x="2389188" y="3455988"/>
          <p14:tracePt t="8571" x="2324100" y="3392488"/>
          <p14:tracePt t="8578" x="2206625" y="3346450"/>
          <p14:tracePt t="8587" x="2097088" y="3302000"/>
          <p14:tracePt t="8594" x="1960563" y="3246438"/>
          <p14:tracePt t="8604" x="1804988" y="3163888"/>
          <p14:tracePt t="8610" x="1658938" y="3119438"/>
          <p14:tracePt t="8620" x="1595438" y="3100388"/>
          <p14:tracePt t="8626" x="1541463" y="3082925"/>
          <p14:tracePt t="8637" x="1476375" y="3046413"/>
          <p14:tracePt t="8642" x="1439863" y="3027363"/>
          <p14:tracePt t="8650" x="1422400" y="3009900"/>
          <p14:tracePt t="8674" x="1422400" y="3000375"/>
          <p14:tracePt t="8682" x="1422400" y="2963863"/>
          <p14:tracePt t="8690" x="1422400" y="2917825"/>
          <p14:tracePt t="8698" x="1449388" y="2890838"/>
          <p14:tracePt t="8706" x="1531938" y="2854325"/>
          <p14:tracePt t="8714" x="1568450" y="2836863"/>
          <p14:tracePt t="8723" x="1677988" y="2827338"/>
          <p14:tracePt t="8730" x="1795463" y="2827338"/>
          <p14:tracePt t="8740" x="1914525" y="2827338"/>
          <p14:tracePt t="8746" x="2143125" y="2827338"/>
          <p14:tracePt t="8754" x="2324100" y="2827338"/>
          <p14:tracePt t="8762" x="2579688" y="2854325"/>
          <p14:tracePt t="8771" x="2971800" y="2917825"/>
          <p14:tracePt t="8778" x="3490913" y="3036888"/>
          <p14:tracePt t="8787" x="3919538" y="3127375"/>
          <p14:tracePt t="8794" x="4321175" y="3200400"/>
          <p14:tracePt t="8803" x="4740275" y="3236913"/>
          <p14:tracePt t="8810" x="5168900" y="3309938"/>
          <p14:tracePt t="8820" x="5616575" y="3429000"/>
          <p14:tracePt t="8826" x="5907088" y="3482975"/>
          <p14:tracePt t="8837" x="6245225" y="3592513"/>
          <p14:tracePt t="8842" x="6408738" y="3638550"/>
          <p14:tracePt t="8850" x="6564313" y="3694113"/>
          <p14:tracePt t="8857" x="6727825" y="3757613"/>
          <p14:tracePt t="8865" x="6892925" y="3803650"/>
          <p14:tracePt t="8873" x="6992938" y="3857625"/>
          <p14:tracePt t="8886" x="7129463" y="3884613"/>
          <p14:tracePt t="8889" x="7275513" y="3948113"/>
          <p14:tracePt t="8897" x="7429500" y="3994150"/>
          <p14:tracePt t="8905" x="7575550" y="4040188"/>
          <p14:tracePt t="8913" x="7721600" y="4086225"/>
          <p14:tracePt t="8921" x="7821613" y="4113213"/>
          <p14:tracePt t="8929" x="7904163" y="4140200"/>
          <p14:tracePt t="8937" x="7940675" y="4149725"/>
          <p14:tracePt t="8945" x="7967663" y="4149725"/>
          <p14:tracePt t="9011" x="7958138" y="4149725"/>
          <p14:tracePt t="9017" x="7921625" y="4149725"/>
          <p14:tracePt t="9025" x="7877175" y="4159250"/>
          <p14:tracePt t="9033" x="7858125" y="4159250"/>
          <p14:tracePt t="9041" x="7804150" y="4167188"/>
          <p14:tracePt t="9049" x="7748588" y="4167188"/>
          <p14:tracePt t="9057" x="7685088" y="4195763"/>
          <p14:tracePt t="9066" x="7631113" y="4195763"/>
          <p14:tracePt t="9074" x="7539038" y="4195763"/>
          <p14:tracePt t="9082" x="7466013" y="4195763"/>
          <p14:tracePt t="9090" x="7392988" y="4195763"/>
          <p14:tracePt t="9098" x="7265988" y="4195763"/>
          <p14:tracePt t="9106" x="7175500" y="4195763"/>
          <p14:tracePt t="9114" x="7083425" y="4195763"/>
          <p14:tracePt t="9122" x="7000875" y="4186238"/>
          <p14:tracePt t="9130" x="6946900" y="4176713"/>
          <p14:tracePt t="9138" x="6900863" y="4176713"/>
          <p14:tracePt t="9146" x="6883400" y="4176713"/>
          <p14:tracePt t="9219" x="6864350" y="4186238"/>
          <p14:tracePt t="9227" x="6846888" y="4203700"/>
          <p14:tracePt t="9235" x="6819900" y="4240213"/>
          <p14:tracePt t="9243" x="6783388" y="4249738"/>
          <p14:tracePt t="9251" x="6727825" y="4286250"/>
          <p14:tracePt t="9258" x="6664325" y="4322763"/>
          <p14:tracePt t="9267" x="6581775" y="4359275"/>
          <p14:tracePt t="9276" x="6472238" y="4395788"/>
          <p14:tracePt t="9283" x="6372225" y="4432300"/>
          <p14:tracePt t="9292" x="6272213" y="4459288"/>
          <p14:tracePt t="9298" x="6162675" y="4505325"/>
          <p14:tracePt t="9308" x="6062663" y="4514850"/>
          <p14:tracePt t="9314" x="5989638" y="4541838"/>
          <p14:tracePt t="9323" x="5926138" y="4568825"/>
          <p14:tracePt t="9330" x="5880100" y="4578350"/>
          <p14:tracePt t="9339" x="5853113" y="4595813"/>
          <p14:tracePt t="9346" x="5807075" y="4624388"/>
          <p14:tracePt t="9354" x="5797550" y="4624388"/>
          <p14:tracePt t="9362" x="5780088" y="4624388"/>
          <p14:tracePt t="9370" x="5761038" y="4632325"/>
          <p14:tracePt t="9386" x="5761038" y="4641850"/>
          <p14:tracePt t="9403" x="5734050" y="4651375"/>
          <p14:tracePt t="9410" x="5697538" y="4668838"/>
          <p14:tracePt t="9420" x="5670550" y="4687888"/>
          <p14:tracePt t="9426" x="5661025" y="4687888"/>
          <p14:tracePt t="9436" x="5624513" y="4705350"/>
          <p14:tracePt t="9442" x="5607050" y="4724400"/>
          <p14:tracePt t="9450" x="5588000" y="4724400"/>
          <p14:tracePt t="9458" x="5580063" y="4732338"/>
          <p14:tracePt t="9466" x="5570538" y="4732338"/>
          <p14:tracePt t="9474" x="5561013" y="4741863"/>
          <p14:tracePt t="9482" x="5551488" y="4741863"/>
          <p14:tracePt t="9505" x="5543550" y="4741863"/>
          <p14:tracePt t="9513" x="5534025" y="4741863"/>
          <p14:tracePt t="9521" x="5524500" y="4741863"/>
          <p14:tracePt t="9529" x="5514975" y="4741863"/>
          <p14:tracePt t="9537" x="5497513" y="4741863"/>
          <p14:tracePt t="9553" x="5487988" y="4741863"/>
          <p14:tracePt t="9561" x="5478463" y="4741863"/>
          <p14:tracePt t="9569" x="5470525" y="4741863"/>
          <p14:tracePt t="9578" x="5461000" y="4741863"/>
          <p14:tracePt t="9611" x="5451475" y="4741863"/>
          <p14:tracePt t="9619" x="5424488" y="4741863"/>
          <p14:tracePt t="9627" x="5405438" y="4741863"/>
          <p14:tracePt t="9637" x="5378450" y="4741863"/>
          <p14:tracePt t="9643" x="5368925" y="4741863"/>
          <p14:tracePt t="9651" x="5334000" y="4741863"/>
          <p14:tracePt t="9659" x="5297488" y="4741863"/>
          <p14:tracePt t="9667" x="5241925" y="4705350"/>
          <p14:tracePt t="9675" x="5232400" y="4705350"/>
          <p14:tracePt t="9683" x="5214938" y="4705350"/>
          <p14:tracePt t="9690" x="5195888" y="4697413"/>
          <p14:tracePt t="9699" x="5187950" y="4697413"/>
          <p14:tracePt t="9708" x="5178425" y="4687888"/>
          <p14:tracePt t="9738" x="5168900" y="4687888"/>
          <p14:tracePt t="9754" x="5141913" y="4660900"/>
          <p14:tracePt t="9771" x="5141913" y="4651375"/>
          <p14:tracePt t="9779" x="5141913" y="4632325"/>
          <p14:tracePt t="9787" x="5141913" y="4624388"/>
          <p14:tracePt t="9795" x="5141913" y="4587875"/>
          <p14:tracePt t="9805" x="5141913" y="4568825"/>
          <p14:tracePt t="9809" x="5141913" y="4532313"/>
          <p14:tracePt t="9821" x="5141913" y="4505325"/>
          <p14:tracePt t="9827" x="5141913" y="4478338"/>
          <p14:tracePt t="9838" x="5141913" y="4432300"/>
          <p14:tracePt t="9843" x="5151438" y="4386263"/>
          <p14:tracePt t="9852" x="5178425" y="4340225"/>
          <p14:tracePt t="9857" x="5214938" y="4295775"/>
          <p14:tracePt t="9865" x="5224463" y="4268788"/>
          <p14:tracePt t="9873" x="5241925" y="4232275"/>
          <p14:tracePt t="9886" x="5260975" y="4213225"/>
          <p14:tracePt t="9889" x="5278438" y="4195763"/>
          <p14:tracePt t="9897" x="5297488" y="4186238"/>
          <p14:tracePt t="9905" x="5341938" y="4167188"/>
          <p14:tracePt t="9913" x="5405438" y="4140200"/>
          <p14:tracePt t="9921" x="5451475" y="4103688"/>
          <p14:tracePt t="9929" x="5478463" y="4103688"/>
          <p14:tracePt t="9937" x="5543550" y="4094163"/>
          <p14:tracePt t="9945" x="5580063" y="4086225"/>
          <p14:tracePt t="9953" x="5624513" y="4086225"/>
          <p14:tracePt t="9961" x="5643563" y="4076700"/>
          <p14:tracePt t="9970" x="5670550" y="4076700"/>
          <p14:tracePt t="9978" x="5688013" y="4057650"/>
          <p14:tracePt t="9986" x="5716588" y="4057650"/>
          <p14:tracePt t="9994" x="5724525" y="4057650"/>
          <p14:tracePt t="10003" x="5753100" y="4057650"/>
          <p14:tracePt t="10010" x="5770563" y="4057650"/>
          <p14:tracePt t="10020" x="5780088" y="4057650"/>
          <p14:tracePt t="10026" x="5807075" y="4057650"/>
          <p14:tracePt t="10036" x="5816600" y="4057650"/>
          <p14:tracePt t="10042" x="5853113" y="4057650"/>
          <p14:tracePt t="10050" x="5862638" y="4057650"/>
          <p14:tracePt t="10058" x="5899150" y="4057650"/>
          <p14:tracePt t="10066" x="5916613" y="4067175"/>
          <p14:tracePt t="10074" x="5962650" y="4094163"/>
          <p14:tracePt t="10090" x="5980113" y="4122738"/>
          <p14:tracePt t="10098" x="5999163" y="4130675"/>
          <p14:tracePt t="10131" x="5999163" y="4149725"/>
          <p14:tracePt t="10139" x="5999163" y="4176713"/>
          <p14:tracePt t="10147" x="5972175" y="4213225"/>
          <p14:tracePt t="10154" x="5926138" y="4249738"/>
          <p14:tracePt t="10163" x="5899150" y="4268788"/>
          <p14:tracePt t="10171" x="5843588" y="4276725"/>
          <p14:tracePt t="10178" x="5826125" y="4295775"/>
          <p14:tracePt t="10187" x="5789613" y="4303713"/>
          <p14:tracePt t="10195" x="5780088" y="4313238"/>
          <p14:tracePt t="10205" x="5753100" y="4322763"/>
          <p14:tracePt t="10211" x="5734050" y="4340225"/>
          <p14:tracePt t="10221" x="5734050" y="4349750"/>
          <p14:tracePt t="10238" x="5716588" y="4359275"/>
          <p14:tracePt t="10242" x="5697538" y="4368800"/>
          <p14:tracePt t="10251" x="5661025" y="4395788"/>
          <p14:tracePt t="10260" x="5643563" y="4405313"/>
          <p14:tracePt t="10267" x="5616575" y="4405313"/>
          <p14:tracePt t="10275" x="5561013" y="4413250"/>
          <p14:tracePt t="10283" x="5507038" y="4413250"/>
          <p14:tracePt t="10290" x="5461000" y="4422775"/>
          <p14:tracePt t="10298" x="5405438" y="4422775"/>
          <p14:tracePt t="10306" x="5360988" y="4441825"/>
          <p14:tracePt t="10314" x="5305425" y="4441825"/>
          <p14:tracePt t="10321" x="5268913" y="4441825"/>
          <p14:tracePt t="10330" x="5251450" y="4449763"/>
          <p14:tracePt t="10338" x="5232400" y="4449763"/>
          <p14:tracePt t="10354" x="5224463" y="4449763"/>
          <p14:tracePt t="10362" x="5214938" y="4449763"/>
          <p14:tracePt t="10370" x="5195888" y="4449763"/>
          <p14:tracePt t="10378" x="5178425" y="4459288"/>
          <p14:tracePt t="10386" x="5151438" y="4459288"/>
          <p14:tracePt t="10394" x="5122863" y="4478338"/>
          <p14:tracePt t="10403" x="5086350" y="4478338"/>
          <p14:tracePt t="10410" x="5049838" y="4478338"/>
          <p14:tracePt t="10420" x="4995863" y="4478338"/>
          <p14:tracePt t="10426" x="4941888" y="4478338"/>
          <p14:tracePt t="10436" x="4905375" y="4478338"/>
          <p14:tracePt t="10442" x="4876800" y="4478338"/>
          <p14:tracePt t="10450" x="4868863" y="4478338"/>
          <p14:tracePt t="10458" x="4849813" y="4478338"/>
          <p14:tracePt t="10466" x="4840288" y="4478338"/>
          <p14:tracePt t="10474" x="4832350" y="4478338"/>
          <p14:tracePt t="10482" x="4822825" y="4478338"/>
          <p14:tracePt t="10498" x="4813300" y="4468813"/>
          <p14:tracePt t="10506" x="4813300" y="4459288"/>
          <p14:tracePt t="10514" x="4803775" y="4432300"/>
          <p14:tracePt t="10530" x="4795838" y="4413250"/>
          <p14:tracePt t="10538" x="4795838" y="4376738"/>
          <p14:tracePt t="10546" x="4795838" y="4359275"/>
          <p14:tracePt t="10554" x="4795838" y="4322763"/>
          <p14:tracePt t="10562" x="4795838" y="4295775"/>
          <p14:tracePt t="10570" x="4813300" y="4249738"/>
          <p14:tracePt t="10578" x="4832350" y="4240213"/>
          <p14:tracePt t="10586" x="4876800" y="4195763"/>
          <p14:tracePt t="10594" x="4932363" y="4176713"/>
          <p14:tracePt t="10602" x="5014913" y="4149725"/>
          <p14:tracePt t="10610" x="5114925" y="4122738"/>
          <p14:tracePt t="10620" x="5168900" y="4122738"/>
          <p14:tracePt t="10625" x="5241925" y="4103688"/>
          <p14:tracePt t="10634" x="5314950" y="4103688"/>
          <p14:tracePt t="10641" x="5387975" y="4103688"/>
          <p14:tracePt t="10649" x="5451475" y="4103688"/>
          <p14:tracePt t="10657" x="5507038" y="4103688"/>
          <p14:tracePt t="10665" x="5534025" y="4103688"/>
          <p14:tracePt t="10673" x="5588000" y="4103688"/>
          <p14:tracePt t="10682" x="5616575" y="4103688"/>
          <p14:tracePt t="10691" x="5634038" y="4103688"/>
          <p14:tracePt t="10698" x="5653088" y="4103688"/>
          <p14:tracePt t="10706" x="5670550" y="4103688"/>
          <p14:tracePt t="10715" x="5707063" y="4103688"/>
          <p14:tracePt t="10723" x="5724525" y="4103688"/>
          <p14:tracePt t="10731" x="5761038" y="4103688"/>
          <p14:tracePt t="10738" x="5780088" y="4103688"/>
          <p14:tracePt t="10747" x="5807075" y="4130675"/>
          <p14:tracePt t="10763" x="5826125" y="4149725"/>
          <p14:tracePt t="10771" x="5834063" y="4176713"/>
          <p14:tracePt t="10778" x="5834063" y="4186238"/>
          <p14:tracePt t="10787" x="5834063" y="4195763"/>
          <p14:tracePt t="10794" x="5834063" y="4213225"/>
          <p14:tracePt t="10810" x="5834063" y="4222750"/>
          <p14:tracePt t="10821" x="5834063" y="4232275"/>
          <p14:tracePt t="10826" x="5834063" y="4249738"/>
          <p14:tracePt t="10837" x="5834063" y="4259263"/>
          <p14:tracePt t="10842" x="5834063" y="4268788"/>
          <p14:tracePt t="10858" x="5834063" y="4295775"/>
          <p14:tracePt t="10866" x="5834063" y="4313238"/>
          <p14:tracePt t="10874" x="5807075" y="4340225"/>
          <p14:tracePt t="10882" x="5789613" y="4368800"/>
          <p14:tracePt t="10890" x="5753100" y="4376738"/>
          <p14:tracePt t="10898" x="5716588" y="4405313"/>
          <p14:tracePt t="10906" x="5680075" y="4413250"/>
          <p14:tracePt t="10914" x="5653088" y="4422775"/>
          <p14:tracePt t="10922" x="5624513" y="4432300"/>
          <p14:tracePt t="10930" x="5588000" y="4432300"/>
          <p14:tracePt t="10938" x="5551488" y="4449763"/>
          <p14:tracePt t="10954" x="5534025" y="4459288"/>
          <p14:tracePt t="10962" x="5524500" y="4459288"/>
          <p14:tracePt t="10969" x="5514975" y="4459288"/>
          <p14:tracePt t="10994" x="5507038" y="4459288"/>
          <p14:tracePt t="11002" x="5497513" y="4468813"/>
          <p14:tracePt t="11010" x="5478463" y="4468813"/>
          <p14:tracePt t="11021" x="5478463" y="4478338"/>
          <p14:tracePt t="11036" x="5470525" y="4478338"/>
          <p14:tracePt t="11042" x="5434013" y="4486275"/>
          <p14:tracePt t="11050" x="5424488" y="4495800"/>
          <p14:tracePt t="11058" x="5414963" y="4495800"/>
          <p14:tracePt t="11066" x="5397500" y="4495800"/>
          <p14:tracePt t="11074" x="5387975" y="4495800"/>
          <p14:tracePt t="11555" x="5368925" y="4495800"/>
          <p14:tracePt t="11563" x="5314950" y="4495800"/>
          <p14:tracePt t="11570" x="5260975" y="4495800"/>
          <p14:tracePt t="11578" x="5205413" y="4495800"/>
          <p14:tracePt t="11587" x="5168900" y="4495800"/>
          <p14:tracePt t="11594" x="5122863" y="4495800"/>
          <p14:tracePt t="11604" x="5105400" y="4495800"/>
          <p14:tracePt t="11610" x="5078413" y="4495800"/>
          <p14:tracePt t="12355" x="5114925" y="4495800"/>
          <p14:tracePt t="12362" x="5168900" y="4486275"/>
          <p14:tracePt t="12370" x="5268913" y="4441825"/>
          <p14:tracePt t="12378" x="5305425" y="4441825"/>
          <p14:tracePt t="12387" x="5378450" y="4432300"/>
          <p14:tracePt t="12394" x="5434013" y="4432300"/>
          <p14:tracePt t="12403" x="5478463" y="4422775"/>
          <p14:tracePt t="12410" x="5507038" y="4422775"/>
          <p14:tracePt t="12421" x="5524500" y="4422775"/>
          <p14:tracePt t="12426" x="5534025" y="4422775"/>
          <p14:tracePt t="12971" x="5543550" y="4413250"/>
          <p14:tracePt t="13194" x="5561013" y="4405313"/>
          <p14:tracePt t="13210" x="5561013" y="4395788"/>
          <p14:tracePt t="13218" x="5561013" y="4386263"/>
          <p14:tracePt t="13250" x="5570538" y="4368800"/>
          <p14:tracePt t="13266" x="5580063" y="4359275"/>
          <p14:tracePt t="13274" x="5588000" y="4359275"/>
          <p14:tracePt t="13282" x="5597525" y="4359275"/>
          <p14:tracePt t="13290" x="5607050" y="4349750"/>
          <p14:tracePt t="15114" x="5616575" y="4340225"/>
          <p14:tracePt t="15121" x="5616575" y="4322763"/>
          <p14:tracePt t="16002" x="5616575" y="4313238"/>
          <p14:tracePt t="16835" x="5616575" y="4303713"/>
          <p14:tracePt t="16842" x="5616575" y="4295775"/>
          <p14:tracePt t="18978" x="5616575" y="4286250"/>
          <p14:tracePt t="18994" x="5616575" y="4276725"/>
          <p14:tracePt t="19002" x="5616575" y="4259263"/>
          <p14:tracePt t="19017" x="5616575" y="4240213"/>
          <p14:tracePt t="19034" x="5616575" y="4232275"/>
          <p14:tracePt t="19050" x="5616575" y="4222750"/>
          <p14:tracePt t="19081" x="5634038" y="4203700"/>
          <p14:tracePt t="19089" x="5643563" y="4195763"/>
          <p14:tracePt t="19097" x="5653088" y="4186238"/>
          <p14:tracePt t="19137" x="5670550" y="4186238"/>
          <p14:tracePt t="19162" x="5680075" y="4186238"/>
          <p14:tracePt t="19555" x="5643563" y="4186238"/>
          <p14:tracePt t="19562" x="5597525" y="4186238"/>
          <p14:tracePt t="19570" x="5570538" y="4186238"/>
          <p14:tracePt t="19578" x="5514975" y="4186238"/>
          <p14:tracePt t="19588" x="5478463" y="4186238"/>
          <p14:tracePt t="19594" x="5424488" y="4186238"/>
          <p14:tracePt t="19603" x="5378450" y="4186238"/>
          <p14:tracePt t="19610" x="5360988" y="4186238"/>
          <p14:tracePt t="19620" x="5324475" y="4176713"/>
          <p14:tracePt t="19626" x="5314950" y="4176713"/>
          <p14:tracePt t="19642" x="5297488" y="4176713"/>
          <p14:tracePt t="19689" x="5287963" y="4176713"/>
          <p14:tracePt t="19697" x="5251450" y="4176713"/>
          <p14:tracePt t="19705" x="5195888" y="4176713"/>
          <p14:tracePt t="19713" x="5141913" y="4176713"/>
          <p14:tracePt t="19721" x="5086350" y="4176713"/>
          <p14:tracePt t="19729" x="5032375" y="4176713"/>
          <p14:tracePt t="19737" x="4949825" y="4130675"/>
          <p14:tracePt t="19745" x="4868863" y="4103688"/>
          <p14:tracePt t="19753" x="4795838" y="4094163"/>
          <p14:tracePt t="19761" x="4730750" y="4067175"/>
          <p14:tracePt t="19769" x="4676775" y="4057650"/>
          <p14:tracePt t="19777" x="4640263" y="4049713"/>
          <p14:tracePt t="19786" x="4630738" y="4049713"/>
          <p14:tracePt t="19793" x="4622800" y="4040188"/>
          <p14:tracePt t="19986" x="4603750" y="4040188"/>
          <p14:tracePt t="19994" x="4594225" y="4040188"/>
          <p14:tracePt t="20001" x="4567238" y="4021138"/>
          <p14:tracePt t="20009" x="4549775" y="4013200"/>
          <p14:tracePt t="20017" x="4521200" y="4013200"/>
          <p14:tracePt t="20025" x="4484688" y="4003675"/>
          <p14:tracePt t="20035" x="4448175" y="3994150"/>
          <p14:tracePt t="20042" x="4413250" y="3994150"/>
          <p14:tracePt t="20052" x="4384675" y="3976688"/>
          <p14:tracePt t="20058" x="4357688" y="3957638"/>
          <p14:tracePt t="20066" x="4340225" y="3957638"/>
          <p14:tracePt t="20074" x="4311650" y="3948113"/>
          <p14:tracePt t="20082" x="4303713" y="3948113"/>
          <p14:tracePt t="20100" x="4294188" y="3948113"/>
          <p14:tracePt t="20106" x="4275138" y="3948113"/>
          <p14:tracePt t="20121" x="4267200" y="3948113"/>
          <p14:tracePt t="20137" x="4257675" y="3948113"/>
          <p14:tracePt t="20169" x="4230688" y="3948113"/>
          <p14:tracePt t="20177" x="4211638" y="3940175"/>
          <p14:tracePt t="20185" x="4194175" y="3921125"/>
          <p14:tracePt t="20194" x="4165600" y="3911600"/>
          <p14:tracePt t="20203" x="4157663" y="3911600"/>
          <p14:tracePt t="20210" x="4138613" y="3911600"/>
          <p14:tracePt t="20219" x="4121150" y="3903663"/>
          <p14:tracePt t="20226" x="4111625" y="3903663"/>
          <p14:tracePt t="20242" x="4102100" y="3903663"/>
          <p14:tracePt t="20306" x="4094163" y="3903663"/>
          <p14:tracePt t="20322" x="4084638" y="3903663"/>
          <p14:tracePt t="20330" x="4065588" y="3894138"/>
          <p14:tracePt t="20338" x="4057650" y="3894138"/>
          <p14:tracePt t="20346" x="4048125" y="3894138"/>
          <p14:tracePt t="20354" x="4029075" y="3894138"/>
          <p14:tracePt t="20362" x="4021138" y="3894138"/>
          <p14:tracePt t="20370" x="4011613" y="3894138"/>
          <p14:tracePt t="20378" x="3984625" y="3875088"/>
          <p14:tracePt t="21138" x="3992563" y="3875088"/>
          <p14:tracePt t="21154" x="4002088" y="3875088"/>
          <p14:tracePt t="21714" x="3965575" y="3875088"/>
          <p14:tracePt t="21730" x="3948113" y="3875088"/>
          <p14:tracePt t="21738" x="3929063" y="3875088"/>
          <p14:tracePt t="21746" x="3919538" y="3884613"/>
          <p14:tracePt t="21754" x="3911600" y="3884613"/>
          <p14:tracePt t="23586" x="3875088" y="3884613"/>
          <p14:tracePt t="23594" x="3838575" y="3884613"/>
          <p14:tracePt t="23602" x="3802063" y="3911600"/>
          <p14:tracePt t="23610" x="3775075" y="3930650"/>
          <p14:tracePt t="23619" x="3765550" y="3930650"/>
          <p14:tracePt t="23626" x="3746500" y="3930650"/>
          <p14:tracePt t="23636" x="3729038" y="3940175"/>
          <p14:tracePt t="24210" x="3738563" y="3940175"/>
          <p14:tracePt t="24242" x="3746500" y="3930650"/>
          <p14:tracePt t="24266" x="3746500" y="3921125"/>
          <p14:tracePt t="24274" x="3756025" y="3911600"/>
          <p14:tracePt t="24282" x="3756025" y="3903663"/>
          <p14:tracePt t="24530" x="3775075" y="3903663"/>
          <p14:tracePt t="24538" x="3810000" y="3921125"/>
          <p14:tracePt t="24546" x="3819525" y="3930650"/>
          <p14:tracePt t="24562" x="3846513" y="3948113"/>
          <p14:tracePt t="24570" x="3856038" y="3948113"/>
          <p14:tracePt t="24578" x="3865563" y="3948113"/>
          <p14:tracePt t="24587" x="3883025" y="3948113"/>
          <p14:tracePt t="24593" x="3892550" y="3957638"/>
          <p14:tracePt t="24610" x="3902075" y="3967163"/>
          <p14:tracePt t="25249" x="3911600" y="3967163"/>
          <p14:tracePt t="25257" x="3938588" y="3967163"/>
          <p14:tracePt t="25265" x="3956050" y="3967163"/>
          <p14:tracePt t="25273" x="3975100" y="3967163"/>
          <p14:tracePt t="25281" x="4002088" y="3967163"/>
          <p14:tracePt t="25305" x="4021138" y="3967163"/>
          <p14:tracePt t="25354" x="4029075" y="3967163"/>
          <p14:tracePt t="25361" x="4029075" y="3940175"/>
          <p14:tracePt t="25369" x="4029075" y="3921125"/>
          <p14:tracePt t="25377" x="4029075" y="3911600"/>
          <p14:tracePt t="25385" x="4021138" y="3903663"/>
          <p14:tracePt t="25393" x="4021138" y="3894138"/>
          <p14:tracePt t="25417" x="4021138" y="3884613"/>
          <p14:tracePt t="25434" x="4021138" y="3875088"/>
          <p14:tracePt t="25458" x="4021138" y="3857625"/>
          <p14:tracePt t="25467" x="4021138" y="3848100"/>
          <p14:tracePt t="25474" x="4011613" y="3848100"/>
          <p14:tracePt t="25490" x="4011613" y="3840163"/>
          <p14:tracePt t="25498" x="4011613" y="3811588"/>
          <p14:tracePt t="25506" x="4011613" y="3803650"/>
          <p14:tracePt t="25514" x="4011613" y="3794125"/>
          <p14:tracePt t="25530" x="4011613" y="3757613"/>
          <p14:tracePt t="25538" x="4011613" y="3730625"/>
          <p14:tracePt t="25546" x="4011613" y="3711575"/>
          <p14:tracePt t="25554" x="4011613" y="3684588"/>
          <p14:tracePt t="25562" x="4011613" y="3675063"/>
          <p14:tracePt t="25570" x="4011613" y="3665538"/>
          <p14:tracePt t="25578" x="4029075" y="3648075"/>
          <p14:tracePt t="25594" x="4048125" y="3629025"/>
          <p14:tracePt t="25603" x="4057650" y="3621088"/>
          <p14:tracePt t="25610" x="4065588" y="3611563"/>
          <p14:tracePt t="25619" x="4075113" y="3611563"/>
          <p14:tracePt t="25626" x="4084638" y="3602038"/>
          <p14:tracePt t="25636" x="4102100" y="3602038"/>
          <p14:tracePt t="25642" x="4121150" y="3584575"/>
          <p14:tracePt t="25652" x="4148138" y="3575050"/>
          <p14:tracePt t="25658" x="4175125" y="3565525"/>
          <p14:tracePt t="25669" x="4202113" y="3556000"/>
          <p14:tracePt t="25674" x="4248150" y="3538538"/>
          <p14:tracePt t="25682" x="4275138" y="3538538"/>
          <p14:tracePt t="25691" x="4303713" y="3511550"/>
          <p14:tracePt t="25698" x="4321175" y="3511550"/>
          <p14:tracePt t="25706" x="4348163" y="3502025"/>
          <p14:tracePt t="25714" x="4367213" y="3502025"/>
          <p14:tracePt t="25722" x="4413250" y="3482975"/>
          <p14:tracePt t="25730" x="4440238" y="3475038"/>
          <p14:tracePt t="25737" x="4476750" y="3475038"/>
          <p14:tracePt t="25746" x="4503738" y="3475038"/>
          <p14:tracePt t="25754" x="4530725" y="3475038"/>
          <p14:tracePt t="25762" x="4567238" y="3475038"/>
          <p14:tracePt t="25770" x="4622800" y="3475038"/>
          <p14:tracePt t="25778" x="4686300" y="3475038"/>
          <p14:tracePt t="25785" x="4740275" y="3492500"/>
          <p14:tracePt t="25794" x="4822825" y="3511550"/>
          <p14:tracePt t="25801" x="4922838" y="3548063"/>
          <p14:tracePt t="25810" x="4995863" y="3556000"/>
          <p14:tracePt t="25818" x="5095875" y="3584575"/>
          <p14:tracePt t="25826" x="5187950" y="3611563"/>
          <p14:tracePt t="25834" x="5287963" y="3638550"/>
          <p14:tracePt t="25842" x="5378450" y="3684588"/>
          <p14:tracePt t="25849" x="5424488" y="3694113"/>
          <p14:tracePt t="25857" x="5461000" y="3694113"/>
          <p14:tracePt t="25866" x="5507038" y="3702050"/>
          <p14:tracePt t="25979" x="5470525" y="3738563"/>
          <p14:tracePt t="25987" x="5405438" y="3748088"/>
          <p14:tracePt t="25994" x="5351463" y="3757613"/>
          <p14:tracePt t="26003" x="5260975" y="3757613"/>
          <p14:tracePt t="26010" x="5195888" y="3775075"/>
          <p14:tracePt t="26019" x="5086350" y="3775075"/>
          <p14:tracePt t="26026" x="4978400" y="3775075"/>
          <p14:tracePt t="26036" x="4849813" y="3775075"/>
          <p14:tracePt t="26042" x="4703763" y="3748088"/>
          <p14:tracePt t="26053" x="4576763" y="3721100"/>
          <p14:tracePt t="26058" x="4494213" y="3665538"/>
          <p14:tracePt t="26069" x="4430713" y="3629025"/>
          <p14:tracePt t="26074" x="4348163" y="3602038"/>
          <p14:tracePt t="26083" x="4303713" y="3592513"/>
          <p14:tracePt t="26092" x="4267200" y="3584575"/>
          <p14:tracePt t="26098" x="4230688" y="3575050"/>
          <p14:tracePt t="26171" x="4230688" y="3565525"/>
          <p14:tracePt t="26179" x="4230688" y="3556000"/>
          <p14:tracePt t="26186" x="4230688" y="3548063"/>
          <p14:tracePt t="26194" x="4230688" y="3538538"/>
          <p14:tracePt t="26203" x="4230688" y="3511550"/>
          <p14:tracePt t="26220" x="4248150" y="3502025"/>
          <p14:tracePt t="26226" x="4248150" y="3492500"/>
          <p14:tracePt t="26236" x="4257675" y="3492500"/>
          <p14:tracePt t="26242" x="4267200" y="3492500"/>
          <p14:tracePt t="26253" x="4294188" y="3475038"/>
          <p14:tracePt t="26258" x="4330700" y="3475038"/>
          <p14:tracePt t="26268" x="4384675" y="3475038"/>
          <p14:tracePt t="26273" x="4467225" y="3475038"/>
          <p14:tracePt t="26281" x="4540250" y="3475038"/>
          <p14:tracePt t="26289" x="4613275" y="3475038"/>
          <p14:tracePt t="26297" x="4740275" y="3475038"/>
          <p14:tracePt t="26305" x="4868863" y="3475038"/>
          <p14:tracePt t="26313" x="4995863" y="3492500"/>
          <p14:tracePt t="26321" x="5105400" y="3502025"/>
          <p14:tracePt t="26329" x="5205413" y="3529013"/>
          <p14:tracePt t="26337" x="5297488" y="3548063"/>
          <p14:tracePt t="26346" x="5360988" y="3556000"/>
          <p14:tracePt t="26356" x="5397500" y="3565525"/>
          <p14:tracePt t="26362" x="5424488" y="3584575"/>
          <p14:tracePt t="26441" x="5424488" y="3592513"/>
          <p14:tracePt t="26449" x="5424488" y="3621088"/>
          <p14:tracePt t="26465" x="5424488" y="3629025"/>
          <p14:tracePt t="26473" x="5424488" y="3638550"/>
          <p14:tracePt t="26481" x="5424488" y="3657600"/>
          <p14:tracePt t="26489" x="5414963" y="3657600"/>
          <p14:tracePt t="26497" x="5378450" y="3675063"/>
          <p14:tracePt t="26505" x="5341938" y="3675063"/>
          <p14:tracePt t="26514" x="5287963" y="3684588"/>
          <p14:tracePt t="26522" x="5251450" y="3684588"/>
          <p14:tracePt t="26529" x="5205413" y="3684588"/>
          <p14:tracePt t="26538" x="5151438" y="3684588"/>
          <p14:tracePt t="26546" x="5114925" y="3684588"/>
          <p14:tracePt t="26554" x="5059363" y="3684588"/>
          <p14:tracePt t="26562" x="5032375" y="3684588"/>
          <p14:tracePt t="26570" x="4986338" y="3684588"/>
          <p14:tracePt t="26578" x="4959350" y="3694113"/>
          <p14:tracePt t="26585" x="4949825" y="3694113"/>
          <p14:tracePt t="26794" x="4941888" y="3702050"/>
          <p14:tracePt t="26810" x="4941888" y="3711575"/>
          <p14:tracePt t="26834" x="4941888" y="3730625"/>
          <p14:tracePt t="26842" x="4949825" y="3738563"/>
          <p14:tracePt t="26849" x="4959350" y="3738563"/>
          <p14:tracePt t="26857" x="4986338" y="3748088"/>
          <p14:tracePt t="26866" x="4995863" y="3757613"/>
          <p14:tracePt t="26889" x="5014913" y="3757613"/>
          <p14:tracePt t="26901" x="5022850" y="3767138"/>
          <p14:tracePt t="26914" x="5041900" y="3775075"/>
          <p14:tracePt t="26930" x="5049838" y="3784600"/>
          <p14:tracePt t="26940" x="5068888" y="3803650"/>
          <p14:tracePt t="26946" x="5078413" y="3811588"/>
          <p14:tracePt t="26956" x="5078413" y="3821113"/>
          <p14:tracePt t="26962" x="5105400" y="3840163"/>
          <p14:tracePt t="26972" x="5114925" y="3867150"/>
          <p14:tracePt t="26978" x="5122863" y="3875088"/>
          <p14:tracePt t="26986" x="5122863" y="3894138"/>
          <p14:tracePt t="27002" x="5132388" y="3894138"/>
          <p14:tracePt t="27026" x="5132388" y="3903663"/>
          <p14:tracePt t="27035" x="5132388" y="3921125"/>
          <p14:tracePt t="27042" x="5132388" y="3930650"/>
          <p14:tracePt t="27058" x="5132388" y="3948113"/>
          <p14:tracePt t="27069" x="5132388" y="3967163"/>
          <p14:tracePt t="27085" x="5132388" y="3984625"/>
          <p14:tracePt t="27098" x="5132388" y="4003675"/>
          <p14:tracePt t="27106" x="5132388" y="4013200"/>
          <p14:tracePt t="27115" x="5132388" y="4021138"/>
          <p14:tracePt t="27121" x="5132388" y="4030663"/>
          <p14:tracePt t="27137" x="5132388" y="4049713"/>
          <p14:tracePt t="27161" x="5132388" y="4057650"/>
          <p14:tracePt t="27177" x="5132388" y="4067175"/>
          <p14:tracePt t="27194" x="5132388" y="4086225"/>
          <p14:tracePt t="27210" x="5132388" y="4094163"/>
          <p14:tracePt t="27226" x="5132388" y="4103688"/>
          <p14:tracePt t="27242" x="5132388" y="4113213"/>
          <p14:tracePt t="27275" x="5132388" y="4122738"/>
          <p14:tracePt t="27284" x="5132388" y="4130675"/>
          <p14:tracePt t="27290" x="5132388" y="4140200"/>
          <p14:tracePt t="27306" x="5141913" y="4159250"/>
          <p14:tracePt t="27314" x="5159375" y="4176713"/>
          <p14:tracePt t="27322" x="5168900" y="4186238"/>
          <p14:tracePt t="27330" x="5187950" y="4195763"/>
          <p14:tracePt t="27338" x="5195888" y="4203700"/>
          <p14:tracePt t="27346" x="5214938" y="4203700"/>
          <p14:tracePt t="27354" x="5260975" y="4232275"/>
          <p14:tracePt t="27362" x="5260975" y="4240213"/>
          <p14:tracePt t="27371" x="5287963" y="4249738"/>
          <p14:tracePt t="27378" x="5314950" y="4268788"/>
          <p14:tracePt t="27387" x="5334000" y="4276725"/>
          <p14:tracePt t="27394" x="5351463" y="4286250"/>
          <p14:tracePt t="27594" x="5351463" y="4295775"/>
          <p14:tracePt t="27602" x="5351463" y="4303713"/>
          <p14:tracePt t="27610" x="5351463" y="4313238"/>
          <p14:tracePt t="27626" x="5351463" y="4322763"/>
          <p14:tracePt t="27634" x="5351463" y="4332288"/>
          <p14:tracePt t="27642" x="5351463" y="4340225"/>
          <p14:tracePt t="27653" x="5341938" y="4349750"/>
          <p14:tracePt t="27668" x="5334000" y="4359275"/>
          <p14:tracePt t="27674" x="5324475" y="4376738"/>
          <p14:tracePt t="27682" x="5305425" y="4413250"/>
          <p14:tracePt t="27705" x="5297488" y="4413250"/>
          <p14:tracePt t="27713" x="5287963" y="4441825"/>
          <p14:tracePt t="27729" x="5278438" y="4449763"/>
          <p14:tracePt t="27745" x="5268913" y="4449763"/>
          <p14:tracePt t="27753" x="5260975" y="4449763"/>
          <p14:tracePt t="27769" x="5251450" y="4449763"/>
          <p14:tracePt t="27777" x="5232400" y="4449763"/>
          <p14:tracePt t="27785" x="5224463" y="4449763"/>
          <p14:tracePt t="27794" x="5205413" y="4449763"/>
          <p14:tracePt t="27802" x="5178425" y="4449763"/>
          <p14:tracePt t="27810" x="5168900" y="4449763"/>
          <p14:tracePt t="27819" x="5159375" y="4441825"/>
          <p14:tracePt t="27826" x="5132388" y="4432300"/>
          <p14:tracePt t="27835" x="5114925" y="4432300"/>
          <p14:tracePt t="27842" x="5086350" y="4422775"/>
          <p14:tracePt t="27853" x="5068888" y="4405313"/>
          <p14:tracePt t="27867" x="5041900" y="4386263"/>
          <p14:tracePt t="27873" x="5032375" y="4376738"/>
          <p14:tracePt t="27884" x="5014913" y="4376738"/>
          <p14:tracePt t="27889" x="4995863" y="4368800"/>
          <p14:tracePt t="27897" x="4978400" y="4349750"/>
          <p14:tracePt t="27905" x="4968875" y="4340225"/>
          <p14:tracePt t="27921" x="4959350" y="4332288"/>
          <p14:tracePt t="27953" x="4949825" y="4322763"/>
          <p14:tracePt t="27962" x="4941888" y="4313238"/>
          <p14:tracePt t="27971" x="4941888" y="4303713"/>
          <p14:tracePt t="27978" x="4941888" y="4276725"/>
          <p14:tracePt t="27987" x="4941888" y="4268788"/>
          <p14:tracePt t="27994" x="4941888" y="4240213"/>
          <p14:tracePt t="28010" x="4941888" y="4222750"/>
          <p14:tracePt t="28020" x="4941888" y="4213225"/>
          <p14:tracePt t="28027" x="4941888" y="4186238"/>
          <p14:tracePt t="28036" x="4949825" y="4176713"/>
          <p14:tracePt t="28059" x="4968875" y="4130675"/>
          <p14:tracePt t="28069" x="4978400" y="4130675"/>
          <p14:tracePt t="28075" x="5005388" y="4122738"/>
          <p14:tracePt t="28085" x="5032375" y="4122738"/>
          <p14:tracePt t="28091" x="5095875" y="4094163"/>
          <p14:tracePt t="28099" x="5132388" y="4094163"/>
          <p14:tracePt t="28106" x="5205413" y="4094163"/>
          <p14:tracePt t="28115" x="5260975" y="4094163"/>
          <p14:tracePt t="28122" x="5297488" y="4094163"/>
          <p14:tracePt t="28131" x="5341938" y="4094163"/>
          <p14:tracePt t="28139" x="5387975" y="4103688"/>
          <p14:tracePt t="28147" x="5414963" y="4122738"/>
          <p14:tracePt t="28156" x="5461000" y="4140200"/>
          <p14:tracePt t="28163" x="5461000" y="4149725"/>
          <p14:tracePt t="28194" x="5470525" y="4149725"/>
          <p14:tracePt t="28275" x="5478463" y="4159250"/>
          <p14:tracePt t="28283" x="5478463" y="4176713"/>
          <p14:tracePt t="28291" x="5478463" y="4186238"/>
          <p14:tracePt t="28306" x="5478463" y="4195763"/>
          <p14:tracePt t="28322" x="5478463" y="4213225"/>
          <p14:tracePt t="28331" x="5478463" y="4222750"/>
          <p14:tracePt t="28338" x="5478463" y="4232275"/>
          <p14:tracePt t="28346" x="5478463" y="4240213"/>
          <p14:tracePt t="28362" x="5478463" y="4249738"/>
          <p14:tracePt t="28370" x="5478463" y="4259263"/>
          <p14:tracePt t="28378" x="5478463" y="4268788"/>
          <p14:tracePt t="28386" x="5478463" y="4276725"/>
          <p14:tracePt t="28410" x="5478463" y="4286250"/>
          <p14:tracePt t="28419" x="5470525" y="4295775"/>
          <p14:tracePt t="28523" x="5470525" y="4303713"/>
          <p14:tracePt t="28537" x="5461000" y="4303713"/>
          <p14:tracePt t="28545" x="5441950" y="4303713"/>
          <p14:tracePt t="28561" x="5434013" y="4303713"/>
          <p14:tracePt t="28569" x="5424488" y="4303713"/>
          <p14:tracePt t="28577" x="5414963" y="4303713"/>
          <p14:tracePt t="28602" x="5405438" y="4303713"/>
          <p14:tracePt t="28610" x="5397500" y="4303713"/>
          <p14:tracePt t="28619" x="5378450" y="4313238"/>
          <p14:tracePt t="28642" x="5360988" y="4313238"/>
          <p14:tracePt t="28653" x="5351463" y="4313238"/>
          <p14:tracePt t="28690" x="5341938" y="4313238"/>
          <p14:tracePt t="28698" x="5334000" y="4322763"/>
          <p14:tracePt t="28730" x="5334000" y="4332288"/>
          <p14:tracePt t="28738" x="5324475" y="4340225"/>
          <p14:tracePt t="28746" x="5314950" y="4340225"/>
          <p14:tracePt t="28754" x="5305425" y="4340225"/>
          <p14:tracePt t="28762" x="5297488" y="4349750"/>
          <p14:tracePt t="28770" x="5278438" y="4349750"/>
          <p14:tracePt t="28778" x="5268913" y="4349750"/>
          <p14:tracePt t="28802" x="5260975" y="4359275"/>
          <p14:tracePt t="28810" x="5241925" y="4359275"/>
          <p14:tracePt t="28819" x="5232400" y="4359275"/>
          <p14:tracePt t="28826" x="5214938" y="4359275"/>
          <p14:tracePt t="28835" x="5195888" y="4359275"/>
          <p14:tracePt t="28843" x="5187950" y="4359275"/>
          <p14:tracePt t="28849" x="5178425" y="4359275"/>
          <p14:tracePt t="28857" x="5168900" y="4359275"/>
          <p14:tracePt t="28866" x="5151438" y="4359275"/>
          <p14:tracePt t="28873" x="5141913" y="4359275"/>
          <p14:tracePt t="28882" x="5122863" y="4359275"/>
          <p14:tracePt t="28901" x="5086350" y="4340225"/>
          <p14:tracePt t="28905" x="5059363" y="4332288"/>
          <p14:tracePt t="28913" x="5049838" y="4332288"/>
          <p14:tracePt t="29035" x="5041900" y="4332288"/>
          <p14:tracePt t="29747" x="5049838" y="4332288"/>
          <p14:tracePt t="29753" x="5059363" y="4332288"/>
          <p14:tracePt t="29769" x="5068888" y="4332288"/>
          <p14:tracePt t="29777" x="5086350" y="4332288"/>
          <p14:tracePt t="29906" x="5095875" y="4322763"/>
          <p14:tracePt t="30362" x="5105400" y="4322763"/>
          <p14:tracePt t="30369" x="5159375" y="4322763"/>
          <p14:tracePt t="30377" x="5224463" y="4322763"/>
          <p14:tracePt t="30385" x="5278438" y="4322763"/>
          <p14:tracePt t="30393" x="5368925" y="4322763"/>
          <p14:tracePt t="30401" x="5441950" y="4322763"/>
          <p14:tracePt t="30409" x="5534025" y="4322763"/>
          <p14:tracePt t="30417" x="5624513" y="4322763"/>
          <p14:tracePt t="30426" x="5697538" y="4322763"/>
          <p14:tracePt t="30434" x="5780088" y="4295775"/>
          <p14:tracePt t="30442" x="5853113" y="4295775"/>
          <p14:tracePt t="30451" x="5899150" y="4295775"/>
          <p14:tracePt t="30458" x="5953125" y="4295775"/>
          <p14:tracePt t="30467" x="5989638" y="4295775"/>
          <p14:tracePt t="30474" x="6007100" y="4295775"/>
          <p14:tracePt t="30484" x="6043613" y="4295775"/>
          <p14:tracePt t="30490" x="6099175" y="4295775"/>
          <p14:tracePt t="30498" x="6162675" y="4295775"/>
          <p14:tracePt t="30506" x="6199188" y="4295775"/>
          <p14:tracePt t="30514" x="6245225" y="4295775"/>
          <p14:tracePt t="30522" x="6272213" y="4295775"/>
          <p14:tracePt t="30530" x="6299200" y="4295775"/>
          <p14:tracePt t="30538" x="6345238" y="4295775"/>
          <p14:tracePt t="30546" x="6399213" y="4295775"/>
          <p14:tracePt t="30554" x="6427788" y="4295775"/>
          <p14:tracePt t="30562" x="6464300" y="4295775"/>
          <p14:tracePt t="30570" x="6491288" y="4295775"/>
          <p14:tracePt t="30578" x="6527800" y="4295775"/>
          <p14:tracePt t="30585" x="6564313" y="4295775"/>
          <p14:tracePt t="30594" x="6610350" y="4295775"/>
          <p14:tracePt t="30602" x="6645275" y="4295775"/>
          <p14:tracePt t="30610" x="6718300" y="4295775"/>
          <p14:tracePt t="30617" x="6791325" y="4295775"/>
          <p14:tracePt t="30626" x="6846888" y="4295775"/>
          <p14:tracePt t="30635" x="6900863" y="4295775"/>
          <p14:tracePt t="30641" x="7010400" y="4295775"/>
          <p14:tracePt t="30651" x="7119938" y="4295775"/>
          <p14:tracePt t="30658" x="7265988" y="4295775"/>
          <p14:tracePt t="30667" x="7375525" y="4295775"/>
          <p14:tracePt t="30674" x="7466013" y="4295775"/>
          <p14:tracePt t="30683" x="7594600" y="4295775"/>
          <p14:tracePt t="30690" x="7740650" y="4295775"/>
          <p14:tracePt t="30698" x="7867650" y="4295775"/>
          <p14:tracePt t="30706" x="8031163" y="4295775"/>
          <p14:tracePt t="30714" x="8177213" y="4295775"/>
          <p14:tracePt t="30722" x="8323263" y="4295775"/>
          <p14:tracePt t="30730" x="8469313" y="4295775"/>
          <p14:tracePt t="30738" x="8596313" y="4295775"/>
          <p14:tracePt t="30746" x="8724900" y="4295775"/>
          <p14:tracePt t="30754" x="8834438" y="4295775"/>
          <p14:tracePt t="30762" x="8980488" y="4295775"/>
          <p14:tracePt t="30770" x="9107488" y="429577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71600" y="125413"/>
            <a:ext cx="7772400" cy="1143000"/>
          </a:xfrm>
        </p:spPr>
        <p:txBody>
          <a:bodyPr/>
          <a:lstStyle/>
          <a:p>
            <a:pPr eaLnBrk="1" hangingPunct="1"/>
            <a:r>
              <a:rPr lang="ja-JP" altLang="en-US" dirty="0"/>
              <a:t>Ｗｒｉｔｅ　Ｔｈｒｏｕｇｈ　Ｃａｃｈｅ</a:t>
            </a:r>
            <a:br>
              <a:rPr lang="ja-JP" altLang="en-US" dirty="0"/>
            </a:br>
            <a:r>
              <a:rPr lang="ja-JP" altLang="en-US" dirty="0"/>
              <a:t>（</a:t>
            </a:r>
            <a:r>
              <a:rPr lang="en-US" altLang="ja-JP" dirty="0"/>
              <a:t>Update type</a:t>
            </a:r>
            <a:r>
              <a:rPr lang="ja-JP" altLang="en-US" dirty="0"/>
              <a:t>）</a:t>
            </a:r>
          </a:p>
        </p:txBody>
      </p:sp>
      <p:sp>
        <p:nvSpPr>
          <p:cNvPr id="29699" name="Oval 3"/>
          <p:cNvSpPr>
            <a:spLocks noChangeArrowheads="1"/>
          </p:cNvSpPr>
          <p:nvPr/>
        </p:nvSpPr>
        <p:spPr bwMode="auto">
          <a:xfrm>
            <a:off x="1981200" y="548005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00" name="Rectangle 4"/>
          <p:cNvSpPr>
            <a:spLocks noChangeArrowheads="1"/>
          </p:cNvSpPr>
          <p:nvPr/>
        </p:nvSpPr>
        <p:spPr bwMode="auto">
          <a:xfrm>
            <a:off x="1981200" y="403225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01" name="Line 5"/>
          <p:cNvSpPr>
            <a:spLocks noChangeShapeType="1"/>
          </p:cNvSpPr>
          <p:nvPr/>
        </p:nvSpPr>
        <p:spPr bwMode="auto">
          <a:xfrm>
            <a:off x="2362200" y="50228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2" name="Line 6"/>
          <p:cNvSpPr>
            <a:spLocks noChangeShapeType="1"/>
          </p:cNvSpPr>
          <p:nvPr/>
        </p:nvSpPr>
        <p:spPr bwMode="auto">
          <a:xfrm>
            <a:off x="2362200" y="36512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3" name="AutoShape 7"/>
          <p:cNvSpPr>
            <a:spLocks noChangeArrowheads="1"/>
          </p:cNvSpPr>
          <p:nvPr/>
        </p:nvSpPr>
        <p:spPr bwMode="auto">
          <a:xfrm>
            <a:off x="304800" y="2889250"/>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9704" name="Group 8"/>
          <p:cNvGrpSpPr>
            <a:grpSpLocks/>
          </p:cNvGrpSpPr>
          <p:nvPr/>
        </p:nvGrpSpPr>
        <p:grpSpPr bwMode="auto">
          <a:xfrm>
            <a:off x="4876800" y="3651250"/>
            <a:ext cx="762000" cy="2514600"/>
            <a:chOff x="672" y="2208"/>
            <a:chExt cx="480" cy="1584"/>
          </a:xfrm>
        </p:grpSpPr>
        <p:sp>
          <p:nvSpPr>
            <p:cNvPr id="29731"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32"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33"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34"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05" name="Group 13"/>
          <p:cNvGrpSpPr>
            <a:grpSpLocks/>
          </p:cNvGrpSpPr>
          <p:nvPr/>
        </p:nvGrpSpPr>
        <p:grpSpPr bwMode="auto">
          <a:xfrm>
            <a:off x="3429000" y="3651250"/>
            <a:ext cx="762000" cy="2514600"/>
            <a:chOff x="672" y="2208"/>
            <a:chExt cx="480" cy="1584"/>
          </a:xfrm>
        </p:grpSpPr>
        <p:sp>
          <p:nvSpPr>
            <p:cNvPr id="29727"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28"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29"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30"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9706" name="Group 18"/>
          <p:cNvGrpSpPr>
            <a:grpSpLocks/>
          </p:cNvGrpSpPr>
          <p:nvPr/>
        </p:nvGrpSpPr>
        <p:grpSpPr bwMode="auto">
          <a:xfrm>
            <a:off x="6324600" y="3651250"/>
            <a:ext cx="762000" cy="2514600"/>
            <a:chOff x="672" y="2208"/>
            <a:chExt cx="480" cy="1584"/>
          </a:xfrm>
        </p:grpSpPr>
        <p:sp>
          <p:nvSpPr>
            <p:cNvPr id="29723"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24"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25"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26"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9707" name="Rectangle 23"/>
          <p:cNvSpPr>
            <a:spLocks noChangeArrowheads="1"/>
          </p:cNvSpPr>
          <p:nvPr/>
        </p:nvSpPr>
        <p:spPr bwMode="auto">
          <a:xfrm>
            <a:off x="3429000" y="212725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9708" name="Text Box 24"/>
          <p:cNvSpPr txBox="1">
            <a:spLocks noChangeArrowheads="1"/>
          </p:cNvSpPr>
          <p:nvPr/>
        </p:nvSpPr>
        <p:spPr bwMode="auto">
          <a:xfrm>
            <a:off x="2667000" y="311785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9709" name="Line 25"/>
          <p:cNvSpPr>
            <a:spLocks noChangeShapeType="1"/>
          </p:cNvSpPr>
          <p:nvPr/>
        </p:nvSpPr>
        <p:spPr bwMode="auto">
          <a:xfrm>
            <a:off x="4572000" y="27368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9710" name="Group 26"/>
          <p:cNvGrpSpPr>
            <a:grpSpLocks/>
          </p:cNvGrpSpPr>
          <p:nvPr/>
        </p:nvGrpSpPr>
        <p:grpSpPr bwMode="auto">
          <a:xfrm>
            <a:off x="1219200" y="3940175"/>
            <a:ext cx="962025" cy="633413"/>
            <a:chOff x="806" y="2078"/>
            <a:chExt cx="606" cy="399"/>
          </a:xfrm>
        </p:grpSpPr>
        <p:sp>
          <p:nvSpPr>
            <p:cNvPr id="29721"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9722"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9711" name="Text Box 29"/>
          <p:cNvSpPr txBox="1">
            <a:spLocks noChangeArrowheads="1"/>
          </p:cNvSpPr>
          <p:nvPr/>
        </p:nvSpPr>
        <p:spPr bwMode="auto">
          <a:xfrm>
            <a:off x="6384925" y="1558925"/>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sp>
        <p:nvSpPr>
          <p:cNvPr id="29712" name="Text Box 30"/>
          <p:cNvSpPr txBox="1">
            <a:spLocks noChangeArrowheads="1"/>
          </p:cNvSpPr>
          <p:nvPr/>
        </p:nvSpPr>
        <p:spPr bwMode="auto">
          <a:xfrm>
            <a:off x="2124075" y="4365625"/>
            <a:ext cx="417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6" name="Group 31"/>
          <p:cNvGrpSpPr>
            <a:grpSpLocks/>
          </p:cNvGrpSpPr>
          <p:nvPr/>
        </p:nvGrpSpPr>
        <p:grpSpPr bwMode="auto">
          <a:xfrm>
            <a:off x="1279525" y="4870450"/>
            <a:ext cx="930275" cy="622300"/>
            <a:chOff x="806" y="3068"/>
            <a:chExt cx="586" cy="392"/>
          </a:xfrm>
        </p:grpSpPr>
        <p:sp>
          <p:nvSpPr>
            <p:cNvPr id="29719" name="Line 32"/>
            <p:cNvSpPr>
              <a:spLocks noChangeShapeType="1"/>
            </p:cNvSpPr>
            <p:nvPr/>
          </p:nvSpPr>
          <p:spPr bwMode="auto">
            <a:xfrm flipV="1">
              <a:off x="1392" y="3068"/>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20" name="Text Box 33"/>
            <p:cNvSpPr txBox="1">
              <a:spLocks noChangeArrowheads="1"/>
            </p:cNvSpPr>
            <p:nvPr/>
          </p:nvSpPr>
          <p:spPr bwMode="auto">
            <a:xfrm>
              <a:off x="806" y="3210"/>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grpSp>
      <p:sp>
        <p:nvSpPr>
          <p:cNvPr id="308258" name="Line 34"/>
          <p:cNvSpPr>
            <a:spLocks noChangeShapeType="1"/>
          </p:cNvSpPr>
          <p:nvPr/>
        </p:nvSpPr>
        <p:spPr bwMode="auto">
          <a:xfrm flipV="1">
            <a:off x="2286000" y="2584450"/>
            <a:ext cx="2286000" cy="16002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8259" name="Text Box 35"/>
          <p:cNvSpPr txBox="1">
            <a:spLocks noChangeArrowheads="1"/>
          </p:cNvSpPr>
          <p:nvPr/>
        </p:nvSpPr>
        <p:spPr bwMode="auto">
          <a:xfrm>
            <a:off x="5076825" y="4365625"/>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solidFill>
                  <a:schemeClr val="tx2"/>
                </a:solidFill>
                <a:latin typeface="HGS創英角ｺﾞｼｯｸUB" panose="020B0900000000000000" pitchFamily="50" charset="-128"/>
                <a:ea typeface="HGS創英角ｺﾞｼｯｸUB" panose="020B0900000000000000" pitchFamily="50" charset="-128"/>
              </a:rPr>
              <a:t>V</a:t>
            </a:r>
            <a:endParaRPr lang="en-US" altLang="ja-JP" sz="2000">
              <a:latin typeface="HGS創英角ｺﾞｼｯｸUB" panose="020B0900000000000000" pitchFamily="50" charset="-128"/>
              <a:ea typeface="HGS創英角ｺﾞｼｯｸUB" panose="020B0900000000000000" pitchFamily="50" charset="-128"/>
            </a:endParaRPr>
          </a:p>
        </p:txBody>
      </p:sp>
      <p:sp>
        <p:nvSpPr>
          <p:cNvPr id="308260" name="Text Box 36"/>
          <p:cNvSpPr txBox="1">
            <a:spLocks noChangeArrowheads="1"/>
          </p:cNvSpPr>
          <p:nvPr/>
        </p:nvSpPr>
        <p:spPr bwMode="auto">
          <a:xfrm>
            <a:off x="3851275" y="3573463"/>
            <a:ext cx="2630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Monitoring (Snoop)</a:t>
            </a:r>
            <a:endParaRPr lang="en-US" altLang="ja-JP" sz="2000">
              <a:latin typeface="Times New Roman" panose="02020603050405020304" pitchFamily="18" charset="0"/>
            </a:endParaRPr>
          </a:p>
        </p:txBody>
      </p:sp>
      <p:sp>
        <p:nvSpPr>
          <p:cNvPr id="308261" name="Line 37"/>
          <p:cNvSpPr>
            <a:spLocks noChangeShapeType="1"/>
          </p:cNvSpPr>
          <p:nvPr/>
        </p:nvSpPr>
        <p:spPr bwMode="auto">
          <a:xfrm>
            <a:off x="4572000" y="2584450"/>
            <a:ext cx="685800" cy="1676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8262" name="Text Box 38"/>
          <p:cNvSpPr txBox="1">
            <a:spLocks noChangeArrowheads="1"/>
          </p:cNvSpPr>
          <p:nvPr/>
        </p:nvSpPr>
        <p:spPr bwMode="auto">
          <a:xfrm>
            <a:off x="5318125" y="4987925"/>
            <a:ext cx="1157288" cy="83185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Data is</a:t>
            </a:r>
          </a:p>
          <a:p>
            <a:pPr eaLnBrk="1" hangingPunct="1">
              <a:spcBef>
                <a:spcPct val="0"/>
              </a:spcBef>
              <a:buClrTx/>
              <a:buSzTx/>
              <a:buFontTx/>
              <a:buNone/>
            </a:pPr>
            <a:r>
              <a:rPr lang="en-US" altLang="ja-JP" sz="2400">
                <a:latin typeface="Times New Roman" panose="02020603050405020304" pitchFamily="18" charset="0"/>
              </a:rPr>
              <a:t>updated</a:t>
            </a:r>
          </a:p>
        </p:txBody>
      </p:sp>
      <p:pic>
        <p:nvPicPr>
          <p:cNvPr id="2" name="オーディオ 1">
            <a:hlinkClick r:id="" action="ppaction://media"/>
            <a:extLst>
              <a:ext uri="{FF2B5EF4-FFF2-40B4-BE49-F238E27FC236}">
                <a16:creationId xmlns:a16="http://schemas.microsoft.com/office/drawing/2014/main" id="{6C9FDAD4-23D4-40ED-ABE5-3CE759758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592"/>
    </mc:Choice>
    <mc:Fallback>
      <p:transition spd="slow" advTm="3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1" x="8897938" y="3375025"/>
          <p14:tracePt t="879" x="8770938" y="3346450"/>
          <p14:tracePt t="890" x="8642350" y="3346450"/>
          <p14:tracePt t="895" x="8496300" y="3338513"/>
          <p14:tracePt t="906" x="8350250" y="3338513"/>
          <p14:tracePt t="911" x="8196263" y="3302000"/>
          <p14:tracePt t="919" x="8050213" y="3292475"/>
          <p14:tracePt t="927" x="7940675" y="3265488"/>
          <p14:tracePt t="935" x="7831138" y="3246438"/>
          <p14:tracePt t="943" x="7767638" y="3246438"/>
          <p14:tracePt t="951" x="7748588" y="3228975"/>
          <p14:tracePt t="959" x="7731125" y="3219450"/>
          <p14:tracePt t="967" x="7721600" y="3219450"/>
          <p14:tracePt t="1686" x="7721600" y="3209925"/>
          <p14:tracePt t="1710" x="7721600" y="3200400"/>
          <p14:tracePt t="1719" x="7721600" y="3173413"/>
          <p14:tracePt t="1911" x="7721600" y="3163888"/>
          <p14:tracePt t="1918" x="7721600" y="3146425"/>
          <p14:tracePt t="1926" x="7721600" y="3136900"/>
          <p14:tracePt t="1966" x="7712075" y="3119438"/>
          <p14:tracePt t="1974" x="7675563" y="3119438"/>
          <p14:tracePt t="1983" x="7675563" y="3109913"/>
          <p14:tracePt t="1991" x="7648575" y="3109913"/>
          <p14:tracePt t="1999" x="7639050" y="3109913"/>
          <p14:tracePt t="2007" x="7612063" y="3090863"/>
          <p14:tracePt t="2015" x="7594600" y="3090863"/>
          <p14:tracePt t="2023" x="7548563" y="3090863"/>
          <p14:tracePt t="2031" x="7531100" y="3082925"/>
          <p14:tracePt t="2038" x="7494588" y="3073400"/>
          <p14:tracePt t="2047" x="7458075" y="3063875"/>
          <p14:tracePt t="2055" x="7429500" y="3063875"/>
          <p14:tracePt t="2063" x="7392988" y="3063875"/>
          <p14:tracePt t="2071" x="7329488" y="3036888"/>
          <p14:tracePt t="2079" x="7319963" y="3036888"/>
          <p14:tracePt t="2089" x="7275513" y="3036888"/>
          <p14:tracePt t="2095" x="7239000" y="3036888"/>
          <p14:tracePt t="2105" x="7192963" y="3036888"/>
          <p14:tracePt t="2111" x="7165975" y="3036888"/>
          <p14:tracePt t="2118" x="7138988" y="3027363"/>
          <p14:tracePt t="2126" x="7092950" y="3027363"/>
          <p14:tracePt t="2134" x="7065963" y="3017838"/>
          <p14:tracePt t="2142" x="7037388" y="3017838"/>
          <p14:tracePt t="2154" x="7019925" y="3017838"/>
          <p14:tracePt t="2158" x="6973888" y="3009900"/>
          <p14:tracePt t="2166" x="6964363" y="3009900"/>
          <p14:tracePt t="2174" x="6946900" y="3009900"/>
          <p14:tracePt t="2191" x="6937375" y="3009900"/>
          <p14:tracePt t="2216" x="6929438" y="3000375"/>
          <p14:tracePt t="2311" x="6919913" y="2990850"/>
          <p14:tracePt t="2319" x="6910388" y="2990850"/>
          <p14:tracePt t="2335" x="6883400" y="2973388"/>
          <p14:tracePt t="2351" x="6856413" y="2963863"/>
          <p14:tracePt t="2359" x="6837363" y="2946400"/>
          <p14:tracePt t="2367" x="6819900" y="2936875"/>
          <p14:tracePt t="2375" x="6800850" y="2927350"/>
          <p14:tracePt t="2383" x="6764338" y="2917825"/>
          <p14:tracePt t="2391" x="6746875" y="2909888"/>
          <p14:tracePt t="2399" x="6737350" y="2900363"/>
          <p14:tracePt t="2409" x="6718300" y="2890838"/>
          <p14:tracePt t="2415" x="6710363" y="2890838"/>
          <p14:tracePt t="2424" x="6700838" y="2881313"/>
          <p14:tracePt t="2439" x="6673850" y="2873375"/>
          <p14:tracePt t="2456" x="6664325" y="2873375"/>
          <p14:tracePt t="2479" x="6654800" y="2863850"/>
          <p14:tracePt t="2816" x="6654800" y="2854325"/>
          <p14:tracePt t="2823" x="6645275" y="2844800"/>
          <p14:tracePt t="3023" x="6637338" y="2844800"/>
          <p14:tracePt t="3039" x="6627813" y="2827338"/>
          <p14:tracePt t="3047" x="6618288" y="2817813"/>
          <p14:tracePt t="3055" x="6610350" y="2808288"/>
          <p14:tracePt t="3063" x="6591300" y="2790825"/>
          <p14:tracePt t="3072" x="6573838" y="2771775"/>
          <p14:tracePt t="3079" x="6564313" y="2763838"/>
          <p14:tracePt t="3089" x="6554788" y="2763838"/>
          <p14:tracePt t="3105" x="6545263" y="2754313"/>
          <p14:tracePt t="3111" x="6527800" y="2735263"/>
          <p14:tracePt t="3120" x="6527800" y="2727325"/>
          <p14:tracePt t="3127" x="6518275" y="2717800"/>
          <p14:tracePt t="3135" x="6508750" y="2708275"/>
          <p14:tracePt t="3144" x="6491288" y="2690813"/>
          <p14:tracePt t="3161" x="6481763" y="2662238"/>
          <p14:tracePt t="3167" x="6454775" y="2625725"/>
          <p14:tracePt t="3175" x="6427788" y="2581275"/>
          <p14:tracePt t="3183" x="6408738" y="2562225"/>
          <p14:tracePt t="3193" x="6391275" y="2535238"/>
          <p14:tracePt t="3199" x="6354763" y="2498725"/>
          <p14:tracePt t="3209" x="6345238" y="2489200"/>
          <p14:tracePt t="3223" x="6335713" y="2481263"/>
          <p14:tracePt t="3304" x="6335713" y="2471738"/>
          <p14:tracePt t="3312" x="6335713" y="2452688"/>
          <p14:tracePt t="3321" x="6318250" y="2435225"/>
          <p14:tracePt t="3329" x="6318250" y="2416175"/>
          <p14:tracePt t="3344" x="6318250" y="2408238"/>
          <p14:tracePt t="3352" x="6308725" y="2398713"/>
          <p14:tracePt t="3360" x="6299200" y="2389188"/>
          <p14:tracePt t="3375" x="6299200" y="2379663"/>
          <p14:tracePt t="3584" x="6299200" y="2362200"/>
          <p14:tracePt t="3591" x="6299200" y="2352675"/>
          <p14:tracePt t="3600" x="6299200" y="2335213"/>
          <p14:tracePt t="3608" x="6299200" y="2325688"/>
          <p14:tracePt t="3623" x="6299200" y="2316163"/>
          <p14:tracePt t="3632" x="6299200" y="2298700"/>
          <p14:tracePt t="3648" x="6299200" y="2289175"/>
          <p14:tracePt t="3656" x="6299200" y="2279650"/>
          <p14:tracePt t="3673" x="6308725" y="2270125"/>
          <p14:tracePt t="3680" x="6308725" y="2262188"/>
          <p14:tracePt t="3704" x="6308725" y="2243138"/>
          <p14:tracePt t="3712" x="6308725" y="2233613"/>
          <p14:tracePt t="3723" x="6308725" y="2225675"/>
          <p14:tracePt t="3728" x="6308725" y="2216150"/>
          <p14:tracePt t="3742" x="6308725" y="2206625"/>
          <p14:tracePt t="3767" x="6308725" y="2197100"/>
          <p14:tracePt t="3782" x="6308725" y="2179638"/>
          <p14:tracePt t="3791" x="6308725" y="2170113"/>
          <p14:tracePt t="3806" x="6308725" y="2160588"/>
          <p14:tracePt t="6439" x="6308725" y="2179638"/>
          <p14:tracePt t="6447" x="6308725" y="2233613"/>
          <p14:tracePt t="6455" x="6299200" y="2298700"/>
          <p14:tracePt t="6463" x="6226175" y="2379663"/>
          <p14:tracePt t="6471" x="6189663" y="2425700"/>
          <p14:tracePt t="6479" x="6126163" y="2462213"/>
          <p14:tracePt t="6488" x="6080125" y="2498725"/>
          <p14:tracePt t="6495" x="5980113" y="2562225"/>
          <p14:tracePt t="6505" x="5880100" y="2598738"/>
          <p14:tracePt t="6511" x="5770563" y="2644775"/>
          <p14:tracePt t="6521" x="5634038" y="2690813"/>
          <p14:tracePt t="6527" x="5487988" y="2717800"/>
          <p14:tracePt t="6535" x="5324475" y="2763838"/>
          <p14:tracePt t="6542" x="5151438" y="2827338"/>
          <p14:tracePt t="6550" x="4986338" y="2854325"/>
          <p14:tracePt t="6558" x="4840288" y="2900363"/>
          <p14:tracePt t="6566" x="4649788" y="2946400"/>
          <p14:tracePt t="6574" x="4540250" y="2990850"/>
          <p14:tracePt t="6582" x="4457700" y="3000375"/>
          <p14:tracePt t="6590" x="4384675" y="3000375"/>
          <p14:tracePt t="6598" x="4303713" y="3036888"/>
          <p14:tracePt t="6606" x="4175125" y="3054350"/>
          <p14:tracePt t="6614" x="4084638" y="3063875"/>
          <p14:tracePt t="6623" x="3992563" y="3082925"/>
          <p14:tracePt t="6631" x="3875088" y="3109913"/>
          <p14:tracePt t="6640" x="3819525" y="3119438"/>
          <p14:tracePt t="6647" x="3756025" y="3136900"/>
          <p14:tracePt t="6655" x="3692525" y="3155950"/>
          <p14:tracePt t="6663" x="3665538" y="3163888"/>
          <p14:tracePt t="6671" x="3656013" y="3173413"/>
          <p14:tracePt t="6678" x="3636963" y="3173413"/>
          <p14:tracePt t="6695" x="3609975" y="3182938"/>
          <p14:tracePt t="6751" x="3600450" y="3182938"/>
          <p14:tracePt t="6759" x="3592513" y="3182938"/>
          <p14:tracePt t="6767" x="3563938" y="3182938"/>
          <p14:tracePt t="6775" x="3556000" y="3182938"/>
          <p14:tracePt t="6783" x="3490913" y="3200400"/>
          <p14:tracePt t="6791" x="3446463" y="3219450"/>
          <p14:tracePt t="6799" x="3390900" y="3228975"/>
          <p14:tracePt t="6807" x="3327400" y="3246438"/>
          <p14:tracePt t="6815" x="3273425" y="3255963"/>
          <p14:tracePt t="6824" x="3190875" y="3292475"/>
          <p14:tracePt t="6831" x="3136900" y="3309938"/>
          <p14:tracePt t="6839" x="3071813" y="3319463"/>
          <p14:tracePt t="6847" x="3027363" y="3355975"/>
          <p14:tracePt t="6855" x="2998788" y="3365500"/>
          <p14:tracePt t="6863" x="2962275" y="3382963"/>
          <p14:tracePt t="6871" x="2954338" y="3392488"/>
          <p14:tracePt t="6879" x="2917825" y="3411538"/>
          <p14:tracePt t="6888" x="2908300" y="3419475"/>
          <p14:tracePt t="6895" x="2889250" y="3446463"/>
          <p14:tracePt t="6905" x="2889250" y="3455988"/>
          <p14:tracePt t="6911" x="2881313" y="3475038"/>
          <p14:tracePt t="6922" x="2871788" y="3492500"/>
          <p14:tracePt t="6927" x="2862263" y="3502025"/>
          <p14:tracePt t="6935" x="2852738" y="3519488"/>
          <p14:tracePt t="6943" x="2844800" y="3538538"/>
          <p14:tracePt t="6951" x="2825750" y="3575050"/>
          <p14:tracePt t="6959" x="2817813" y="3592513"/>
          <p14:tracePt t="6967" x="2808288" y="3638550"/>
          <p14:tracePt t="6975" x="2789238" y="3665538"/>
          <p14:tracePt t="6983" x="2781300" y="3684588"/>
          <p14:tracePt t="6991" x="2771775" y="3694113"/>
          <p14:tracePt t="7008" x="2771775" y="3711575"/>
          <p14:tracePt t="7031" x="2771775" y="3721100"/>
          <p14:tracePt t="7039" x="2762250" y="3730625"/>
          <p14:tracePt t="7047" x="2752725" y="3738563"/>
          <p14:tracePt t="7063" x="2744788" y="3748088"/>
          <p14:tracePt t="7071" x="2725738" y="3775075"/>
          <p14:tracePt t="7079" x="2698750" y="3811588"/>
          <p14:tracePt t="7088" x="2662238" y="3840163"/>
          <p14:tracePt t="7095" x="2635250" y="3857625"/>
          <p14:tracePt t="7105" x="2598738" y="3884613"/>
          <p14:tracePt t="7111" x="2543175" y="3921125"/>
          <p14:tracePt t="7121" x="2516188" y="3940175"/>
          <p14:tracePt t="7127" x="2489200" y="3948113"/>
          <p14:tracePt t="7143" x="2479675" y="3948113"/>
          <p14:tracePt t="7351" x="2489200" y="3948113"/>
          <p14:tracePt t="7368" x="2498725" y="3940175"/>
          <p14:tracePt t="7384" x="2498725" y="3930650"/>
          <p14:tracePt t="7391" x="2506663" y="3921125"/>
          <p14:tracePt t="7400" x="2516188" y="3921125"/>
          <p14:tracePt t="7407" x="2525713" y="3921125"/>
          <p14:tracePt t="7416" x="2543175" y="3894138"/>
          <p14:tracePt t="7431" x="2562225" y="3884613"/>
          <p14:tracePt t="7438" x="2589213" y="3867150"/>
          <p14:tracePt t="7447" x="2625725" y="3857625"/>
          <p14:tracePt t="7456" x="2662238" y="3840163"/>
          <p14:tracePt t="7463" x="2708275" y="3830638"/>
          <p14:tracePt t="7472" x="2735263" y="3821113"/>
          <p14:tracePt t="7479" x="2798763" y="3811588"/>
          <p14:tracePt t="7488" x="2817813" y="3784600"/>
          <p14:tracePt t="7495" x="2852738" y="3775075"/>
          <p14:tracePt t="7505" x="2898775" y="3767138"/>
          <p14:tracePt t="7511" x="2917825" y="3757613"/>
          <p14:tracePt t="7521" x="2925763" y="3757613"/>
          <p14:tracePt t="8151" x="2944813" y="3757613"/>
          <p14:tracePt t="8158" x="2971800" y="3757613"/>
          <p14:tracePt t="8166" x="3027363" y="3757613"/>
          <p14:tracePt t="8174" x="3044825" y="3757613"/>
          <p14:tracePt t="8182" x="3081338" y="3748088"/>
          <p14:tracePt t="8190" x="3090863" y="3738563"/>
          <p14:tracePt t="8198" x="3127375" y="3738563"/>
          <p14:tracePt t="8206" x="3136900" y="3738563"/>
          <p14:tracePt t="8223" x="3144838" y="3738563"/>
          <p14:tracePt t="8423" x="3127375" y="3738563"/>
          <p14:tracePt t="8431" x="3117850" y="3738563"/>
          <p14:tracePt t="8439" x="3100388" y="3730625"/>
          <p14:tracePt t="8575" x="3127375" y="3730625"/>
          <p14:tracePt t="8583" x="3144838" y="3730625"/>
          <p14:tracePt t="8590" x="3181350" y="3738563"/>
          <p14:tracePt t="8598" x="3244850" y="3738563"/>
          <p14:tracePt t="8606" x="3281363" y="3767138"/>
          <p14:tracePt t="8614" x="3317875" y="3767138"/>
          <p14:tracePt t="8622" x="3346450" y="3767138"/>
          <p14:tracePt t="8630" x="3354388" y="3767138"/>
          <p14:tracePt t="8992" x="3346450" y="3767138"/>
          <p14:tracePt t="9240" x="3382963" y="3794125"/>
          <p14:tracePt t="9248" x="3436938" y="3794125"/>
          <p14:tracePt t="9255" x="3519488" y="3794125"/>
          <p14:tracePt t="9262" x="3609975" y="3803650"/>
          <p14:tracePt t="9270" x="3738563" y="3821113"/>
          <p14:tracePt t="9278" x="3792538" y="3821113"/>
          <p14:tracePt t="9286" x="3911600" y="3848100"/>
          <p14:tracePt t="9294" x="3984625" y="3867150"/>
          <p14:tracePt t="9303" x="4057650" y="3867150"/>
          <p14:tracePt t="9310" x="4138613" y="3875088"/>
          <p14:tracePt t="9319" x="4175125" y="3884613"/>
          <p14:tracePt t="9326" x="4202113" y="3884613"/>
          <p14:tracePt t="9334" x="4221163" y="3884613"/>
          <p14:tracePt t="10270" x="4230688" y="3875088"/>
          <p14:tracePt t="10278" x="4230688" y="3848100"/>
          <p14:tracePt t="10286" x="4230688" y="3803650"/>
          <p14:tracePt t="10294" x="4221163" y="3767138"/>
          <p14:tracePt t="10303" x="4221163" y="3721100"/>
          <p14:tracePt t="10311" x="4221163" y="3711575"/>
          <p14:tracePt t="10320" x="4221163" y="3702050"/>
          <p14:tracePt t="10343" x="4221163" y="3675063"/>
          <p14:tracePt t="10352" x="4221163" y="3665538"/>
          <p14:tracePt t="10359" x="4221163" y="3629025"/>
          <p14:tracePt t="10367" x="4221163" y="3584575"/>
          <p14:tracePt t="10375" x="4221163" y="3565525"/>
          <p14:tracePt t="10384" x="4230688" y="3529013"/>
          <p14:tracePt t="10391" x="4248150" y="3482975"/>
          <p14:tracePt t="10400" x="4257675" y="3455988"/>
          <p14:tracePt t="10408" x="4275138" y="3419475"/>
          <p14:tracePt t="10471" x="4284663" y="3411538"/>
          <p14:tracePt t="10487" x="4294188" y="3382963"/>
          <p14:tracePt t="10544" x="4294188" y="3375025"/>
          <p14:tracePt t="10551" x="4294188" y="3365500"/>
          <p14:tracePt t="10559" x="4311650" y="3328988"/>
          <p14:tracePt t="10568" x="4340225" y="3309938"/>
          <p14:tracePt t="10575" x="4376738" y="3273425"/>
          <p14:tracePt t="10583" x="4421188" y="3255963"/>
          <p14:tracePt t="10591" x="4448175" y="3219450"/>
          <p14:tracePt t="10599" x="4467225" y="3209925"/>
          <p14:tracePt t="10609" x="4503738" y="3182938"/>
          <p14:tracePt t="10615" x="4521200" y="3146425"/>
          <p14:tracePt t="10623" x="4549775" y="3119438"/>
          <p14:tracePt t="10631" x="4586288" y="3082925"/>
          <p14:tracePt t="10639" x="4594225" y="3063875"/>
          <p14:tracePt t="10647" x="4603750" y="3036888"/>
          <p14:tracePt t="10654" x="4622800" y="3017838"/>
          <p14:tracePt t="10663" x="4630738" y="3000375"/>
          <p14:tracePt t="10671" x="4630738" y="2990850"/>
          <p14:tracePt t="10679" x="4630738" y="2982913"/>
          <p14:tracePt t="10703" x="4630738" y="2973388"/>
          <p14:tracePt t="10775" x="4640263" y="2946400"/>
          <p14:tracePt t="10784" x="4649788" y="2946400"/>
          <p14:tracePt t="10791" x="4667250" y="2927350"/>
          <p14:tracePt t="10799" x="4676775" y="2917825"/>
          <p14:tracePt t="10807" x="4676775" y="2909888"/>
          <p14:tracePt t="10815" x="4676775" y="2900363"/>
          <p14:tracePt t="11031" x="4676775" y="2990850"/>
          <p14:tracePt t="11040" x="4676775" y="3100388"/>
          <p14:tracePt t="11047" x="4676775" y="3228975"/>
          <p14:tracePt t="11055" x="4676775" y="3355975"/>
          <p14:tracePt t="11063" x="4676775" y="3446463"/>
          <p14:tracePt t="11073" x="4676775" y="3538538"/>
          <p14:tracePt t="11079" x="4676775" y="3611563"/>
          <p14:tracePt t="11089" x="4676775" y="3638550"/>
          <p14:tracePt t="11095" x="4695825" y="3702050"/>
          <p14:tracePt t="11105" x="4713288" y="3748088"/>
          <p14:tracePt t="11111" x="4713288" y="3775075"/>
          <p14:tracePt t="11121" x="4722813" y="3803650"/>
          <p14:tracePt t="11127" x="4722813" y="3830638"/>
          <p14:tracePt t="11138" x="4730750" y="3867150"/>
          <p14:tracePt t="11156" x="4759325" y="3921125"/>
          <p14:tracePt t="11159" x="4776788" y="3940175"/>
          <p14:tracePt t="11167" x="4786313" y="3957638"/>
          <p14:tracePt t="11175" x="4832350" y="4003675"/>
          <p14:tracePt t="11183" x="4832350" y="4013200"/>
          <p14:tracePt t="11191" x="4840288" y="4030663"/>
          <p14:tracePt t="11199" x="4849813" y="4040188"/>
          <p14:tracePt t="11207" x="4859338" y="4067175"/>
          <p14:tracePt t="11215" x="4859338" y="4076700"/>
          <p14:tracePt t="11224" x="4868863" y="4086225"/>
          <p14:tracePt t="11231" x="4868863" y="4094163"/>
          <p14:tracePt t="11240" x="4876800" y="4103688"/>
          <p14:tracePt t="11247" x="4876800" y="4122738"/>
          <p14:tracePt t="11254" x="4886325" y="4149725"/>
          <p14:tracePt t="11263" x="4886325" y="4159250"/>
          <p14:tracePt t="11271" x="4905375" y="4176713"/>
          <p14:tracePt t="11280" x="4913313" y="4195763"/>
          <p14:tracePt t="11287" x="4922838" y="4203700"/>
          <p14:tracePt t="11295" x="4922838" y="4213225"/>
          <p14:tracePt t="11310" x="4932363" y="4232275"/>
          <p14:tracePt t="11327" x="4949825" y="4249738"/>
          <p14:tracePt t="11335" x="4968875" y="4268788"/>
          <p14:tracePt t="11342" x="4978400" y="4276725"/>
          <p14:tracePt t="11350" x="4995863" y="4295775"/>
          <p14:tracePt t="11359" x="5005388" y="4303713"/>
          <p14:tracePt t="11366" x="5014913" y="4322763"/>
          <p14:tracePt t="11375" x="5022850" y="4340225"/>
          <p14:tracePt t="11382" x="5049838" y="4368800"/>
          <p14:tracePt t="11398" x="5068888" y="4386263"/>
          <p14:tracePt t="11407" x="5078413" y="4395788"/>
          <p14:tracePt t="11415" x="5086350" y="4405313"/>
          <p14:tracePt t="11904" x="5095875" y="4405313"/>
          <p14:tracePt t="12000" x="5105400" y="4405313"/>
          <p14:tracePt t="12159" x="5114925" y="4395788"/>
          <p14:tracePt t="12487" x="5114925" y="4376738"/>
          <p14:tracePt t="12503" x="5122863" y="4368800"/>
          <p14:tracePt t="12511" x="5132388" y="4349750"/>
          <p14:tracePt t="12535" x="5132388" y="4340225"/>
          <p14:tracePt t="13935" x="5141913" y="4340225"/>
          <p14:tracePt t="13943" x="5159375" y="4340225"/>
          <p14:tracePt t="13959" x="5178425" y="4340225"/>
          <p14:tracePt t="13975" x="5187950" y="4349750"/>
          <p14:tracePt t="13983" x="5205413" y="4349750"/>
          <p14:tracePt t="14079" x="5214938" y="4349750"/>
          <p14:tracePt t="14087" x="5224463" y="4349750"/>
          <p14:tracePt t="14096" x="5260975" y="4368800"/>
          <p14:tracePt t="14103" x="5278438" y="4386263"/>
          <p14:tracePt t="14112" x="5314950" y="4395788"/>
          <p14:tracePt t="14122" x="5351463" y="4413250"/>
          <p14:tracePt t="14128" x="5378450" y="4432300"/>
          <p14:tracePt t="14138" x="5387975" y="4441825"/>
          <p14:tracePt t="14143" x="5414963" y="4459288"/>
          <p14:tracePt t="14174" x="5434013" y="4478338"/>
          <p14:tracePt t="14177" x="5434013" y="4495800"/>
          <p14:tracePt t="14183" x="5434013" y="4514850"/>
          <p14:tracePt t="14191" x="5434013" y="4532313"/>
          <p14:tracePt t="14207" x="5434013" y="4559300"/>
          <p14:tracePt t="14222" x="5434013" y="4568825"/>
          <p14:tracePt t="14246" x="5434013" y="4578350"/>
          <p14:tracePt t="14254" x="5434013" y="4595813"/>
          <p14:tracePt t="14262" x="5434013" y="4605338"/>
          <p14:tracePt t="14270" x="5434013" y="4614863"/>
          <p14:tracePt t="14278" x="5434013" y="4624388"/>
          <p14:tracePt t="14286" x="5434013" y="4632325"/>
          <p14:tracePt t="14294" x="5434013" y="4668838"/>
          <p14:tracePt t="14303" x="5397500" y="4687888"/>
          <p14:tracePt t="14310" x="5368925" y="4705350"/>
          <p14:tracePt t="14319" x="5341938" y="4714875"/>
          <p14:tracePt t="14326" x="5278438" y="4732338"/>
          <p14:tracePt t="14336" x="5232400" y="4751388"/>
          <p14:tracePt t="14342" x="5205413" y="4751388"/>
          <p14:tracePt t="14351" x="5151438" y="4751388"/>
          <p14:tracePt t="14358" x="5122863" y="4751388"/>
          <p14:tracePt t="14366" x="5068888" y="4751388"/>
          <p14:tracePt t="14374" x="5014913" y="4751388"/>
          <p14:tracePt t="14382" x="4959350" y="4751388"/>
          <p14:tracePt t="14390" x="4876800" y="4751388"/>
          <p14:tracePt t="14398" x="4803775" y="4724400"/>
          <p14:tracePt t="14406" x="4740275" y="4687888"/>
          <p14:tracePt t="14414" x="4659313" y="4632325"/>
          <p14:tracePt t="14422" x="4613275" y="4605338"/>
          <p14:tracePt t="14430" x="4557713" y="4559300"/>
          <p14:tracePt t="14439" x="4540250" y="4551363"/>
          <p14:tracePt t="14446" x="4521200" y="4532313"/>
          <p14:tracePt t="14455" x="4513263" y="4522788"/>
          <p14:tracePt t="14462" x="4513263" y="4514850"/>
          <p14:tracePt t="14472" x="4513263" y="4486275"/>
          <p14:tracePt t="14479" x="4513263" y="4478338"/>
          <p14:tracePt t="14488" x="4513263" y="4441825"/>
          <p14:tracePt t="14495" x="4513263" y="4413250"/>
          <p14:tracePt t="14505" x="4540250" y="4368800"/>
          <p14:tracePt t="14511" x="4557713" y="4340225"/>
          <p14:tracePt t="14521" x="4603750" y="4295775"/>
          <p14:tracePt t="14527" x="4622800" y="4268788"/>
          <p14:tracePt t="14538" x="4659313" y="4249738"/>
          <p14:tracePt t="14544" x="4695825" y="4240213"/>
          <p14:tracePt t="14551" x="4759325" y="4213225"/>
          <p14:tracePt t="14559" x="4803775" y="4203700"/>
          <p14:tracePt t="14567" x="4859338" y="4203700"/>
          <p14:tracePt t="14575" x="4886325" y="4203700"/>
          <p14:tracePt t="14583" x="4986338" y="4195763"/>
          <p14:tracePt t="14591" x="5059363" y="4195763"/>
          <p14:tracePt t="14599" x="5151438" y="4195763"/>
          <p14:tracePt t="14607" x="5241925" y="4195763"/>
          <p14:tracePt t="14615" x="5334000" y="4195763"/>
          <p14:tracePt t="14623" x="5470525" y="4240213"/>
          <p14:tracePt t="14631" x="5551488" y="4259263"/>
          <p14:tracePt t="14640" x="5643563" y="4286250"/>
          <p14:tracePt t="14647" x="5707063" y="4303713"/>
          <p14:tracePt t="14655" x="5734050" y="4313238"/>
          <p14:tracePt t="14663" x="5753100" y="4340225"/>
          <p14:tracePt t="14671" x="5761038" y="4340225"/>
          <p14:tracePt t="14679" x="5770563" y="4349750"/>
          <p14:tracePt t="14686" x="5770563" y="4368800"/>
          <p14:tracePt t="14694" x="5770563" y="4413250"/>
          <p14:tracePt t="14702" x="5761038" y="4422775"/>
          <p14:tracePt t="14710" x="5753100" y="4432300"/>
          <p14:tracePt t="14718" x="5753100" y="4441825"/>
          <p14:tracePt t="14726" x="5743575" y="4468813"/>
          <p14:tracePt t="14735" x="5724525" y="4486275"/>
          <p14:tracePt t="14750" x="5716588" y="4505325"/>
          <p14:tracePt t="14758" x="5716588" y="4514850"/>
          <p14:tracePt t="14767" x="5707063" y="4532313"/>
          <p14:tracePt t="14775" x="5697538" y="4541838"/>
          <p14:tracePt t="14783" x="5697538" y="4551363"/>
          <p14:tracePt t="14791" x="5697538" y="4559300"/>
          <p14:tracePt t="14798" x="5688013" y="4578350"/>
          <p14:tracePt t="14807" x="5680075" y="4578350"/>
          <p14:tracePt t="14815" x="5670550" y="4587875"/>
          <p14:tracePt t="14823" x="5670550" y="4595813"/>
          <p14:tracePt t="14831" x="5661025" y="4605338"/>
          <p14:tracePt t="14838" x="5643563" y="4624388"/>
          <p14:tracePt t="14862" x="5634038" y="4624388"/>
          <p14:tracePt t="14870" x="5616575" y="4641850"/>
          <p14:tracePt t="15151" x="5607050" y="4641850"/>
          <p14:tracePt t="15167" x="5597525" y="4651375"/>
          <p14:tracePt t="15183" x="5588000" y="4660900"/>
          <p14:tracePt t="15199" x="5561013" y="4668838"/>
          <p14:tracePt t="15207" x="5551488" y="4668838"/>
          <p14:tracePt t="15215" x="5524500" y="4668838"/>
          <p14:tracePt t="15223" x="5507038" y="4668838"/>
          <p14:tracePt t="15231" x="5478463" y="4668838"/>
          <p14:tracePt t="15239" x="5461000" y="4668838"/>
          <p14:tracePt t="15247" x="5434013" y="4668838"/>
          <p14:tracePt t="15255" x="5414963" y="4668838"/>
          <p14:tracePt t="15263" x="5378450" y="4687888"/>
          <p14:tracePt t="15271" x="5368925" y="4687888"/>
          <p14:tracePt t="15279" x="5360988" y="4687888"/>
          <p14:tracePt t="15288" x="5341938" y="4687888"/>
          <p14:tracePt t="15295" x="5334000" y="4687888"/>
          <p14:tracePt t="15304" x="5324475" y="4687888"/>
          <p14:tracePt t="15383" x="5314950" y="4687888"/>
          <p14:tracePt t="15391" x="5287963" y="4687888"/>
          <p14:tracePt t="15399" x="5268913" y="4678363"/>
          <p14:tracePt t="15407" x="5260975" y="4678363"/>
          <p14:tracePt t="15423" x="5241925" y="4678363"/>
          <p14:tracePt t="15431" x="5232400" y="4678363"/>
          <p14:tracePt t="15439" x="5214938" y="4668838"/>
          <p14:tracePt t="15503" x="5195888" y="4660900"/>
          <p14:tracePt t="15520" x="5187950" y="4651375"/>
          <p14:tracePt t="15527" x="5178425" y="4632325"/>
          <p14:tracePt t="15536" x="5151438" y="4624388"/>
          <p14:tracePt t="15543" x="5141913" y="4614863"/>
          <p14:tracePt t="15551" x="5122863" y="4605338"/>
          <p14:tracePt t="15559" x="5114925" y="4595813"/>
          <p14:tracePt t="15567" x="5105400" y="4595813"/>
          <p14:tracePt t="15583" x="5105400" y="4587875"/>
          <p14:tracePt t="15591" x="5078413" y="4578350"/>
          <p14:tracePt t="15599" x="5068888" y="4559300"/>
          <p14:tracePt t="15607" x="5059363" y="4551363"/>
          <p14:tracePt t="15615" x="5049838" y="4532313"/>
          <p14:tracePt t="15631" x="5032375" y="4514850"/>
          <p14:tracePt t="15640" x="5022850" y="4505325"/>
          <p14:tracePt t="15647" x="5005388" y="4486275"/>
          <p14:tracePt t="15655" x="5005388" y="4478338"/>
          <p14:tracePt t="15663" x="4986338" y="4459288"/>
          <p14:tracePt t="15671" x="4978400" y="4432300"/>
          <p14:tracePt t="15679" x="4978400" y="4422775"/>
          <p14:tracePt t="15686" x="4978400" y="4413250"/>
          <p14:tracePt t="15695" x="4978400" y="4395788"/>
          <p14:tracePt t="15711" x="4978400" y="4376738"/>
          <p14:tracePt t="15720" x="4978400" y="4359275"/>
          <p14:tracePt t="15727" x="4978400" y="4349750"/>
          <p14:tracePt t="15736" x="4978400" y="4340225"/>
          <p14:tracePt t="15743" x="4978400" y="4332288"/>
          <p14:tracePt t="15758" x="4978400" y="4303713"/>
          <p14:tracePt t="15766" x="4986338" y="4295775"/>
          <p14:tracePt t="15774" x="5022850" y="4295775"/>
          <p14:tracePt t="15782" x="5049838" y="4276725"/>
          <p14:tracePt t="15790" x="5095875" y="4276725"/>
          <p14:tracePt t="15798" x="5151438" y="4276725"/>
          <p14:tracePt t="15806" x="5187950" y="4276725"/>
          <p14:tracePt t="15814" x="5260975" y="4276725"/>
          <p14:tracePt t="15822" x="5351463" y="4276725"/>
          <p14:tracePt t="15830" x="5405438" y="4276725"/>
          <p14:tracePt t="15838" x="5478463" y="4276725"/>
          <p14:tracePt t="15846" x="5543550" y="4286250"/>
          <p14:tracePt t="15854" x="5588000" y="4303713"/>
          <p14:tracePt t="15862" x="5616575" y="4313238"/>
          <p14:tracePt t="15871" x="5653088" y="4322763"/>
          <p14:tracePt t="15878" x="5661025" y="4322763"/>
          <p14:tracePt t="15886" x="5688013" y="4332288"/>
          <p14:tracePt t="15905" x="5697538" y="4349750"/>
          <p14:tracePt t="15912" x="5697538" y="4359275"/>
          <p14:tracePt t="15928" x="5697538" y="4368800"/>
          <p14:tracePt t="15938" x="5697538" y="4386263"/>
          <p14:tracePt t="15944" x="5697538" y="4395788"/>
          <p14:tracePt t="15955" x="5697538" y="4405313"/>
          <p14:tracePt t="15959" x="5707063" y="4432300"/>
          <p14:tracePt t="15968" x="5724525" y="4459288"/>
          <p14:tracePt t="15975" x="5734050" y="4468813"/>
          <p14:tracePt t="15983" x="5743575" y="4478338"/>
          <p14:tracePt t="16047" x="5743575" y="4486275"/>
          <p14:tracePt t="16055" x="5743575" y="4514850"/>
          <p14:tracePt t="16071" x="5743575" y="4522788"/>
          <p14:tracePt t="16118" x="5743575" y="4532313"/>
          <p14:tracePt t="16150" x="5743575" y="4541838"/>
          <p14:tracePt t="17294" x="5734050" y="4541838"/>
          <p14:tracePt t="17302" x="5716588" y="4541838"/>
          <p14:tracePt t="17310" x="5680075" y="4514850"/>
          <p14:tracePt t="17335" x="5661025" y="4514850"/>
          <p14:tracePt t="17343" x="5653088" y="4514850"/>
          <p14:tracePt t="17359" x="5643563" y="4514850"/>
          <p14:tracePt t="17383" x="5624513" y="4514850"/>
          <p14:tracePt t="17703" x="5616575" y="4505325"/>
          <p14:tracePt t="17711" x="5607050" y="4505325"/>
          <p14:tracePt t="17719" x="5588000" y="4486275"/>
          <p14:tracePt t="17727" x="5580063" y="4478338"/>
          <p14:tracePt t="17736" x="5580063" y="4468813"/>
          <p14:tracePt t="17743" x="5570538" y="4459288"/>
          <p14:tracePt t="17751" x="5543550" y="4432300"/>
          <p14:tracePt t="17759" x="5534025" y="4422775"/>
          <p14:tracePt t="17767" x="5524500" y="4405313"/>
          <p14:tracePt t="17775" x="5514975" y="4386263"/>
          <p14:tracePt t="17783" x="5507038" y="4349750"/>
          <p14:tracePt t="17791" x="5478463" y="4303713"/>
          <p14:tracePt t="17799" x="5470525" y="4222750"/>
          <p14:tracePt t="17807" x="5441950" y="4167188"/>
          <p14:tracePt t="17815" x="5405438" y="4103688"/>
          <p14:tracePt t="17823" x="5360988" y="4003675"/>
          <p14:tracePt t="17831" x="5324475" y="3957638"/>
          <p14:tracePt t="17840" x="5260975" y="3867150"/>
          <p14:tracePt t="17847" x="5187950" y="3757613"/>
          <p14:tracePt t="17855" x="5151438" y="3721100"/>
          <p14:tracePt t="17863" x="5086350" y="3657600"/>
          <p14:tracePt t="17871" x="5049838" y="3602038"/>
          <p14:tracePt t="17879" x="4995863" y="3519488"/>
          <p14:tracePt t="17887" x="4959350" y="3455988"/>
          <p14:tracePt t="17895" x="4913313" y="3365500"/>
          <p14:tracePt t="17903" x="4876800" y="3319463"/>
          <p14:tracePt t="17911" x="4859338" y="3273425"/>
          <p14:tracePt t="17918" x="4813300" y="3192463"/>
          <p14:tracePt t="17926" x="4759325" y="3090863"/>
          <p14:tracePt t="17935" x="4740275" y="3046413"/>
          <p14:tracePt t="17942" x="4695825" y="2963863"/>
          <p14:tracePt t="17950" x="4667250" y="2900363"/>
          <p14:tracePt t="17958" x="4659313" y="2873375"/>
          <p14:tracePt t="17966" x="4640263" y="2844800"/>
          <p14:tracePt t="17974" x="4630738" y="2808288"/>
          <p14:tracePt t="17982" x="4622800" y="2800350"/>
          <p14:tracePt t="17990" x="4622800" y="2781300"/>
          <p14:tracePt t="17998" x="4613275" y="2771775"/>
          <p14:tracePt t="18071" x="4603750" y="2763838"/>
          <p14:tracePt t="18086" x="4594225" y="2763838"/>
          <p14:tracePt t="18094" x="4586288" y="2754313"/>
          <p14:tracePt t="18102" x="4557713" y="2744788"/>
          <p14:tracePt t="18126" x="4540250" y="2717800"/>
          <p14:tracePt t="18143" x="4494213" y="2708275"/>
          <p14:tracePt t="18153" x="4484688" y="2698750"/>
          <p14:tracePt t="18159" x="4467225" y="2681288"/>
          <p14:tracePt t="18167" x="4448175" y="2662238"/>
          <p14:tracePt t="18175" x="4440238" y="2644775"/>
          <p14:tracePt t="18183" x="4430713" y="2635250"/>
          <p14:tracePt t="18191" x="4430713" y="2625725"/>
          <p14:tracePt t="18199" x="4421188" y="2617788"/>
          <p14:tracePt t="18367" x="4430713" y="2625725"/>
          <p14:tracePt t="18375" x="4467225" y="2662238"/>
          <p14:tracePt t="18383" x="4484688" y="2681288"/>
          <p14:tracePt t="18896" x="4494213" y="2681288"/>
          <p14:tracePt t="18944" x="4521200" y="2681288"/>
          <p14:tracePt t="18952" x="4549775" y="2662238"/>
          <p14:tracePt t="18960" x="4557713" y="2654300"/>
          <p14:tracePt t="18968" x="4586288" y="2625725"/>
          <p14:tracePt t="19000" x="4594225" y="2625725"/>
          <p14:tracePt t="19064" x="4603750" y="2625725"/>
          <p14:tracePt t="19080" x="4613275" y="2617788"/>
          <p14:tracePt t="19087" x="4630738" y="2598738"/>
          <p14:tracePt t="19095" x="4630738" y="2589213"/>
          <p14:tracePt t="19105" x="4640263" y="2581275"/>
          <p14:tracePt t="19112" x="4667250" y="2554288"/>
          <p14:tracePt t="19121" x="4676775" y="2544763"/>
          <p14:tracePt t="19128" x="4695825" y="2525713"/>
          <p14:tracePt t="19138" x="4730750" y="2498725"/>
          <p14:tracePt t="19143" x="4749800" y="2481263"/>
          <p14:tracePt t="19157" x="4776788" y="2444750"/>
          <p14:tracePt t="19160" x="4786313" y="2435225"/>
          <p14:tracePt t="19167" x="4795838" y="2435225"/>
          <p14:tracePt t="19174" x="4803775" y="2425700"/>
          <p14:tracePt t="19182" x="4822825" y="2408238"/>
          <p14:tracePt t="19198" x="4822825" y="2398713"/>
          <p14:tracePt t="19206" x="4832350" y="2389188"/>
          <p14:tracePt t="19230" x="4849813" y="2371725"/>
          <p14:tracePt t="19246" x="4859338" y="2371725"/>
          <p14:tracePt t="19446" x="4840288" y="2398713"/>
          <p14:tracePt t="19462" x="4822825" y="2416175"/>
          <p14:tracePt t="19535" x="4822825" y="2425700"/>
          <p14:tracePt t="19543" x="4849813" y="2425700"/>
          <p14:tracePt t="19551" x="4876800" y="2416175"/>
          <p14:tracePt t="19558" x="4895850" y="2398713"/>
          <p14:tracePt t="19566" x="4932363" y="2362200"/>
          <p14:tracePt t="19574" x="4941888" y="2352675"/>
          <p14:tracePt t="19582" x="4949825" y="2335213"/>
          <p14:tracePt t="19590" x="4968875" y="2316163"/>
          <p14:tracePt t="19647" x="4978400" y="2316163"/>
          <p14:tracePt t="19655" x="5005388" y="2298700"/>
          <p14:tracePt t="19662" x="5041900" y="2298700"/>
          <p14:tracePt t="19670" x="5068888" y="2289175"/>
          <p14:tracePt t="19678" x="5141913" y="2252663"/>
          <p14:tracePt t="19686" x="5260975" y="2197100"/>
          <p14:tracePt t="19694" x="5341938" y="2152650"/>
          <p14:tracePt t="19703" x="5441950" y="2097088"/>
          <p14:tracePt t="19710" x="5543550" y="2016125"/>
          <p14:tracePt t="19719" x="5643563" y="1924050"/>
          <p14:tracePt t="19727" x="5743575" y="1824038"/>
          <p14:tracePt t="19737" x="5816600" y="1724025"/>
          <p14:tracePt t="19743" x="5889625" y="1641475"/>
          <p14:tracePt t="19753" x="5926138" y="1558925"/>
          <p14:tracePt t="19759" x="5962650" y="1504950"/>
          <p14:tracePt t="19767" x="5972175" y="1477963"/>
          <p14:tracePt t="19775" x="5989638" y="1441450"/>
          <p14:tracePt t="19784" x="6007100" y="1395413"/>
          <p14:tracePt t="19791" x="6016625" y="1349375"/>
          <p14:tracePt t="19799" x="6026150" y="1331913"/>
          <p14:tracePt t="19807" x="6026150" y="1285875"/>
          <p14:tracePt t="19815" x="6062663" y="1258888"/>
          <p14:tracePt t="19823" x="6080125" y="1231900"/>
          <p14:tracePt t="19831" x="6145213" y="1139825"/>
          <p14:tracePt t="19840" x="6199188" y="1057275"/>
          <p14:tracePt t="19847" x="6272213" y="957263"/>
          <p14:tracePt t="19854" x="6362700" y="820738"/>
          <p14:tracePt t="19863" x="6427788" y="757238"/>
          <p14:tracePt t="19871" x="6481763" y="657225"/>
          <p14:tracePt t="26992" x="6108700" y="684213"/>
          <p14:tracePt t="27000" x="6108700" y="738188"/>
          <p14:tracePt t="27006" x="6126163" y="793750"/>
          <p14:tracePt t="27014" x="6126163" y="847725"/>
          <p14:tracePt t="27022" x="6126163" y="976313"/>
          <p14:tracePt t="27030" x="6126163" y="1085850"/>
          <p14:tracePt t="27038" x="6126163" y="1212850"/>
          <p14:tracePt t="27047" x="6072188" y="1368425"/>
          <p14:tracePt t="27055" x="6043613" y="1495425"/>
          <p14:tracePt t="27063" x="5989638" y="1614488"/>
          <p14:tracePt t="27071" x="5943600" y="1714500"/>
          <p14:tracePt t="27079" x="5899150" y="1841500"/>
          <p14:tracePt t="27088" x="5843588" y="1960563"/>
          <p14:tracePt t="27095" x="5816600" y="2060575"/>
          <p14:tracePt t="27103" x="5780088" y="2125663"/>
          <p14:tracePt t="27111" x="5734050" y="2216150"/>
          <p14:tracePt t="27119" x="5707063" y="2279650"/>
          <p14:tracePt t="27127" x="5670550" y="2362200"/>
          <p14:tracePt t="27135" x="5643563" y="2444750"/>
          <p14:tracePt t="27143" x="5588000" y="2525713"/>
          <p14:tracePt t="27152" x="5534025" y="2617788"/>
          <p14:tracePt t="27159" x="5461000" y="2708275"/>
          <p14:tracePt t="27169" x="5424488" y="2771775"/>
          <p14:tracePt t="27175" x="5324475" y="2827338"/>
          <p14:tracePt t="27183" x="5260975" y="2881313"/>
          <p14:tracePt t="27191" x="5178425" y="2909888"/>
          <p14:tracePt t="27199" x="5122863" y="2917825"/>
          <p14:tracePt t="27206" x="5086350" y="2927350"/>
          <p14:tracePt t="27215" x="5032375" y="2927350"/>
          <p14:tracePt t="27223" x="5005388" y="2927350"/>
          <p14:tracePt t="27231" x="4968875" y="2927350"/>
          <p14:tracePt t="27239" x="4922838" y="2927350"/>
          <p14:tracePt t="27247" x="4886325" y="2927350"/>
          <p14:tracePt t="27255" x="4849813" y="2927350"/>
          <p14:tracePt t="27263" x="4813300" y="2927350"/>
          <p14:tracePt t="27270" x="4795838" y="2909888"/>
          <p14:tracePt t="27279" x="4759325" y="2881313"/>
          <p14:tracePt t="27288" x="4730750" y="2854325"/>
          <p14:tracePt t="27295" x="4695825" y="2827338"/>
          <p14:tracePt t="27302" x="4649788" y="2771775"/>
          <p14:tracePt t="27311" x="4586288" y="2708275"/>
          <p14:tracePt t="27319" x="4494213" y="2617788"/>
          <p14:tracePt t="27327" x="4430713" y="2554288"/>
          <p14:tracePt t="27335" x="4348163" y="2471738"/>
          <p14:tracePt t="27343" x="4275138" y="2371725"/>
          <p14:tracePt t="27352" x="4175125" y="2298700"/>
          <p14:tracePt t="27359" x="4084638" y="2206625"/>
          <p14:tracePt t="27369" x="4038600" y="2160588"/>
          <p14:tracePt t="27375" x="4021138" y="2133600"/>
          <p14:tracePt t="27383" x="4011613" y="2097088"/>
          <p14:tracePt t="27391" x="4011613" y="2079625"/>
          <p14:tracePt t="27407" x="4011613" y="2043113"/>
          <p14:tracePt t="27415" x="4029075" y="2024063"/>
          <p14:tracePt t="27423" x="4121150" y="1970088"/>
          <p14:tracePt t="27431" x="4211638" y="1933575"/>
          <p14:tracePt t="27439" x="4330700" y="1897063"/>
          <p14:tracePt t="27447" x="4457700" y="1860550"/>
          <p14:tracePt t="27454" x="4557713" y="1841500"/>
          <p14:tracePt t="27463" x="4667250" y="1833563"/>
          <p14:tracePt t="27472" x="4776788" y="1833563"/>
          <p14:tracePt t="27479" x="4886325" y="1833563"/>
          <p14:tracePt t="27487" x="4995863" y="1833563"/>
          <p14:tracePt t="27495" x="5068888" y="1833563"/>
          <p14:tracePt t="27502" x="5122863" y="1833563"/>
          <p14:tracePt t="27511" x="5168900" y="1860550"/>
          <p14:tracePt t="27519" x="5232400" y="1878013"/>
          <p14:tracePt t="27527" x="5268913" y="1914525"/>
          <p14:tracePt t="27535" x="5305425" y="1979613"/>
          <p14:tracePt t="27543" x="5334000" y="2070100"/>
          <p14:tracePt t="27552" x="5378450" y="2170113"/>
          <p14:tracePt t="27559" x="5378450" y="2243138"/>
          <p14:tracePt t="27568" x="5387975" y="2325688"/>
          <p14:tracePt t="27575" x="5387975" y="2379663"/>
          <p14:tracePt t="27583" x="5387975" y="2416175"/>
          <p14:tracePt t="27591" x="5387975" y="2462213"/>
          <p14:tracePt t="27599" x="5387975" y="2481263"/>
          <p14:tracePt t="27607" x="5387975" y="2508250"/>
          <p14:tracePt t="27615" x="5378450" y="2554288"/>
          <p14:tracePt t="27623" x="5287963" y="2635250"/>
          <p14:tracePt t="27631" x="5187950" y="2690813"/>
          <p14:tracePt t="27639" x="5041900" y="2781300"/>
          <p14:tracePt t="27647" x="4905375" y="2827338"/>
          <p14:tracePt t="27655" x="4767263" y="2890838"/>
          <p14:tracePt t="27663" x="4622800" y="2946400"/>
          <p14:tracePt t="27672" x="4476750" y="2973388"/>
          <p14:tracePt t="27679" x="4340225" y="3009900"/>
          <p14:tracePt t="27686" x="4267200" y="3009900"/>
          <p14:tracePt t="27695" x="4194175" y="3009900"/>
          <p14:tracePt t="27702" x="4102100" y="3009900"/>
          <p14:tracePt t="27711" x="4075113" y="3009900"/>
          <p14:tracePt t="27720" x="4029075" y="3000375"/>
          <p14:tracePt t="27727" x="3992563" y="2990850"/>
          <p14:tracePt t="27736" x="3929063" y="2973388"/>
          <p14:tracePt t="27743" x="3892550" y="2936875"/>
          <p14:tracePt t="27752" x="3829050" y="2881313"/>
          <p14:tracePt t="27759" x="3765550" y="2836863"/>
          <p14:tracePt t="27769" x="3692525" y="2744788"/>
          <p14:tracePt t="27775" x="3609975" y="2644775"/>
          <p14:tracePt t="27783" x="3519488" y="2508250"/>
          <p14:tracePt t="27791" x="3482975" y="2444750"/>
          <p14:tracePt t="27799" x="3419475" y="2343150"/>
          <p14:tracePt t="27807" x="3419475" y="2335213"/>
          <p14:tracePt t="27815" x="3419475" y="2289175"/>
          <p14:tracePt t="27823" x="3419475" y="2279650"/>
          <p14:tracePt t="27831" x="3419475" y="2252663"/>
          <p14:tracePt t="27839" x="3446463" y="2225675"/>
          <p14:tracePt t="27847" x="3509963" y="2189163"/>
          <p14:tracePt t="27855" x="3573463" y="2160588"/>
          <p14:tracePt t="27863" x="3702050" y="2143125"/>
          <p14:tracePt t="27872" x="3846513" y="2143125"/>
          <p14:tracePt t="27878" x="4011613" y="2143125"/>
          <p14:tracePt t="27886" x="4165600" y="2143125"/>
          <p14:tracePt t="27894" x="4330700" y="2143125"/>
          <p14:tracePt t="27902" x="4476750" y="2152650"/>
          <p14:tracePt t="27910" x="4630738" y="2216150"/>
          <p14:tracePt t="27918" x="4749800" y="2252663"/>
          <p14:tracePt t="27926" x="4795838" y="2279650"/>
          <p14:tracePt t="27934" x="4859338" y="2335213"/>
          <p14:tracePt t="27942" x="4876800" y="2362200"/>
          <p14:tracePt t="27951" x="4905375" y="2389188"/>
          <p14:tracePt t="27958" x="4922838" y="2452688"/>
          <p14:tracePt t="27967" x="4922838" y="2489200"/>
          <p14:tracePt t="27974" x="4932363" y="2562225"/>
          <p14:tracePt t="27983" x="4932363" y="2608263"/>
          <p14:tracePt t="27991" x="4932363" y="2644775"/>
          <p14:tracePt t="27999" x="4932363" y="2662238"/>
          <p14:tracePt t="28007" x="4895850" y="2708275"/>
          <p14:tracePt t="28015" x="4849813" y="2735263"/>
          <p14:tracePt t="28023" x="4786313" y="2781300"/>
          <p14:tracePt t="28031" x="4649788" y="2827338"/>
          <p14:tracePt t="28040" x="4576763" y="2854325"/>
          <p14:tracePt t="28047" x="4440238" y="2881313"/>
          <p14:tracePt t="28056" x="4348163" y="2909888"/>
          <p14:tracePt t="28063" x="4221163" y="2927350"/>
          <p14:tracePt t="28071" x="4111625" y="2927350"/>
          <p14:tracePt t="28078" x="4002088" y="2927350"/>
          <p14:tracePt t="28087" x="3902075" y="2927350"/>
          <p14:tracePt t="28095" x="3810000" y="2927350"/>
          <p14:tracePt t="28103" x="3756025" y="2927350"/>
          <p14:tracePt t="28111" x="3702050" y="2927350"/>
          <p14:tracePt t="28119" x="3656013" y="2900363"/>
          <p14:tracePt t="28127" x="3592513" y="2873375"/>
          <p14:tracePt t="28135" x="3546475" y="2836863"/>
          <p14:tracePt t="28143" x="3527425" y="2817813"/>
          <p14:tracePt t="28152" x="3500438" y="2790825"/>
          <p14:tracePt t="28168" x="3473450" y="2717800"/>
          <p14:tracePt t="28175" x="3463925" y="2671763"/>
          <p14:tracePt t="28183" x="3463925" y="2644775"/>
          <p14:tracePt t="28191" x="3463925" y="2589213"/>
          <p14:tracePt t="28199" x="3463925" y="2554288"/>
          <p14:tracePt t="28207" x="3463925" y="2517775"/>
          <p14:tracePt t="28215" x="3473450" y="2452688"/>
          <p14:tracePt t="28223" x="3509963" y="2398713"/>
          <p14:tracePt t="28230" x="3582988" y="2352675"/>
          <p14:tracePt t="28239" x="3636963" y="2325688"/>
          <p14:tracePt t="28247" x="3673475" y="2306638"/>
          <p14:tracePt t="28254" x="3783013" y="2279650"/>
          <p14:tracePt t="28263" x="3883025" y="2262188"/>
          <p14:tracePt t="28271" x="4011613" y="2233613"/>
          <p14:tracePt t="28279" x="4157663" y="2206625"/>
          <p14:tracePt t="28288" x="4248150" y="2206625"/>
          <p14:tracePt t="28294" x="4357688" y="2206625"/>
          <p14:tracePt t="28302" x="4484688" y="2206625"/>
          <p14:tracePt t="28311" x="4594225" y="2206625"/>
          <p14:tracePt t="28319" x="4703763" y="2206625"/>
          <p14:tracePt t="28327" x="4759325" y="2233613"/>
          <p14:tracePt t="28335" x="4859338" y="2289175"/>
          <p14:tracePt t="28343" x="4986338" y="2379663"/>
          <p14:tracePt t="28353" x="5078413" y="2452688"/>
          <p14:tracePt t="28359" x="5159375" y="2554288"/>
          <p14:tracePt t="28368" x="5214938" y="2654300"/>
          <p14:tracePt t="28375" x="5232400" y="2727325"/>
          <p14:tracePt t="28383" x="5260975" y="2808288"/>
          <p14:tracePt t="28391" x="5260975" y="2863850"/>
          <p14:tracePt t="28399" x="5260975" y="2900363"/>
          <p14:tracePt t="28407" x="5205413" y="2963863"/>
          <p14:tracePt t="28415" x="5141913" y="3027363"/>
          <p14:tracePt t="28423" x="5041900" y="3054350"/>
          <p14:tracePt t="28431" x="4949825" y="3082925"/>
          <p14:tracePt t="28439" x="4795838" y="3119438"/>
          <p14:tracePt t="28447" x="4686300" y="3127375"/>
          <p14:tracePt t="28454" x="4521200" y="3155950"/>
          <p14:tracePt t="28463" x="4394200" y="3173413"/>
          <p14:tracePt t="28472" x="4284663" y="3173413"/>
          <p14:tracePt t="28479" x="4211638" y="3173413"/>
          <p14:tracePt t="28487" x="4129088" y="3173413"/>
          <p14:tracePt t="28495" x="4094163" y="3173413"/>
          <p14:tracePt t="28502" x="4048125" y="3173413"/>
          <p14:tracePt t="28511" x="4029075" y="3173413"/>
          <p14:tracePt t="28519" x="3992563" y="3163888"/>
          <p14:tracePt t="28535" x="3984625" y="3155950"/>
          <p14:tracePt t="28543" x="3956050" y="3127375"/>
          <p14:tracePt t="28552" x="3948113" y="3109913"/>
          <p14:tracePt t="28559" x="3919538" y="3063875"/>
          <p14:tracePt t="28568" x="3892550" y="3027363"/>
          <p14:tracePt t="28575" x="3883025" y="2973388"/>
          <p14:tracePt t="28583" x="3865563" y="2900363"/>
          <p14:tracePt t="28591" x="3846513" y="2836863"/>
          <p14:tracePt t="28599" x="3829050" y="2771775"/>
          <p14:tracePt t="28607" x="3829050" y="2698750"/>
          <p14:tracePt t="28615" x="3829050" y="2644775"/>
          <p14:tracePt t="28623" x="3829050" y="2589213"/>
          <p14:tracePt t="28631" x="3829050" y="2535238"/>
          <p14:tracePt t="28639" x="3829050" y="2489200"/>
          <p14:tracePt t="28647" x="3856038" y="2444750"/>
          <p14:tracePt t="28655" x="3902075" y="2408238"/>
          <p14:tracePt t="28663" x="3984625" y="2371725"/>
          <p14:tracePt t="28670" x="4075113" y="2352675"/>
          <p14:tracePt t="28679" x="4184650" y="2352675"/>
          <p14:tracePt t="28688" x="4321175" y="2343150"/>
          <p14:tracePt t="28694" x="4476750" y="2343150"/>
          <p14:tracePt t="28702" x="4659313" y="2343150"/>
          <p14:tracePt t="28710" x="4832350" y="2379663"/>
          <p14:tracePt t="28718" x="5014913" y="2444750"/>
          <p14:tracePt t="28726" x="5168900" y="2535238"/>
          <p14:tracePt t="28734" x="5287963" y="2635250"/>
          <p14:tracePt t="28742" x="5405438" y="2754313"/>
          <p14:tracePt t="28752" x="5478463" y="2873375"/>
          <p14:tracePt t="28759" x="5524500" y="2954338"/>
          <p14:tracePt t="28768" x="5534025" y="3000375"/>
          <p14:tracePt t="28775" x="5534025" y="3017838"/>
          <p14:tracePt t="28783" x="5534025" y="3046413"/>
          <p14:tracePt t="28791" x="5534025" y="3063875"/>
          <p14:tracePt t="28799" x="5507038" y="3082925"/>
          <p14:tracePt t="28807" x="5434013" y="3119438"/>
          <p14:tracePt t="28815" x="5334000" y="3146425"/>
          <p14:tracePt t="28823" x="5187950" y="3146425"/>
          <p14:tracePt t="28831" x="5022850" y="3146425"/>
          <p14:tracePt t="28838" x="4859338" y="3182938"/>
          <p14:tracePt t="28847" x="4676775" y="3182938"/>
          <p14:tracePt t="28855" x="4513263" y="3182938"/>
          <p14:tracePt t="28863" x="4367213" y="3182938"/>
          <p14:tracePt t="28870" x="4275138" y="3182938"/>
          <p14:tracePt t="28879" x="4221163" y="3182938"/>
          <p14:tracePt t="28886" x="4148138" y="3173413"/>
          <p14:tracePt t="28895" x="4102100" y="3155950"/>
          <p14:tracePt t="28902" x="4075113" y="3146425"/>
          <p14:tracePt t="28911" x="4065588" y="3136900"/>
          <p14:tracePt t="28919" x="4057650" y="3127375"/>
          <p14:tracePt t="28935" x="4057650" y="3100388"/>
          <p14:tracePt t="28943" x="4057650" y="3073400"/>
          <p14:tracePt t="28953" x="4057650" y="3027363"/>
          <p14:tracePt t="28958" x="4057650" y="2963863"/>
          <p14:tracePt t="28968" x="4057650" y="2917825"/>
          <p14:tracePt t="28975" x="4084638" y="2863850"/>
          <p14:tracePt t="28983" x="4129088" y="2800350"/>
          <p14:tracePt t="28991" x="4165600" y="2763838"/>
          <p14:tracePt t="28998" x="4230688" y="2708275"/>
          <p14:tracePt t="29007" x="4275138" y="2671763"/>
          <p14:tracePt t="29015" x="4394200" y="2644775"/>
          <p14:tracePt t="29023" x="4503738" y="2608263"/>
          <p14:tracePt t="29031" x="4567238" y="2608263"/>
          <p14:tracePt t="29039" x="4695825" y="2608263"/>
          <p14:tracePt t="29046" x="4840288" y="2608263"/>
          <p14:tracePt t="29055" x="4978400" y="2608263"/>
          <p14:tracePt t="29063" x="5132388" y="2625725"/>
          <p14:tracePt t="29070" x="5232400" y="2681288"/>
          <p14:tracePt t="29078" x="5305425" y="2717800"/>
          <p14:tracePt t="29087" x="5378450" y="2790825"/>
          <p14:tracePt t="29095" x="5414963" y="2836863"/>
          <p14:tracePt t="29102" x="5441950" y="2936875"/>
          <p14:tracePt t="29111" x="5441950" y="2990850"/>
          <p14:tracePt t="29119" x="5451475" y="3046413"/>
          <p14:tracePt t="29127" x="5451475" y="3063875"/>
          <p14:tracePt t="29135" x="5451475" y="3109913"/>
          <p14:tracePt t="29143" x="5441950" y="3136900"/>
          <p14:tracePt t="29152" x="5405438" y="3163888"/>
          <p14:tracePt t="29169" x="5268913" y="3236913"/>
          <p14:tracePt t="29175" x="5168900" y="3246438"/>
          <p14:tracePt t="29183" x="5059363" y="3265488"/>
          <p14:tracePt t="29191" x="4913313" y="3265488"/>
          <p14:tracePt t="29199" x="4767263" y="3265488"/>
          <p14:tracePt t="29207" x="4567238" y="3265488"/>
          <p14:tracePt t="29215" x="4384675" y="3228975"/>
          <p14:tracePt t="29223" x="4102100" y="3173413"/>
          <p14:tracePt t="29231" x="3838575" y="3090863"/>
          <p14:tracePt t="29239" x="3573463" y="3017838"/>
          <p14:tracePt t="29247" x="3409950" y="2946400"/>
          <p14:tracePt t="29254" x="3309938" y="2890838"/>
          <p14:tracePt t="29263" x="3236913" y="2817813"/>
          <p14:tracePt t="29272" x="3227388" y="2808288"/>
          <p14:tracePt t="29288" x="3227388" y="2800350"/>
          <p14:tracePt t="29304" x="3227388" y="2771775"/>
          <p14:tracePt t="29311" x="3327400" y="2698750"/>
          <p14:tracePt t="29320" x="3473450" y="2625725"/>
          <p14:tracePt t="29327" x="3629025" y="2617788"/>
          <p14:tracePt t="29336" x="3783013" y="2617788"/>
          <p14:tracePt t="29343" x="3948113" y="2617788"/>
          <p14:tracePt t="29354" x="4129088" y="2617788"/>
          <p14:tracePt t="29359" x="4294188" y="2617788"/>
          <p14:tracePt t="29370" x="4457700" y="2617788"/>
          <p14:tracePt t="29375" x="4603750" y="2644775"/>
          <p14:tracePt t="29383" x="4776788" y="2690813"/>
          <p14:tracePt t="29391" x="4868863" y="2754313"/>
          <p14:tracePt t="29400" x="4922838" y="2800350"/>
          <p14:tracePt t="29407" x="4959350" y="2863850"/>
          <p14:tracePt t="29415" x="4986338" y="2909888"/>
          <p14:tracePt t="29423" x="4986338" y="2936875"/>
          <p14:tracePt t="29431" x="4986338" y="2946400"/>
          <p14:tracePt t="29439" x="4986338" y="2963863"/>
          <p14:tracePt t="29447" x="4986338" y="2982913"/>
          <p14:tracePt t="29455" x="4986338" y="3000375"/>
          <p14:tracePt t="29463" x="4986338" y="3017838"/>
          <p14:tracePt t="29471" x="4941888" y="3036888"/>
          <p14:tracePt t="29479" x="4876800" y="3063875"/>
          <p14:tracePt t="29487" x="4767263" y="3073400"/>
          <p14:tracePt t="29495" x="4686300" y="3119438"/>
          <p14:tracePt t="29503" x="4603750" y="3146425"/>
          <p14:tracePt t="29511" x="4476750" y="3173413"/>
          <p14:tracePt t="29520" x="4330700" y="3192463"/>
          <p14:tracePt t="29527" x="4202113" y="3192463"/>
          <p14:tracePt t="29537" x="4075113" y="3192463"/>
          <p14:tracePt t="29543" x="3965575" y="3192463"/>
          <p14:tracePt t="29553" x="3856038" y="3192463"/>
          <p14:tracePt t="29559" x="3802063" y="3192463"/>
          <p14:tracePt t="29570" x="3738563" y="3192463"/>
          <p14:tracePt t="29575" x="3692525" y="3173413"/>
          <p14:tracePt t="29586" x="3673475" y="3163888"/>
          <p14:tracePt t="29591" x="3656013" y="3146425"/>
          <p14:tracePt t="29600" x="3636963" y="3127375"/>
          <p14:tracePt t="29615" x="3629025" y="3082925"/>
          <p14:tracePt t="29624" x="3629025" y="3063875"/>
          <p14:tracePt t="29631" x="3619500" y="3046413"/>
          <p14:tracePt t="29639" x="3619500" y="3017838"/>
          <p14:tracePt t="29647" x="3619500" y="2990850"/>
          <p14:tracePt t="29656" x="3619500" y="2973388"/>
          <p14:tracePt t="29663" x="3619500" y="2927350"/>
          <p14:tracePt t="29671" x="3619500" y="2900363"/>
          <p14:tracePt t="29679" x="3619500" y="2873375"/>
          <p14:tracePt t="29687" x="3646488" y="2854325"/>
          <p14:tracePt t="29695" x="3683000" y="2817813"/>
          <p14:tracePt t="29704" x="3719513" y="2808288"/>
          <p14:tracePt t="29711" x="3802063" y="2771775"/>
          <p14:tracePt t="29720" x="3846513" y="2771775"/>
          <p14:tracePt t="29727" x="3919538" y="2754313"/>
          <p14:tracePt t="29737" x="3975100" y="2754313"/>
          <p14:tracePt t="29743" x="4029075" y="2754313"/>
          <p14:tracePt t="29754" x="4084638" y="2754313"/>
          <p14:tracePt t="29759" x="4129088" y="2754313"/>
          <p14:tracePt t="29770" x="4148138" y="2754313"/>
          <p14:tracePt t="29775" x="4184650" y="2754313"/>
          <p14:tracePt t="29786" x="4230688" y="2754313"/>
          <p14:tracePt t="29791" x="4238625" y="2754313"/>
          <p14:tracePt t="29799" x="4284663" y="2771775"/>
          <p14:tracePt t="29807" x="4303713" y="2771775"/>
          <p14:tracePt t="29816" x="4321175" y="2781300"/>
          <p14:tracePt t="29823" x="4340225" y="2781300"/>
          <p14:tracePt t="29831" x="4348163" y="2781300"/>
          <p14:tracePt t="29847" x="4367213" y="2781300"/>
          <p14:tracePt t="29895" x="4403725" y="2790825"/>
          <p14:tracePt t="29903" x="4413250" y="2790825"/>
          <p14:tracePt t="29911" x="4440238" y="2800350"/>
          <p14:tracePt t="29920" x="4503738" y="2817813"/>
          <p14:tracePt t="29927" x="4513263" y="2817813"/>
          <p14:tracePt t="29936" x="4530725" y="2817813"/>
          <p14:tracePt t="29943" x="4567238" y="2827338"/>
          <p14:tracePt t="29959" x="4576763" y="2827338"/>
          <p14:tracePt t="29969" x="4586288" y="2827338"/>
          <p14:tracePt t="30615" x="4594225" y="2827338"/>
          <p14:tracePt t="30631" x="4594225" y="2817813"/>
          <p14:tracePt t="30639" x="4594225" y="2800350"/>
          <p14:tracePt t="30647" x="4594225" y="2790825"/>
          <p14:tracePt t="30655" x="4603750" y="2771775"/>
          <p14:tracePt t="30663" x="4613275" y="2754313"/>
          <p14:tracePt t="30672" x="4613275" y="2735263"/>
          <p14:tracePt t="30679" x="4622800" y="2681288"/>
          <p14:tracePt t="30687" x="4622800" y="2662238"/>
          <p14:tracePt t="30695" x="4630738" y="2635250"/>
          <p14:tracePt t="30703" x="4630738" y="2598738"/>
          <p14:tracePt t="30711" x="4630738" y="2581275"/>
          <p14:tracePt t="30720" x="4640263" y="2535238"/>
          <p14:tracePt t="30727" x="4640263" y="2525713"/>
          <p14:tracePt t="30736" x="4640263" y="2508250"/>
          <p14:tracePt t="30744" x="4649788" y="2508250"/>
          <p14:tracePt t="30754" x="4659313" y="2498725"/>
          <p14:tracePt t="30864" x="4667250" y="2489200"/>
          <p14:tracePt t="30872" x="4676775" y="2489200"/>
          <p14:tracePt t="30879" x="4695825" y="2489200"/>
          <p14:tracePt t="30887" x="4713288" y="2489200"/>
          <p14:tracePt t="30895" x="4722813" y="2498725"/>
          <p14:tracePt t="30904" x="4722813" y="2508250"/>
          <p14:tracePt t="30911" x="4740275" y="2544763"/>
          <p14:tracePt t="30920" x="4749800" y="2554288"/>
          <p14:tracePt t="31320" x="4759325" y="2562225"/>
          <p14:tracePt t="31327" x="4767263" y="2571750"/>
          <p14:tracePt t="31335" x="4776788" y="2581275"/>
          <p14:tracePt t="31344" x="4786313" y="2581275"/>
          <p14:tracePt t="32102" x="4803775" y="2598738"/>
          <p14:tracePt t="32110" x="4813300" y="2617788"/>
          <p14:tracePt t="32118" x="4822825" y="2644775"/>
          <p14:tracePt t="32126" x="4832350" y="2654300"/>
          <p14:tracePt t="32134" x="4849813" y="2671763"/>
          <p14:tracePt t="32142" x="4876800" y="2698750"/>
          <p14:tracePt t="32151" x="4886325" y="2727325"/>
          <p14:tracePt t="32158" x="4895850" y="2727325"/>
          <p14:tracePt t="32167" x="4905375" y="2763838"/>
          <p14:tracePt t="32174" x="4932363" y="2800350"/>
          <p14:tracePt t="32182" x="4959350" y="2827338"/>
          <p14:tracePt t="32190" x="4978400" y="2844800"/>
          <p14:tracePt t="32199" x="4978400" y="2863850"/>
          <p14:tracePt t="32206" x="4986338" y="2873375"/>
          <p14:tracePt t="32214" x="4995863" y="2881313"/>
          <p14:tracePt t="32222" x="4995863" y="2900363"/>
          <p14:tracePt t="32246" x="4995863" y="2909888"/>
          <p14:tracePt t="32270" x="4995863" y="2917825"/>
          <p14:tracePt t="32294" x="4995863" y="2936875"/>
          <p14:tracePt t="32310" x="4995863" y="2946400"/>
          <p14:tracePt t="32326" x="4995863" y="2954338"/>
          <p14:tracePt t="32624" x="4995863" y="2982913"/>
          <p14:tracePt t="32638" x="4995863" y="2990850"/>
          <p14:tracePt t="32646" x="5005388" y="2990850"/>
          <p14:tracePt t="32654" x="5014913" y="3000375"/>
          <p14:tracePt t="32679" x="5032375" y="3009900"/>
          <p14:tracePt t="32744" x="5049838" y="3009900"/>
          <p14:tracePt t="33064" x="5059363" y="3046413"/>
          <p14:tracePt t="33071" x="5059363" y="3082925"/>
          <p14:tracePt t="33080" x="5014913" y="3119438"/>
          <p14:tracePt t="33087" x="4995863" y="3136900"/>
          <p14:tracePt t="33096" x="4959350" y="3155950"/>
          <p14:tracePt t="33104" x="4922838" y="3155950"/>
          <p14:tracePt t="33112" x="4905375" y="3163888"/>
          <p14:tracePt t="33120" x="4859338" y="3163888"/>
          <p14:tracePt t="33128" x="4832350" y="3192463"/>
          <p14:tracePt t="33137" x="4813300" y="3192463"/>
          <p14:tracePt t="33142" x="4803775" y="3192463"/>
          <p14:tracePt t="33158" x="4795838" y="3192463"/>
          <p14:tracePt t="33167" x="4767263" y="3192463"/>
          <p14:tracePt t="33174" x="4759325" y="3182938"/>
          <p14:tracePt t="33182" x="4713288" y="3163888"/>
          <p14:tracePt t="33190" x="4649788" y="3109913"/>
          <p14:tracePt t="33198" x="4530725" y="3054350"/>
          <p14:tracePt t="33206" x="4394200" y="2963863"/>
          <p14:tracePt t="33214" x="4238625" y="2900363"/>
          <p14:tracePt t="33222" x="4048125" y="2800350"/>
          <p14:tracePt t="33230" x="3819525" y="2654300"/>
          <p14:tracePt t="33238" x="3665538" y="2562225"/>
          <p14:tracePt t="33246" x="3563938" y="2489200"/>
          <p14:tracePt t="33254" x="3482975" y="2416175"/>
          <p14:tracePt t="33262" x="3463925" y="2389188"/>
          <p14:tracePt t="33270" x="3463925" y="2371725"/>
          <p14:tracePt t="33278" x="3463925" y="2325688"/>
          <p14:tracePt t="33286" x="3463925" y="2316163"/>
          <p14:tracePt t="33294" x="3463925" y="2270125"/>
          <p14:tracePt t="33302" x="3490913" y="2206625"/>
          <p14:tracePt t="33310" x="3573463" y="2152650"/>
          <p14:tracePt t="33318" x="3709988" y="2079625"/>
          <p14:tracePt t="33327" x="3829050" y="2024063"/>
          <p14:tracePt t="33334" x="3902075" y="1997075"/>
          <p14:tracePt t="33343" x="4002088" y="1979613"/>
          <p14:tracePt t="33353" x="4094163" y="1979613"/>
          <p14:tracePt t="33359" x="4184650" y="1979613"/>
          <p14:tracePt t="33369" x="4311650" y="1979613"/>
          <p14:tracePt t="33375" x="4367213" y="1979613"/>
          <p14:tracePt t="33386" x="4476750" y="1979613"/>
          <p14:tracePt t="33391" x="4586288" y="1987550"/>
          <p14:tracePt t="33399" x="4703763" y="2033588"/>
          <p14:tracePt t="33407" x="4795838" y="2043113"/>
          <p14:tracePt t="33415" x="4876800" y="2079625"/>
          <p14:tracePt t="33423" x="4995863" y="2125663"/>
          <p14:tracePt t="33431" x="5086350" y="2179638"/>
          <p14:tracePt t="33439" x="5178425" y="2252663"/>
          <p14:tracePt t="33447" x="5224463" y="2316163"/>
          <p14:tracePt t="33457" x="5241925" y="2416175"/>
          <p14:tracePt t="33463" x="5241925" y="2508250"/>
          <p14:tracePt t="33472" x="5241925" y="2635250"/>
          <p14:tracePt t="33479" x="5241925" y="2708275"/>
          <p14:tracePt t="33486" x="5205413" y="2790825"/>
          <p14:tracePt t="33495" x="5187950" y="2817813"/>
          <p14:tracePt t="33503" x="5141913" y="2854325"/>
          <p14:tracePt t="33511" x="5122863" y="2863850"/>
          <p14:tracePt t="33518" x="5095875" y="2881313"/>
          <p14:tracePt t="33527" x="5049838" y="2890838"/>
          <p14:tracePt t="33535" x="4978400" y="2909888"/>
          <p14:tracePt t="33542" x="4932363" y="2909888"/>
          <p14:tracePt t="33553" x="4868863" y="2909888"/>
          <p14:tracePt t="33559" x="4786313" y="2927350"/>
          <p14:tracePt t="33569" x="4676775" y="2927350"/>
          <p14:tracePt t="33575" x="4586288" y="2927350"/>
          <p14:tracePt t="33586" x="4476750" y="2927350"/>
          <p14:tracePt t="33591" x="4384675" y="2927350"/>
          <p14:tracePt t="33599" x="4275138" y="2927350"/>
          <p14:tracePt t="33607" x="4202113" y="2927350"/>
          <p14:tracePt t="33615" x="4138613" y="2927350"/>
          <p14:tracePt t="33623" x="4065588" y="2900363"/>
          <p14:tracePt t="33631" x="4021138" y="2881313"/>
          <p14:tracePt t="33639" x="4011613" y="2873375"/>
          <p14:tracePt t="33647" x="3975100" y="2854325"/>
          <p14:tracePt t="33657" x="3948113" y="2817813"/>
          <p14:tracePt t="33663" x="3938588" y="2800350"/>
          <p14:tracePt t="33671" x="3929063" y="2771775"/>
          <p14:tracePt t="33679" x="3929063" y="2735263"/>
          <p14:tracePt t="33687" x="3929063" y="2681288"/>
          <p14:tracePt t="33695" x="3929063" y="2608263"/>
          <p14:tracePt t="33703" x="3929063" y="2544763"/>
          <p14:tracePt t="33711" x="3929063" y="2471738"/>
          <p14:tracePt t="33720" x="3929063" y="2416175"/>
          <p14:tracePt t="33727" x="3929063" y="2352675"/>
          <p14:tracePt t="33736" x="3956050" y="2316163"/>
          <p14:tracePt t="33743" x="3975100" y="2279650"/>
          <p14:tracePt t="33753" x="3992563" y="2252663"/>
          <p14:tracePt t="33759" x="4029075" y="2216150"/>
          <p14:tracePt t="33769" x="4048125" y="2197100"/>
          <p14:tracePt t="33775" x="4102100" y="2197100"/>
          <p14:tracePt t="33785" x="4211638" y="2197100"/>
          <p14:tracePt t="33791" x="4321175" y="2197100"/>
          <p14:tracePt t="33799" x="4467225" y="2197100"/>
          <p14:tracePt t="33807" x="4649788" y="2197100"/>
          <p14:tracePt t="33815" x="4813300" y="2233613"/>
          <p14:tracePt t="33823" x="5032375" y="2316163"/>
          <p14:tracePt t="33831" x="5187950" y="2416175"/>
          <p14:tracePt t="33839" x="5341938" y="2508250"/>
          <p14:tracePt t="33847" x="5461000" y="2581275"/>
          <p14:tracePt t="33854" x="5543550" y="2662238"/>
          <p14:tracePt t="33863" x="5580063" y="2727325"/>
          <p14:tracePt t="33870" x="5588000" y="2771775"/>
          <p14:tracePt t="33880" x="5588000" y="2808288"/>
          <p14:tracePt t="33887" x="5588000" y="2854325"/>
          <p14:tracePt t="33895" x="5588000" y="2881313"/>
          <p14:tracePt t="33902" x="5570538" y="2909888"/>
          <p14:tracePt t="33911" x="5534025" y="2946400"/>
          <p14:tracePt t="33918" x="5507038" y="2963863"/>
          <p14:tracePt t="33927" x="5434013" y="3000375"/>
          <p14:tracePt t="33935" x="5387975" y="3009900"/>
          <p14:tracePt t="33943" x="5297488" y="3009900"/>
          <p14:tracePt t="33951" x="5241925" y="3017838"/>
          <p14:tracePt t="33959" x="5187950" y="3017838"/>
          <p14:tracePt t="33968" x="5151438" y="3017838"/>
          <p14:tracePt t="33975" x="5114925" y="3017838"/>
          <p14:tracePt t="33984" x="5068888" y="3017838"/>
          <p14:tracePt t="33991" x="5059363" y="3017838"/>
          <p14:tracePt t="33999" x="5041900" y="3017838"/>
          <p14:tracePt t="34007" x="5032375" y="3017838"/>
          <p14:tracePt t="34175" x="5041900" y="3017838"/>
          <p14:tracePt t="34182" x="5049838" y="3017838"/>
          <p14:tracePt t="34190" x="5068888" y="3017838"/>
          <p14:tracePt t="34198" x="5078413" y="3017838"/>
          <p14:tracePt t="34207" x="5095875" y="3017838"/>
          <p14:tracePt t="34216" x="5105400" y="3017838"/>
          <p14:tracePt t="34230" x="5114925" y="3017838"/>
          <p14:tracePt t="34238" x="5141913" y="3017838"/>
          <p14:tracePt t="34246" x="5151438" y="3017838"/>
          <p14:tracePt t="34278" x="5159375" y="3017838"/>
          <p14:tracePt t="34294" x="5178425" y="3017838"/>
          <p14:tracePt t="34319" x="5187950" y="3017838"/>
          <p14:tracePt t="34520" x="5195888" y="3017838"/>
          <p14:tracePt t="34526" x="5205413" y="3017838"/>
          <p14:tracePt t="34534" x="5224463" y="3017838"/>
          <p14:tracePt t="34542" x="5241925" y="3017838"/>
          <p14:tracePt t="34550" x="5287963" y="3017838"/>
          <p14:tracePt t="34558" x="5314950" y="3017838"/>
          <p14:tracePt t="34567" x="5334000" y="3017838"/>
          <p14:tracePt t="34574" x="5378450" y="3017838"/>
          <p14:tracePt t="34584" x="5387975" y="3017838"/>
          <p14:tracePt t="34591" x="5424488" y="3017838"/>
          <p14:tracePt t="34599" x="5441950" y="3017838"/>
          <p14:tracePt t="34607" x="5451475" y="3017838"/>
          <p14:tracePt t="34615" x="5461000" y="3017838"/>
          <p14:tracePt t="34631" x="5470525" y="3017838"/>
          <p14:tracePt t="37231" x="5478463" y="3017838"/>
          <p14:tracePt t="37239" x="5643563" y="3017838"/>
          <p14:tracePt t="37247" x="5907088" y="3017838"/>
          <p14:tracePt t="37255" x="6218238" y="3046413"/>
          <p14:tracePt t="37263" x="6610350" y="3109913"/>
          <p14:tracePt t="37271" x="7102475" y="3127375"/>
          <p14:tracePt t="37279" x="7712075" y="3209925"/>
          <p14:tracePt t="37287" x="8396288" y="3282950"/>
          <p14:tracePt t="37295" x="9007475" y="339248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ja-JP"/>
              <a:t>The structure of Snoop cache</a:t>
            </a:r>
          </a:p>
        </p:txBody>
      </p:sp>
      <p:sp>
        <p:nvSpPr>
          <p:cNvPr id="30723" name="Rectangle 3"/>
          <p:cNvSpPr>
            <a:spLocks noChangeArrowheads="1"/>
          </p:cNvSpPr>
          <p:nvPr/>
        </p:nvSpPr>
        <p:spPr bwMode="auto">
          <a:xfrm>
            <a:off x="3962400" y="3429000"/>
            <a:ext cx="2209800" cy="1600200"/>
          </a:xfrm>
          <a:prstGeom prst="rect">
            <a:avLst/>
          </a:prstGeom>
          <a:solidFill>
            <a:srgbClr val="FF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000">
                <a:latin typeface="Times New Roman" panose="02020603050405020304" pitchFamily="18" charset="0"/>
              </a:rPr>
              <a:t>Cache</a:t>
            </a:r>
            <a:r>
              <a:rPr lang="ja-JP" altLang="en-US" sz="2000">
                <a:latin typeface="Times New Roman" panose="02020603050405020304" pitchFamily="18" charset="0"/>
              </a:rPr>
              <a:t>　</a:t>
            </a:r>
            <a:r>
              <a:rPr lang="en-US" altLang="ja-JP" sz="2000">
                <a:latin typeface="Times New Roman" panose="02020603050405020304" pitchFamily="18" charset="0"/>
              </a:rPr>
              <a:t>Memory</a:t>
            </a:r>
          </a:p>
          <a:p>
            <a:pPr algn="ctr" eaLnBrk="1" hangingPunct="1">
              <a:spcBef>
                <a:spcPct val="0"/>
              </a:spcBef>
              <a:buClrTx/>
              <a:buSzTx/>
              <a:buFontTx/>
              <a:buNone/>
            </a:pPr>
            <a:r>
              <a:rPr lang="en-US" altLang="ja-JP" sz="2000">
                <a:latin typeface="Times New Roman" panose="02020603050405020304" pitchFamily="18" charset="0"/>
              </a:rPr>
              <a:t>Entity</a:t>
            </a:r>
          </a:p>
        </p:txBody>
      </p:sp>
      <p:sp>
        <p:nvSpPr>
          <p:cNvPr id="30724" name="Rectangle 4"/>
          <p:cNvSpPr>
            <a:spLocks noChangeArrowheads="1"/>
          </p:cNvSpPr>
          <p:nvPr/>
        </p:nvSpPr>
        <p:spPr bwMode="auto">
          <a:xfrm>
            <a:off x="2819400" y="2514600"/>
            <a:ext cx="533400" cy="990600"/>
          </a:xfrm>
          <a:prstGeom prst="rect">
            <a:avLst/>
          </a:prstGeom>
          <a:solidFill>
            <a:srgbClr val="FF66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25" name="Rectangle 5"/>
          <p:cNvSpPr>
            <a:spLocks noChangeArrowheads="1"/>
          </p:cNvSpPr>
          <p:nvPr/>
        </p:nvSpPr>
        <p:spPr bwMode="auto">
          <a:xfrm>
            <a:off x="2819400" y="4800600"/>
            <a:ext cx="533400" cy="990600"/>
          </a:xfrm>
          <a:prstGeom prst="rect">
            <a:avLst/>
          </a:prstGeom>
          <a:solidFill>
            <a:srgbClr val="FF66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26" name="AutoShape 6"/>
          <p:cNvSpPr>
            <a:spLocks noChangeArrowheads="1"/>
          </p:cNvSpPr>
          <p:nvPr/>
        </p:nvSpPr>
        <p:spPr bwMode="auto">
          <a:xfrm>
            <a:off x="2971800" y="3810000"/>
            <a:ext cx="228600" cy="762000"/>
          </a:xfrm>
          <a:prstGeom prst="upDownArrow">
            <a:avLst>
              <a:gd name="adj1" fmla="val 50000"/>
              <a:gd name="adj2" fmla="val 66667"/>
            </a:avLst>
          </a:prstGeom>
          <a:solidFill>
            <a:schemeClr val="tx1"/>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27" name="Oval 7"/>
          <p:cNvSpPr>
            <a:spLocks noChangeArrowheads="1"/>
          </p:cNvSpPr>
          <p:nvPr/>
        </p:nvSpPr>
        <p:spPr bwMode="auto">
          <a:xfrm>
            <a:off x="3124200" y="6248400"/>
            <a:ext cx="533400" cy="45720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28" name="AutoShape 8"/>
          <p:cNvSpPr>
            <a:spLocks noChangeArrowheads="1"/>
          </p:cNvSpPr>
          <p:nvPr/>
        </p:nvSpPr>
        <p:spPr bwMode="auto">
          <a:xfrm>
            <a:off x="3048000" y="5867400"/>
            <a:ext cx="228600" cy="381000"/>
          </a:xfrm>
          <a:prstGeom prst="upDownArrow">
            <a:avLst>
              <a:gd name="adj1" fmla="val 50000"/>
              <a:gd name="adj2" fmla="val 33333"/>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29" name="AutoShape 9"/>
          <p:cNvSpPr>
            <a:spLocks noChangeArrowheads="1"/>
          </p:cNvSpPr>
          <p:nvPr/>
        </p:nvSpPr>
        <p:spPr bwMode="auto">
          <a:xfrm>
            <a:off x="1981200" y="1447800"/>
            <a:ext cx="4038600" cy="457200"/>
          </a:xfrm>
          <a:prstGeom prst="leftRightArrow">
            <a:avLst>
              <a:gd name="adj1" fmla="val 50000"/>
              <a:gd name="adj2" fmla="val 176667"/>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30" name="AutoShape 10"/>
          <p:cNvSpPr>
            <a:spLocks noChangeArrowheads="1"/>
          </p:cNvSpPr>
          <p:nvPr/>
        </p:nvSpPr>
        <p:spPr bwMode="auto">
          <a:xfrm>
            <a:off x="2971800" y="1981200"/>
            <a:ext cx="228600" cy="381000"/>
          </a:xfrm>
          <a:prstGeom prst="upDownArrow">
            <a:avLst>
              <a:gd name="adj1" fmla="val 50000"/>
              <a:gd name="adj2" fmla="val 33333"/>
            </a:avLst>
          </a:prstGeom>
          <a:solidFill>
            <a:srgbClr val="CC0000"/>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0731" name="Text Box 11"/>
          <p:cNvSpPr txBox="1">
            <a:spLocks noChangeArrowheads="1"/>
          </p:cNvSpPr>
          <p:nvPr/>
        </p:nvSpPr>
        <p:spPr bwMode="auto">
          <a:xfrm>
            <a:off x="1660525" y="2757488"/>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Times New Roman" panose="02020603050405020304" pitchFamily="18" charset="0"/>
              </a:rPr>
              <a:t>Directory</a:t>
            </a:r>
          </a:p>
        </p:txBody>
      </p:sp>
      <p:sp>
        <p:nvSpPr>
          <p:cNvPr id="30732" name="Text Box 12"/>
          <p:cNvSpPr txBox="1">
            <a:spLocks noChangeArrowheads="1"/>
          </p:cNvSpPr>
          <p:nvPr/>
        </p:nvSpPr>
        <p:spPr bwMode="auto">
          <a:xfrm>
            <a:off x="1660525" y="5119688"/>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Times New Roman" panose="02020603050405020304" pitchFamily="18" charset="0"/>
              </a:rPr>
              <a:t>Directory</a:t>
            </a:r>
          </a:p>
        </p:txBody>
      </p:sp>
      <p:sp>
        <p:nvSpPr>
          <p:cNvPr id="30733" name="Text Box 13"/>
          <p:cNvSpPr txBox="1">
            <a:spLocks noChangeArrowheads="1"/>
          </p:cNvSpPr>
          <p:nvPr/>
        </p:nvSpPr>
        <p:spPr bwMode="auto">
          <a:xfrm>
            <a:off x="1355725" y="3900488"/>
            <a:ext cx="14366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Times New Roman" panose="02020603050405020304" pitchFamily="18" charset="0"/>
              </a:rPr>
              <a:t>The same</a:t>
            </a:r>
          </a:p>
          <a:p>
            <a:pPr eaLnBrk="1" hangingPunct="1">
              <a:spcBef>
                <a:spcPct val="0"/>
              </a:spcBef>
              <a:buClrTx/>
              <a:buSzTx/>
              <a:buFontTx/>
              <a:buNone/>
            </a:pPr>
            <a:r>
              <a:rPr lang="en-US" altLang="ja-JP" sz="2000">
                <a:latin typeface="Times New Roman" panose="02020603050405020304" pitchFamily="18" charset="0"/>
              </a:rPr>
              <a:t>Directory</a:t>
            </a:r>
          </a:p>
          <a:p>
            <a:pPr eaLnBrk="1" hangingPunct="1">
              <a:spcBef>
                <a:spcPct val="0"/>
              </a:spcBef>
              <a:buClrTx/>
              <a:buSzTx/>
              <a:buFontTx/>
              <a:buNone/>
            </a:pPr>
            <a:r>
              <a:rPr lang="en-US" altLang="ja-JP" sz="2000">
                <a:latin typeface="Times New Roman" panose="02020603050405020304" pitchFamily="18" charset="0"/>
              </a:rPr>
              <a:t>(Dual</a:t>
            </a:r>
            <a:r>
              <a:rPr lang="ja-JP" altLang="en-US" sz="2000">
                <a:latin typeface="Times New Roman" panose="02020603050405020304" pitchFamily="18" charset="0"/>
              </a:rPr>
              <a:t>　</a:t>
            </a:r>
            <a:r>
              <a:rPr lang="en-US" altLang="ja-JP" sz="2000">
                <a:latin typeface="Times New Roman" panose="02020603050405020304" pitchFamily="18" charset="0"/>
              </a:rPr>
              <a:t>Port)</a:t>
            </a:r>
          </a:p>
        </p:txBody>
      </p:sp>
      <p:sp>
        <p:nvSpPr>
          <p:cNvPr id="30734" name="Text Box 14"/>
          <p:cNvSpPr txBox="1">
            <a:spLocks noChangeArrowheads="1"/>
          </p:cNvSpPr>
          <p:nvPr/>
        </p:nvSpPr>
        <p:spPr bwMode="auto">
          <a:xfrm>
            <a:off x="3717925" y="6186488"/>
            <a:ext cx="679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Times New Roman" panose="02020603050405020304" pitchFamily="18" charset="0"/>
              </a:rPr>
              <a:t>CPU</a:t>
            </a:r>
          </a:p>
        </p:txBody>
      </p:sp>
      <p:sp>
        <p:nvSpPr>
          <p:cNvPr id="30735" name="Text Box 15"/>
          <p:cNvSpPr txBox="1">
            <a:spLocks noChangeArrowheads="1"/>
          </p:cNvSpPr>
          <p:nvPr/>
        </p:nvSpPr>
        <p:spPr bwMode="auto">
          <a:xfrm>
            <a:off x="3489325" y="1843088"/>
            <a:ext cx="1304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Times New Roman" panose="02020603050405020304" pitchFamily="18" charset="0"/>
              </a:rPr>
              <a:t>Shared bus</a:t>
            </a:r>
          </a:p>
        </p:txBody>
      </p:sp>
      <p:sp>
        <p:nvSpPr>
          <p:cNvPr id="30736" name="Line 16"/>
          <p:cNvSpPr>
            <a:spLocks noChangeShapeType="1"/>
          </p:cNvSpPr>
          <p:nvPr/>
        </p:nvSpPr>
        <p:spPr bwMode="auto">
          <a:xfrm flipV="1">
            <a:off x="3886200" y="5257800"/>
            <a:ext cx="762000" cy="7620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7" name="Line 17"/>
          <p:cNvSpPr>
            <a:spLocks noChangeShapeType="1"/>
          </p:cNvSpPr>
          <p:nvPr/>
        </p:nvSpPr>
        <p:spPr bwMode="auto">
          <a:xfrm>
            <a:off x="4800600" y="2209800"/>
            <a:ext cx="0" cy="914400"/>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8" name="Text Box 18"/>
          <p:cNvSpPr txBox="1">
            <a:spLocks noChangeArrowheads="1"/>
          </p:cNvSpPr>
          <p:nvPr/>
        </p:nvSpPr>
        <p:spPr bwMode="auto">
          <a:xfrm>
            <a:off x="6461125" y="2300288"/>
            <a:ext cx="24320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a:latin typeface="Times New Roman" panose="02020603050405020304" pitchFamily="18" charset="0"/>
              </a:rPr>
              <a:t>Directory can be accessed simultaneously from both sides. </a:t>
            </a:r>
          </a:p>
          <a:p>
            <a:pPr eaLnBrk="1" hangingPunct="1">
              <a:spcBef>
                <a:spcPct val="0"/>
              </a:spcBef>
              <a:buClrTx/>
              <a:buSzTx/>
              <a:buFontTx/>
              <a:buNone/>
            </a:pPr>
            <a:endParaRPr lang="en-US" altLang="ja-JP" sz="2000">
              <a:latin typeface="Times New Roman" panose="02020603050405020304" pitchFamily="18" charset="0"/>
            </a:endParaRPr>
          </a:p>
          <a:p>
            <a:pPr eaLnBrk="1" hangingPunct="1">
              <a:spcBef>
                <a:spcPct val="0"/>
              </a:spcBef>
              <a:buClrTx/>
              <a:buSzTx/>
              <a:buFontTx/>
              <a:buNone/>
            </a:pPr>
            <a:r>
              <a:rPr lang="en-US" altLang="ja-JP" sz="2000">
                <a:latin typeface="Times New Roman" panose="02020603050405020304" pitchFamily="18" charset="0"/>
              </a:rPr>
              <a:t>The bus transaction can be checked without caring the access from CPU.</a:t>
            </a:r>
          </a:p>
        </p:txBody>
      </p:sp>
      <p:pic>
        <p:nvPicPr>
          <p:cNvPr id="2" name="オーディオ 1">
            <a:hlinkClick r:id="" action="ppaction://media"/>
            <a:extLst>
              <a:ext uri="{FF2B5EF4-FFF2-40B4-BE49-F238E27FC236}">
                <a16:creationId xmlns:a16="http://schemas.microsoft.com/office/drawing/2014/main" id="{852C61DE-0E19-4810-99B6-CF2B1B3A68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936"/>
    </mc:Choice>
    <mc:Fallback>
      <p:transition spd="slow" advTm="2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62" x="8934450" y="2617788"/>
          <p14:tracePt t="1669" x="8861425" y="2608263"/>
          <p14:tracePt t="1677" x="8815388" y="2598738"/>
          <p14:tracePt t="1685" x="8778875" y="2589213"/>
          <p14:tracePt t="1693" x="8770938" y="2589213"/>
          <p14:tracePt t="1701" x="8734425" y="2589213"/>
          <p14:tracePt t="1709" x="8715375" y="2581275"/>
          <p14:tracePt t="1717" x="8705850" y="2581275"/>
          <p14:tracePt t="1726" x="8678863" y="2581275"/>
          <p14:tracePt t="1734" x="8669338" y="2581275"/>
          <p14:tracePt t="1742" x="8632825" y="2562225"/>
          <p14:tracePt t="1750" x="8596313" y="2562225"/>
          <p14:tracePt t="1758" x="8505825" y="2562225"/>
          <p14:tracePt t="1768" x="8378825" y="2544763"/>
          <p14:tracePt t="1774" x="8286750" y="2535238"/>
          <p14:tracePt t="1785" x="8159750" y="2517775"/>
          <p14:tracePt t="1790" x="8040688" y="2489200"/>
          <p14:tracePt t="1799" x="7950200" y="2489200"/>
          <p14:tracePt t="1806" x="7821613" y="2489200"/>
          <p14:tracePt t="1814" x="7731125" y="2489200"/>
          <p14:tracePt t="1822" x="7639050" y="2489200"/>
          <p14:tracePt t="1830" x="7567613" y="2489200"/>
          <p14:tracePt t="1838" x="7466013" y="2471738"/>
          <p14:tracePt t="1846" x="7375525" y="2471738"/>
          <p14:tracePt t="1854" x="7265988" y="2462213"/>
          <p14:tracePt t="1862" x="7138988" y="2444750"/>
          <p14:tracePt t="1870" x="7029450" y="2444750"/>
          <p14:tracePt t="1886" x="6783388" y="2389188"/>
          <p14:tracePt t="1894" x="6637338" y="2371725"/>
          <p14:tracePt t="1903" x="6508750" y="2343150"/>
          <p14:tracePt t="1910" x="6408738" y="2335213"/>
          <p14:tracePt t="1918" x="6281738" y="2316163"/>
          <p14:tracePt t="1926" x="6208713" y="2306638"/>
          <p14:tracePt t="1935" x="6162675" y="2306638"/>
          <p14:tracePt t="1942" x="6108700" y="2279650"/>
          <p14:tracePt t="1951" x="6099175" y="2279650"/>
          <p14:tracePt t="1958" x="6080125" y="2279650"/>
          <p14:tracePt t="2055" x="6072188" y="2279650"/>
          <p14:tracePt t="2063" x="6072188" y="2270125"/>
          <p14:tracePt t="2559" x="6053138" y="2252663"/>
          <p14:tracePt t="2583" x="6035675" y="2243138"/>
          <p14:tracePt t="2591" x="6007100" y="2225675"/>
          <p14:tracePt t="2607" x="5989638" y="2216150"/>
          <p14:tracePt t="2623" x="5989638" y="2206625"/>
          <p14:tracePt t="2647" x="5980113" y="2206625"/>
          <p14:tracePt t="2655" x="5972175" y="2197100"/>
          <p14:tracePt t="2671" x="5972175" y="2189163"/>
          <p14:tracePt t="2686" x="5962650" y="2179638"/>
          <p14:tracePt t="2703" x="5962650" y="2160588"/>
          <p14:tracePt t="2718" x="5943600" y="2143125"/>
          <p14:tracePt t="2727" x="5935663" y="2133600"/>
          <p14:tracePt t="2743" x="5916613" y="2116138"/>
          <p14:tracePt t="2783" x="5889625" y="2097088"/>
          <p14:tracePt t="11406" x="5880100" y="2089150"/>
          <p14:tracePt t="13231" x="5843588" y="2070100"/>
          <p14:tracePt t="13239" x="5780088" y="2060575"/>
          <p14:tracePt t="13247" x="5653088" y="2060575"/>
          <p14:tracePt t="13255" x="5580063" y="2060575"/>
          <p14:tracePt t="13262" x="5451475" y="2079625"/>
          <p14:tracePt t="13270" x="5378450" y="2079625"/>
          <p14:tracePt t="13278" x="5232400" y="2079625"/>
          <p14:tracePt t="13286" x="5086350" y="2097088"/>
          <p14:tracePt t="13294" x="4949825" y="2133600"/>
          <p14:tracePt t="13302" x="4876800" y="2133600"/>
          <p14:tracePt t="13310" x="4776788" y="2160588"/>
          <p14:tracePt t="13318" x="4686300" y="2189163"/>
          <p14:tracePt t="13326" x="4586288" y="2216150"/>
          <p14:tracePt t="13334" x="4457700" y="2262188"/>
          <p14:tracePt t="13342" x="4321175" y="2298700"/>
          <p14:tracePt t="13350" x="4157663" y="2335213"/>
          <p14:tracePt t="13358" x="4029075" y="2335213"/>
          <p14:tracePt t="13367" x="3902075" y="2371725"/>
          <p14:tracePt t="13374" x="3756025" y="2379663"/>
          <p14:tracePt t="13384" x="3619500" y="2408238"/>
          <p14:tracePt t="13390" x="3546475" y="2425700"/>
          <p14:tracePt t="13399" x="3482975" y="2435225"/>
          <p14:tracePt t="13406" x="3446463" y="2462213"/>
          <p14:tracePt t="13414" x="3419475" y="2481263"/>
          <p14:tracePt t="13470" x="3419475" y="2489200"/>
          <p14:tracePt t="13486" x="3419475" y="2517775"/>
          <p14:tracePt t="13550" x="3419475" y="2525713"/>
          <p14:tracePt t="13558" x="3419475" y="2544763"/>
          <p14:tracePt t="13590" x="3419475" y="2554288"/>
          <p14:tracePt t="13669" x="3419475" y="2562225"/>
          <p14:tracePt t="13677" x="3473450" y="2625725"/>
          <p14:tracePt t="13686" x="3556000" y="2681288"/>
          <p14:tracePt t="13694" x="3619500" y="2735263"/>
          <p14:tracePt t="13702" x="3709988" y="2800350"/>
          <p14:tracePt t="13710" x="3792538" y="2890838"/>
          <p14:tracePt t="13718" x="3856038" y="2954338"/>
          <p14:tracePt t="13726" x="3929063" y="3017838"/>
          <p14:tracePt t="13735" x="3975100" y="3073400"/>
          <p14:tracePt t="13742" x="4011613" y="3100388"/>
          <p14:tracePt t="13750" x="4021138" y="3146425"/>
          <p14:tracePt t="13758" x="4057650" y="3192463"/>
          <p14:tracePt t="13766" x="4065588" y="3236913"/>
          <p14:tracePt t="13774" x="4075113" y="3265488"/>
          <p14:tracePt t="13783" x="4075113" y="3282950"/>
          <p14:tracePt t="13790" x="4075113" y="3328988"/>
          <p14:tracePt t="13799" x="4075113" y="3338513"/>
          <p14:tracePt t="13806" x="4075113" y="3411538"/>
          <p14:tracePt t="13814" x="4075113" y="3455988"/>
          <p14:tracePt t="13822" x="4075113" y="3519488"/>
          <p14:tracePt t="13830" x="4075113" y="3648075"/>
          <p14:tracePt t="13838" x="4075113" y="3702050"/>
          <p14:tracePt t="13846" x="4021138" y="3840163"/>
          <p14:tracePt t="13854" x="4011613" y="3911600"/>
          <p14:tracePt t="13862" x="3965575" y="4030663"/>
          <p14:tracePt t="13886" x="3902075" y="4159250"/>
          <p14:tracePt t="13894" x="3865563" y="4203700"/>
          <p14:tracePt t="13902" x="3802063" y="4249738"/>
          <p14:tracePt t="13910" x="3719513" y="4295775"/>
          <p14:tracePt t="13919" x="3636963" y="4322763"/>
          <p14:tracePt t="13926" x="3536950" y="4359275"/>
          <p14:tracePt t="13936" x="3463925" y="4386263"/>
          <p14:tracePt t="13942" x="3382963" y="4405313"/>
          <p14:tracePt t="13950" x="3327400" y="4422775"/>
          <p14:tracePt t="13958" x="3244850" y="4449763"/>
          <p14:tracePt t="13967" x="3200400" y="4478338"/>
          <p14:tracePt t="13974" x="3154363" y="4495800"/>
          <p14:tracePt t="13983" x="3136900" y="4505325"/>
          <p14:tracePt t="13990" x="3117850" y="4522788"/>
          <p14:tracePt t="14000" x="3108325" y="4532313"/>
          <p14:tracePt t="14006" x="3090863" y="4541838"/>
          <p14:tracePt t="14015" x="3081338" y="4551363"/>
          <p14:tracePt t="14022" x="3054350" y="4559300"/>
          <p14:tracePt t="14038" x="3044825" y="4578350"/>
          <p14:tracePt t="14054" x="3044825" y="4587875"/>
          <p14:tracePt t="14078" x="3035300" y="4595813"/>
          <p14:tracePt t="14102" x="3017838" y="4614863"/>
          <p14:tracePt t="14230" x="3054350" y="4559300"/>
          <p14:tracePt t="14238" x="3081338" y="4478338"/>
          <p14:tracePt t="14246" x="3117850" y="4405313"/>
          <p14:tracePt t="14254" x="3190875" y="4332288"/>
          <p14:tracePt t="14262" x="3254375" y="4268788"/>
          <p14:tracePt t="14270" x="3290888" y="4203700"/>
          <p14:tracePt t="14278" x="3363913" y="4130675"/>
          <p14:tracePt t="14286" x="3409950" y="4113213"/>
          <p14:tracePt t="14294" x="3427413" y="4094163"/>
          <p14:tracePt t="14302" x="3473450" y="4049713"/>
          <p14:tracePt t="14310" x="3482975" y="4030663"/>
          <p14:tracePt t="14319" x="3519488" y="3967163"/>
          <p14:tracePt t="14326" x="3527425" y="3940175"/>
          <p14:tracePt t="14336" x="3536950" y="3911600"/>
          <p14:tracePt t="14342" x="3546475" y="3875088"/>
          <p14:tracePt t="14350" x="3573463" y="3803650"/>
          <p14:tracePt t="14358" x="3582988" y="3767138"/>
          <p14:tracePt t="14367" x="3592513" y="3684588"/>
          <p14:tracePt t="14374" x="3592513" y="3592513"/>
          <p14:tracePt t="14384" x="3636963" y="3519488"/>
          <p14:tracePt t="14390" x="3636963" y="3455988"/>
          <p14:tracePt t="14399" x="3636963" y="3382963"/>
          <p14:tracePt t="14406" x="3636963" y="3292475"/>
          <p14:tracePt t="14414" x="3600450" y="3192463"/>
          <p14:tracePt t="14422" x="3563938" y="3127375"/>
          <p14:tracePt t="14430" x="3500438" y="3082925"/>
          <p14:tracePt t="14438" x="3446463" y="3027363"/>
          <p14:tracePt t="14446" x="3382963" y="2973388"/>
          <p14:tracePt t="14454" x="3317875" y="2927350"/>
          <p14:tracePt t="14462" x="3281363" y="2873375"/>
          <p14:tracePt t="14470" x="3236913" y="2844800"/>
          <p14:tracePt t="14478" x="3217863" y="2817813"/>
          <p14:tracePt t="14486" x="3190875" y="2808288"/>
          <p14:tracePt t="14702" x="3190875" y="2790825"/>
          <p14:tracePt t="14726" x="3190875" y="2781300"/>
          <p14:tracePt t="14734" x="3200400" y="2763838"/>
          <p14:tracePt t="14766" x="3208338" y="2744788"/>
          <p14:tracePt t="15262" x="3236913" y="2735263"/>
          <p14:tracePt t="15270" x="3290888" y="2727325"/>
          <p14:tracePt t="15278" x="3346450" y="2727325"/>
          <p14:tracePt t="15287" x="3400425" y="2727325"/>
          <p14:tracePt t="15294" x="3436938" y="2727325"/>
          <p14:tracePt t="15302" x="3519488" y="2727325"/>
          <p14:tracePt t="15310" x="3573463" y="2727325"/>
          <p14:tracePt t="15318" x="3646488" y="2727325"/>
          <p14:tracePt t="15326" x="3719513" y="2727325"/>
          <p14:tracePt t="15334" x="3765550" y="2727325"/>
          <p14:tracePt t="15342" x="3819525" y="2727325"/>
          <p14:tracePt t="15350" x="3838575" y="2735263"/>
          <p14:tracePt t="15357" x="3865563" y="2735263"/>
          <p14:tracePt t="15365" x="3883025" y="2754313"/>
          <p14:tracePt t="15373" x="3892550" y="2771775"/>
          <p14:tracePt t="15381" x="3929063" y="2790825"/>
          <p14:tracePt t="15389" x="3929063" y="2836863"/>
          <p14:tracePt t="15398" x="3938588" y="2873375"/>
          <p14:tracePt t="15406" x="3938588" y="2936875"/>
          <p14:tracePt t="15414" x="3948113" y="2973388"/>
          <p14:tracePt t="15422" x="3948113" y="3000375"/>
          <p14:tracePt t="15430" x="3948113" y="3036888"/>
          <p14:tracePt t="15438" x="3965575" y="3054350"/>
          <p14:tracePt t="15518" x="3965575" y="3073400"/>
          <p14:tracePt t="15526" x="3965575" y="3090863"/>
          <p14:tracePt t="15534" x="3965575" y="3127375"/>
          <p14:tracePt t="15542" x="3975100" y="3136900"/>
          <p14:tracePt t="15551" x="3984625" y="3182938"/>
          <p14:tracePt t="15558" x="3984625" y="3236913"/>
          <p14:tracePt t="15567" x="4011613" y="3319463"/>
          <p14:tracePt t="15574" x="4029075" y="3365500"/>
          <p14:tracePt t="15583" x="4048125" y="3429000"/>
          <p14:tracePt t="15590" x="4048125" y="3455988"/>
          <p14:tracePt t="15600" x="4057650" y="3482975"/>
          <p14:tracePt t="15606" x="4075113" y="3529013"/>
          <p14:tracePt t="15616" x="4075113" y="3538538"/>
          <p14:tracePt t="15623" x="4075113" y="3565525"/>
          <p14:tracePt t="15631" x="4075113" y="3575050"/>
          <p14:tracePt t="15638" x="4084638" y="3621088"/>
          <p14:tracePt t="15646" x="4084638" y="3694113"/>
          <p14:tracePt t="15655" x="4102100" y="3738563"/>
          <p14:tracePt t="15663" x="4102100" y="3775075"/>
          <p14:tracePt t="15670" x="4111625" y="3848100"/>
          <p14:tracePt t="15677" x="4111625" y="3921125"/>
          <p14:tracePt t="15685" x="4111625" y="4013200"/>
          <p14:tracePt t="15693" x="4111625" y="4086225"/>
          <p14:tracePt t="15701" x="4111625" y="4103688"/>
          <p14:tracePt t="15709" x="4094163" y="4167188"/>
          <p14:tracePt t="15717" x="4075113" y="4195763"/>
          <p14:tracePt t="15725" x="4065588" y="4203700"/>
          <p14:tracePt t="15733" x="4038600" y="4222750"/>
          <p14:tracePt t="15741" x="3992563" y="4259263"/>
          <p14:tracePt t="15749" x="3965575" y="4286250"/>
          <p14:tracePt t="15758" x="3919538" y="4322763"/>
          <p14:tracePt t="15765" x="3838575" y="4376738"/>
          <p14:tracePt t="15774" x="3783013" y="4422775"/>
          <p14:tracePt t="15782" x="3738563" y="4459288"/>
          <p14:tracePt t="15790" x="3692525" y="4514850"/>
          <p14:tracePt t="15799" x="3665538" y="4532313"/>
          <p14:tracePt t="15806" x="3636963" y="4578350"/>
          <p14:tracePt t="15816" x="3600450" y="4605338"/>
          <p14:tracePt t="15822" x="3582988" y="4624388"/>
          <p14:tracePt t="15831" x="3556000" y="4660900"/>
          <p14:tracePt t="15839" x="3536950" y="4678363"/>
          <p14:tracePt t="15847" x="3509963" y="4687888"/>
          <p14:tracePt t="15855" x="3509963" y="4697413"/>
          <p14:tracePt t="15871" x="3500438" y="4705350"/>
          <p14:tracePt t="15901" x="3482975" y="4714875"/>
          <p14:tracePt t="15904" x="3473450" y="4714875"/>
          <p14:tracePt t="15911" x="3455988" y="4732338"/>
          <p14:tracePt t="15919" x="3436938" y="4732338"/>
          <p14:tracePt t="15927" x="3419475" y="4741863"/>
          <p14:tracePt t="15936" x="3400425" y="4751388"/>
          <p14:tracePt t="15942" x="3382963" y="4760913"/>
          <p14:tracePt t="15950" x="3336925" y="4797425"/>
          <p14:tracePt t="15959" x="3317875" y="4805363"/>
          <p14:tracePt t="15967" x="3290888" y="4814888"/>
          <p14:tracePt t="15975" x="3273425" y="4824413"/>
          <p14:tracePt t="15984" x="3254375" y="4841875"/>
          <p14:tracePt t="15990" x="3236913" y="4870450"/>
          <p14:tracePt t="16000" x="3227388" y="4870450"/>
          <p14:tracePt t="16063" x="3217863" y="4870450"/>
          <p14:tracePt t="16143" x="3254375" y="4824413"/>
          <p14:tracePt t="16151" x="3309938" y="4741863"/>
          <p14:tracePt t="16159" x="3363913" y="4687888"/>
          <p14:tracePt t="16168" x="3446463" y="4605338"/>
          <p14:tracePt t="16175" x="3556000" y="4486275"/>
          <p14:tracePt t="16184" x="3609975" y="4368800"/>
          <p14:tracePt t="16191" x="3683000" y="4268788"/>
          <p14:tracePt t="16201" x="3775075" y="4130675"/>
          <p14:tracePt t="16207" x="3846513" y="4013200"/>
          <p14:tracePt t="16217" x="3902075" y="3903663"/>
          <p14:tracePt t="16223" x="3965575" y="3767138"/>
          <p14:tracePt t="16231" x="3984625" y="3702050"/>
          <p14:tracePt t="16240" x="4029075" y="3638550"/>
          <p14:tracePt t="16247" x="4048125" y="3575050"/>
          <p14:tracePt t="16255" x="4075113" y="3519488"/>
          <p14:tracePt t="16263" x="4094163" y="3482975"/>
          <p14:tracePt t="16271" x="4129088" y="3429000"/>
          <p14:tracePt t="16280" x="4138613" y="3402013"/>
          <p14:tracePt t="16286" x="4138613" y="3355975"/>
          <p14:tracePt t="16293" x="4148138" y="3338513"/>
          <p14:tracePt t="16301" x="4184650" y="3282950"/>
          <p14:tracePt t="16309" x="4184650" y="3246438"/>
          <p14:tracePt t="16317" x="4184650" y="3236913"/>
          <p14:tracePt t="16325" x="4184650" y="3209925"/>
          <p14:tracePt t="16333" x="4184650" y="3163888"/>
          <p14:tracePt t="16343" x="4175125" y="3136900"/>
          <p14:tracePt t="16351" x="4165600" y="3046413"/>
          <p14:tracePt t="16359" x="4111625" y="2982913"/>
          <p14:tracePt t="16367" x="4075113" y="2917825"/>
          <p14:tracePt t="16375" x="4038600" y="2890838"/>
          <p14:tracePt t="16384" x="3984625" y="2817813"/>
          <p14:tracePt t="16391" x="3956050" y="2790825"/>
          <p14:tracePt t="16401" x="3938588" y="2771775"/>
          <p14:tracePt t="16407" x="3892550" y="2763838"/>
          <p14:tracePt t="16418" x="3865563" y="2727325"/>
          <p14:tracePt t="16423" x="3838575" y="2727325"/>
          <p14:tracePt t="16432" x="3810000" y="2717800"/>
          <p14:tracePt t="16440" x="3792538" y="2708275"/>
          <p14:tracePt t="16887" x="3765550" y="2708275"/>
          <p14:tracePt t="16895" x="3756025" y="2708275"/>
          <p14:tracePt t="16903" x="3746500" y="2708275"/>
          <p14:tracePt t="16910" x="3738563" y="2717800"/>
          <p14:tracePt t="16918" x="3729038" y="2727325"/>
          <p14:tracePt t="16942" x="3719513" y="2735263"/>
          <p14:tracePt t="17159" x="3709988" y="2735263"/>
          <p14:tracePt t="17175" x="3702050" y="2735263"/>
          <p14:tracePt t="17184" x="3683000" y="2735263"/>
          <p14:tracePt t="17191" x="3673475" y="2735263"/>
          <p14:tracePt t="17200" x="3665538" y="2735263"/>
          <p14:tracePt t="17207" x="3636963" y="2744788"/>
          <p14:tracePt t="17223" x="3619500" y="2744788"/>
          <p14:tracePt t="17234" x="3582988" y="2744788"/>
          <p14:tracePt t="17239" x="3556000" y="2771775"/>
          <p14:tracePt t="17246" x="3536950" y="2771775"/>
          <p14:tracePt t="17254" x="3490913" y="2771775"/>
          <p14:tracePt t="17262" x="3473450" y="2771775"/>
          <p14:tracePt t="17270" x="3446463" y="2781300"/>
          <p14:tracePt t="17294" x="3436938" y="2781300"/>
          <p14:tracePt t="17807" x="3427413" y="2790825"/>
          <p14:tracePt t="17829" x="3419475" y="2817813"/>
          <p14:tracePt t="17837" x="3400425" y="2827338"/>
          <p14:tracePt t="17862" x="3390900" y="2827338"/>
          <p14:tracePt t="18191" x="3427413" y="2827338"/>
          <p14:tracePt t="18198" x="3519488" y="2844800"/>
          <p14:tracePt t="18205" x="3609975" y="2873375"/>
          <p14:tracePt t="18214" x="3709988" y="2909888"/>
          <p14:tracePt t="18221" x="3765550" y="2909888"/>
          <p14:tracePt t="18230" x="3846513" y="2963863"/>
          <p14:tracePt t="18238" x="3892550" y="3000375"/>
          <p14:tracePt t="18246" x="3902075" y="3000375"/>
          <p14:tracePt t="18263" x="3911600" y="3009900"/>
          <p14:tracePt t="18269" x="3911600" y="3017838"/>
          <p14:tracePt t="18277" x="3911600" y="3036888"/>
          <p14:tracePt t="18285" x="3911600" y="3063875"/>
          <p14:tracePt t="18293" x="3911600" y="3090863"/>
          <p14:tracePt t="18301" x="3911600" y="3136900"/>
          <p14:tracePt t="18309" x="3911600" y="3163888"/>
          <p14:tracePt t="18318" x="3911600" y="3192463"/>
          <p14:tracePt t="18326" x="3911600" y="3246438"/>
          <p14:tracePt t="18334" x="3919538" y="3338513"/>
          <p14:tracePt t="18342" x="3975100" y="3411538"/>
          <p14:tracePt t="18350" x="4021138" y="3519488"/>
          <p14:tracePt t="18358" x="4057650" y="3584575"/>
          <p14:tracePt t="18367" x="4084638" y="3665538"/>
          <p14:tracePt t="18374" x="4094163" y="3694113"/>
          <p14:tracePt t="18383" x="4111625" y="3730625"/>
          <p14:tracePt t="18390" x="4138613" y="3767138"/>
          <p14:tracePt t="18400" x="4138613" y="3775075"/>
          <p14:tracePt t="18406" x="4138613" y="3803650"/>
          <p14:tracePt t="18416" x="4138613" y="3811588"/>
          <p14:tracePt t="18422" x="4138613" y="3840163"/>
          <p14:tracePt t="18431" x="4138613" y="3857625"/>
          <p14:tracePt t="18438" x="4138613" y="3884613"/>
          <p14:tracePt t="18446" x="4138613" y="3903663"/>
          <p14:tracePt t="18454" x="4138613" y="3930650"/>
          <p14:tracePt t="18462" x="4138613" y="3967163"/>
          <p14:tracePt t="18470" x="4138613" y="4003675"/>
          <p14:tracePt t="18478" x="4138613" y="4057650"/>
          <p14:tracePt t="18486" x="4138613" y="4167188"/>
          <p14:tracePt t="18494" x="4138613" y="4240213"/>
          <p14:tracePt t="18502" x="4138613" y="4268788"/>
          <p14:tracePt t="18510" x="4138613" y="4276725"/>
          <p14:tracePt t="18518" x="4138613" y="4303713"/>
          <p14:tracePt t="18526" x="4138613" y="4313238"/>
          <p14:tracePt t="18534" x="4138613" y="4322763"/>
          <p14:tracePt t="18550" x="4138613" y="4332288"/>
          <p14:tracePt t="18558" x="4129088" y="4340225"/>
          <p14:tracePt t="18567" x="4129088" y="4359275"/>
          <p14:tracePt t="18574" x="4121150" y="4368800"/>
          <p14:tracePt t="18583" x="4102100" y="4395788"/>
          <p14:tracePt t="18590" x="4102100" y="4413250"/>
          <p14:tracePt t="18600" x="4094163" y="4432300"/>
          <p14:tracePt t="18606" x="4084638" y="4459288"/>
          <p14:tracePt t="18616" x="4075113" y="4505325"/>
          <p14:tracePt t="18622" x="4038600" y="4551363"/>
          <p14:tracePt t="18630" x="4029075" y="4578350"/>
          <p14:tracePt t="18638" x="4021138" y="4595813"/>
          <p14:tracePt t="18646" x="4011613" y="4632325"/>
          <p14:tracePt t="18654" x="4002088" y="4632325"/>
          <p14:tracePt t="18662" x="3992563" y="4641850"/>
          <p14:tracePt t="18670" x="3975100" y="4660900"/>
          <p14:tracePt t="18678" x="3956050" y="4678363"/>
          <p14:tracePt t="18686" x="3938588" y="4697413"/>
          <p14:tracePt t="18694" x="3929063" y="4705350"/>
          <p14:tracePt t="18702" x="3911600" y="4724400"/>
          <p14:tracePt t="18710" x="3902075" y="4732338"/>
          <p14:tracePt t="18720" x="3875088" y="4751388"/>
          <p14:tracePt t="18726" x="3865563" y="4760913"/>
          <p14:tracePt t="18736" x="3856038" y="4768850"/>
          <p14:tracePt t="18742" x="3838575" y="4778375"/>
          <p14:tracePt t="18750" x="3819525" y="4778375"/>
          <p14:tracePt t="18758" x="3792538" y="4797425"/>
          <p14:tracePt t="18774" x="3783013" y="4805363"/>
          <p14:tracePt t="18783" x="3765550" y="4814888"/>
          <p14:tracePt t="18790" x="3719513" y="4833938"/>
          <p14:tracePt t="18800" x="3702050" y="4851400"/>
          <p14:tracePt t="18807" x="3683000" y="4860925"/>
          <p14:tracePt t="18816" x="3665538" y="4870450"/>
          <p14:tracePt t="18822" x="3646488" y="4887913"/>
          <p14:tracePt t="18830" x="3636963" y="4897438"/>
          <p14:tracePt t="18838" x="3600450" y="4914900"/>
          <p14:tracePt t="18846" x="3582988" y="4943475"/>
          <p14:tracePt t="18854" x="3556000" y="4960938"/>
          <p14:tracePt t="18870" x="3536950" y="4970463"/>
          <p14:tracePt t="18894" x="3519488" y="4979988"/>
          <p14:tracePt t="18902" x="3509963" y="4987925"/>
          <p14:tracePt t="18927" x="3500438" y="4997450"/>
          <p14:tracePt t="18943" x="3482975" y="5006975"/>
          <p14:tracePt t="18991" x="3473450" y="5016500"/>
          <p14:tracePt t="19031" x="3463925" y="5024438"/>
          <p14:tracePt t="19055" x="3455988" y="5033963"/>
          <p14:tracePt t="19079" x="3455988" y="5043488"/>
          <p14:tracePt t="19215" x="3455988" y="5053013"/>
          <p14:tracePt t="19223" x="3500438" y="5053013"/>
          <p14:tracePt t="19231" x="3536950" y="5053013"/>
          <p14:tracePt t="19237" x="3556000" y="5053013"/>
          <p14:tracePt t="19261" x="3573463" y="5053013"/>
          <p14:tracePt t="19503" x="3582988" y="5070475"/>
          <p14:tracePt t="19511" x="3582988" y="5080000"/>
          <p14:tracePt t="19519" x="3582988" y="5126038"/>
          <p14:tracePt t="19527" x="3582988" y="5133975"/>
          <p14:tracePt t="19535" x="3582988" y="5160963"/>
          <p14:tracePt t="19543" x="3582988" y="5170488"/>
          <p14:tracePt t="19550" x="3582988" y="5189538"/>
          <p14:tracePt t="19559" x="3582988" y="5226050"/>
          <p14:tracePt t="19568" x="3582988" y="5262563"/>
          <p14:tracePt t="19575" x="3582988" y="5316538"/>
          <p14:tracePt t="19584" x="3582988" y="5372100"/>
          <p14:tracePt t="19591" x="3582988" y="5426075"/>
          <p14:tracePt t="19601" x="3582988" y="5472113"/>
          <p14:tracePt t="19607" x="3582988" y="5489575"/>
          <p14:tracePt t="19617" x="3582988" y="5526088"/>
          <p14:tracePt t="19623" x="3582988" y="5562600"/>
          <p14:tracePt t="19631" x="3582988" y="5589588"/>
          <p14:tracePt t="19639" x="3582988" y="5626100"/>
          <p14:tracePt t="19647" x="3582988" y="5672138"/>
          <p14:tracePt t="19654" x="3582988" y="5699125"/>
          <p14:tracePt t="19663" x="3582988" y="5727700"/>
          <p14:tracePt t="19671" x="3573463" y="5764213"/>
          <p14:tracePt t="19679" x="3573463" y="5772150"/>
          <p14:tracePt t="19695" x="3563938" y="5781675"/>
          <p14:tracePt t="19927" x="3556000" y="5781675"/>
          <p14:tracePt t="19999" x="3546475" y="5808663"/>
          <p14:tracePt t="20007" x="3546475" y="5827713"/>
          <p14:tracePt t="20016" x="3536950" y="5854700"/>
          <p14:tracePt t="20021" x="3536950" y="5873750"/>
          <p14:tracePt t="20029" x="3536950" y="5891213"/>
          <p14:tracePt t="20037" x="3536950" y="5910263"/>
          <p14:tracePt t="20045" x="3536950" y="5937250"/>
          <p14:tracePt t="20053" x="3536950" y="5946775"/>
          <p14:tracePt t="20061" x="3536950" y="5964238"/>
          <p14:tracePt t="20135" x="3536950" y="5991225"/>
          <p14:tracePt t="20149" x="3536950" y="6000750"/>
          <p14:tracePt t="20157" x="3536950" y="6027738"/>
          <p14:tracePt t="20165" x="3536950" y="6037263"/>
          <p14:tracePt t="20174" x="3536950" y="6046788"/>
          <p14:tracePt t="20182" x="3536950" y="6073775"/>
          <p14:tracePt t="20200" x="3536950" y="6091238"/>
          <p14:tracePt t="20207" x="3536950" y="6110288"/>
          <p14:tracePt t="20223" x="3536950" y="6119813"/>
          <p14:tracePt t="20703" x="3536950" y="6127750"/>
          <p14:tracePt t="20783" x="3536950" y="6137275"/>
          <p14:tracePt t="20791" x="3536950" y="6146800"/>
          <p14:tracePt t="20815" x="3546475" y="6156325"/>
          <p14:tracePt t="20887" x="3556000" y="6164263"/>
          <p14:tracePt t="21039" x="3563938" y="6164263"/>
          <p14:tracePt t="21047" x="3573463" y="6146800"/>
          <p14:tracePt t="21071" x="3582988" y="6137275"/>
          <p14:tracePt t="22822" x="3582988" y="6127750"/>
          <p14:tracePt t="22830" x="3563938" y="6127750"/>
          <p14:tracePt t="22838" x="3519488" y="6100763"/>
          <p14:tracePt t="22846" x="3400425" y="6073775"/>
          <p14:tracePt t="22853" x="3327400" y="6054725"/>
          <p14:tracePt t="22861" x="3263900" y="6037263"/>
          <p14:tracePt t="22883" x="3144838" y="5991225"/>
          <p14:tracePt t="22885" x="3100388" y="5973763"/>
          <p14:tracePt t="22894" x="3081338" y="5964238"/>
          <p14:tracePt t="22902" x="3063875" y="5946775"/>
          <p14:tracePt t="22910" x="3044825" y="5927725"/>
          <p14:tracePt t="22918" x="3035300" y="5918200"/>
          <p14:tracePt t="22926" x="3035300" y="5900738"/>
          <p14:tracePt t="22934" x="3035300" y="5864225"/>
          <p14:tracePt t="22942" x="3035300" y="5845175"/>
          <p14:tracePt t="22950" x="3035300" y="5818188"/>
          <p14:tracePt t="22958" x="3035300" y="5800725"/>
          <p14:tracePt t="22966" x="3035300" y="5754688"/>
          <p14:tracePt t="22974" x="3035300" y="5745163"/>
          <p14:tracePt t="22983" x="3035300" y="5708650"/>
          <p14:tracePt t="22990" x="3035300" y="5654675"/>
          <p14:tracePt t="22999" x="3035300" y="5618163"/>
          <p14:tracePt t="23006" x="3035300" y="5599113"/>
          <p14:tracePt t="23016" x="3035300" y="5572125"/>
          <p14:tracePt t="23022" x="3035300" y="5554663"/>
          <p14:tracePt t="23032" x="3035300" y="5545138"/>
          <p14:tracePt t="23038" x="3035300" y="5518150"/>
          <p14:tracePt t="23054" x="3035300" y="5499100"/>
          <p14:tracePt t="23294" x="3035300" y="5481638"/>
          <p14:tracePt t="23302" x="3035300" y="5462588"/>
          <p14:tracePt t="23334" x="3044825" y="5453063"/>
          <p14:tracePt t="23351" x="3054350" y="5453063"/>
          <p14:tracePt t="23358" x="3054350" y="5445125"/>
          <p14:tracePt t="23366" x="3054350" y="5435600"/>
          <p14:tracePt t="23374" x="3054350" y="5416550"/>
          <p14:tracePt t="23382" x="3071813" y="5399088"/>
          <p14:tracePt t="23390" x="3081338" y="5380038"/>
          <p14:tracePt t="23399" x="3100388" y="5353050"/>
          <p14:tracePt t="23406" x="3108325" y="5316538"/>
          <p14:tracePt t="23415" x="3117850" y="5280025"/>
          <p14:tracePt t="23422" x="3154363" y="5197475"/>
          <p14:tracePt t="23432" x="3171825" y="5153025"/>
          <p14:tracePt t="23438" x="3181350" y="5097463"/>
          <p14:tracePt t="23446" x="3208338" y="5033963"/>
          <p14:tracePt t="23454" x="3227388" y="4970463"/>
          <p14:tracePt t="23462" x="3227388" y="4933950"/>
          <p14:tracePt t="23470" x="3263900" y="4887913"/>
          <p14:tracePt t="23478" x="3273425" y="4851400"/>
          <p14:tracePt t="23486" x="3281363" y="4824413"/>
          <p14:tracePt t="23494" x="3290888" y="4805363"/>
          <p14:tracePt t="25710" x="3309938" y="4787900"/>
          <p14:tracePt t="25718" x="3346450" y="4751388"/>
          <p14:tracePt t="25726" x="3373438" y="4741863"/>
          <p14:tracePt t="25734" x="3409950" y="4724400"/>
          <p14:tracePt t="25742" x="3427413" y="4714875"/>
          <p14:tracePt t="25750" x="3463925" y="4697413"/>
          <p14:tracePt t="25758" x="3500438" y="4668838"/>
          <p14:tracePt t="25767" x="3527425" y="4651375"/>
          <p14:tracePt t="25774" x="3573463" y="4641850"/>
          <p14:tracePt t="25782" x="3600450" y="4614863"/>
          <p14:tracePt t="25791" x="3636963" y="4587875"/>
          <p14:tracePt t="25798" x="3656013" y="4568825"/>
          <p14:tracePt t="25806" x="3673475" y="4551363"/>
          <p14:tracePt t="25815" x="3683000" y="4522788"/>
          <p14:tracePt t="25822" x="3692525" y="4486275"/>
          <p14:tracePt t="25832" x="3702050" y="4459288"/>
          <p14:tracePt t="25838" x="3709988" y="4441825"/>
          <p14:tracePt t="25846" x="3729038" y="4413250"/>
          <p14:tracePt t="25854" x="3729038" y="4386263"/>
          <p14:tracePt t="25862" x="3775075" y="4359275"/>
          <p14:tracePt t="25870" x="3792538" y="4332288"/>
          <p14:tracePt t="25878" x="3802063" y="4313238"/>
          <p14:tracePt t="25886" x="3838575" y="4276725"/>
          <p14:tracePt t="25894" x="3846513" y="4222750"/>
          <p14:tracePt t="25902" x="3902075" y="4167188"/>
          <p14:tracePt t="25910" x="3911600" y="4130675"/>
          <p14:tracePt t="25918" x="3956050" y="4067175"/>
          <p14:tracePt t="25926" x="4038600" y="3948113"/>
          <p14:tracePt t="25934" x="4075113" y="3867150"/>
          <p14:tracePt t="25942" x="4111625" y="3784600"/>
          <p14:tracePt t="25951" x="4175125" y="3665538"/>
          <p14:tracePt t="25958" x="4194175" y="3602038"/>
          <p14:tracePt t="25967" x="4267200" y="3519488"/>
          <p14:tracePt t="25974" x="4311650" y="3411538"/>
          <p14:tracePt t="25982" x="4367213" y="3309938"/>
          <p14:tracePt t="25990" x="4403725" y="3246438"/>
          <p14:tracePt t="25998" x="4448175" y="3127375"/>
          <p14:tracePt t="26006" x="4476750" y="3046413"/>
          <p14:tracePt t="26015" x="4513263" y="2973388"/>
          <p14:tracePt t="26022" x="4521200" y="2936875"/>
          <p14:tracePt t="26033" x="4540250" y="2909888"/>
          <p14:tracePt t="26038" x="4540250" y="2881313"/>
          <p14:tracePt t="26046" x="4567238" y="2836863"/>
          <p14:tracePt t="26054" x="4567238" y="2817813"/>
          <p14:tracePt t="26062" x="4567238" y="2800350"/>
          <p14:tracePt t="26070" x="4567238" y="2781300"/>
          <p14:tracePt t="26078" x="4586288" y="2763838"/>
          <p14:tracePt t="26086" x="4586288" y="2744788"/>
          <p14:tracePt t="26094" x="4603750" y="2727325"/>
          <p14:tracePt t="26102" x="4613275" y="2717800"/>
          <p14:tracePt t="26110" x="4622800" y="2708275"/>
          <p14:tracePt t="26118" x="4640263" y="2690813"/>
          <p14:tracePt t="26126" x="4695825" y="2681288"/>
          <p14:tracePt t="26134" x="4722813" y="2681288"/>
          <p14:tracePt t="26142" x="4813300" y="2681288"/>
          <p14:tracePt t="26150" x="4978400" y="2681288"/>
          <p14:tracePt t="26158" x="5122863" y="2681288"/>
          <p14:tracePt t="26166" x="5297488" y="2681288"/>
          <p14:tracePt t="26174" x="5551488" y="2690813"/>
          <p14:tracePt t="26182" x="5916613" y="2754313"/>
          <p14:tracePt t="26190" x="6281738" y="2863850"/>
          <p14:tracePt t="26198" x="6654800" y="2973388"/>
          <p14:tracePt t="26206" x="7212013" y="3100388"/>
          <p14:tracePt t="26215" x="7594600" y="3255963"/>
          <p14:tracePt t="26222" x="7894638" y="3355975"/>
          <p14:tracePt t="26231" x="8342313" y="3475038"/>
          <p14:tracePt t="26238" x="8578850" y="3565525"/>
          <p14:tracePt t="26246" x="8888413" y="36020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219200" y="304800"/>
            <a:ext cx="7772400" cy="1143000"/>
          </a:xfrm>
        </p:spPr>
        <p:txBody>
          <a:bodyPr/>
          <a:lstStyle/>
          <a:p>
            <a:pPr eaLnBrk="1" hangingPunct="1"/>
            <a:r>
              <a:rPr lang="en-US" altLang="ja-JP"/>
              <a:t>Quiz </a:t>
            </a:r>
          </a:p>
        </p:txBody>
      </p:sp>
      <p:sp>
        <p:nvSpPr>
          <p:cNvPr id="31747" name="Rectangle 3"/>
          <p:cNvSpPr>
            <a:spLocks noGrp="1" noChangeArrowheads="1"/>
          </p:cNvSpPr>
          <p:nvPr>
            <p:ph type="body" idx="4294967295"/>
          </p:nvPr>
        </p:nvSpPr>
        <p:spPr>
          <a:xfrm>
            <a:off x="990600" y="1524000"/>
            <a:ext cx="8153400" cy="4724400"/>
          </a:xfrm>
        </p:spPr>
        <p:txBody>
          <a:bodyPr/>
          <a:lstStyle/>
          <a:p>
            <a:pPr eaLnBrk="1" hangingPunct="1"/>
            <a:r>
              <a:rPr lang="en-US" altLang="ja-JP" sz="2600" dirty="0"/>
              <a:t>Following accesses are done sequentially into the same cache  block of Write through</a:t>
            </a:r>
            <a:r>
              <a:rPr lang="ja-JP" altLang="en-US" sz="2600" dirty="0"/>
              <a:t>　</a:t>
            </a:r>
            <a:r>
              <a:rPr lang="en-US" altLang="ja-JP" sz="2600" dirty="0"/>
              <a:t>Write non-allocate protocol. How the state of each cache  block is changed ?</a:t>
            </a:r>
          </a:p>
          <a:p>
            <a:pPr lvl="1" eaLnBrk="1" hangingPunct="1"/>
            <a:r>
              <a:rPr lang="en-US" altLang="ja-JP" sz="2200" dirty="0"/>
              <a:t>PU A: Read</a:t>
            </a:r>
          </a:p>
          <a:p>
            <a:pPr lvl="1" eaLnBrk="1" hangingPunct="1"/>
            <a:r>
              <a:rPr lang="en-US" altLang="ja-JP" sz="2200" dirty="0"/>
              <a:t>PU B: Read</a:t>
            </a:r>
          </a:p>
          <a:p>
            <a:pPr lvl="1" eaLnBrk="1" hangingPunct="1"/>
            <a:r>
              <a:rPr lang="en-US" altLang="ja-JP" sz="2200" dirty="0"/>
              <a:t>PU A: Write</a:t>
            </a:r>
          </a:p>
          <a:p>
            <a:pPr lvl="1" eaLnBrk="1" hangingPunct="1"/>
            <a:r>
              <a:rPr lang="en-US" altLang="ja-JP" sz="2200" dirty="0"/>
              <a:t>PU B: Read</a:t>
            </a:r>
          </a:p>
          <a:p>
            <a:pPr lvl="1" eaLnBrk="1" hangingPunct="1"/>
            <a:r>
              <a:rPr lang="en-US" altLang="ja-JP" sz="2200" dirty="0"/>
              <a:t>PU B: Write</a:t>
            </a:r>
          </a:p>
          <a:p>
            <a:pPr lvl="1" eaLnBrk="1" hangingPunct="1"/>
            <a:r>
              <a:rPr lang="en-US" altLang="ja-JP" sz="2200" dirty="0"/>
              <a:t>PU A: Write</a:t>
            </a:r>
          </a:p>
        </p:txBody>
      </p:sp>
      <p:pic>
        <p:nvPicPr>
          <p:cNvPr id="2" name="オーディオ 1">
            <a:hlinkClick r:id="" action="ppaction://media"/>
            <a:extLst>
              <a:ext uri="{FF2B5EF4-FFF2-40B4-BE49-F238E27FC236}">
                <a16:creationId xmlns:a16="http://schemas.microsoft.com/office/drawing/2014/main" id="{47B499DF-6F6D-4D44-B265-160BA145D9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609"/>
    </mc:Choice>
    <mc:Fallback>
      <p:transition spd="slow" advTm="22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2" x="8970963" y="2116138"/>
          <p14:tracePt t="1160" x="8842375" y="2106613"/>
          <p14:tracePt t="1168" x="8688388" y="2060575"/>
          <p14:tracePt t="1176" x="8542338" y="1997075"/>
          <p14:tracePt t="1184" x="8432800" y="1987550"/>
          <p14:tracePt t="1193" x="8296275" y="1970088"/>
          <p14:tracePt t="1200" x="8150225" y="1951038"/>
          <p14:tracePt t="1208" x="8023225" y="1924050"/>
          <p14:tracePt t="1216" x="7913688" y="1914525"/>
          <p14:tracePt t="1223" x="7813675" y="1897063"/>
          <p14:tracePt t="1232" x="7740650" y="1897063"/>
          <p14:tracePt t="1240" x="7685088" y="1887538"/>
          <p14:tracePt t="1248" x="7621588" y="1878013"/>
          <p14:tracePt t="1256" x="7594600" y="1870075"/>
          <p14:tracePt t="1264" x="7585075" y="1860550"/>
          <p14:tracePt t="1720" x="7575550" y="1851025"/>
          <p14:tracePt t="1728" x="7575550" y="1824038"/>
          <p14:tracePt t="1736" x="7621588" y="1787525"/>
          <p14:tracePt t="1744" x="7658100" y="1760538"/>
          <p14:tracePt t="1752" x="7704138" y="1697038"/>
          <p14:tracePt t="1760" x="7740650" y="1668463"/>
          <p14:tracePt t="1768" x="7767638" y="1651000"/>
          <p14:tracePt t="1777" x="7785100" y="1631950"/>
          <p14:tracePt t="1784" x="7804150" y="1624013"/>
          <p14:tracePt t="1793" x="7821613" y="1614488"/>
          <p14:tracePt t="1936" x="7821613" y="1604963"/>
          <p14:tracePt t="1952" x="7821613" y="1595438"/>
          <p14:tracePt t="1960" x="7804150" y="1568450"/>
          <p14:tracePt t="1968" x="7785100" y="1541463"/>
          <p14:tracePt t="1976" x="7740650" y="1504950"/>
          <p14:tracePt t="1984" x="7712075" y="1495425"/>
          <p14:tracePt t="1993" x="7667625" y="1485900"/>
          <p14:tracePt t="2000" x="7612063" y="1477963"/>
          <p14:tracePt t="2008" x="7548563" y="1449388"/>
          <p14:tracePt t="2015" x="7521575" y="1441450"/>
          <p14:tracePt t="2023" x="7502525" y="1441450"/>
          <p14:tracePt t="2030" x="7494588" y="1431925"/>
          <p14:tracePt t="2120" x="7485063" y="1422400"/>
          <p14:tracePt t="2128" x="7485063" y="1412875"/>
          <p14:tracePt t="2136" x="7485063" y="1395413"/>
          <p14:tracePt t="2144" x="7485063" y="1368425"/>
          <p14:tracePt t="2152" x="7466013" y="1339850"/>
          <p14:tracePt t="2160" x="7429500" y="1322388"/>
          <p14:tracePt t="2168" x="7412038" y="1295400"/>
          <p14:tracePt t="2176" x="7385050" y="1285875"/>
          <p14:tracePt t="2184" x="7356475" y="1276350"/>
          <p14:tracePt t="2193" x="7339013" y="1258888"/>
          <p14:tracePt t="2200" x="7292975" y="1249363"/>
          <p14:tracePt t="2208" x="7248525" y="1239838"/>
          <p14:tracePt t="2216" x="7219950" y="1239838"/>
          <p14:tracePt t="2224" x="7202488" y="1231900"/>
          <p14:tracePt t="2232" x="7175500" y="1231900"/>
          <p14:tracePt t="2240" x="7146925" y="1231900"/>
          <p14:tracePt t="2248" x="7102475" y="1203325"/>
          <p14:tracePt t="2257" x="7083425" y="1203325"/>
          <p14:tracePt t="2264" x="7037388" y="1203325"/>
          <p14:tracePt t="2280" x="7010400" y="1203325"/>
          <p14:tracePt t="2289" x="6992938" y="1195388"/>
          <p14:tracePt t="2296" x="6946900" y="1185863"/>
          <p14:tracePt t="2304" x="6929438" y="1176338"/>
          <p14:tracePt t="2312" x="6900863" y="1158875"/>
          <p14:tracePt t="2320" x="6864350" y="1149350"/>
          <p14:tracePt t="2328" x="6846888" y="1139825"/>
          <p14:tracePt t="2336" x="6837363" y="1130300"/>
          <p14:tracePt t="2344" x="6783388" y="1093788"/>
          <p14:tracePt t="2352" x="6746875" y="1085850"/>
          <p14:tracePt t="2363" x="6718300" y="1076325"/>
          <p14:tracePt t="2368" x="6645275" y="1057275"/>
          <p14:tracePt t="2377" x="6591300" y="1039813"/>
          <p14:tracePt t="2383" x="6527800" y="1039813"/>
          <p14:tracePt t="2391" x="6500813" y="1030288"/>
          <p14:tracePt t="2399" x="6464300" y="1030288"/>
          <p14:tracePt t="2407" x="6418263" y="1020763"/>
          <p14:tracePt t="2416" x="6372225" y="1020763"/>
          <p14:tracePt t="2424" x="6318250" y="984250"/>
          <p14:tracePt t="2431" x="6291263" y="976313"/>
          <p14:tracePt t="2439" x="6235700" y="966788"/>
          <p14:tracePt t="2447" x="6172200" y="930275"/>
          <p14:tracePt t="2456" x="6126163" y="911225"/>
          <p14:tracePt t="2463" x="6080125" y="884238"/>
          <p14:tracePt t="2472" x="6043613" y="847725"/>
          <p14:tracePt t="2479" x="6016625" y="830263"/>
          <p14:tracePt t="2488" x="5999163" y="820738"/>
          <p14:tracePt t="2495" x="5980113" y="811213"/>
          <p14:tracePt t="2503" x="5972175" y="803275"/>
          <p14:tracePt t="2511" x="5972175" y="793750"/>
          <p14:tracePt t="2760" x="5962650" y="793750"/>
          <p14:tracePt t="2776" x="5962650" y="811213"/>
          <p14:tracePt t="2784" x="5953125" y="820738"/>
          <p14:tracePt t="2800" x="5943600" y="820738"/>
          <p14:tracePt t="2808" x="5935663" y="830263"/>
          <p14:tracePt t="2816" x="5935663" y="839788"/>
          <p14:tracePt t="2823" x="5935663" y="847725"/>
          <p14:tracePt t="2832" x="5926138" y="857250"/>
          <p14:tracePt t="2848" x="5916613" y="866775"/>
          <p14:tracePt t="2864" x="5907088" y="874713"/>
          <p14:tracePt t="2873" x="5899150" y="874713"/>
          <p14:tracePt t="2890" x="5889625" y="884238"/>
          <p14:tracePt t="2928" x="5880100" y="893763"/>
          <p14:tracePt t="2992" x="5862638" y="903288"/>
          <p14:tracePt t="3000" x="5807075" y="903288"/>
          <p14:tracePt t="3008" x="5789613" y="911225"/>
          <p14:tracePt t="3016" x="5753100" y="920750"/>
          <p14:tracePt t="3024" x="5734050" y="920750"/>
          <p14:tracePt t="3040" x="5707063" y="920750"/>
          <p14:tracePt t="3048" x="5688013" y="939800"/>
          <p14:tracePt t="3064" x="5670550" y="947738"/>
          <p14:tracePt t="3192" x="5661025" y="947738"/>
          <p14:tracePt t="3199" x="5653088" y="947738"/>
          <p14:tracePt t="3206" x="5624513" y="947738"/>
          <p14:tracePt t="3239" x="5616575" y="947738"/>
          <p14:tracePt t="3704" x="5588000" y="947738"/>
          <p14:tracePt t="3712" x="5570538" y="947738"/>
          <p14:tracePt t="3720" x="5561013" y="947738"/>
          <p14:tracePt t="3744" x="5534025" y="947738"/>
          <p14:tracePt t="3752" x="5524500" y="947738"/>
          <p14:tracePt t="3760" x="5497513" y="947738"/>
          <p14:tracePt t="3768" x="5470525" y="930275"/>
          <p14:tracePt t="3776" x="5451475" y="930275"/>
          <p14:tracePt t="3784" x="5434013" y="930275"/>
          <p14:tracePt t="3792" x="5424488" y="930275"/>
          <p14:tracePt t="3800" x="5405438" y="930275"/>
          <p14:tracePt t="3808" x="5397500" y="930275"/>
          <p14:tracePt t="3880" x="5387975" y="920750"/>
          <p14:tracePt t="3888" x="5387975" y="911225"/>
          <p14:tracePt t="3896" x="5368925" y="893763"/>
          <p14:tracePt t="3908" x="5334000" y="884238"/>
          <p14:tracePt t="3913" x="5297488" y="857250"/>
          <p14:tracePt t="3920" x="5251450" y="847725"/>
          <p14:tracePt t="3928" x="5195888" y="847725"/>
          <p14:tracePt t="3936" x="5114925" y="839788"/>
          <p14:tracePt t="3944" x="5078413" y="839788"/>
          <p14:tracePt t="3952" x="5032375" y="830263"/>
          <p14:tracePt t="3960" x="4978400" y="830263"/>
          <p14:tracePt t="3968" x="4959350" y="830263"/>
          <p14:tracePt t="3976" x="4922838" y="820738"/>
          <p14:tracePt t="3984" x="4913313" y="811213"/>
          <p14:tracePt t="4080" x="4905375" y="811213"/>
          <p14:tracePt t="4089" x="4895850" y="803275"/>
          <p14:tracePt t="4096" x="4886325" y="803275"/>
          <p14:tracePt t="4120" x="4868863" y="803275"/>
          <p14:tracePt t="4144" x="4840288" y="803275"/>
          <p14:tracePt t="4152" x="4822825" y="803275"/>
          <p14:tracePt t="4160" x="4786313" y="793750"/>
          <p14:tracePt t="4168" x="4776788" y="793750"/>
          <p14:tracePt t="4176" x="4740275" y="793750"/>
          <p14:tracePt t="4184" x="4722813" y="793750"/>
          <p14:tracePt t="4192" x="4686300" y="793750"/>
          <p14:tracePt t="4200" x="4676775" y="793750"/>
          <p14:tracePt t="4208" x="4659313" y="793750"/>
          <p14:tracePt t="4216" x="4649788" y="793750"/>
          <p14:tracePt t="4256" x="4630738" y="803275"/>
          <p14:tracePt t="4264" x="4603750" y="839788"/>
          <p14:tracePt t="4273" x="4594225" y="857250"/>
          <p14:tracePt t="4280" x="4586288" y="903288"/>
          <p14:tracePt t="4290" x="4576763" y="966788"/>
          <p14:tracePt t="4296" x="4540250" y="1012825"/>
          <p14:tracePt t="4305" x="4484688" y="1057275"/>
          <p14:tracePt t="4312" x="4440238" y="1112838"/>
          <p14:tracePt t="4320" x="4376738" y="1176338"/>
          <p14:tracePt t="4328" x="4303713" y="1231900"/>
          <p14:tracePt t="4336" x="4221163" y="1285875"/>
          <p14:tracePt t="4344" x="4194175" y="1303338"/>
          <p14:tracePt t="4352" x="4129088" y="1349375"/>
          <p14:tracePt t="4362" x="4084638" y="1404938"/>
          <p14:tracePt t="4369" x="4048125" y="1449388"/>
          <p14:tracePt t="4376" x="4048125" y="1477963"/>
          <p14:tracePt t="4383" x="4048125" y="1531938"/>
          <p14:tracePt t="4391" x="4048125" y="1604963"/>
          <p14:tracePt t="4399" x="4048125" y="1660525"/>
          <p14:tracePt t="4407" x="4048125" y="1697038"/>
          <p14:tracePt t="4415" x="4048125" y="1724025"/>
          <p14:tracePt t="4423" x="4048125" y="1731963"/>
          <p14:tracePt t="4431" x="4048125" y="1751013"/>
          <p14:tracePt t="4439" x="4038600" y="1778000"/>
          <p14:tracePt t="4447" x="4029075" y="1787525"/>
          <p14:tracePt t="4455" x="4011613" y="1804988"/>
          <p14:tracePt t="4463" x="3992563" y="1833563"/>
          <p14:tracePt t="4472" x="3948113" y="1851025"/>
          <p14:tracePt t="4479" x="3938588" y="1851025"/>
          <p14:tracePt t="4488" x="3929063" y="1870075"/>
          <p14:tracePt t="4495" x="3929063" y="1878013"/>
          <p14:tracePt t="4503" x="3911600" y="1906588"/>
          <p14:tracePt t="4511" x="3911600" y="1914525"/>
          <p14:tracePt t="4519" x="3902075" y="1933575"/>
          <p14:tracePt t="4527" x="3892550" y="1970088"/>
          <p14:tracePt t="4535" x="3875088" y="2006600"/>
          <p14:tracePt t="4543" x="3846513" y="2033588"/>
          <p14:tracePt t="4551" x="3819525" y="2070100"/>
          <p14:tracePt t="4559" x="3792538" y="2089150"/>
          <p14:tracePt t="4567" x="3756025" y="2106613"/>
          <p14:tracePt t="4575" x="3709988" y="2133600"/>
          <p14:tracePt t="4583" x="3673475" y="2143125"/>
          <p14:tracePt t="4591" x="3636963" y="2152650"/>
          <p14:tracePt t="4599" x="3592513" y="2170113"/>
          <p14:tracePt t="4607" x="3536950" y="2170113"/>
          <p14:tracePt t="4615" x="3519488" y="2179638"/>
          <p14:tracePt t="4624" x="3473450" y="2179638"/>
          <p14:tracePt t="4632" x="3446463" y="2179638"/>
          <p14:tracePt t="4638" x="3427413" y="2179638"/>
          <p14:tracePt t="4646" x="3419475" y="2179638"/>
          <p14:tracePt t="4654" x="3390900" y="2179638"/>
          <p14:tracePt t="4662" x="3382963" y="2179638"/>
          <p14:tracePt t="4687" x="3354388" y="2189163"/>
          <p14:tracePt t="4702" x="3346450" y="2197100"/>
          <p14:tracePt t="4718" x="3309938" y="2197100"/>
          <p14:tracePt t="4727" x="3290888" y="2197100"/>
          <p14:tracePt t="4735" x="3236913" y="2197100"/>
          <p14:tracePt t="4743" x="3181350" y="2197100"/>
          <p14:tracePt t="4751" x="3136900" y="2197100"/>
          <p14:tracePt t="4760" x="3054350" y="2197100"/>
          <p14:tracePt t="4768" x="2962275" y="2197100"/>
          <p14:tracePt t="4776" x="2898775" y="2143125"/>
          <p14:tracePt t="4784" x="2781300" y="2116138"/>
          <p14:tracePt t="4792" x="2662238" y="2070100"/>
          <p14:tracePt t="4799" x="2516188" y="2024063"/>
          <p14:tracePt t="4809" x="2443163" y="2016125"/>
          <p14:tracePt t="4816" x="2306638" y="1951038"/>
          <p14:tracePt t="4823" x="2243138" y="1887538"/>
          <p14:tracePt t="4832" x="2179638" y="1860550"/>
          <p14:tracePt t="4840" x="2114550" y="1824038"/>
          <p14:tracePt t="4848" x="2106613" y="1814513"/>
          <p14:tracePt t="4920" x="2143125" y="1814513"/>
          <p14:tracePt t="4928" x="2287588" y="1814513"/>
          <p14:tracePt t="4937" x="2416175" y="1814513"/>
          <p14:tracePt t="4944" x="2562225" y="1814513"/>
          <p14:tracePt t="4952" x="2689225" y="1814513"/>
          <p14:tracePt t="4960" x="2798763" y="1814513"/>
          <p14:tracePt t="4968" x="2889250" y="1814513"/>
          <p14:tracePt t="4976" x="2962275" y="1814513"/>
          <p14:tracePt t="4984" x="3008313" y="1814513"/>
          <p14:tracePt t="4992" x="3017838" y="1814513"/>
          <p14:tracePt t="5000" x="3035300" y="1814513"/>
          <p14:tracePt t="5200" x="3090863" y="1814513"/>
          <p14:tracePt t="5208" x="3100388" y="1814513"/>
          <p14:tracePt t="5216" x="3144838" y="1814513"/>
          <p14:tracePt t="5224" x="3190875" y="1824038"/>
          <p14:tracePt t="5232" x="3244850" y="1841500"/>
          <p14:tracePt t="5240" x="3273425" y="1841500"/>
          <p14:tracePt t="5246" x="3309938" y="1851025"/>
          <p14:tracePt t="5254" x="3327400" y="1851025"/>
          <p14:tracePt t="5263" x="3354388" y="1870075"/>
          <p14:tracePt t="5271" x="3363913" y="1870075"/>
          <p14:tracePt t="5432" x="3373438" y="1870075"/>
          <p14:tracePt t="5439" x="3382963" y="1870075"/>
          <p14:tracePt t="5448" x="3400425" y="1870075"/>
          <p14:tracePt t="5456" x="3409950" y="1870075"/>
          <p14:tracePt t="5464" x="3446463" y="1878013"/>
          <p14:tracePt t="5474" x="3490913" y="1887538"/>
          <p14:tracePt t="5480" x="3509963" y="1887538"/>
          <p14:tracePt t="5490" x="3563938" y="1887538"/>
          <p14:tracePt t="5496" x="3619500" y="1897063"/>
          <p14:tracePt t="5506" x="3673475" y="1897063"/>
          <p14:tracePt t="5512" x="3756025" y="1924050"/>
          <p14:tracePt t="5521" x="3802063" y="1933575"/>
          <p14:tracePt t="5528" x="3856038" y="1933575"/>
          <p14:tracePt t="5536" x="3911600" y="1933575"/>
          <p14:tracePt t="5544" x="3956050" y="1933575"/>
          <p14:tracePt t="5552" x="3992563" y="1933575"/>
          <p14:tracePt t="5560" x="4038600" y="1933575"/>
          <p14:tracePt t="5568" x="4057650" y="1933575"/>
          <p14:tracePt t="5576" x="4084638" y="1933575"/>
          <p14:tracePt t="5584" x="4094163" y="1933575"/>
          <p14:tracePt t="5657" x="4121150" y="1933575"/>
          <p14:tracePt t="5664" x="4138613" y="1933575"/>
          <p14:tracePt t="5673" x="4175125" y="1951038"/>
          <p14:tracePt t="5679" x="4202113" y="1951038"/>
          <p14:tracePt t="5688" x="4238625" y="1951038"/>
          <p14:tracePt t="5695" x="4294188" y="1960563"/>
          <p14:tracePt t="5703" x="4357688" y="1987550"/>
          <p14:tracePt t="5710" x="4440238" y="1997075"/>
          <p14:tracePt t="5718" x="4549775" y="2024063"/>
          <p14:tracePt t="5726" x="4649788" y="2070100"/>
          <p14:tracePt t="5734" x="4759325" y="2079625"/>
          <p14:tracePt t="5742" x="4859338" y="2125663"/>
          <p14:tracePt t="5751" x="4913313" y="2133600"/>
          <p14:tracePt t="5759" x="4995863" y="2189163"/>
          <p14:tracePt t="5767" x="5059363" y="2197100"/>
          <p14:tracePt t="5775" x="5078413" y="2197100"/>
          <p14:tracePt t="5783" x="5095875" y="2206625"/>
          <p14:tracePt t="5791" x="5114925" y="2206625"/>
          <p14:tracePt t="6000" x="5114925" y="2216150"/>
          <p14:tracePt t="6008" x="5132388" y="2216150"/>
          <p14:tracePt t="6016" x="5187950" y="2216150"/>
          <p14:tracePt t="6024" x="5232400" y="2216150"/>
          <p14:tracePt t="6032" x="5268913" y="2216150"/>
          <p14:tracePt t="6040" x="5314950" y="2216150"/>
          <p14:tracePt t="6048" x="5341938" y="2216150"/>
          <p14:tracePt t="6057" x="5397500" y="2216150"/>
          <p14:tracePt t="6064" x="5424488" y="2216150"/>
          <p14:tracePt t="6074" x="5441950" y="2216150"/>
          <p14:tracePt t="6080" x="5461000" y="2216150"/>
          <p14:tracePt t="6090" x="5478463" y="2216150"/>
          <p14:tracePt t="6096" x="5487988" y="2216150"/>
          <p14:tracePt t="6105" x="5507038" y="2216150"/>
          <p14:tracePt t="6624" x="5524500" y="2216150"/>
          <p14:tracePt t="6639" x="5524500" y="2206625"/>
          <p14:tracePt t="6655" x="5534025" y="2206625"/>
          <p14:tracePt t="6928" x="5597525" y="2189163"/>
          <p14:tracePt t="6936" x="5688013" y="2189163"/>
          <p14:tracePt t="6944" x="5797550" y="2179638"/>
          <p14:tracePt t="6952" x="5899150" y="2160588"/>
          <p14:tracePt t="6960" x="6007100" y="2160588"/>
          <p14:tracePt t="6968" x="6099175" y="2160588"/>
          <p14:tracePt t="6976" x="6172200" y="2160588"/>
          <p14:tracePt t="6984" x="6262688" y="2160588"/>
          <p14:tracePt t="6992" x="6291263" y="2160588"/>
          <p14:tracePt t="7000" x="6326188" y="2160588"/>
          <p14:tracePt t="7423" x="6335713" y="2160588"/>
          <p14:tracePt t="7488" x="6345238" y="2160588"/>
          <p14:tracePt t="7496" x="6354763" y="2143125"/>
          <p14:tracePt t="7504" x="6372225" y="2133600"/>
          <p14:tracePt t="7511" x="6418263" y="2116138"/>
          <p14:tracePt t="7520" x="6435725" y="2116138"/>
          <p14:tracePt t="7527" x="6464300" y="2116138"/>
          <p14:tracePt t="7535" x="6500813" y="2116138"/>
          <p14:tracePt t="7543" x="6527800" y="2116138"/>
          <p14:tracePt t="7551" x="6573838" y="2116138"/>
          <p14:tracePt t="7559" x="6627813" y="2116138"/>
          <p14:tracePt t="7567" x="6700838" y="2116138"/>
          <p14:tracePt t="7576" x="6773863" y="2116138"/>
          <p14:tracePt t="7583" x="6864350" y="2116138"/>
          <p14:tracePt t="7591" x="6919913" y="2116138"/>
          <p14:tracePt t="7599" x="7000875" y="2125663"/>
          <p14:tracePt t="7607" x="7092950" y="2152650"/>
          <p14:tracePt t="7615" x="7129463" y="2170113"/>
          <p14:tracePt t="7625" x="7183438" y="2206625"/>
          <p14:tracePt t="7631" x="7248525" y="2233613"/>
          <p14:tracePt t="7639" x="7329488" y="2262188"/>
          <p14:tracePt t="7647" x="7375525" y="2279650"/>
          <p14:tracePt t="7656" x="7412038" y="2289175"/>
          <p14:tracePt t="7663" x="7429500" y="2298700"/>
          <p14:tracePt t="7792" x="7475538" y="2325688"/>
          <p14:tracePt t="7807" x="7494588" y="2325688"/>
          <p14:tracePt t="7816" x="7512050" y="2325688"/>
          <p14:tracePt t="7824" x="7521575" y="2325688"/>
          <p14:tracePt t="7832" x="7558088" y="2325688"/>
          <p14:tracePt t="7839" x="7594600" y="2325688"/>
          <p14:tracePt t="7848" x="7621588" y="2325688"/>
          <p14:tracePt t="7856" x="7658100" y="2325688"/>
          <p14:tracePt t="7863" x="7675563" y="2325688"/>
          <p14:tracePt t="7873" x="7704138" y="2325688"/>
          <p14:tracePt t="7880" x="7721600" y="2325688"/>
          <p14:tracePt t="7889" x="7740650" y="2316163"/>
          <p14:tracePt t="7908" x="7758113" y="2306638"/>
          <p14:tracePt t="7912" x="7767638" y="2298700"/>
          <p14:tracePt t="7928" x="7794625" y="2279650"/>
          <p14:tracePt t="7936" x="7794625" y="2270125"/>
          <p14:tracePt t="7943" x="7804150" y="2262188"/>
          <p14:tracePt t="7952" x="7813675" y="2252663"/>
          <p14:tracePt t="7960" x="7831138" y="2233613"/>
          <p14:tracePt t="7968" x="7840663" y="2225675"/>
          <p14:tracePt t="7975" x="7850188" y="2216150"/>
          <p14:tracePt t="7991" x="7858125" y="2216150"/>
          <p14:tracePt t="8072" x="7858125" y="2206625"/>
          <p14:tracePt t="8080" x="7894638" y="2197100"/>
          <p14:tracePt t="8088" x="7940675" y="2197100"/>
          <p14:tracePt t="8094" x="7967663" y="2197100"/>
          <p14:tracePt t="8102" x="7986713" y="2189163"/>
          <p14:tracePt t="8110" x="8013700" y="2189163"/>
          <p14:tracePt t="8118" x="8031163" y="2189163"/>
          <p14:tracePt t="8127" x="8050213" y="2179638"/>
          <p14:tracePt t="8240" x="7967663" y="2179638"/>
          <p14:tracePt t="8248" x="7821613" y="2179638"/>
          <p14:tracePt t="8255" x="7648575" y="2225675"/>
          <p14:tracePt t="8263" x="7502525" y="2289175"/>
          <p14:tracePt t="8272" x="7319963" y="2316163"/>
          <p14:tracePt t="8280" x="7092950" y="2335213"/>
          <p14:tracePt t="8289" x="6883400" y="2371725"/>
          <p14:tracePt t="8296" x="6681788" y="2371725"/>
          <p14:tracePt t="8305" x="6481763" y="2371725"/>
          <p14:tracePt t="8312" x="6299200" y="2371725"/>
          <p14:tracePt t="8320" x="6099175" y="2371725"/>
          <p14:tracePt t="8328" x="5926138" y="2371725"/>
          <p14:tracePt t="8336" x="5697538" y="2362200"/>
          <p14:tracePt t="8343" x="5424488" y="2371725"/>
          <p14:tracePt t="8352" x="5260975" y="2371725"/>
          <p14:tracePt t="8360" x="4932363" y="2371725"/>
          <p14:tracePt t="8368" x="4667250" y="2371725"/>
          <p14:tracePt t="8376" x="4440238" y="2371725"/>
          <p14:tracePt t="8384" x="4248150" y="2371725"/>
          <p14:tracePt t="8391" x="4048125" y="2371725"/>
          <p14:tracePt t="8400" x="3883025" y="2352675"/>
          <p14:tracePt t="8407" x="3719513" y="2352675"/>
          <p14:tracePt t="8416" x="3573463" y="2335213"/>
          <p14:tracePt t="8425" x="3455988" y="2306638"/>
          <p14:tracePt t="8432" x="3363913" y="2289175"/>
          <p14:tracePt t="8439" x="3346450" y="2289175"/>
          <p14:tracePt t="8448" x="3336925" y="2289175"/>
          <p14:tracePt t="8464" x="3327400" y="2289175"/>
          <p14:tracePt t="8624" x="3317875" y="2289175"/>
          <p14:tracePt t="8632" x="3290888" y="2289175"/>
          <p14:tracePt t="8640" x="3254375" y="2289175"/>
          <p14:tracePt t="8648" x="3200400" y="2289175"/>
          <p14:tracePt t="8656" x="3144838" y="2289175"/>
          <p14:tracePt t="8664" x="3090863" y="2289175"/>
          <p14:tracePt t="8672" x="2998788" y="2289175"/>
          <p14:tracePt t="8680" x="2917825" y="2289175"/>
          <p14:tracePt t="8689" x="2862263" y="2289175"/>
          <p14:tracePt t="8696" x="2771775" y="2289175"/>
          <p14:tracePt t="8706" x="2716213" y="2289175"/>
          <p14:tracePt t="8710" x="2689225" y="2289175"/>
          <p14:tracePt t="8718" x="2643188" y="2289175"/>
          <p14:tracePt t="9360" x="2652713" y="2289175"/>
          <p14:tracePt t="9368" x="2662238" y="2289175"/>
          <p14:tracePt t="9376" x="2689225" y="2289175"/>
          <p14:tracePt t="9383" x="2744788" y="2289175"/>
          <p14:tracePt t="9391" x="2817813" y="2289175"/>
          <p14:tracePt t="9399" x="2889250" y="2289175"/>
          <p14:tracePt t="9407" x="2998788" y="2289175"/>
          <p14:tracePt t="9415" x="3090863" y="2289175"/>
          <p14:tracePt t="9422" x="3200400" y="2289175"/>
          <p14:tracePt t="9430" x="3290888" y="2289175"/>
          <p14:tracePt t="9438" x="3382963" y="2289175"/>
          <p14:tracePt t="9446" x="3455988" y="2289175"/>
          <p14:tracePt t="9454" x="3519488" y="2298700"/>
          <p14:tracePt t="9463" x="3527425" y="2298700"/>
          <p14:tracePt t="9470" x="3536950" y="2298700"/>
          <p14:tracePt t="9752" x="3563938" y="2298700"/>
          <p14:tracePt t="9760" x="3582988" y="2306638"/>
          <p14:tracePt t="9768" x="3609975" y="2316163"/>
          <p14:tracePt t="9776" x="3629025" y="2316163"/>
          <p14:tracePt t="9784" x="3656013" y="2316163"/>
          <p14:tracePt t="9792" x="3673475" y="2325688"/>
          <p14:tracePt t="9800" x="3702050" y="2325688"/>
          <p14:tracePt t="9807" x="3709988" y="2325688"/>
          <p14:tracePt t="9816" x="3719513" y="2325688"/>
          <p14:tracePt t="9824" x="3746500" y="2325688"/>
          <p14:tracePt t="9832" x="3765550" y="2325688"/>
          <p14:tracePt t="9840" x="3783013" y="2325688"/>
          <p14:tracePt t="9848" x="3802063" y="2325688"/>
          <p14:tracePt t="9855" x="3838575" y="2343150"/>
          <p14:tracePt t="9864" x="3883025" y="2343150"/>
          <p14:tracePt t="9872" x="3902075" y="2352675"/>
          <p14:tracePt t="9891" x="3948113" y="2352675"/>
          <p14:tracePt t="9896" x="3956050" y="2352675"/>
          <p14:tracePt t="9905" x="3984625" y="2352675"/>
          <p14:tracePt t="9912" x="4002088" y="2352675"/>
          <p14:tracePt t="9928" x="4021138" y="2352675"/>
          <p14:tracePt t="10080" x="4038600" y="2352675"/>
          <p14:tracePt t="10088" x="4084638" y="2352675"/>
          <p14:tracePt t="10096" x="4102100" y="2352675"/>
          <p14:tracePt t="10104" x="4129088" y="2352675"/>
          <p14:tracePt t="10112" x="4165600" y="2352675"/>
          <p14:tracePt t="10120" x="4221163" y="2352675"/>
          <p14:tracePt t="10128" x="4303713" y="2352675"/>
          <p14:tracePt t="10135" x="4413250" y="2371725"/>
          <p14:tracePt t="10144" x="4467225" y="2379663"/>
          <p14:tracePt t="10152" x="4549775" y="2408238"/>
          <p14:tracePt t="10160" x="4659313" y="2416175"/>
          <p14:tracePt t="10168" x="4749800" y="2435225"/>
          <p14:tracePt t="10176" x="4849813" y="2444750"/>
          <p14:tracePt t="10184" x="4922838" y="2444750"/>
          <p14:tracePt t="10191" x="4995863" y="2444750"/>
          <p14:tracePt t="10200" x="5078413" y="2471738"/>
          <p14:tracePt t="10207" x="5132388" y="2489200"/>
          <p14:tracePt t="10216" x="5178425" y="2489200"/>
          <p14:tracePt t="10224" x="5195888" y="2489200"/>
          <p14:tracePt t="10232" x="5232400" y="2489200"/>
          <p14:tracePt t="10239" x="5251450" y="2489200"/>
          <p14:tracePt t="10248" x="5278438" y="2489200"/>
          <p14:tracePt t="10255" x="5297488" y="2489200"/>
          <p14:tracePt t="10264" x="5314950" y="2489200"/>
          <p14:tracePt t="10273" x="5334000" y="2489200"/>
          <p14:tracePt t="10280" x="5341938" y="2489200"/>
          <p14:tracePt t="10289" x="5360988" y="2489200"/>
          <p14:tracePt t="10296" x="5368925" y="2489200"/>
          <p14:tracePt t="10377" x="5405438" y="2489200"/>
          <p14:tracePt t="10384" x="5451475" y="2489200"/>
          <p14:tracePt t="10392" x="5507038" y="2489200"/>
          <p14:tracePt t="10400" x="5580063" y="2489200"/>
          <p14:tracePt t="10407" x="5634038" y="2489200"/>
          <p14:tracePt t="10415" x="5707063" y="2489200"/>
          <p14:tracePt t="10424" x="5780088" y="2489200"/>
          <p14:tracePt t="10432" x="5843588" y="2489200"/>
          <p14:tracePt t="10439" x="5899150" y="2489200"/>
          <p14:tracePt t="10448" x="5926138" y="2489200"/>
          <p14:tracePt t="10456" x="5935663" y="2489200"/>
          <p14:tracePt t="10872" x="5943600" y="2489200"/>
          <p14:tracePt t="10896" x="5972175" y="2489200"/>
          <p14:tracePt t="10904" x="6007100" y="2489200"/>
          <p14:tracePt t="10912" x="6053138" y="2481263"/>
          <p14:tracePt t="10920" x="6080125" y="2471738"/>
          <p14:tracePt t="10926" x="6126163" y="2462213"/>
          <p14:tracePt t="10934" x="6145213" y="2452688"/>
          <p14:tracePt t="10942" x="6199188" y="2425700"/>
          <p14:tracePt t="10950" x="6226175" y="2416175"/>
          <p14:tracePt t="10959" x="6272213" y="2408238"/>
          <p14:tracePt t="10967" x="6291263" y="2408238"/>
          <p14:tracePt t="10975" x="6318250" y="2398713"/>
          <p14:tracePt t="10983" x="6335713" y="2398713"/>
          <p14:tracePt t="10991" x="6354763" y="2379663"/>
          <p14:tracePt t="11000" x="6372225" y="2379663"/>
          <p14:tracePt t="11576" x="6427788" y="2379663"/>
          <p14:tracePt t="11584" x="6500813" y="2379663"/>
          <p14:tracePt t="11591" x="6573838" y="2379663"/>
          <p14:tracePt t="11599" x="6681788" y="2379663"/>
          <p14:tracePt t="11607" x="6837363" y="2379663"/>
          <p14:tracePt t="11615" x="7000875" y="2416175"/>
          <p14:tracePt t="11623" x="7183438" y="2444750"/>
          <p14:tracePt t="11631" x="7348538" y="2462213"/>
          <p14:tracePt t="11640" x="7458075" y="2471738"/>
          <p14:tracePt t="11647" x="7567613" y="2471738"/>
          <p14:tracePt t="11655" x="7612063" y="2471738"/>
          <p14:tracePt t="11663" x="7621588" y="2471738"/>
          <p14:tracePt t="11944" x="7631113" y="2471738"/>
          <p14:tracePt t="11952" x="7648575" y="2471738"/>
          <p14:tracePt t="11958" x="7667625" y="2471738"/>
          <p14:tracePt t="11966" x="7675563" y="2481263"/>
          <p14:tracePt t="11974" x="7694613" y="2481263"/>
          <p14:tracePt t="11982" x="7712075" y="2481263"/>
          <p14:tracePt t="11999" x="7740650" y="2481263"/>
          <p14:tracePt t="12007" x="7748588" y="2481263"/>
          <p14:tracePt t="12015" x="7758113" y="2481263"/>
          <p14:tracePt t="12023" x="7785100" y="2481263"/>
          <p14:tracePt t="12032" x="7794625" y="2481263"/>
          <p14:tracePt t="12040" x="7821613" y="2481263"/>
          <p14:tracePt t="12057" x="7840663" y="2481263"/>
          <p14:tracePt t="12159" x="7831138" y="2481263"/>
          <p14:tracePt t="12167" x="7767638" y="2481263"/>
          <p14:tracePt t="12175" x="7631113" y="2525713"/>
          <p14:tracePt t="12183" x="7539038" y="2535238"/>
          <p14:tracePt t="12191" x="7429500" y="2554288"/>
          <p14:tracePt t="12199" x="7275513" y="2581275"/>
          <p14:tracePt t="12207" x="7092950" y="2598738"/>
          <p14:tracePt t="12215" x="6929438" y="2608263"/>
          <p14:tracePt t="12225" x="6710363" y="2608263"/>
          <p14:tracePt t="12231" x="6481763" y="2608263"/>
          <p14:tracePt t="12240" x="6262688" y="2608263"/>
          <p14:tracePt t="12247" x="5999163" y="2608263"/>
          <p14:tracePt t="12255" x="5797550" y="2608263"/>
          <p14:tracePt t="12263" x="5597525" y="2608263"/>
          <p14:tracePt t="12273" x="5378450" y="2608263"/>
          <p14:tracePt t="12279" x="5114925" y="2608263"/>
          <p14:tracePt t="12289" x="4922838" y="2608263"/>
          <p14:tracePt t="12295" x="4722813" y="2608263"/>
          <p14:tracePt t="12305" x="4521200" y="2608263"/>
          <p14:tracePt t="12311" x="4357688" y="2608263"/>
          <p14:tracePt t="12320" x="4194175" y="2608263"/>
          <p14:tracePt t="12327" x="4048125" y="2608263"/>
          <p14:tracePt t="12335" x="3902075" y="2608263"/>
          <p14:tracePt t="12343" x="3756025" y="2608263"/>
          <p14:tracePt t="12351" x="3609975" y="2608263"/>
          <p14:tracePt t="12359" x="3482975" y="2608263"/>
          <p14:tracePt t="12367" x="3373438" y="2608263"/>
          <p14:tracePt t="12376" x="3281363" y="2608263"/>
          <p14:tracePt t="12384" x="3208338" y="2608263"/>
          <p14:tracePt t="12392" x="3136900" y="2608263"/>
          <p14:tracePt t="12399" x="3081338" y="2608263"/>
          <p14:tracePt t="12407" x="3035300" y="2608263"/>
          <p14:tracePt t="12415" x="3027363" y="2608263"/>
          <p14:tracePt t="12423" x="3017838" y="2608263"/>
          <p14:tracePt t="12431" x="3008313" y="2608263"/>
          <p14:tracePt t="12440" x="2998788" y="2608263"/>
          <p14:tracePt t="12575" x="2990850" y="2608263"/>
          <p14:tracePt t="12583" x="2962275" y="2608263"/>
          <p14:tracePt t="12591" x="2944813" y="2608263"/>
          <p14:tracePt t="12600" x="2908300" y="2608263"/>
          <p14:tracePt t="12608" x="2881313" y="2608263"/>
          <p14:tracePt t="12616" x="2844800" y="2608263"/>
          <p14:tracePt t="12624" x="2817813" y="2608263"/>
          <p14:tracePt t="12632" x="2781300" y="2608263"/>
          <p14:tracePt t="12640" x="2725738" y="2608263"/>
          <p14:tracePt t="12648" x="2698750" y="2608263"/>
          <p14:tracePt t="12655" x="2652713" y="2608263"/>
          <p14:tracePt t="12663" x="2616200" y="2608263"/>
          <p14:tracePt t="12673" x="2598738" y="2608263"/>
          <p14:tracePt t="12680" x="2552700" y="2608263"/>
          <p14:tracePt t="12689" x="2543175" y="2608263"/>
          <p14:tracePt t="12695" x="2516188" y="2608263"/>
          <p14:tracePt t="12719" x="2506663" y="2608263"/>
          <p14:tracePt t="12799" x="2498725" y="2617788"/>
          <p14:tracePt t="12871" x="2506663" y="2635250"/>
          <p14:tracePt t="12880" x="2516188" y="2635250"/>
          <p14:tracePt t="12888" x="2533650" y="2644775"/>
          <p14:tracePt t="12895" x="2562225" y="2644775"/>
          <p14:tracePt t="12905" x="2579688" y="2644775"/>
          <p14:tracePt t="12912" x="2598738" y="2654300"/>
          <p14:tracePt t="12920" x="2606675" y="2654300"/>
          <p14:tracePt t="12927" x="2635250" y="2671763"/>
          <p14:tracePt t="12935" x="2652713" y="2690813"/>
          <p14:tracePt t="12967" x="2662238" y="2690813"/>
          <p14:tracePt t="13719" x="2708275" y="2690813"/>
          <p14:tracePt t="13728" x="2762250" y="2690813"/>
          <p14:tracePt t="13736" x="2798763" y="2690813"/>
          <p14:tracePt t="13744" x="2844800" y="2690813"/>
          <p14:tracePt t="13752" x="2871788" y="2690813"/>
          <p14:tracePt t="13760" x="2898775" y="2690813"/>
          <p14:tracePt t="13768" x="2944813" y="2690813"/>
          <p14:tracePt t="13776" x="2971800" y="2690813"/>
          <p14:tracePt t="13784" x="2990850" y="2690813"/>
          <p14:tracePt t="13792" x="2998788" y="2690813"/>
          <p14:tracePt t="14951" x="3017838" y="2690813"/>
          <p14:tracePt t="14959" x="3117850" y="2690813"/>
          <p14:tracePt t="14967" x="3254375" y="2690813"/>
          <p14:tracePt t="14975" x="3409950" y="2698750"/>
          <p14:tracePt t="14983" x="3629025" y="2781300"/>
          <p14:tracePt t="14991" x="3702050" y="2781300"/>
          <p14:tracePt t="14999" x="3865563" y="2808288"/>
          <p14:tracePt t="15007" x="4029075" y="2844800"/>
          <p14:tracePt t="15015" x="4157663" y="2854325"/>
          <p14:tracePt t="15023" x="4238625" y="2873375"/>
          <p14:tracePt t="15031" x="4311650" y="2873375"/>
          <p14:tracePt t="15040" x="4340225" y="2873375"/>
          <p14:tracePt t="15095" x="4348163" y="2863850"/>
          <p14:tracePt t="15111" x="4348163" y="2844800"/>
          <p14:tracePt t="17423" x="4340225" y="2844800"/>
          <p14:tracePt t="17430" x="4267200" y="2881313"/>
          <p14:tracePt t="17438" x="4238625" y="2917825"/>
          <p14:tracePt t="17446" x="4175125" y="2927350"/>
          <p14:tracePt t="17454" x="4111625" y="2963863"/>
          <p14:tracePt t="17463" x="4048125" y="2990850"/>
          <p14:tracePt t="17471" x="4029075" y="3000375"/>
          <p14:tracePt t="17479" x="4011613" y="3017838"/>
          <p14:tracePt t="17487" x="3992563" y="3027363"/>
          <p14:tracePt t="17711" x="3984625" y="3027363"/>
          <p14:tracePt t="17719" x="3948113" y="3036888"/>
          <p14:tracePt t="17727" x="3929063" y="3046413"/>
          <p14:tracePt t="17736" x="3902075" y="3054350"/>
          <p14:tracePt t="17743" x="3883025" y="3082925"/>
          <p14:tracePt t="17751" x="3865563" y="3090863"/>
          <p14:tracePt t="17767" x="3856038" y="3090863"/>
          <p14:tracePt t="17775" x="3846513" y="3090863"/>
          <p14:tracePt t="17783" x="3829050" y="3109913"/>
          <p14:tracePt t="17791" x="3810000" y="3136900"/>
          <p14:tracePt t="17799" x="3792538" y="3146425"/>
          <p14:tracePt t="17807" x="3756025" y="3163888"/>
          <p14:tracePt t="17815" x="3709988" y="3200400"/>
          <p14:tracePt t="17823" x="3665538" y="3228975"/>
          <p14:tracePt t="17831" x="3636963" y="3255963"/>
          <p14:tracePt t="17841" x="3592513" y="3255963"/>
          <p14:tracePt t="17847" x="3546475" y="3282950"/>
          <p14:tracePt t="17857" x="3527425" y="3292475"/>
          <p14:tracePt t="17864" x="3519488" y="3292475"/>
          <p14:tracePt t="17871" x="3509963" y="3302000"/>
          <p14:tracePt t="17891" x="3490913" y="3319463"/>
          <p14:tracePt t="18128" x="3473450" y="3319463"/>
          <p14:tracePt t="18136" x="3446463" y="3319463"/>
          <p14:tracePt t="18144" x="3390900" y="3319463"/>
          <p14:tracePt t="18152" x="3281363" y="3319463"/>
          <p14:tracePt t="18160" x="3181350" y="3346450"/>
          <p14:tracePt t="18168" x="3063875" y="3392488"/>
          <p14:tracePt t="18176" x="2971800" y="3392488"/>
          <p14:tracePt t="18184" x="2862263" y="3402013"/>
          <p14:tracePt t="18192" x="2789238" y="3402013"/>
          <p14:tracePt t="18200" x="2716213" y="3402013"/>
          <p14:tracePt t="18208" x="2689225" y="3402013"/>
          <p14:tracePt t="18216" x="2671763" y="3402013"/>
          <p14:tracePt t="18416" x="2744788" y="3402013"/>
          <p14:tracePt t="18424" x="2889250" y="3402013"/>
          <p14:tracePt t="18432" x="3017838" y="3438525"/>
          <p14:tracePt t="18441" x="3163888" y="3438525"/>
          <p14:tracePt t="18448" x="3273425" y="3475038"/>
          <p14:tracePt t="18456" x="3390900" y="3492500"/>
          <p14:tracePt t="18464" x="3427413" y="3502025"/>
          <p14:tracePt t="18471" x="3446463" y="3511550"/>
          <p14:tracePt t="18480" x="3455988" y="3519488"/>
          <p14:tracePt t="18505" x="3455988" y="3529013"/>
          <p14:tracePt t="18512" x="3455988" y="3556000"/>
          <p14:tracePt t="18521" x="3455988" y="3584575"/>
          <p14:tracePt t="18528" x="3436938" y="3629025"/>
          <p14:tracePt t="18536" x="3400425" y="3657600"/>
          <p14:tracePt t="18544" x="3354388" y="3711575"/>
          <p14:tracePt t="18552" x="3317875" y="3757613"/>
          <p14:tracePt t="18560" x="3281363" y="3784600"/>
          <p14:tracePt t="18568" x="3236913" y="3840163"/>
          <p14:tracePt t="18576" x="3154363" y="3875088"/>
          <p14:tracePt t="18584" x="3054350" y="3930650"/>
          <p14:tracePt t="18591" x="2971800" y="3957638"/>
          <p14:tracePt t="18599" x="2862263" y="3984625"/>
          <p14:tracePt t="18607" x="2789238" y="4003675"/>
          <p14:tracePt t="18615" x="2708275" y="4013200"/>
          <p14:tracePt t="18623" x="2635250" y="4013200"/>
          <p14:tracePt t="18631" x="2543175" y="4013200"/>
          <p14:tracePt t="18639" x="2489200" y="4013200"/>
          <p14:tracePt t="18647" x="2416175" y="4013200"/>
          <p14:tracePt t="18655" x="2333625" y="4013200"/>
          <p14:tracePt t="18671" x="2287588" y="3984625"/>
          <p14:tracePt t="18679" x="2270125" y="3967163"/>
          <p14:tracePt t="18687" x="2251075" y="3940175"/>
          <p14:tracePt t="18695" x="2233613" y="3903663"/>
          <p14:tracePt t="18704" x="2187575" y="3857625"/>
          <p14:tracePt t="18711" x="2124075" y="3757613"/>
          <p14:tracePt t="18720" x="2087563" y="3675063"/>
          <p14:tracePt t="18727" x="2070100" y="3638550"/>
          <p14:tracePt t="18735" x="2070100" y="3575050"/>
          <p14:tracePt t="18743" x="2051050" y="3519488"/>
          <p14:tracePt t="18751" x="2051050" y="3465513"/>
          <p14:tracePt t="18759" x="2051050" y="3382963"/>
          <p14:tracePt t="18767" x="2070100" y="3309938"/>
          <p14:tracePt t="18775" x="2078038" y="3265488"/>
          <p14:tracePt t="18783" x="2133600" y="3200400"/>
          <p14:tracePt t="18791" x="2197100" y="3163888"/>
          <p14:tracePt t="18799" x="2260600" y="3136900"/>
          <p14:tracePt t="18807" x="2370138" y="3090863"/>
          <p14:tracePt t="18815" x="2452688" y="3090863"/>
          <p14:tracePt t="18823" x="2525713" y="3090863"/>
          <p14:tracePt t="18831" x="2635250" y="3090863"/>
          <p14:tracePt t="18839" x="2725738" y="3127375"/>
          <p14:tracePt t="18847" x="2844800" y="3200400"/>
          <p14:tracePt t="18856" x="2971800" y="3319463"/>
          <p14:tracePt t="18863" x="3027363" y="3402013"/>
          <p14:tracePt t="18871" x="3081338" y="3502025"/>
          <p14:tracePt t="18889" x="3163888" y="3711575"/>
          <p14:tracePt t="18895" x="3190875" y="3811588"/>
          <p14:tracePt t="18904" x="3217863" y="3857625"/>
          <p14:tracePt t="18911" x="3236913" y="3903663"/>
          <p14:tracePt t="18921" x="3236913" y="3930650"/>
          <p14:tracePt t="18927" x="3236913" y="3957638"/>
          <p14:tracePt t="18935" x="3227388" y="3994150"/>
          <p14:tracePt t="18943" x="3181350" y="4021138"/>
          <p14:tracePt t="18951" x="3100388" y="4049713"/>
          <p14:tracePt t="18959" x="3044825" y="4076700"/>
          <p14:tracePt t="18967" x="2962275" y="4103688"/>
          <p14:tracePt t="18975" x="2825750" y="4149725"/>
          <p14:tracePt t="18983" x="2716213" y="4176713"/>
          <p14:tracePt t="18991" x="2552700" y="4186238"/>
          <p14:tracePt t="18999" x="2406650" y="4186238"/>
          <p14:tracePt t="19007" x="2260600" y="4186238"/>
          <p14:tracePt t="19015" x="2170113" y="4186238"/>
          <p14:tracePt t="19023" x="1960563" y="4149725"/>
          <p14:tracePt t="19031" x="1778000" y="4103688"/>
          <p14:tracePt t="19039" x="1604963" y="4030663"/>
          <p14:tracePt t="19047" x="1468438" y="3967163"/>
          <p14:tracePt t="19056" x="1349375" y="3875088"/>
          <p14:tracePt t="19063" x="1266825" y="3794125"/>
          <p14:tracePt t="19071" x="1230313" y="3711575"/>
          <p14:tracePt t="19079" x="1185863" y="3611563"/>
          <p14:tracePt t="19087" x="1185863" y="3502025"/>
          <p14:tracePt t="19095" x="1185863" y="3429000"/>
          <p14:tracePt t="19104" x="1193800" y="3355975"/>
          <p14:tracePt t="19111" x="1249363" y="3236913"/>
          <p14:tracePt t="19120" x="1330325" y="3155950"/>
          <p14:tracePt t="19127" x="1422400" y="3063875"/>
          <p14:tracePt t="19135" x="1531938" y="3027363"/>
          <p14:tracePt t="19143" x="1649413" y="2982913"/>
          <p14:tracePt t="19151" x="1814513" y="2982913"/>
          <p14:tracePt t="19159" x="1987550" y="2982913"/>
          <p14:tracePt t="19167" x="2214563" y="2982913"/>
          <p14:tracePt t="19175" x="2406650" y="2982913"/>
          <p14:tracePt t="19183" x="2671763" y="3136900"/>
          <p14:tracePt t="19191" x="2852738" y="3255963"/>
          <p14:tracePt t="19199" x="2981325" y="3375025"/>
          <p14:tracePt t="19207" x="3081338" y="3482975"/>
          <p14:tracePt t="19215" x="3136900" y="3548063"/>
          <p14:tracePt t="19223" x="3144838" y="3592513"/>
          <p14:tracePt t="19230" x="3144838" y="3629025"/>
          <p14:tracePt t="19238" x="3154363" y="3675063"/>
          <p14:tracePt t="19247" x="3154363" y="3684588"/>
          <p14:tracePt t="19254" x="3154363" y="3702050"/>
          <p14:tracePt t="19263" x="3117850" y="3730625"/>
          <p14:tracePt t="19271" x="2990850" y="3757613"/>
          <p14:tracePt t="19279" x="2825750" y="3757613"/>
          <p14:tracePt t="19287" x="2662238" y="3757613"/>
          <p14:tracePt t="19296" x="2516188" y="3757613"/>
          <p14:tracePt t="19306" x="2389188" y="3757613"/>
          <p14:tracePt t="19312" x="2260600" y="3748088"/>
          <p14:tracePt t="19322" x="2160588" y="3711575"/>
          <p14:tracePt t="19328" x="2087563" y="3684588"/>
          <p14:tracePt t="19337" x="2041525" y="3657600"/>
          <p14:tracePt t="19343" x="2005013" y="3638550"/>
          <p14:tracePt t="19360" x="2005013" y="3621088"/>
          <p14:tracePt t="19368" x="2005013" y="3602038"/>
          <p14:tracePt t="19375" x="2005013" y="3575050"/>
          <p14:tracePt t="19383" x="2078038" y="3538538"/>
          <p14:tracePt t="19391" x="2197100" y="3492500"/>
          <p14:tracePt t="19399" x="2324100" y="3455988"/>
          <p14:tracePt t="19407" x="2462213" y="3411538"/>
          <p14:tracePt t="19415" x="2606675" y="3392488"/>
          <p14:tracePt t="19423" x="2744788" y="3346450"/>
          <p14:tracePt t="19431" x="2835275" y="3319463"/>
          <p14:tracePt t="19441" x="2862263" y="3309938"/>
          <p14:tracePt t="19447" x="2898775" y="3309938"/>
          <p14:tracePt t="19457" x="2898775" y="3302000"/>
          <p14:tracePt t="19512" x="2898775" y="3292475"/>
          <p14:tracePt t="19521" x="2862263" y="3292475"/>
          <p14:tracePt t="19528" x="2852738" y="3292475"/>
          <p14:tracePt t="19536" x="2835275" y="3292475"/>
          <p14:tracePt t="19543" x="2771775" y="3302000"/>
          <p14:tracePt t="19552" x="2735263" y="3302000"/>
          <p14:tracePt t="19560" x="2679700" y="3309938"/>
          <p14:tracePt t="19568" x="2635250" y="3309938"/>
          <p14:tracePt t="19576" x="2616200" y="3319463"/>
          <p14:tracePt t="19582" x="2606675" y="3319463"/>
          <p14:tracePt t="19776" x="2606675" y="3309938"/>
          <p14:tracePt t="19784" x="2616200" y="3302000"/>
          <p14:tracePt t="19808" x="2625725" y="3292475"/>
          <p14:tracePt t="19840" x="2635250" y="3292475"/>
          <p14:tracePt t="19943" x="2635250" y="3265488"/>
          <p14:tracePt t="19960" x="2635250" y="3255963"/>
          <p14:tracePt t="19968" x="2635250" y="3219450"/>
          <p14:tracePt t="19976" x="2635250" y="3146425"/>
          <p14:tracePt t="19984" x="2635250" y="3073400"/>
          <p14:tracePt t="19992" x="2598738" y="2963863"/>
          <p14:tracePt t="20000" x="2552700" y="2844800"/>
          <p14:tracePt t="20007" x="2543175" y="2735263"/>
          <p14:tracePt t="20016" x="2525713" y="2608263"/>
          <p14:tracePt t="20025" x="2498725" y="2508250"/>
          <p14:tracePt t="20032" x="2489200" y="2435225"/>
          <p14:tracePt t="20041" x="2470150" y="2352675"/>
          <p14:tracePt t="20048" x="2462213" y="2298700"/>
          <p14:tracePt t="20056" x="2462213" y="2279650"/>
          <p14:tracePt t="20064" x="2443163" y="2216150"/>
          <p14:tracePt t="20071" x="2443163" y="2179638"/>
          <p14:tracePt t="20080" x="2443163" y="2125663"/>
          <p14:tracePt t="20089" x="2425700" y="2079625"/>
          <p14:tracePt t="20096" x="2416175" y="2024063"/>
          <p14:tracePt t="20105" x="2379663" y="1960563"/>
          <p14:tracePt t="20112" x="2343150" y="1914525"/>
          <p14:tracePt t="20121" x="2306638" y="1851025"/>
          <p14:tracePt t="20128" x="2251075" y="1768475"/>
          <p14:tracePt t="20136" x="2160588" y="1660525"/>
          <p14:tracePt t="20144" x="2097088" y="1577975"/>
          <p14:tracePt t="20152" x="2024063" y="1495425"/>
          <p14:tracePt t="20160" x="1951038" y="1412875"/>
          <p14:tracePt t="20168" x="1868488" y="1331913"/>
          <p14:tracePt t="20176" x="1795463" y="1239838"/>
          <p14:tracePt t="20184" x="1731963" y="1176338"/>
          <p14:tracePt t="20191" x="1677988" y="1130300"/>
          <p14:tracePt t="20200" x="1631950" y="1076325"/>
          <p14:tracePt t="20207" x="1595438" y="1012825"/>
          <p14:tracePt t="20215" x="1558925" y="984250"/>
          <p14:tracePt t="20225" x="1495425" y="911225"/>
          <p14:tracePt t="20232" x="1449388" y="866775"/>
          <p14:tracePt t="20240" x="1376363" y="793750"/>
          <p14:tracePt t="20248" x="1312863" y="730250"/>
          <p14:tracePt t="20256" x="1212850" y="628650"/>
          <p14:tracePt t="20264" x="1103313" y="511175"/>
          <p14:tracePt t="20271" x="966788" y="419100"/>
          <p14:tracePt t="20280" x="830263" y="346075"/>
          <p14:tracePt t="20288" x="684213" y="265113"/>
          <p14:tracePt t="20296" x="501650" y="136525"/>
          <p14:tracePt t="20305" x="382588" y="460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219200" y="304800"/>
            <a:ext cx="7772400" cy="1143000"/>
          </a:xfrm>
        </p:spPr>
        <p:txBody>
          <a:bodyPr/>
          <a:lstStyle/>
          <a:p>
            <a:pPr eaLnBrk="1" hangingPunct="1"/>
            <a:r>
              <a:rPr lang="en-US" altLang="ja-JP" dirty="0"/>
              <a:t>Answer</a:t>
            </a:r>
          </a:p>
        </p:txBody>
      </p:sp>
      <p:sp>
        <p:nvSpPr>
          <p:cNvPr id="31747" name="Rectangle 3"/>
          <p:cNvSpPr>
            <a:spLocks noGrp="1" noChangeArrowheads="1"/>
          </p:cNvSpPr>
          <p:nvPr>
            <p:ph type="body" idx="4294967295"/>
          </p:nvPr>
        </p:nvSpPr>
        <p:spPr>
          <a:xfrm>
            <a:off x="990600" y="1524000"/>
            <a:ext cx="8153400" cy="4724400"/>
          </a:xfrm>
        </p:spPr>
        <p:txBody>
          <a:bodyPr/>
          <a:lstStyle/>
          <a:p>
            <a:pPr eaLnBrk="1" hangingPunct="1"/>
            <a:r>
              <a:rPr lang="ja-JP" altLang="en-US" sz="2600" dirty="0"/>
              <a:t>　　　　　　　　　　　　　</a:t>
            </a:r>
            <a:r>
              <a:rPr lang="en-US" altLang="ja-JP" sz="2600" dirty="0"/>
              <a:t>A</a:t>
            </a:r>
            <a:r>
              <a:rPr lang="ja-JP" altLang="en-US" sz="2600" dirty="0"/>
              <a:t>　　　　　</a:t>
            </a:r>
            <a:r>
              <a:rPr lang="en-US" altLang="ja-JP" sz="2600" dirty="0"/>
              <a:t>B</a:t>
            </a:r>
            <a:r>
              <a:rPr lang="ja-JP" altLang="en-US" sz="2600" dirty="0"/>
              <a:t>　　　　　　　　　　　　</a:t>
            </a:r>
            <a:endParaRPr lang="en-US" altLang="ja-JP" sz="2600" dirty="0"/>
          </a:p>
          <a:p>
            <a:pPr eaLnBrk="1" hangingPunct="1"/>
            <a:r>
              <a:rPr lang="ja-JP" altLang="en-US" sz="2600" dirty="0"/>
              <a:t>　　　　　　　　　　　　　－　　　　ー</a:t>
            </a:r>
            <a:endParaRPr lang="en-US" altLang="ja-JP" sz="2600" dirty="0"/>
          </a:p>
          <a:p>
            <a:pPr lvl="1" eaLnBrk="1" hangingPunct="1"/>
            <a:r>
              <a:rPr lang="en-US" altLang="ja-JP" sz="2200" dirty="0"/>
              <a:t>PU A: Read</a:t>
            </a:r>
            <a:r>
              <a:rPr lang="ja-JP" altLang="en-US" sz="2200" dirty="0"/>
              <a:t>　　　　　　</a:t>
            </a:r>
            <a:r>
              <a:rPr lang="en-US" altLang="ja-JP" sz="2200" dirty="0"/>
              <a:t>V</a:t>
            </a:r>
            <a:r>
              <a:rPr lang="ja-JP" altLang="en-US" sz="2200" dirty="0"/>
              <a:t>　　　　　－</a:t>
            </a:r>
            <a:endParaRPr lang="en-US" altLang="ja-JP" sz="2200" dirty="0"/>
          </a:p>
          <a:p>
            <a:pPr lvl="1" eaLnBrk="1" hangingPunct="1"/>
            <a:r>
              <a:rPr lang="en-US" altLang="ja-JP" sz="2200" dirty="0"/>
              <a:t>PU B: Read</a:t>
            </a:r>
            <a:r>
              <a:rPr lang="ja-JP" altLang="en-US" sz="2200" dirty="0"/>
              <a:t>　　　　　　</a:t>
            </a:r>
            <a:r>
              <a:rPr lang="en-US" altLang="ja-JP" sz="2200" dirty="0"/>
              <a:t>V</a:t>
            </a:r>
            <a:r>
              <a:rPr lang="ja-JP" altLang="en-US" sz="2200" dirty="0"/>
              <a:t>　　　　　</a:t>
            </a:r>
            <a:r>
              <a:rPr lang="en-US" altLang="ja-JP" sz="2200" dirty="0"/>
              <a:t>V</a:t>
            </a:r>
          </a:p>
          <a:p>
            <a:pPr lvl="1" eaLnBrk="1" hangingPunct="1"/>
            <a:r>
              <a:rPr lang="en-US" altLang="ja-JP" sz="2200" dirty="0"/>
              <a:t>PU A: Write</a:t>
            </a:r>
            <a:r>
              <a:rPr lang="ja-JP" altLang="en-US" sz="2200" dirty="0"/>
              <a:t>　　　　　　</a:t>
            </a:r>
            <a:r>
              <a:rPr lang="en-US" altLang="ja-JP" sz="2200" dirty="0"/>
              <a:t>V</a:t>
            </a:r>
            <a:r>
              <a:rPr lang="ja-JP" altLang="en-US" sz="2200" dirty="0"/>
              <a:t>　　　　　</a:t>
            </a:r>
            <a:r>
              <a:rPr lang="en-US" altLang="ja-JP" sz="2200" dirty="0"/>
              <a:t>I</a:t>
            </a:r>
          </a:p>
          <a:p>
            <a:pPr lvl="1" eaLnBrk="1" hangingPunct="1"/>
            <a:r>
              <a:rPr lang="en-US" altLang="ja-JP" sz="2200" dirty="0"/>
              <a:t>PU B: Read</a:t>
            </a:r>
            <a:r>
              <a:rPr lang="ja-JP" altLang="en-US" sz="2200" dirty="0"/>
              <a:t>　　　　　　</a:t>
            </a:r>
            <a:r>
              <a:rPr lang="en-US" altLang="ja-JP" sz="2200" dirty="0"/>
              <a:t>V</a:t>
            </a:r>
            <a:r>
              <a:rPr lang="ja-JP" altLang="en-US" sz="2200" dirty="0"/>
              <a:t>　　　　　</a:t>
            </a:r>
            <a:r>
              <a:rPr lang="en-US" altLang="ja-JP" sz="2200" dirty="0"/>
              <a:t>V</a:t>
            </a:r>
          </a:p>
          <a:p>
            <a:pPr lvl="1" eaLnBrk="1" hangingPunct="1"/>
            <a:r>
              <a:rPr lang="en-US" altLang="ja-JP" sz="2200" dirty="0"/>
              <a:t>PU B: Write</a:t>
            </a:r>
            <a:r>
              <a:rPr lang="ja-JP" altLang="en-US" sz="2200" dirty="0"/>
              <a:t>　　　　　　</a:t>
            </a:r>
            <a:r>
              <a:rPr lang="en-US" altLang="ja-JP" sz="2200" dirty="0"/>
              <a:t>I</a:t>
            </a:r>
            <a:r>
              <a:rPr lang="ja-JP" altLang="en-US" sz="2200" dirty="0"/>
              <a:t>　　　　　</a:t>
            </a:r>
            <a:r>
              <a:rPr lang="en-US" altLang="ja-JP" sz="2200" dirty="0"/>
              <a:t>V</a:t>
            </a:r>
          </a:p>
          <a:p>
            <a:pPr lvl="1" eaLnBrk="1" hangingPunct="1"/>
            <a:r>
              <a:rPr lang="en-US" altLang="ja-JP" sz="2200" dirty="0"/>
              <a:t>PU A: Write</a:t>
            </a:r>
            <a:r>
              <a:rPr lang="ja-JP" altLang="en-US" sz="2200" dirty="0"/>
              <a:t>　　　　　　</a:t>
            </a:r>
            <a:r>
              <a:rPr lang="en-US" altLang="ja-JP" sz="2200" dirty="0"/>
              <a:t>I</a:t>
            </a:r>
            <a:r>
              <a:rPr lang="ja-JP" altLang="en-US" sz="2200" dirty="0"/>
              <a:t>　　　　　</a:t>
            </a:r>
            <a:r>
              <a:rPr lang="en-US" altLang="ja-JP" sz="2200" dirty="0"/>
              <a:t>V</a:t>
            </a:r>
          </a:p>
        </p:txBody>
      </p:sp>
      <p:pic>
        <p:nvPicPr>
          <p:cNvPr id="3" name="オーディオ 2">
            <a:hlinkClick r:id="" action="ppaction://media"/>
            <a:extLst>
              <a:ext uri="{FF2B5EF4-FFF2-40B4-BE49-F238E27FC236}">
                <a16:creationId xmlns:a16="http://schemas.microsoft.com/office/drawing/2014/main" id="{D605059E-ECCF-415B-AA7A-2B38A95EDC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430041897"/>
      </p:ext>
    </p:extLst>
  </p:cSld>
  <p:clrMapOvr>
    <a:masterClrMapping/>
  </p:clrMapOvr>
  <mc:AlternateContent xmlns:mc="http://schemas.openxmlformats.org/markup-compatibility/2006">
    <mc:Choice xmlns:p14="http://schemas.microsoft.com/office/powerpoint/2010/main" Requires="p14">
      <p:transition spd="slow" p14:dur="2000" advTm="118341"/>
    </mc:Choice>
    <mc:Fallback>
      <p:transition spd="slow" advTm="11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28" x="647700" y="4286250"/>
          <p14:tracePt t="1937" x="638175" y="4268788"/>
          <p14:tracePt t="1937" x="620713" y="4259263"/>
          <p14:tracePt t="1952" x="584200" y="4222750"/>
          <p14:tracePt t="1969" x="511175" y="4049713"/>
          <p14:tracePt t="1991" x="392113" y="3884613"/>
          <p14:tracePt t="2007" x="336550" y="3803650"/>
          <p14:tracePt t="2035" x="282575" y="3529013"/>
          <p14:tracePt t="2052" x="255588" y="3375025"/>
          <p14:tracePt t="2069" x="209550" y="3182938"/>
          <p14:tracePt t="2086" x="209550" y="2982913"/>
          <p14:tracePt t="2103" x="209550" y="2817813"/>
          <p14:tracePt t="2120" x="209550" y="2671763"/>
          <p14:tracePt t="2137" x="273050" y="2416175"/>
          <p14:tracePt t="2154" x="292100" y="2298700"/>
          <p14:tracePt t="2172" x="328613" y="2243138"/>
          <p14:tracePt t="2186" x="355600" y="2133600"/>
          <p14:tracePt t="2203" x="392113" y="2060575"/>
          <p14:tracePt t="2219" x="401638" y="1997075"/>
          <p14:tracePt t="2236" x="401638" y="1933575"/>
          <p14:tracePt t="2254" x="401638" y="1897063"/>
          <p14:tracePt t="2269" x="401638" y="1851025"/>
          <p14:tracePt t="2291" x="401638" y="1833563"/>
          <p14:tracePt t="2306" x="409575" y="1797050"/>
          <p14:tracePt t="2320" x="428625" y="1778000"/>
          <p14:tracePt t="2337" x="538163" y="1687513"/>
          <p14:tracePt t="2353" x="647700" y="1624013"/>
          <p14:tracePt t="2371" x="738188" y="1587500"/>
          <p14:tracePt t="2393" x="774700" y="1550988"/>
          <p14:tracePt t="2394" x="793750" y="1541463"/>
          <p14:tracePt t="2509" x="793750" y="1531938"/>
          <p14:tracePt t="2563" x="784225" y="1531938"/>
          <p14:tracePt t="2578" x="738188" y="1558925"/>
          <p14:tracePt t="2594" x="711200" y="1631950"/>
          <p14:tracePt t="2609" x="701675" y="1687513"/>
          <p14:tracePt t="2626" x="684213" y="1724025"/>
          <p14:tracePt t="2641" x="684213" y="1731963"/>
          <p14:tracePt t="2641" x="684213" y="1741488"/>
          <p14:tracePt t="2661" x="684213" y="1760538"/>
          <p14:tracePt t="2676" x="711200" y="1778000"/>
          <p14:tracePt t="2694" x="738188" y="1787525"/>
          <p14:tracePt t="2779" x="738188" y="1768475"/>
          <p14:tracePt t="2792" x="711200" y="1760538"/>
          <p14:tracePt t="2793" x="638175" y="1724025"/>
          <p14:tracePt t="2810" x="611188" y="1714500"/>
          <p14:tracePt t="2825" x="601663" y="1714500"/>
          <p14:tracePt t="2896" x="620713" y="1714500"/>
          <p14:tracePt t="2911" x="655638" y="1724025"/>
          <p14:tracePt t="2929" x="665163" y="1724025"/>
          <p14:tracePt t="3001" x="674688" y="1731963"/>
          <p14:tracePt t="3016" x="684213" y="1731963"/>
          <p14:tracePt t="3034" x="738188" y="1741488"/>
          <p14:tracePt t="3051" x="774700" y="1760538"/>
          <p14:tracePt t="3067" x="793750" y="1768475"/>
          <p14:tracePt t="3088" x="838200" y="1778000"/>
          <p14:tracePt t="3103" x="874713" y="1787525"/>
          <p14:tracePt t="3118" x="884238" y="1787525"/>
          <p14:tracePt t="3134" x="893763" y="1787525"/>
          <p14:tracePt t="3152" x="911225" y="1787525"/>
          <p14:tracePt t="3168" x="957263" y="1814513"/>
          <p14:tracePt t="3190" x="1057275" y="1897063"/>
          <p14:tracePt t="3206" x="1249363" y="2016125"/>
          <p14:tracePt t="3220" x="1439863" y="2106613"/>
          <p14:tracePt t="3237" x="1658938" y="2206625"/>
          <p14:tracePt t="3254" x="1831975" y="2243138"/>
          <p14:tracePt t="3270" x="1987550" y="2279650"/>
          <p14:tracePt t="3287" x="2097088" y="2298700"/>
          <p14:tracePt t="3304" x="2197100" y="2306638"/>
          <p14:tracePt t="3319" x="2270125" y="2306638"/>
          <p14:tracePt t="3335" x="2379663" y="2306638"/>
          <p14:tracePt t="3354" x="2516188" y="2306638"/>
          <p14:tracePt t="3370" x="2598738" y="2306638"/>
          <p14:tracePt t="3387" x="2698750" y="2306638"/>
          <p14:tracePt t="3403" x="2898775" y="2306638"/>
          <p14:tracePt t="3422" x="3081338" y="2306638"/>
          <p14:tracePt t="3437" x="3336925" y="2306638"/>
          <p14:tracePt t="3455" x="3592513" y="2298700"/>
          <p14:tracePt t="3469" x="3875088" y="2270125"/>
          <p14:tracePt t="3492" x="4202113" y="2270125"/>
          <p14:tracePt t="3509" x="4311650" y="2270125"/>
          <p14:tracePt t="3522" x="4330700" y="2270125"/>
          <p14:tracePt t="3789" x="4340225" y="2279650"/>
          <p14:tracePt t="3818" x="4330700" y="2279650"/>
          <p14:tracePt t="3839" x="4321175" y="2279650"/>
          <p14:tracePt t="3854" x="4311650" y="2279650"/>
          <p14:tracePt t="4017" x="4303713" y="2279650"/>
          <p14:tracePt t="4032" x="4294188" y="2279650"/>
          <p14:tracePt t="4251" x="4267200" y="2270125"/>
          <p14:tracePt t="4266" x="4257675" y="2262188"/>
          <p14:tracePt t="4284" x="4230688" y="2262188"/>
          <p14:tracePt t="4337" x="4211638" y="2252663"/>
          <p14:tracePt t="4352" x="4202113" y="2252663"/>
          <p14:tracePt t="4386" x="4157663" y="2243138"/>
          <p14:tracePt t="4400" x="4138613" y="2225675"/>
          <p14:tracePt t="4417" x="4121150" y="2216150"/>
          <p14:tracePt t="4433" x="4102100" y="2216150"/>
          <p14:tracePt t="4456" x="4075113" y="2206625"/>
          <p14:tracePt t="4518" x="4075113" y="2070100"/>
          <p14:tracePt t="4534" x="4065588" y="2024063"/>
          <p14:tracePt t="4552" x="4065588" y="1979613"/>
          <p14:tracePt t="4568" x="4048125" y="1924050"/>
          <p14:tracePt t="4585" x="4048125" y="1860550"/>
          <p14:tracePt t="4585" x="4021138" y="1814513"/>
          <p14:tracePt t="4602" x="4021138" y="1760538"/>
          <p14:tracePt t="4619" x="4021138" y="1687513"/>
          <p14:tracePt t="4637" x="4021138" y="1660525"/>
          <p14:tracePt t="4814" x="4048125" y="1660525"/>
          <p14:tracePt t="4830" x="4075113" y="1660525"/>
          <p14:tracePt t="4954" x="4094163" y="1660525"/>
          <p14:tracePt t="4970" x="4148138" y="1677988"/>
          <p14:tracePt t="4987" x="4267200" y="1677988"/>
          <p14:tracePt t="5004" x="4357688" y="1677988"/>
          <p14:tracePt t="5021" x="4430713" y="1677988"/>
          <p14:tracePt t="5037" x="4467225" y="1677988"/>
          <p14:tracePt t="5068" x="4484688" y="1687513"/>
          <p14:tracePt t="5138" x="4467225" y="1704975"/>
          <p14:tracePt t="5152" x="4448175" y="1778000"/>
          <p14:tracePt t="5153" x="4448175" y="1804988"/>
          <p14:tracePt t="5170" x="4448175" y="1887538"/>
          <p14:tracePt t="5187" x="4440238" y="1943100"/>
          <p14:tracePt t="5203" x="4440238" y="1979613"/>
          <p14:tracePt t="5220" x="4440238" y="1987550"/>
          <p14:tracePt t="5237" x="4440238" y="1997075"/>
          <p14:tracePt t="5270" x="4440238" y="2016125"/>
          <p14:tracePt t="5292" x="4440238" y="2060575"/>
          <p14:tracePt t="5307" x="4440238" y="2079625"/>
          <p14:tracePt t="5321" x="4440238" y="2097088"/>
          <p14:tracePt t="5342" x="4440238" y="2143125"/>
          <p14:tracePt t="5356" x="4413250" y="2179638"/>
          <p14:tracePt t="5370" x="4403725" y="2216150"/>
          <p14:tracePt t="5392" x="4384675" y="2252663"/>
          <p14:tracePt t="5393" x="4376738" y="2262188"/>
          <p14:tracePt t="5410" x="4348163" y="2279650"/>
          <p14:tracePt t="5423" x="4340225" y="2289175"/>
          <p14:tracePt t="5500" x="4330700" y="2289175"/>
          <p14:tracePt t="5515" x="4321175" y="2289175"/>
          <p14:tracePt t="5731" x="4348163" y="2298700"/>
          <p14:tracePt t="5746" x="4367213" y="2298700"/>
          <p14:tracePt t="5764" x="4413250" y="2298700"/>
          <p14:tracePt t="5779" x="4549775" y="2298700"/>
          <p14:tracePt t="5797" x="4722813" y="2298700"/>
          <p14:tracePt t="5813" x="4868863" y="2298700"/>
          <p14:tracePt t="5832" x="4986338" y="2298700"/>
          <p14:tracePt t="5847" x="5041900" y="2298700"/>
          <p14:tracePt t="5865" x="5059363" y="2298700"/>
          <p14:tracePt t="5968" x="5068888" y="2298700"/>
          <p14:tracePt t="5983" x="5078413" y="2298700"/>
          <p14:tracePt t="6004" x="5114925" y="2306638"/>
          <p14:tracePt t="6018" x="5168900" y="2306638"/>
          <p14:tracePt t="6035" x="5241925" y="2306638"/>
          <p14:tracePt t="6053" x="5324475" y="2343150"/>
          <p14:tracePt t="6069" x="5405438" y="2343150"/>
          <p14:tracePt t="6091" x="5524500" y="2352675"/>
          <p14:tracePt t="6109" x="5580063" y="2352675"/>
          <p14:tracePt t="6124" x="5616575" y="2362200"/>
          <p14:tracePt t="6145" x="5688013" y="2379663"/>
          <p14:tracePt t="6146" x="5707063" y="2379663"/>
          <p14:tracePt t="6165" x="5753100" y="2389188"/>
          <p14:tracePt t="6183" x="5780088" y="2389188"/>
          <p14:tracePt t="6206" x="5797550" y="2389188"/>
          <p14:tracePt t="6527" x="5780088" y="2389188"/>
          <p14:tracePt t="6543" x="5761038" y="2389188"/>
          <p14:tracePt t="6562" x="5753100" y="2389188"/>
          <p14:tracePt t="6593" x="5724525" y="2379663"/>
          <p14:tracePt t="7329" x="5716588" y="2379663"/>
          <p14:tracePt t="7362" x="5653088" y="2325688"/>
          <p14:tracePt t="7378" x="5616575" y="2298700"/>
          <p14:tracePt t="7395" x="5588000" y="2270125"/>
          <p14:tracePt t="7409" x="5580063" y="2262188"/>
          <p14:tracePt t="7409" x="5570538" y="2243138"/>
          <p14:tracePt t="7427" x="5561013" y="2233613"/>
          <p14:tracePt t="7458" x="5561013" y="2216150"/>
          <p14:tracePt t="7472" x="5561013" y="2206625"/>
          <p14:tracePt t="7494" x="5561013" y="2170113"/>
          <p14:tracePt t="7511" x="5561013" y="2133600"/>
          <p14:tracePt t="7530" x="5561013" y="2070100"/>
          <p14:tracePt t="7549" x="5561013" y="1987550"/>
          <p14:tracePt t="7567" x="5561013" y="1970088"/>
          <p14:tracePt t="7583" x="5561013" y="1951038"/>
          <p14:tracePt t="7600" x="5561013" y="1943100"/>
          <p14:tracePt t="7646" x="5561013" y="1924050"/>
          <p14:tracePt t="7676" x="5616575" y="1778000"/>
          <p14:tracePt t="7690" x="5643563" y="1704975"/>
          <p14:tracePt t="7705" x="5661025" y="1668463"/>
          <p14:tracePt t="7720" x="5670550" y="1651000"/>
          <p14:tracePt t="7737" x="5670550" y="1641475"/>
          <p14:tracePt t="7813" x="5697538" y="1624013"/>
          <p14:tracePt t="7828" x="5707063" y="1604963"/>
          <p14:tracePt t="7845" x="5716588" y="1595438"/>
          <p14:tracePt t="7861" x="5734050" y="1587500"/>
          <p14:tracePt t="8241" x="5743575" y="1587500"/>
          <p14:tracePt t="8363" x="5770563" y="1587500"/>
          <p14:tracePt t="8380" x="5780088" y="1587500"/>
          <p14:tracePt t="8398" x="5807075" y="1587500"/>
          <p14:tracePt t="8414" x="5826125" y="1660525"/>
          <p14:tracePt t="8434" x="5916613" y="1760538"/>
          <p14:tracePt t="8448" x="5943600" y="1787525"/>
          <p14:tracePt t="8467" x="5999163" y="1860550"/>
          <p14:tracePt t="8484" x="6016625" y="1878013"/>
          <p14:tracePt t="8746" x="6016625" y="1897063"/>
          <p14:tracePt t="8762" x="6007100" y="1960563"/>
          <p14:tracePt t="8779" x="5972175" y="2016125"/>
          <p14:tracePt t="8792" x="5962650" y="2033588"/>
          <p14:tracePt t="8809" x="5943600" y="2079625"/>
          <p14:tracePt t="8825" x="5935663" y="2106613"/>
          <p14:tracePt t="8843" x="5916613" y="2133600"/>
          <p14:tracePt t="8859" x="5916613" y="2152650"/>
          <p14:tracePt t="8877" x="5907088" y="2179638"/>
          <p14:tracePt t="8905" x="5880100" y="2206625"/>
          <p14:tracePt t="8906" x="5880100" y="2225675"/>
          <p14:tracePt t="8919" x="5870575" y="2233613"/>
          <p14:tracePt t="8938" x="5870575" y="2262188"/>
          <p14:tracePt t="8969" x="5862638" y="2289175"/>
          <p14:tracePt t="9470" x="5853113" y="2289175"/>
          <p14:tracePt t="9504" x="5834063" y="2298700"/>
          <p14:tracePt t="9520" x="5789613" y="2352675"/>
          <p14:tracePt t="9521" x="5753100" y="2352675"/>
          <p14:tracePt t="9536" x="5734050" y="2362200"/>
          <p14:tracePt t="9537" x="5697538" y="2362200"/>
          <p14:tracePt t="9554" x="5653088" y="2371725"/>
          <p14:tracePt t="9570" x="5634038" y="2371725"/>
          <p14:tracePt t="12049" x="5624513" y="2362200"/>
          <p14:tracePt t="12083" x="5624513" y="2343150"/>
          <p14:tracePt t="12102" x="5653088" y="2325688"/>
          <p14:tracePt t="12470" x="5634038" y="2325688"/>
          <p14:tracePt t="12485" x="5524500" y="2325688"/>
          <p14:tracePt t="12504" x="5360988" y="2335213"/>
          <p14:tracePt t="12521" x="5268913" y="2352675"/>
          <p14:tracePt t="12522" x="5232400" y="2371725"/>
          <p14:tracePt t="12537" x="5195888" y="2371725"/>
          <p14:tracePt t="12570" x="5168900" y="2379663"/>
          <p14:tracePt t="12648" x="5159375" y="2379663"/>
          <p14:tracePt t="12666" x="5122863" y="2379663"/>
          <p14:tracePt t="12682" x="5105400" y="2379663"/>
          <p14:tracePt t="12706" x="5014913" y="2379663"/>
          <p14:tracePt t="12722" x="4959350" y="2379663"/>
          <p14:tracePt t="12735" x="4922838" y="2379663"/>
          <p14:tracePt t="12763" x="4886325" y="2379663"/>
          <p14:tracePt t="12778" x="4876800" y="2379663"/>
          <p14:tracePt t="12798" x="4859338" y="2379663"/>
          <p14:tracePt t="12812" x="4832350" y="2379663"/>
          <p14:tracePt t="12829" x="4795838" y="2379663"/>
          <p14:tracePt t="12843" x="4740275" y="2379663"/>
          <p14:tracePt t="12860" x="4659313" y="2379663"/>
          <p14:tracePt t="12874" x="4557713" y="2362200"/>
          <p14:tracePt t="12905" x="4448175" y="2352675"/>
          <p14:tracePt t="12920" x="4440238" y="2352675"/>
          <p14:tracePt t="12934" x="4430713" y="2352675"/>
          <p14:tracePt t="13202" x="4421188" y="2343150"/>
          <p14:tracePt t="13707" x="4494213" y="2362200"/>
          <p14:tracePt t="13722" x="4676775" y="2379663"/>
          <p14:tracePt t="13738" x="4840288" y="2379663"/>
          <p14:tracePt t="13752" x="4913313" y="2379663"/>
          <p14:tracePt t="13753" x="4995863" y="2379663"/>
          <p14:tracePt t="13771" x="5105400" y="2379663"/>
          <p14:tracePt t="13787" x="5159375" y="2379663"/>
          <p14:tracePt t="13803" x="5195888" y="2379663"/>
          <p14:tracePt t="13909" x="5205413" y="2379663"/>
          <p14:tracePt t="13924" x="5232400" y="2362200"/>
          <p14:tracePt t="13943" x="5251450" y="2352675"/>
          <p14:tracePt t="13972" x="5334000" y="2343150"/>
          <p14:tracePt t="13987" x="5378450" y="2316163"/>
          <p14:tracePt t="14020" x="5514975" y="2270125"/>
          <p14:tracePt t="14035" x="5588000" y="2262188"/>
          <p14:tracePt t="14058" x="5661025" y="2262188"/>
          <p14:tracePt t="14074" x="5680075" y="2252663"/>
          <p14:tracePt t="14117" x="5697538" y="2252663"/>
          <p14:tracePt t="14290" x="5670550" y="2252663"/>
          <p14:tracePt t="14321" x="5661025" y="2243138"/>
          <p14:tracePt t="14352" x="5624513" y="2233613"/>
          <p14:tracePt t="14370" x="5616575" y="2233613"/>
          <p14:tracePt t="14386" x="5588000" y="2233613"/>
          <p14:tracePt t="14448" x="5580063" y="2233613"/>
          <p14:tracePt t="14674" x="5561013" y="2233613"/>
          <p14:tracePt t="14691" x="5497513" y="2233613"/>
          <p14:tracePt t="14709" x="5470525" y="2252663"/>
          <p14:tracePt t="14742" x="5414963" y="2270125"/>
          <p14:tracePt t="14853" x="5405438" y="2270125"/>
          <p14:tracePt t="14867" x="5378450" y="2270125"/>
          <p14:tracePt t="15444" x="5570538" y="2289175"/>
          <p14:tracePt t="15458" x="6035675" y="2435225"/>
          <p14:tracePt t="15476" x="6856413" y="2571750"/>
          <p14:tracePt t="15491" x="7458075" y="2644775"/>
          <p14:tracePt t="15509" x="7767638" y="2690813"/>
          <p14:tracePt t="15526" x="7867650" y="2717800"/>
          <p14:tracePt t="15569" x="7894638" y="2727325"/>
          <p14:tracePt t="15587" x="8004175" y="2800350"/>
          <p14:tracePt t="15601" x="8223250" y="2909888"/>
          <p14:tracePt t="15619" x="8432800" y="3000375"/>
          <p14:tracePt t="15637" x="8559800" y="3036888"/>
          <p14:tracePt t="15657" x="8624888" y="3046413"/>
          <p14:tracePt t="15715" x="8632825" y="3046413"/>
          <p14:tracePt t="15730" x="8761413" y="3063875"/>
          <p14:tracePt t="15753" x="9107488" y="3109913"/>
          <p14:tracePt t="21550" x="8934450" y="2763838"/>
          <p14:tracePt t="21568" x="8897938" y="2763838"/>
          <p14:tracePt t="21728" x="8888413" y="2763838"/>
          <p14:tracePt t="21742" x="8870950" y="2754313"/>
          <p14:tracePt t="21762" x="8834438" y="2744788"/>
          <p14:tracePt t="21778" x="8761413" y="2744788"/>
          <p14:tracePt t="21798" x="8596313" y="2717800"/>
          <p14:tracePt t="21821" x="8096250" y="2635250"/>
          <p14:tracePt t="21843" x="7602538" y="2608263"/>
          <p14:tracePt t="21864" x="7329488" y="2598738"/>
          <p14:tracePt t="21884" x="6992938" y="2535238"/>
          <p14:tracePt t="21899" x="6937375" y="2525713"/>
          <p14:tracePt t="21917" x="6910388" y="2525713"/>
          <p14:tracePt t="21932" x="6900863" y="2525713"/>
          <p14:tracePt t="21981" x="6883400" y="2517775"/>
          <p14:tracePt t="21997" x="6873875" y="2517775"/>
          <p14:tracePt t="22015" x="6864350" y="2517775"/>
          <p14:tracePt t="22031" x="6864350" y="2508250"/>
          <p14:tracePt t="22048" x="6856413" y="2508250"/>
          <p14:tracePt t="22067" x="6754813" y="2462213"/>
          <p14:tracePt t="22085" x="6645275" y="2425700"/>
          <p14:tracePt t="22106" x="6454775" y="2379663"/>
          <p14:tracePt t="22125" x="6299200" y="2335213"/>
          <p14:tracePt t="22140" x="6162675" y="2298700"/>
          <p14:tracePt t="22158" x="6043613" y="2279650"/>
          <p14:tracePt t="22173" x="5980113" y="2252663"/>
          <p14:tracePt t="22191" x="5907088" y="2225675"/>
          <p14:tracePt t="22206" x="5880100" y="2216150"/>
          <p14:tracePt t="22224" x="5834063" y="2197100"/>
          <p14:tracePt t="22225" x="5826125" y="2197100"/>
          <p14:tracePt t="22254" x="5753100" y="2143125"/>
          <p14:tracePt t="22268" x="5724525" y="2125663"/>
          <p14:tracePt t="22285" x="5661025" y="2079625"/>
          <p14:tracePt t="22306" x="5570538" y="2043113"/>
          <p14:tracePt t="22322" x="5543550" y="2016125"/>
          <p14:tracePt t="22336" x="5524500" y="2006600"/>
          <p14:tracePt t="22337" x="5507038" y="1997075"/>
          <p14:tracePt t="22354" x="5478463" y="1970088"/>
          <p14:tracePt t="22368" x="5470525" y="1970088"/>
          <p14:tracePt t="22369" x="5470525" y="1960563"/>
          <p14:tracePt t="22384" x="5424488" y="1924050"/>
          <p14:tracePt t="22401" x="5378450" y="1906588"/>
          <p14:tracePt t="22402" x="5334000" y="1878013"/>
          <p14:tracePt t="22420" x="5260975" y="1841500"/>
          <p14:tracePt t="22435" x="5178425" y="1787525"/>
          <p14:tracePt t="22453" x="5105400" y="1760538"/>
          <p14:tracePt t="22470" x="5032375" y="1714500"/>
          <p14:tracePt t="22488" x="4913313" y="1668463"/>
          <p14:tracePt t="22502" x="4876800" y="1641475"/>
          <p14:tracePt t="22521" x="4813300" y="1587500"/>
          <p14:tracePt t="22521" x="4786313" y="1587500"/>
          <p14:tracePt t="22553" x="4759325" y="1558925"/>
          <p14:tracePt t="22568" x="4759325" y="1550988"/>
          <p14:tracePt t="22584" x="4749800" y="1550988"/>
          <p14:tracePt t="22601" x="4749800" y="1495425"/>
          <p14:tracePt t="22616" x="4749800" y="1485900"/>
          <p14:tracePt t="22635" x="4749800" y="1468438"/>
          <p14:tracePt t="22683" x="4767263" y="1468438"/>
          <p14:tracePt t="22698" x="4776788" y="1449388"/>
          <p14:tracePt t="22716" x="4795838" y="1431925"/>
          <p14:tracePt t="22749" x="4803775" y="1422400"/>
          <p14:tracePt t="22782" x="4813300" y="1422400"/>
          <p14:tracePt t="22963" x="4822825" y="1422400"/>
          <p14:tracePt t="22996" x="4849813" y="1412875"/>
          <p14:tracePt t="23011" x="4849813" y="1404938"/>
          <p14:tracePt t="23050" x="4868863" y="1395413"/>
          <p14:tracePt t="23173" x="4876800" y="1385888"/>
          <p14:tracePt t="23419" x="4886325" y="1358900"/>
          <p14:tracePt t="23467" x="4886325" y="1349375"/>
          <p14:tracePt t="23482" x="4895850" y="1339850"/>
          <p14:tracePt t="23520" x="4922838" y="1303338"/>
          <p14:tracePt t="23534" x="4949825" y="1285875"/>
          <p14:tracePt t="23572" x="4959350" y="1276350"/>
          <p14:tracePt t="23585" x="4968875" y="1276350"/>
          <p14:tracePt t="23585" x="4978400" y="1268413"/>
          <p14:tracePt t="23633" x="4986338" y="1258888"/>
          <p14:tracePt t="23678" x="4995863" y="1258888"/>
          <p14:tracePt t="23823" x="5005388" y="1258888"/>
          <p14:tracePt t="23912" x="5014913" y="1258888"/>
          <p14:tracePt t="23945" x="5022850" y="1268413"/>
          <p14:tracePt t="24006" x="5032375" y="1276350"/>
          <p14:tracePt t="24022" x="5032375" y="1285875"/>
          <p14:tracePt t="24051" x="5041900" y="1295400"/>
          <p14:tracePt t="24067" x="5068888" y="1322388"/>
          <p14:tracePt t="24085" x="5078413" y="1322388"/>
          <p14:tracePt t="24105" x="5095875" y="1331913"/>
          <p14:tracePt t="24149" x="5114925" y="1368425"/>
          <p14:tracePt t="24165" x="5122863" y="1385888"/>
          <p14:tracePt t="24182" x="5122863" y="1404938"/>
          <p14:tracePt t="24198" x="5122863" y="1412875"/>
          <p14:tracePt t="24220" x="5068888" y="1449388"/>
          <p14:tracePt t="24234" x="5014913" y="1458913"/>
          <p14:tracePt t="24250" x="4949825" y="1477963"/>
          <p14:tracePt t="24267" x="4941888" y="1495425"/>
          <p14:tracePt t="24284" x="4922838" y="1495425"/>
          <p14:tracePt t="24444" x="4913313" y="1495425"/>
          <p14:tracePt t="24462" x="4913313" y="1485900"/>
          <p14:tracePt t="24481" x="4913313" y="1468438"/>
          <p14:tracePt t="24518" x="4913313" y="1458913"/>
          <p14:tracePt t="24532" x="4913313" y="1449388"/>
          <p14:tracePt t="24593" x="4922838" y="1441450"/>
          <p14:tracePt t="24635" x="4941888" y="1441450"/>
          <p14:tracePt t="24667" x="4949825" y="1441450"/>
          <p14:tracePt t="24684" x="4959350" y="1441450"/>
          <p14:tracePt t="24717" x="4968875" y="1441450"/>
          <p14:tracePt t="24731" x="4978400" y="1441450"/>
          <p14:tracePt t="24764" x="4986338" y="1441450"/>
          <p14:tracePt t="24853" x="4978400" y="1441450"/>
          <p14:tracePt t="24868" x="4949825" y="1449388"/>
          <p14:tracePt t="24887" x="4932363" y="1477963"/>
          <p14:tracePt t="24901" x="4895850" y="1504950"/>
          <p14:tracePt t="24919" x="4849813" y="1550988"/>
          <p14:tracePt t="24934" x="4795838" y="1577975"/>
          <p14:tracePt t="24959" x="4730750" y="1624013"/>
          <p14:tracePt t="24976" x="4695825" y="1677988"/>
          <p14:tracePt t="24992" x="4686300" y="1731963"/>
          <p14:tracePt t="25007" x="4659313" y="1797050"/>
          <p14:tracePt t="25025" x="4640263" y="1870075"/>
          <p14:tracePt t="25040" x="4640263" y="1906588"/>
          <p14:tracePt t="25058" x="4640263" y="1960563"/>
          <p14:tracePt t="25073" x="4640263" y="1997075"/>
          <p14:tracePt t="25091" x="4640263" y="2033588"/>
          <p14:tracePt t="25107" x="4640263" y="2097088"/>
          <p14:tracePt t="25127" x="4676775" y="2179638"/>
          <p14:tracePt t="25144" x="4740275" y="2289175"/>
          <p14:tracePt t="25168" x="4832350" y="2408238"/>
          <p14:tracePt t="25182" x="4859338" y="2452688"/>
          <p14:tracePt t="25200" x="4859338" y="2481263"/>
          <p14:tracePt t="25220" x="4886325" y="2535238"/>
          <p14:tracePt t="25235" x="4895850" y="2571750"/>
          <p14:tracePt t="25403" x="4905375" y="2581275"/>
          <p14:tracePt t="25533" x="4895850" y="2581275"/>
          <p14:tracePt t="25554" x="4876800" y="2581275"/>
          <p14:tracePt t="25570" x="4803775" y="2581275"/>
          <p14:tracePt t="25584" x="4776788" y="2581275"/>
          <p14:tracePt t="25602" x="4713288" y="2562225"/>
          <p14:tracePt t="25618" x="4667250" y="2562225"/>
          <p14:tracePt t="25634" x="4659313" y="2554288"/>
          <p14:tracePt t="25652" x="4649788" y="2554288"/>
          <p14:tracePt t="26136" x="4640263" y="2554288"/>
          <p14:tracePt t="26234" x="4630738" y="2554288"/>
          <p14:tracePt t="26336" x="4622800" y="2554288"/>
          <p14:tracePt t="27078" x="4613275" y="2544763"/>
          <p14:tracePt t="28025" x="4630738" y="2535238"/>
          <p14:tracePt t="28058" x="4630738" y="2517775"/>
          <p14:tracePt t="28297" x="4622800" y="2554288"/>
          <p14:tracePt t="28314" x="4603750" y="2581275"/>
          <p14:tracePt t="28333" x="4594225" y="2598738"/>
          <p14:tracePt t="28364" x="4594225" y="2608263"/>
          <p14:tracePt t="28382" x="4594225" y="2625725"/>
          <p14:tracePt t="28400" x="4586288" y="2644775"/>
          <p14:tracePt t="28422" x="4567238" y="2654300"/>
          <p14:tracePt t="28443" x="4557713" y="2662238"/>
          <p14:tracePt t="28473" x="4540250" y="2708275"/>
          <p14:tracePt t="28487" x="4540250" y="2717800"/>
          <p14:tracePt t="28504" x="4530725" y="2735263"/>
          <p14:tracePt t="28534" x="4530725" y="2754313"/>
          <p14:tracePt t="28689" x="4521200" y="2763838"/>
          <p14:tracePt t="28994" x="4521200" y="2727325"/>
          <p14:tracePt t="29011" x="4513263" y="2681288"/>
          <p14:tracePt t="29029" x="4513263" y="2644775"/>
          <p14:tracePt t="29040" x="4513263" y="2635250"/>
          <p14:tracePt t="29061" x="4513263" y="2617788"/>
          <p14:tracePt t="29422" x="4713288" y="2617788"/>
          <p14:tracePt t="29435" x="4868863" y="2644775"/>
          <p14:tracePt t="29451" x="5041900" y="2671763"/>
          <p14:tracePt t="29468" x="5122863" y="2671763"/>
          <p14:tracePt t="29485" x="5178425" y="2671763"/>
          <p14:tracePt t="29517" x="5187950" y="2681288"/>
          <p14:tracePt t="29580" x="5195888" y="2681288"/>
          <p14:tracePt t="30329" x="5405438" y="2717800"/>
          <p14:tracePt t="30344" x="5534025" y="2727325"/>
          <p14:tracePt t="30362" x="6062663" y="2771775"/>
          <p14:tracePt t="30378" x="6408738" y="2771775"/>
          <p14:tracePt t="30395" x="6810375" y="2771775"/>
          <p14:tracePt t="30410" x="7165975" y="2771775"/>
          <p14:tracePt t="30427" x="7402513" y="2771775"/>
          <p14:tracePt t="30461" x="7885113" y="2790825"/>
          <p14:tracePt t="30476" x="8196263" y="2844800"/>
          <p14:tracePt t="30493" x="8488363" y="2881313"/>
          <p14:tracePt t="30512" x="8807450" y="2936875"/>
          <p14:tracePt t="32514" x="8734425" y="3411538"/>
          <p14:tracePt t="32531" x="8442325" y="3411538"/>
          <p14:tracePt t="32547" x="8123238" y="3411538"/>
          <p14:tracePt t="32566" x="7867650" y="3411538"/>
          <p14:tracePt t="32583" x="7612063" y="3411538"/>
          <p14:tracePt t="32599" x="7356475" y="3411538"/>
          <p14:tracePt t="32618" x="7029450" y="3411538"/>
          <p14:tracePt t="32634" x="6773863" y="3411538"/>
          <p14:tracePt t="32651" x="6518275" y="3411538"/>
          <p14:tracePt t="32667" x="6245225" y="3411538"/>
          <p14:tracePt t="32686" x="5907088" y="3375025"/>
          <p14:tracePt t="32702" x="5478463" y="3328988"/>
          <p14:tracePt t="32720" x="5114925" y="3302000"/>
          <p14:tracePt t="32721" x="4949825" y="3302000"/>
          <p14:tracePt t="32740" x="4659313" y="3282950"/>
          <p14:tracePt t="32756" x="4440238" y="3282950"/>
          <p14:tracePt t="32775" x="4257675" y="3282950"/>
          <p14:tracePt t="32802" x="4111625" y="3273425"/>
          <p14:tracePt t="32819" x="4094163" y="3273425"/>
          <p14:tracePt t="32834" x="4065588" y="3273425"/>
          <p14:tracePt t="32852" x="4021138" y="3255963"/>
          <p14:tracePt t="32868" x="3965575" y="3255963"/>
          <p14:tracePt t="32885" x="3865563" y="3228975"/>
          <p14:tracePt t="32905" x="3636963" y="3209925"/>
          <p14:tracePt t="32920" x="3556000" y="3182938"/>
          <p14:tracePt t="32937" x="3336925" y="3182938"/>
          <p14:tracePt t="32938" x="3263900" y="3182938"/>
          <p14:tracePt t="32954" x="3081338" y="3163888"/>
          <p14:tracePt t="32971" x="2962275" y="3163888"/>
          <p14:tracePt t="32986" x="2889250" y="3163888"/>
          <p14:tracePt t="33003" x="2852738" y="3163888"/>
          <p14:tracePt t="33018" x="2844800" y="3163888"/>
          <p14:tracePt t="33242" x="2825750" y="3163888"/>
          <p14:tracePt t="33258" x="2808288" y="3163888"/>
          <p14:tracePt t="33276" x="2789238" y="3163888"/>
          <p14:tracePt t="33324" x="2781300" y="3163888"/>
          <p14:tracePt t="33339" x="2762250" y="3163888"/>
          <p14:tracePt t="33357" x="2725738" y="3163888"/>
          <p14:tracePt t="33373" x="2671763" y="3182938"/>
          <p14:tracePt t="33390" x="2635250" y="3192463"/>
          <p14:tracePt t="33406" x="2625725" y="3192463"/>
          <p14:tracePt t="33424" x="2616200" y="3192463"/>
          <p14:tracePt t="33667" x="2635250" y="3200400"/>
          <p14:tracePt t="33683" x="2679700" y="3209925"/>
          <p14:tracePt t="33700" x="2708275" y="3209925"/>
          <p14:tracePt t="33721" x="2771775" y="3228975"/>
          <p14:tracePt t="33737" x="2789238" y="3228975"/>
          <p14:tracePt t="33738" x="2798763" y="3228975"/>
          <p14:tracePt t="33752" x="2808288" y="3228975"/>
          <p14:tracePt t="33753" x="2825750" y="3228975"/>
          <p14:tracePt t="33798" x="2835275" y="3228975"/>
          <p14:tracePt t="33900" x="2844800" y="3228975"/>
          <p14:tracePt t="34090" x="2889250" y="3192463"/>
          <p14:tracePt t="34104" x="2917825" y="3192463"/>
          <p14:tracePt t="34119" x="2981325" y="3182938"/>
          <p14:tracePt t="34136" x="3081338" y="3173413"/>
          <p14:tracePt t="34153" x="3127375" y="3173413"/>
          <p14:tracePt t="34153" x="3163888" y="3173413"/>
          <p14:tracePt t="34170" x="3181350" y="3173413"/>
          <p14:tracePt t="34186" x="3200400" y="3173413"/>
          <p14:tracePt t="34572" x="3208338" y="3163888"/>
          <p14:tracePt t="34601" x="3208338" y="3155950"/>
          <p14:tracePt t="34620" x="3217863" y="3146425"/>
          <p14:tracePt t="34636" x="3336925" y="3136900"/>
          <p14:tracePt t="34652" x="3527425" y="3119438"/>
          <p14:tracePt t="34674" x="3948113" y="3109913"/>
          <p14:tracePt t="34689" x="4238625" y="3109913"/>
          <p14:tracePt t="34707" x="4549775" y="3063875"/>
          <p14:tracePt t="34722" x="4749800" y="3036888"/>
          <p14:tracePt t="34740" x="4886325" y="3009900"/>
          <p14:tracePt t="34754" x="4913313" y="3000375"/>
          <p14:tracePt t="34826" x="4932363" y="3000375"/>
          <p14:tracePt t="34858" x="4959350" y="3000375"/>
          <p14:tracePt t="34874" x="4968875" y="3000375"/>
          <p14:tracePt t="34891" x="4995863" y="3000375"/>
          <p14:tracePt t="34906" x="5032375" y="3000375"/>
          <p14:tracePt t="34923" x="5041900" y="3000375"/>
          <p14:tracePt t="35105" x="5059363" y="2990850"/>
          <p14:tracePt t="35119" x="5059363" y="2936875"/>
          <p14:tracePt t="35136" x="5059363" y="2863850"/>
          <p14:tracePt t="35151" x="5059363" y="2827338"/>
          <p14:tracePt t="35166" x="5059363" y="2817813"/>
          <p14:tracePt t="35463" x="5059363" y="2808288"/>
          <p14:tracePt t="35478" x="5059363" y="2763838"/>
          <p14:tracePt t="35495" x="5059363" y="2690813"/>
          <p14:tracePt t="35510" x="5059363" y="2635250"/>
          <p14:tracePt t="35528" x="5059363" y="2608263"/>
          <p14:tracePt t="35542" x="5059363" y="2589213"/>
          <p14:tracePt t="35562" x="5059363" y="2571750"/>
          <p14:tracePt t="35576" x="5059363" y="2554288"/>
          <p14:tracePt t="35595" x="5078413" y="2489200"/>
          <p14:tracePt t="35611" x="5086350" y="2481263"/>
          <p14:tracePt t="35630" x="5095875" y="2452688"/>
          <p14:tracePt t="35668" x="5105400" y="2362200"/>
          <p14:tracePt t="35682" x="5122863" y="2316163"/>
          <p14:tracePt t="35699" x="5141913" y="2270125"/>
          <p14:tracePt t="35719" x="5151438" y="2233613"/>
          <p14:tracePt t="35736" x="5195888" y="2152650"/>
          <p14:tracePt t="35750" x="5205413" y="2097088"/>
          <p14:tracePt t="35767" x="5205413" y="2052638"/>
          <p14:tracePt t="35786" x="5205413" y="2016125"/>
          <p14:tracePt t="35900" x="5232400" y="1997075"/>
          <p14:tracePt t="35917" x="5251450" y="1979613"/>
          <p14:tracePt t="35950" x="5260975" y="1970088"/>
          <p14:tracePt t="35964" x="5260975" y="1960563"/>
          <p14:tracePt t="36209" x="5334000" y="2033588"/>
          <p14:tracePt t="36226" x="5434013" y="2160588"/>
          <p14:tracePt t="36244" x="5507038" y="2216150"/>
          <p14:tracePt t="36260" x="5580063" y="2306638"/>
          <p14:tracePt t="36277" x="5607050" y="2325688"/>
          <p14:tracePt t="36294" x="5607050" y="2335213"/>
          <p14:tracePt t="36309" x="5616575" y="2343150"/>
          <p14:tracePt t="36427" x="5624513" y="2343150"/>
          <p14:tracePt t="36442" x="5634038" y="2379663"/>
          <p14:tracePt t="36463" x="5634038" y="2489200"/>
          <p14:tracePt t="36479" x="5661025" y="2554288"/>
          <p14:tracePt t="36497" x="5688013" y="2690813"/>
          <p14:tracePt t="36514" x="5770563" y="2790825"/>
          <p14:tracePt t="36531" x="5843588" y="2917825"/>
          <p14:tracePt t="36568" x="5889625" y="3000375"/>
          <p14:tracePt t="36581" x="5899150" y="3054350"/>
          <p14:tracePt t="36598" x="5899150" y="3073400"/>
          <p14:tracePt t="36616" x="5899150" y="3090863"/>
          <p14:tracePt t="36632" x="5889625" y="3119438"/>
          <p14:tracePt t="36651" x="5870575" y="3146425"/>
          <p14:tracePt t="36667" x="5870575" y="3155950"/>
          <p14:tracePt t="36684" x="5853113" y="3173413"/>
          <p14:tracePt t="36724" x="5853113" y="3192463"/>
          <p14:tracePt t="36772" x="5853113" y="3200400"/>
          <p14:tracePt t="37092" x="5853113" y="3209925"/>
          <p14:tracePt t="37106" x="5870575" y="3209925"/>
          <p14:tracePt t="37124" x="5899150" y="3192463"/>
          <p14:tracePt t="37157" x="5899150" y="3173413"/>
          <p14:tracePt t="37172" x="5907088" y="3163888"/>
          <p14:tracePt t="38405" x="5889625" y="3146425"/>
          <p14:tracePt t="38420" x="5870575" y="3127375"/>
          <p14:tracePt t="38435" x="5862638" y="3119438"/>
          <p14:tracePt t="38467" x="5853113" y="3119438"/>
          <p14:tracePt t="38519" x="5834063" y="3109913"/>
          <p14:tracePt t="38533" x="5826125" y="3109913"/>
          <p14:tracePt t="38548" x="5816600" y="3100388"/>
          <p14:tracePt t="38845" x="5807075" y="3090863"/>
          <p14:tracePt t="39423" x="5797550" y="3082925"/>
          <p14:tracePt t="39907" x="5789613" y="3082925"/>
          <p14:tracePt t="39943" x="5770563" y="3073400"/>
          <p14:tracePt t="41462" x="5761038" y="3063875"/>
          <p14:tracePt t="41531" x="5753100" y="3054350"/>
          <p14:tracePt t="41547" x="5734050" y="3036888"/>
          <p14:tracePt t="41581" x="5734050" y="3027363"/>
          <p14:tracePt t="41597" x="5734050" y="3017838"/>
          <p14:tracePt t="41616" x="5743575" y="3000375"/>
          <p14:tracePt t="41633" x="5753100" y="2982913"/>
          <p14:tracePt t="41650" x="5753100" y="2973388"/>
          <p14:tracePt t="41667" x="5770563" y="2954338"/>
          <p14:tracePt t="41699" x="5770563" y="2936875"/>
          <p14:tracePt t="41715" x="5770563" y="2927350"/>
          <p14:tracePt t="41734" x="5770563" y="2917825"/>
          <p14:tracePt t="41750" x="5770563" y="2909888"/>
          <p14:tracePt t="41798" x="5770563" y="2890838"/>
          <p14:tracePt t="41831" x="5780088" y="2881313"/>
          <p14:tracePt t="41863" x="5780088" y="2844800"/>
          <p14:tracePt t="41881" x="5797550" y="2781300"/>
          <p14:tracePt t="41901" x="5797550" y="2708275"/>
          <p14:tracePt t="41916" x="5797550" y="2654300"/>
          <p14:tracePt t="41933" x="5797550" y="2617788"/>
          <p14:tracePt t="41948" x="5797550" y="2589213"/>
          <p14:tracePt t="41966" x="5797550" y="2554288"/>
          <p14:tracePt t="41983" x="5770563" y="2471738"/>
          <p14:tracePt t="41999" x="5753100" y="2425700"/>
          <p14:tracePt t="42021" x="5716588" y="2362200"/>
          <p14:tracePt t="42039" x="5697538" y="2298700"/>
          <p14:tracePt t="42055" x="5653088" y="2225675"/>
          <p14:tracePt t="42073" x="5551488" y="2097088"/>
          <p14:tracePt t="42089" x="5497513" y="2052638"/>
          <p14:tracePt t="42108" x="5461000" y="2006600"/>
          <p14:tracePt t="42126" x="5434013" y="1979613"/>
          <p14:tracePt t="42144" x="5405438" y="1970088"/>
          <p14:tracePt t="42158" x="5368925" y="1933575"/>
          <p14:tracePt t="42179" x="5324475" y="1887538"/>
          <p14:tracePt t="42194" x="5297488" y="1870075"/>
          <p14:tracePt t="42213" x="5268913" y="1841500"/>
          <p14:tracePt t="42232" x="5232400" y="1804988"/>
          <p14:tracePt t="42249" x="5205413" y="1797050"/>
          <p14:tracePt t="42271" x="5178425" y="1787525"/>
          <p14:tracePt t="42301" x="5105400" y="1731963"/>
          <p14:tracePt t="42316" x="5032375" y="1677988"/>
          <p14:tracePt t="42334" x="4978400" y="1614488"/>
          <p14:tracePt t="42350" x="4932363" y="1568450"/>
          <p14:tracePt t="42367" x="4886325" y="1531938"/>
          <p14:tracePt t="42444" x="4886325" y="1522413"/>
          <p14:tracePt t="42588" x="4905375" y="1587500"/>
          <p14:tracePt t="42601" x="4932363" y="1631950"/>
          <p14:tracePt t="42601" x="5005388" y="1714500"/>
          <p14:tracePt t="42617" x="5078413" y="1860550"/>
          <p14:tracePt t="42632" x="5114925" y="1906588"/>
          <p14:tracePt t="42650" x="5178425" y="2070100"/>
          <p14:tracePt t="42666" x="5187950" y="2189163"/>
          <p14:tracePt t="42682" x="5214938" y="2325688"/>
          <p14:tracePt t="42698" x="5214938" y="2408238"/>
          <p14:tracePt t="42714" x="5224463" y="2462213"/>
          <p14:tracePt t="42733" x="5224463" y="2498725"/>
          <p14:tracePt t="42749" x="5214938" y="2562225"/>
          <p14:tracePt t="42771" x="5214938" y="2617788"/>
          <p14:tracePt t="42799" x="5214938" y="2754313"/>
          <p14:tracePt t="42816" x="5232400" y="2827338"/>
          <p14:tracePt t="42833" x="5232400" y="2863850"/>
          <p14:tracePt t="42833" x="5241925" y="2881313"/>
          <p14:tracePt t="42850" x="5251450" y="2909888"/>
          <p14:tracePt t="42868" x="5260975" y="2917825"/>
          <p14:tracePt t="42885" x="5278438" y="2954338"/>
          <p14:tracePt t="42905" x="5314950" y="3000375"/>
          <p14:tracePt t="42922" x="5334000" y="3036888"/>
          <p14:tracePt t="42939" x="5360988" y="3073400"/>
          <p14:tracePt t="42956" x="5368925" y="3090863"/>
          <p14:tracePt t="42978" x="5378450" y="3109913"/>
          <p14:tracePt t="42993" x="5387975" y="3109913"/>
          <p14:tracePt t="43010" x="5397500" y="3119438"/>
          <p14:tracePt t="43026" x="5405438" y="3127375"/>
          <p14:tracePt t="43390" x="5414963" y="3136900"/>
          <p14:tracePt t="43463" x="5414963" y="3127375"/>
          <p14:tracePt t="43578" x="5414963" y="3119438"/>
          <p14:tracePt t="43613" x="5414963" y="3109913"/>
          <p14:tracePt t="43647" x="5414963" y="3090863"/>
          <p14:tracePt t="43674" x="5405438" y="3054350"/>
          <p14:tracePt t="43692" x="5397500" y="3036888"/>
          <p14:tracePt t="43709" x="5397500" y="3017838"/>
          <p14:tracePt t="43735" x="5397500" y="3009900"/>
          <p14:tracePt t="44439" x="5397500" y="3017838"/>
          <p14:tracePt t="44453" x="5397500" y="3073400"/>
          <p14:tracePt t="44470" x="5397500" y="3136900"/>
          <p14:tracePt t="44487" x="5405438" y="3173413"/>
          <p14:tracePt t="44507" x="5405438" y="3200400"/>
          <p14:tracePt t="44522" x="5405438" y="3209925"/>
          <p14:tracePt t="44849" x="5414963" y="3209925"/>
          <p14:tracePt t="45269" x="5461000" y="3219450"/>
          <p14:tracePt t="45283" x="5534025" y="3163888"/>
          <p14:tracePt t="45299" x="5624513" y="3054350"/>
          <p14:tracePt t="45325" x="5734050" y="2963863"/>
          <p14:tracePt t="45344" x="5780088" y="2927350"/>
          <p14:tracePt t="45345" x="5780088" y="2917825"/>
          <p14:tracePt t="45360" x="5789613" y="2909888"/>
          <p14:tracePt t="45460" x="5807075" y="2909888"/>
          <p14:tracePt t="45493" x="5816600" y="2909888"/>
          <p14:tracePt t="45508" x="5843588" y="2909888"/>
          <p14:tracePt t="45531" x="6126163" y="3000375"/>
          <p14:tracePt t="45548" x="6783388" y="3119438"/>
          <p14:tracePt t="45569" x="7931150" y="3292475"/>
          <p14:tracePt t="45570" x="8578850" y="3365500"/>
          <p14:tracePt t="48927" x="8861425" y="3592513"/>
          <p14:tracePt t="48948" x="8369300" y="3648075"/>
          <p14:tracePt t="48964" x="8077200" y="3684588"/>
          <p14:tracePt t="48982" x="7758113" y="3730625"/>
          <p14:tracePt t="48999" x="7448550" y="3730625"/>
          <p14:tracePt t="49018" x="6910388" y="3757613"/>
          <p14:tracePt t="49032" x="6710363" y="3757613"/>
          <p14:tracePt t="49033" x="6508750" y="3757613"/>
          <p14:tracePt t="49049" x="6108700" y="3757613"/>
          <p14:tracePt t="49070" x="5707063" y="3757613"/>
          <p14:tracePt t="49089" x="5187950" y="3757613"/>
          <p14:tracePt t="49105" x="5022850" y="3757613"/>
          <p14:tracePt t="49123" x="4922838" y="3757613"/>
          <p14:tracePt t="49139" x="4886325" y="3775075"/>
          <p14:tracePt t="49157" x="4876800" y="3775075"/>
          <p14:tracePt t="49295" x="4868863" y="3784600"/>
          <p14:tracePt t="49311" x="4832350" y="3784600"/>
          <p14:tracePt t="49331" x="4630738" y="3784600"/>
          <p14:tracePt t="49348" x="4376738" y="3784600"/>
          <p14:tracePt t="49363" x="4138613" y="3775075"/>
          <p14:tracePt t="49382" x="3965575" y="3748088"/>
          <p14:tracePt t="49398" x="3819525" y="3748088"/>
          <p14:tracePt t="49414" x="3692525" y="3748088"/>
          <p14:tracePt t="49434" x="3519488" y="3748088"/>
          <p14:tracePt t="49451" x="3446463" y="3748088"/>
          <p14:tracePt t="49468" x="3400425" y="3748088"/>
          <p14:tracePt t="49483" x="3354388" y="3748088"/>
          <p14:tracePt t="49499" x="3327400" y="3748088"/>
          <p14:tracePt t="49517" x="3309938" y="3748088"/>
          <p14:tracePt t="49533" x="3300413" y="3748088"/>
          <p14:tracePt t="49550" x="3290888" y="3748088"/>
          <p14:tracePt t="49583" x="3263900" y="3748088"/>
          <p14:tracePt t="49600" x="3208338" y="3748088"/>
          <p14:tracePt t="49601" x="3163888" y="3748088"/>
          <p14:tracePt t="49618" x="3054350" y="3748088"/>
          <p14:tracePt t="49636" x="2889250" y="3738563"/>
          <p14:tracePt t="49655" x="2625725" y="3694113"/>
          <p14:tracePt t="49671" x="2406650" y="3694113"/>
          <p14:tracePt t="49690" x="2097088" y="3694113"/>
          <p14:tracePt t="49704" x="2041525" y="3694113"/>
          <p14:tracePt t="49722" x="1931988" y="3694113"/>
          <p14:tracePt t="50125" x="1951038" y="3648075"/>
          <p14:tracePt t="50144" x="1987550" y="3611563"/>
          <p14:tracePt t="50165" x="1997075" y="3592513"/>
          <p14:tracePt t="50259" x="1997075" y="3584575"/>
          <p14:tracePt t="50496" x="2024063" y="3584575"/>
          <p14:tracePt t="50514" x="2060575" y="3584575"/>
          <p14:tracePt t="50532" x="2133600" y="3638550"/>
          <p14:tracePt t="50549" x="2243138" y="3675063"/>
          <p14:tracePt t="50564" x="2324100" y="3684588"/>
          <p14:tracePt t="50581" x="2370138" y="3684588"/>
          <p14:tracePt t="50600" x="2397125" y="3684588"/>
          <p14:tracePt t="50714" x="2406650" y="3684588"/>
          <p14:tracePt t="50730" x="2416175" y="3684588"/>
          <p14:tracePt t="50875" x="2425700" y="3684588"/>
          <p14:tracePt t="50905" x="2525713" y="3684588"/>
          <p14:tracePt t="50921" x="2606675" y="3684588"/>
          <p14:tracePt t="50938" x="2643188" y="3684588"/>
          <p14:tracePt t="50954" x="2662238" y="3684588"/>
          <p14:tracePt t="50987" x="2671763" y="3684588"/>
          <p14:tracePt t="51034" x="2708275" y="3684588"/>
          <p14:tracePt t="51051" x="2752725" y="3684588"/>
          <p14:tracePt t="51082" x="2789238" y="3638550"/>
          <p14:tracePt t="51100" x="2808288" y="3611563"/>
          <p14:tracePt t="51131" x="2808288" y="3592513"/>
          <p14:tracePt t="51398" x="2825750" y="3584575"/>
          <p14:tracePt t="51428" x="2852738" y="3584575"/>
          <p14:tracePt t="51446" x="2871788" y="3584575"/>
          <p14:tracePt t="51463" x="2898775" y="3629025"/>
          <p14:tracePt t="51480" x="2971800" y="3675063"/>
          <p14:tracePt t="51496" x="3035300" y="3694113"/>
          <p14:tracePt t="51513" x="3054350" y="3694113"/>
          <p14:tracePt t="51648" x="3063875" y="3694113"/>
          <p14:tracePt t="51665" x="3108325" y="3694113"/>
          <p14:tracePt t="51682" x="3136900" y="3694113"/>
          <p14:tracePt t="51699" x="3200400" y="3694113"/>
          <p14:tracePt t="51716" x="3244850" y="3694113"/>
          <p14:tracePt t="51734" x="3354388" y="3694113"/>
          <p14:tracePt t="51751" x="3455988" y="3702050"/>
          <p14:tracePt t="51766" x="3536950" y="3702050"/>
          <p14:tracePt t="51781" x="3609975" y="3702050"/>
          <p14:tracePt t="51832" x="3619500" y="3702050"/>
          <p14:tracePt t="52061" x="3629025" y="3702050"/>
          <p14:tracePt t="52076" x="3656013" y="3702050"/>
          <p14:tracePt t="52109" x="3829050" y="3702050"/>
          <p14:tracePt t="52125" x="4002088" y="3702050"/>
          <p14:tracePt t="52143" x="4148138" y="3702050"/>
          <p14:tracePt t="52160" x="4221163" y="3702050"/>
          <p14:tracePt t="52175" x="4275138" y="3702050"/>
          <p14:tracePt t="52193" x="4311650" y="3702050"/>
          <p14:tracePt t="52309" x="4294188" y="3694113"/>
          <p14:tracePt t="52325" x="4284663" y="3684588"/>
          <p14:tracePt t="52343" x="4275138" y="3675063"/>
          <p14:tracePt t="52555" x="4267200" y="3675063"/>
          <p14:tracePt t="52582" x="4238625" y="3665538"/>
          <p14:tracePt t="53009" x="4248150" y="3638550"/>
          <p14:tracePt t="53025" x="4275138" y="3621088"/>
          <p14:tracePt t="53044" x="4284663" y="3592513"/>
          <p14:tracePt t="53060" x="4311650" y="3565525"/>
          <p14:tracePt t="53172" x="4321175" y="3556000"/>
          <p14:tracePt t="53398" x="4340225" y="3565525"/>
          <p14:tracePt t="53415" x="4357688" y="3629025"/>
          <p14:tracePt t="53431" x="4367213" y="3638550"/>
          <p14:tracePt t="53465" x="4367213" y="3648075"/>
          <p14:tracePt t="53639" x="4357688" y="3665538"/>
          <p14:tracePt t="53729" x="4348163" y="3665538"/>
          <p14:tracePt t="53747" x="4340225" y="3665538"/>
          <p14:tracePt t="53764" x="4330700" y="3665538"/>
          <p14:tracePt t="53781" x="4294188" y="3665538"/>
          <p14:tracePt t="53799" x="4275138" y="3675063"/>
          <p14:tracePt t="53816" x="4275138" y="3684588"/>
          <p14:tracePt t="53991" x="4303713" y="3648075"/>
          <p14:tracePt t="54007" x="4330700" y="3584575"/>
          <p14:tracePt t="54024" x="4376738" y="3538538"/>
          <p14:tracePt t="54041" x="4384675" y="3529013"/>
          <p14:tracePt t="54167" x="4394200" y="3529013"/>
          <p14:tracePt t="54343" x="4421188" y="3548063"/>
          <p14:tracePt t="54358" x="4421188" y="3592513"/>
          <p14:tracePt t="54377" x="4430713" y="3602038"/>
          <p14:tracePt t="55205" x="4430713" y="3565525"/>
          <p14:tracePt t="55221" x="4421188" y="3502025"/>
          <p14:tracePt t="55239" x="4421188" y="3455988"/>
          <p14:tracePt t="55254" x="4413250" y="3402013"/>
          <p14:tracePt t="55272" x="4413250" y="3365500"/>
          <p14:tracePt t="55287" x="4413250" y="3346450"/>
          <p14:tracePt t="55397" x="4413250" y="3328988"/>
          <p14:tracePt t="55430" x="4394200" y="3319463"/>
          <p14:tracePt t="55455" x="4384675" y="3319463"/>
          <p14:tracePt t="55511" x="4376738" y="3319463"/>
          <p14:tracePt t="55526" x="4376738" y="3365500"/>
          <p14:tracePt t="55545" x="4376738" y="3392488"/>
          <p14:tracePt t="55545" x="4376738" y="3402013"/>
          <p14:tracePt t="55565" x="4376738" y="3411538"/>
          <p14:tracePt t="55580" x="4376738" y="3429000"/>
          <p14:tracePt t="55924" x="4384675" y="3429000"/>
          <p14:tracePt t="55938" x="4430713" y="3429000"/>
          <p14:tracePt t="55957" x="4457700" y="3411538"/>
          <p14:tracePt t="55971" x="4503738" y="3392488"/>
          <p14:tracePt t="55989" x="4530725" y="3392488"/>
          <p14:tracePt t="56022" x="4586288" y="3392488"/>
          <p14:tracePt t="56037" x="4603750" y="3382963"/>
          <p14:tracePt t="56097" x="4613275" y="3375025"/>
          <p14:tracePt t="56154" x="4659313" y="3355975"/>
          <p14:tracePt t="56170" x="4803775" y="3355975"/>
          <p14:tracePt t="56188" x="4968875" y="3355975"/>
          <p14:tracePt t="56219" x="5588000" y="3355975"/>
          <p14:tracePt t="56234" x="5734050" y="3355975"/>
          <p14:tracePt t="56250" x="5816600" y="3355975"/>
          <p14:tracePt t="56267" x="5862638" y="3355975"/>
          <p14:tracePt t="56313" x="5870575" y="3346450"/>
          <p14:tracePt t="56371" x="5862638" y="3338513"/>
          <p14:tracePt t="56730" x="5853113" y="3346450"/>
          <p14:tracePt t="56746" x="5853113" y="3365500"/>
          <p14:tracePt t="56764" x="5834063" y="3411538"/>
          <p14:tracePt t="56781" x="5826125" y="3419475"/>
          <p14:tracePt t="56830" x="5816600" y="3419475"/>
          <p14:tracePt t="58478" x="5816600" y="3429000"/>
          <p14:tracePt t="58493" x="5797550" y="3465513"/>
          <p14:tracePt t="58511" x="5797550" y="3502025"/>
          <p14:tracePt t="58527" x="5789613" y="3538538"/>
          <p14:tracePt t="58545" x="5770563" y="3575050"/>
          <p14:tracePt t="58578" x="5761038" y="3592513"/>
          <p14:tracePt t="58594" x="5753100" y="3592513"/>
          <p14:tracePt t="58626" x="5716588" y="3602038"/>
          <p14:tracePt t="58642" x="5661025" y="3602038"/>
          <p14:tracePt t="58659" x="5588000" y="3602038"/>
          <p14:tracePt t="58674" x="5507038" y="3602038"/>
          <p14:tracePt t="58693" x="5434013" y="3611563"/>
          <p14:tracePt t="58712" x="5397500" y="3629025"/>
          <p14:tracePt t="58728" x="5387975" y="3629025"/>
          <p14:tracePt t="58744" x="5368925" y="3638550"/>
          <p14:tracePt t="58821" x="5360988" y="3638550"/>
          <p14:tracePt t="58835" x="5351463" y="3638550"/>
          <p14:tracePt t="58871" x="5314950" y="3621088"/>
          <p14:tracePt t="58888" x="5314950" y="3602038"/>
          <p14:tracePt t="58905" x="5324475" y="3529013"/>
          <p14:tracePt t="58921" x="5368925" y="3455988"/>
          <p14:tracePt t="58939" x="5378450" y="3455988"/>
          <p14:tracePt t="58954" x="5405438" y="3438525"/>
          <p14:tracePt t="58971" x="5470525" y="3402013"/>
          <p14:tracePt t="58986" x="5478463" y="3392488"/>
          <p14:tracePt t="59006" x="5507038" y="3375025"/>
          <p14:tracePt t="59038" x="5561013" y="3355975"/>
          <p14:tracePt t="59053" x="5580063" y="3338513"/>
          <p14:tracePt t="59071" x="5597525" y="3338513"/>
          <p14:tracePt t="59087" x="5616575" y="3328988"/>
          <p14:tracePt t="59105" x="5634038" y="3319463"/>
          <p14:tracePt t="59391" x="5643563" y="3319463"/>
          <p14:tracePt t="59427" x="5661025" y="3355975"/>
          <p14:tracePt t="59459" x="5670550" y="3375025"/>
          <p14:tracePt t="59620" x="5680075" y="3382963"/>
          <p14:tracePt t="59633" x="5688013" y="3392488"/>
          <p14:tracePt t="59653" x="5716588" y="3429000"/>
          <p14:tracePt t="59667" x="5724525" y="3446463"/>
          <p14:tracePt t="59682" x="5724525" y="3465513"/>
          <p14:tracePt t="59699" x="5724525" y="3475038"/>
          <p14:tracePt t="59761" x="5724525" y="3492500"/>
          <p14:tracePt t="59761" x="5707063" y="3511550"/>
          <p14:tracePt t="59778" x="5688013" y="3529013"/>
          <p14:tracePt t="59796" x="5670550" y="3538538"/>
          <p14:tracePt t="59815" x="5643563" y="3575050"/>
          <p14:tracePt t="59830" x="5616575" y="3602038"/>
          <p14:tracePt t="59848" x="5607050" y="3611563"/>
          <p14:tracePt t="59865" x="5597525" y="3611563"/>
          <p14:tracePt t="59965" x="5624513" y="3611563"/>
          <p14:tracePt t="59979" x="5753100" y="3584575"/>
          <p14:tracePt t="59997" x="5943600" y="3575050"/>
          <p14:tracePt t="60015" x="6262688" y="3575050"/>
          <p14:tracePt t="60029" x="6637338" y="3575050"/>
          <p14:tracePt t="60046" x="7029450" y="3575050"/>
          <p14:tracePt t="60064" x="7612063" y="3575050"/>
          <p14:tracePt t="60080" x="8104188" y="3575050"/>
          <p14:tracePt t="60098" x="8715375" y="3575050"/>
          <p14:tracePt t="60114" x="8951913" y="3575050"/>
          <p14:tracePt t="60145" x="9024938" y="3575050"/>
          <p14:tracePt t="60216" x="9034463" y="3575050"/>
          <p14:tracePt t="60230" x="9097963" y="3575050"/>
          <p14:tracePt t="62080" x="8642350" y="3940175"/>
          <p14:tracePt t="62081" x="8459788" y="3957638"/>
          <p14:tracePt t="62098" x="8186738" y="3984625"/>
          <p14:tracePt t="62116" x="7940675" y="4030663"/>
          <p14:tracePt t="62133" x="7758113" y="4040188"/>
          <p14:tracePt t="62149" x="7639050" y="4057650"/>
          <p14:tracePt t="62165" x="7512050" y="4057650"/>
          <p14:tracePt t="62182" x="7348538" y="4057650"/>
          <p14:tracePt t="62200" x="7138988" y="4057650"/>
          <p14:tracePt t="62215" x="6900863" y="4057650"/>
          <p14:tracePt t="62232" x="6681788" y="4057650"/>
          <p14:tracePt t="62250" x="6527800" y="4057650"/>
          <p14:tracePt t="62267" x="6464300" y="4057650"/>
          <p14:tracePt t="62282" x="6391275" y="4057650"/>
          <p14:tracePt t="62299" x="6372225" y="4057650"/>
          <p14:tracePt t="62315" x="6326188" y="4057650"/>
          <p14:tracePt t="62332" x="6291263" y="4057650"/>
          <p14:tracePt t="62349" x="6254750" y="4057650"/>
          <p14:tracePt t="62364" x="6199188" y="4057650"/>
          <p14:tracePt t="62381" x="6099175" y="4057650"/>
          <p14:tracePt t="62399" x="5999163" y="4057650"/>
          <p14:tracePt t="62416" x="5916613" y="4057650"/>
          <p14:tracePt t="62431" x="5826125" y="4057650"/>
          <p14:tracePt t="62448" x="5743575" y="4057650"/>
          <p14:tracePt t="62464" x="5680075" y="4057650"/>
          <p14:tracePt t="62480" x="5634038" y="4057650"/>
          <p14:tracePt t="62481" x="5624513" y="4057650"/>
          <p14:tracePt t="62499" x="5607050" y="4057650"/>
          <p14:tracePt t="62548" x="5597525" y="4057650"/>
          <p14:tracePt t="62563" x="5588000" y="4057650"/>
          <p14:tracePt t="62579" x="5561013" y="4057650"/>
          <p14:tracePt t="62597" x="5534025" y="4057650"/>
          <p14:tracePt t="62613" x="5514975" y="4057650"/>
          <p14:tracePt t="62629" x="5497513" y="4040188"/>
          <p14:tracePt t="62663" x="5478463" y="4040188"/>
          <p14:tracePt t="62696" x="5470525" y="4040188"/>
          <p14:tracePt t="62745" x="5461000" y="4040188"/>
          <p14:tracePt t="63932" x="5470525" y="4040188"/>
          <p14:tracePt t="64036" x="5478463" y="4030663"/>
          <p14:tracePt t="64253" x="5478463" y="3967163"/>
          <p14:tracePt t="64268" x="5478463" y="3894138"/>
          <p14:tracePt t="64284" x="5470525" y="3857625"/>
          <p14:tracePt t="64298" x="5470525" y="3830638"/>
          <p14:tracePt t="64315" x="5470525" y="3794125"/>
          <p14:tracePt t="64332" x="5470525" y="3767138"/>
          <p14:tracePt t="64438" x="5470525" y="3757613"/>
          <p14:tracePt t="64453" x="5470525" y="3748088"/>
          <p14:tracePt t="64472" x="5470525" y="3730625"/>
          <p14:tracePt t="64504" x="5470525" y="3721100"/>
          <p14:tracePt t="64538" x="5470525" y="3711575"/>
          <p14:tracePt t="64571" x="5461000" y="3665538"/>
          <p14:tracePt t="64586" x="5405438" y="3602038"/>
          <p14:tracePt t="64604" x="5368925" y="3556000"/>
          <p14:tracePt t="64619" x="5287963" y="3475038"/>
          <p14:tracePt t="64638" x="5224463" y="3411538"/>
          <p14:tracePt t="64653" x="5141913" y="3309938"/>
          <p14:tracePt t="64672" x="5059363" y="3228975"/>
          <p14:tracePt t="64686" x="5041900" y="3192463"/>
          <p14:tracePt t="64705" x="5022850" y="3100388"/>
          <p14:tracePt t="64720" x="5022850" y="3063875"/>
          <p14:tracePt t="64737" x="5022850" y="2963863"/>
          <p14:tracePt t="64754" x="5032375" y="2900363"/>
          <p14:tracePt t="64771" x="5059363" y="2854325"/>
          <p14:tracePt t="64786" x="5068888" y="2844800"/>
          <p14:tracePt t="64805" x="5068888" y="2836863"/>
          <p14:tracePt t="64878" x="5068888" y="2827338"/>
          <p14:tracePt t="64894" x="5078413" y="2800350"/>
          <p14:tracePt t="64916" x="5078413" y="2781300"/>
          <p14:tracePt t="64929" x="5078413" y="2754313"/>
          <p14:tracePt t="64946" x="5078413" y="2744788"/>
          <p14:tracePt t="64979" x="5078413" y="2727325"/>
          <p14:tracePt t="64995" x="5078413" y="2717800"/>
          <p14:tracePt t="65018" x="5095875" y="2698750"/>
          <p14:tracePt t="65032" x="5105400" y="2698750"/>
          <p14:tracePt t="65048" x="5122863" y="2690813"/>
          <p14:tracePt t="65408" x="5105400" y="2681288"/>
          <p14:tracePt t="65692" x="5105400" y="2671763"/>
          <p14:tracePt t="65782" x="5122863" y="2662238"/>
          <p14:tracePt t="66149" x="5122863" y="2625725"/>
          <p14:tracePt t="66181" x="5122863" y="2617788"/>
          <p14:tracePt t="66198" x="5122863" y="2589213"/>
          <p14:tracePt t="66230" x="5122863" y="2581275"/>
          <p14:tracePt t="66244" x="5122863" y="2544763"/>
          <p14:tracePt t="66262" x="5122863" y="2517775"/>
          <p14:tracePt t="66282" x="5122863" y="2471738"/>
          <p14:tracePt t="66297" x="5168900" y="2408238"/>
          <p14:tracePt t="66318" x="5205413" y="2362200"/>
          <p14:tracePt t="66347" x="5287963" y="2306638"/>
          <p14:tracePt t="66362" x="5305425" y="2298700"/>
          <p14:tracePt t="66386" x="5341938" y="2298700"/>
          <p14:tracePt t="66415" x="5414963" y="2325688"/>
          <p14:tracePt t="66448" x="5441950" y="2362200"/>
          <p14:tracePt t="66466" x="5441950" y="2416175"/>
          <p14:tracePt t="66481" x="5441950" y="2444750"/>
          <p14:tracePt t="66498" x="5434013" y="2481263"/>
          <p14:tracePt t="66514" x="5414963" y="2498725"/>
          <p14:tracePt t="66531" x="5387975" y="2525713"/>
          <p14:tracePt t="66546" x="5351463" y="2544763"/>
          <p14:tracePt t="66562" x="5278438" y="2571750"/>
          <p14:tracePt t="66587" x="5078413" y="2654300"/>
          <p14:tracePt t="66614" x="4876800" y="2698750"/>
          <p14:tracePt t="66631" x="4795838" y="2717800"/>
          <p14:tracePt t="66647" x="4730750" y="2754313"/>
          <p14:tracePt t="66663" x="4713288" y="2763838"/>
          <p14:tracePt t="66765" x="4722813" y="2754313"/>
          <p14:tracePt t="66780" x="4740275" y="2735263"/>
          <p14:tracePt t="66797" x="4767263" y="2708275"/>
          <p14:tracePt t="66813" x="4795838" y="2708275"/>
          <p14:tracePt t="66829" x="4849813" y="2690813"/>
          <p14:tracePt t="66845" x="4913313" y="2690813"/>
          <p14:tracePt t="66864" x="4959350" y="2690813"/>
          <p14:tracePt t="66881" x="4986338" y="2690813"/>
          <p14:tracePt t="66898" x="4995863" y="2690813"/>
          <p14:tracePt t="66941" x="5005388" y="2681288"/>
          <p14:tracePt t="66987" x="5005388" y="2671763"/>
          <p14:tracePt t="67169" x="5005388" y="2662238"/>
          <p14:tracePt t="67286" x="4978400" y="2717800"/>
          <p14:tracePt t="67300" x="4978400" y="2763838"/>
          <p14:tracePt t="67323" x="4978400" y="2863850"/>
          <p14:tracePt t="67357" x="5114925" y="3063875"/>
          <p14:tracePt t="67379" x="5224463" y="3200400"/>
          <p14:tracePt t="67398" x="5268913" y="3309938"/>
          <p14:tracePt t="67414" x="5305425" y="3402013"/>
          <p14:tracePt t="67433" x="5378450" y="3529013"/>
          <p14:tracePt t="67434" x="5387975" y="3556000"/>
          <p14:tracePt t="67450" x="5451475" y="3648075"/>
          <p14:tracePt t="67470" x="5461000" y="3721100"/>
          <p14:tracePt t="67486" x="5487988" y="3748088"/>
          <p14:tracePt t="67516" x="5487988" y="3767138"/>
          <p14:tracePt t="67531" x="5497513" y="3784600"/>
          <p14:tracePt t="67548" x="5497513" y="3803650"/>
          <p14:tracePt t="67565" x="5497513" y="3811588"/>
          <p14:tracePt t="67582" x="5507038" y="3821113"/>
          <p14:tracePt t="67597" x="5507038" y="3840163"/>
          <p14:tracePt t="67679" x="5514975" y="3848100"/>
          <p14:tracePt t="67755" x="5524500" y="3867150"/>
          <p14:tracePt t="67770" x="5534025" y="3867150"/>
          <p14:tracePt t="67802" x="5543550" y="3875088"/>
          <p14:tracePt t="68288" x="5534025" y="3857625"/>
          <p14:tracePt t="68304" x="5451475" y="3757613"/>
          <p14:tracePt t="68320" x="5414963" y="3730625"/>
          <p14:tracePt t="68336" x="5397500" y="3721100"/>
          <p14:tracePt t="68354" x="5368925" y="3702050"/>
          <p14:tracePt t="68736" x="5368925" y="3711575"/>
          <p14:tracePt t="68750" x="5368925" y="3730625"/>
          <p14:tracePt t="68766" x="5378450" y="3757613"/>
          <p14:tracePt t="68783" x="5387975" y="3784600"/>
          <p14:tracePt t="68801" x="5405438" y="3830638"/>
          <p14:tracePt t="68831" x="5441950" y="3894138"/>
          <p14:tracePt t="68849" x="5497513" y="3940175"/>
          <p14:tracePt t="68886" x="5514975" y="3948113"/>
          <p14:tracePt t="69013" x="5514975" y="3957638"/>
          <p14:tracePt t="69030" x="5514975" y="3976688"/>
          <p14:tracePt t="69048" x="5514975" y="3984625"/>
          <p14:tracePt t="69066" x="5524500" y="3994150"/>
          <p14:tracePt t="69180" x="5534025" y="3994150"/>
          <p14:tracePt t="69232" x="5534025" y="4003675"/>
          <p14:tracePt t="69245" x="5543550" y="4021138"/>
          <p14:tracePt t="69263" x="5570538" y="4021138"/>
          <p14:tracePt t="69294" x="5588000" y="4021138"/>
          <p14:tracePt t="69312" x="5624513" y="4030663"/>
          <p14:tracePt t="69336" x="5634038" y="4030663"/>
          <p14:tracePt t="69992" x="5597525" y="4086225"/>
          <p14:tracePt t="70007" x="5588000" y="4094163"/>
          <p14:tracePt t="70055" x="5580063" y="4094163"/>
          <p14:tracePt t="70069" x="5580063" y="4086225"/>
          <p14:tracePt t="70269" x="5580063" y="4094163"/>
          <p14:tracePt t="70378" x="5634038" y="4103688"/>
          <p14:tracePt t="70394" x="5680075" y="4067175"/>
          <p14:tracePt t="70412" x="5707063" y="4057650"/>
          <p14:tracePt t="70444" x="5716588" y="4049713"/>
          <p14:tracePt t="70461" x="5724525" y="4030663"/>
          <p14:tracePt t="70478" x="5743575" y="4013200"/>
          <p14:tracePt t="70495" x="5753100" y="4003675"/>
          <p14:tracePt t="70512" x="5780088" y="3984625"/>
          <p14:tracePt t="70529" x="5816600" y="3940175"/>
          <p14:tracePt t="70547" x="5826125" y="3921125"/>
          <p14:tracePt t="70647" x="5826125" y="3911600"/>
          <p14:tracePt t="70725" x="5826125" y="3903663"/>
          <p14:tracePt t="71014" x="5926138" y="3840163"/>
          <p14:tracePt t="71030" x="6235700" y="3775075"/>
          <p14:tracePt t="71064" x="7648575" y="3775075"/>
          <p14:tracePt t="71080" x="8515350" y="3757613"/>
          <p14:tracePt t="73389" x="8169275" y="3830638"/>
          <p14:tracePt t="73411" x="7092950" y="4003675"/>
          <p14:tracePt t="73429" x="6454775" y="4103688"/>
          <p14:tracePt t="73448" x="5943600" y="4159250"/>
          <p14:tracePt t="73466" x="5368925" y="4268788"/>
          <p14:tracePt t="73480" x="5224463" y="4286250"/>
          <p14:tracePt t="73498" x="4813300" y="4368800"/>
          <p14:tracePt t="73516" x="4622800" y="4441825"/>
          <p14:tracePt t="73531" x="4503738" y="4478338"/>
          <p14:tracePt t="73547" x="4413250" y="4486275"/>
          <p14:tracePt t="73565" x="4376738" y="4495800"/>
          <p14:tracePt t="73596" x="4367213" y="4495800"/>
          <p14:tracePt t="73647" x="4340225" y="4495800"/>
          <p14:tracePt t="73663" x="4311650" y="4505325"/>
          <p14:tracePt t="73680" x="4275138" y="4514850"/>
          <p14:tracePt t="73698" x="4238625" y="4532313"/>
          <p14:tracePt t="73729" x="4230688" y="4541838"/>
          <p14:tracePt t="73908" x="4238625" y="4541838"/>
          <p14:tracePt t="73924" x="4321175" y="4541838"/>
          <p14:tracePt t="73943" x="4467225" y="4505325"/>
          <p14:tracePt t="73959" x="4640263" y="4449763"/>
          <p14:tracePt t="73981" x="4978400" y="4368800"/>
          <p14:tracePt t="73996" x="5224463" y="4340225"/>
          <p14:tracePt t="74013" x="5378450" y="4313238"/>
          <p14:tracePt t="74030" x="5478463" y="4303713"/>
          <p14:tracePt t="74047" x="5507038" y="4303713"/>
          <p14:tracePt t="74064" x="5514975" y="4295775"/>
          <p14:tracePt t="74217" x="5507038" y="4303713"/>
          <p14:tracePt t="74218" x="5497513" y="4313238"/>
          <p14:tracePt t="74232" x="5487988" y="4322763"/>
          <p14:tracePt t="74249" x="5478463" y="4322763"/>
          <p14:tracePt t="74310" x="5470525" y="4332288"/>
          <p14:tracePt t="74328" x="5441950" y="4349750"/>
          <p14:tracePt t="74347" x="5414963" y="4432300"/>
          <p14:tracePt t="74363" x="5414963" y="4505325"/>
          <p14:tracePt t="74390" x="5397500" y="4578350"/>
          <p14:tracePt t="74404" x="5397500" y="4605338"/>
          <p14:tracePt t="74694" x="5387975" y="4614863"/>
          <p14:tracePt t="75201" x="5387975" y="4559300"/>
          <p14:tracePt t="75214" x="5397500" y="4551363"/>
          <p14:tracePt t="75232" x="5405438" y="4551363"/>
          <p14:tracePt t="75249" x="5424488" y="4532313"/>
          <p14:tracePt t="75250" x="5424488" y="4522788"/>
          <p14:tracePt t="75266" x="5441950" y="4495800"/>
          <p14:tracePt t="75280" x="5451475" y="4486275"/>
          <p14:tracePt t="75298" x="5470525" y="4449763"/>
          <p14:tracePt t="75945" x="5478463" y="4413250"/>
          <p14:tracePt t="75965" x="5507038" y="4332288"/>
          <p14:tracePt t="75981" x="5524500" y="4276725"/>
          <p14:tracePt t="76002" x="5534025" y="4240213"/>
          <p14:tracePt t="76032" x="5534025" y="4232275"/>
          <p14:tracePt t="76046" x="5534025" y="4222750"/>
          <p14:tracePt t="76063" x="5543550" y="4203700"/>
          <p14:tracePt t="76168" x="5534025" y="4203700"/>
          <p14:tracePt t="76181" x="5524500" y="4203700"/>
          <p14:tracePt t="76199" x="5514975" y="4195763"/>
          <p14:tracePt t="76214" x="5514975" y="4186238"/>
          <p14:tracePt t="76260" x="5507038" y="4186238"/>
          <p14:tracePt t="76485" x="5497513" y="4176713"/>
          <p14:tracePt t="76499" x="5478463" y="4140200"/>
          <p14:tracePt t="76539" x="5478463" y="4130675"/>
          <p14:tracePt t="76639" x="5470525" y="4122738"/>
          <p14:tracePt t="76671" x="5461000" y="4122738"/>
          <p14:tracePt t="76716" x="5451475" y="4122738"/>
          <p14:tracePt t="76747" x="5441950" y="4113213"/>
          <p14:tracePt t="76825" x="5434013" y="4103688"/>
          <p14:tracePt t="76871" x="5424488" y="4103688"/>
          <p14:tracePt t="77071" x="5414963" y="4094163"/>
          <p14:tracePt t="77175" x="5405438" y="4094163"/>
          <p14:tracePt t="77189" x="5214938" y="4113213"/>
          <p14:tracePt t="77207" x="4913313" y="4176713"/>
          <p14:tracePt t="77222" x="4622800" y="4186238"/>
          <p14:tracePt t="77241" x="4311650" y="4186238"/>
          <p14:tracePt t="77258" x="4257675" y="4186238"/>
          <p14:tracePt t="77394" x="4248150" y="4195763"/>
          <p14:tracePt t="77611" x="4357688" y="4113213"/>
          <p14:tracePt t="77628" x="4384675" y="4103688"/>
          <p14:tracePt t="77645" x="4394200" y="4103688"/>
          <p14:tracePt t="77875" x="4403725" y="4103688"/>
          <p14:tracePt t="77890" x="4448175" y="4130675"/>
          <p14:tracePt t="77908" x="4484688" y="4149725"/>
          <p14:tracePt t="77924" x="4503738" y="4159250"/>
          <p14:tracePt t="77943" x="4513263" y="4176713"/>
          <p14:tracePt t="78030" x="4513263" y="4203700"/>
          <p14:tracePt t="78051" x="4513263" y="4259263"/>
          <p14:tracePt t="78070" x="4484688" y="4295775"/>
          <p14:tracePt t="78096" x="4440238" y="4340225"/>
          <p14:tracePt t="78114" x="4440238" y="4349750"/>
          <p14:tracePt t="78144" x="4421188" y="4368800"/>
          <p14:tracePt t="78176" x="4403725" y="4386263"/>
          <p14:tracePt t="78190" x="4394200" y="4395788"/>
          <p14:tracePt t="78222" x="4376738" y="4405313"/>
          <p14:tracePt t="78239" x="4357688" y="4405313"/>
          <p14:tracePt t="78256" x="4311650" y="4422775"/>
          <p14:tracePt t="78257" x="4294188" y="4449763"/>
          <p14:tracePt t="78271" x="4284663" y="4449763"/>
          <p14:tracePt t="78287" x="4257675" y="4449763"/>
          <p14:tracePt t="78316" x="4248150" y="4449763"/>
          <p14:tracePt t="78390" x="4230688" y="4432300"/>
          <p14:tracePt t="78405" x="4230688" y="4386263"/>
          <p14:tracePt t="78426" x="4221163" y="4332288"/>
          <p14:tracePt t="78441" x="4221163" y="4295775"/>
          <p14:tracePt t="78459" x="4221163" y="4259263"/>
          <p14:tracePt t="78475" x="4221163" y="4222750"/>
          <p14:tracePt t="78491" x="4221163" y="4213225"/>
          <p14:tracePt t="78580" x="4221163" y="4195763"/>
          <p14:tracePt t="78597" x="4238625" y="4176713"/>
          <p14:tracePt t="78613" x="4284663" y="4167188"/>
          <p14:tracePt t="78639" x="4384675" y="4159250"/>
          <p14:tracePt t="78656" x="4467225" y="4159250"/>
          <p14:tracePt t="78657" x="4484688" y="4159250"/>
          <p14:tracePt t="78672" x="4530725" y="4159250"/>
          <p14:tracePt t="78673" x="4557713" y="4159250"/>
          <p14:tracePt t="78691" x="4586288" y="4159250"/>
          <p14:tracePt t="78707" x="4603750" y="4159250"/>
          <p14:tracePt t="78725" x="4613275" y="4159250"/>
          <p14:tracePt t="78764" x="4622800" y="4167188"/>
          <p14:tracePt t="78779" x="4622800" y="4203700"/>
          <p14:tracePt t="78796" x="4622800" y="4232275"/>
          <p14:tracePt t="78811" x="4622800" y="4259263"/>
          <p14:tracePt t="78872" x="4622800" y="4268788"/>
          <p14:tracePt t="78908" x="4622800" y="4303713"/>
          <p14:tracePt t="78925" x="4613275" y="4332288"/>
          <p14:tracePt t="78947" x="4603750" y="4368800"/>
          <p14:tracePt t="78964" x="4557713" y="4405313"/>
          <p14:tracePt t="78986" x="4530725" y="4449763"/>
          <p14:tracePt t="79002" x="4513263" y="4468813"/>
          <p14:tracePt t="79021" x="4503738" y="4478338"/>
          <p14:tracePt t="79052" x="4494213" y="4486275"/>
          <p14:tracePt t="79086" x="4484688" y="4486275"/>
          <p14:tracePt t="79101" x="4476750" y="4486275"/>
          <p14:tracePt t="79120" x="4440238" y="4495800"/>
          <p14:tracePt t="79134" x="4403725" y="4514850"/>
          <p14:tracePt t="79153" x="4367213" y="4522788"/>
          <p14:tracePt t="79166" x="4348163" y="4522788"/>
          <p14:tracePt t="79183" x="4321175" y="4522788"/>
          <p14:tracePt t="79198" x="4294188" y="4522788"/>
          <p14:tracePt t="79214" x="4284663" y="4522788"/>
          <p14:tracePt t="79270" x="4267200" y="4522788"/>
          <p14:tracePt t="79286" x="4230688" y="4505325"/>
          <p14:tracePt t="79309" x="4184650" y="4468813"/>
          <p14:tracePt t="79323" x="4121150" y="4422775"/>
          <p14:tracePt t="79341" x="4084638" y="4405313"/>
          <p14:tracePt t="79356" x="4075113" y="4395788"/>
          <p14:tracePt t="79373" x="4075113" y="4386263"/>
          <p14:tracePt t="79388" x="4075113" y="4332288"/>
          <p14:tracePt t="79405" x="4075113" y="4295775"/>
          <p14:tracePt t="79421" x="4075113" y="4249738"/>
          <p14:tracePt t="79438" x="4084638" y="4213225"/>
          <p14:tracePt t="79454" x="4102100" y="4195763"/>
          <p14:tracePt t="79478" x="4138613" y="4167188"/>
          <p14:tracePt t="79495" x="4157663" y="4159250"/>
          <p14:tracePt t="79512" x="4221163" y="4140200"/>
          <p14:tracePt t="79537" x="4330700" y="4130675"/>
          <p14:tracePt t="79538" x="4376738" y="4130675"/>
          <p14:tracePt t="79555" x="4457700" y="4130675"/>
          <p14:tracePt t="79571" x="4530725" y="4130675"/>
          <p14:tracePt t="79589" x="4576763" y="4130675"/>
          <p14:tracePt t="79603" x="4630738" y="4130675"/>
          <p14:tracePt t="79619" x="4667250" y="4159250"/>
          <p14:tracePt t="79635" x="4686300" y="4176713"/>
          <p14:tracePt t="79653" x="4713288" y="4203700"/>
          <p14:tracePt t="79668" x="4730750" y="4240213"/>
          <p14:tracePt t="79687" x="4740275" y="4249738"/>
          <p14:tracePt t="79701" x="4740275" y="4259263"/>
          <p14:tracePt t="79719" x="4740275" y="4286250"/>
          <p14:tracePt t="79734" x="4740275" y="4313238"/>
          <p14:tracePt t="79752" x="4740275" y="4322763"/>
          <p14:tracePt t="79753" x="4740275" y="4332288"/>
          <p14:tracePt t="79787" x="4740275" y="4340225"/>
          <p14:tracePt t="79804" x="4730750" y="4368800"/>
          <p14:tracePt t="79819" x="4713288" y="4395788"/>
          <p14:tracePt t="79846" x="4695825" y="4405313"/>
          <p14:tracePt t="79980" x="4686300" y="4413250"/>
          <p14:tracePt t="80009" x="4676775" y="4413250"/>
          <p14:tracePt t="80042" x="4667250" y="4413250"/>
          <p14:tracePt t="80101" x="4659313" y="4413250"/>
          <p14:tracePt t="80130" x="4603750" y="4413250"/>
          <p14:tracePt t="80147" x="4586288" y="4422775"/>
          <p14:tracePt t="80180" x="4576763" y="4422775"/>
          <p14:tracePt t="80195" x="4557713" y="4422775"/>
          <p14:tracePt t="80271" x="4549775" y="4422775"/>
          <p14:tracePt t="80286" x="4549775" y="4405313"/>
          <p14:tracePt t="80303" x="4540250" y="4386263"/>
          <p14:tracePt t="80319" x="4530725" y="4368800"/>
          <p14:tracePt t="80337" x="4530725" y="4340225"/>
          <p14:tracePt t="80351" x="4530725" y="4332288"/>
          <p14:tracePt t="80370" x="4530725" y="4303713"/>
          <p14:tracePt t="80573" x="4540250" y="4303713"/>
          <p14:tracePt t="80588" x="4540250" y="4340225"/>
          <p14:tracePt t="80607" x="4540250" y="4368800"/>
          <p14:tracePt t="80622" x="4540250" y="4386263"/>
          <p14:tracePt t="80640" x="4530725" y="4395788"/>
          <p14:tracePt t="80656" x="4530725" y="4405313"/>
          <p14:tracePt t="80767" x="4521200" y="4413250"/>
          <p14:tracePt t="80869" x="4513263" y="4413250"/>
          <p14:tracePt t="81714" x="4503738" y="4413250"/>
          <p14:tracePt t="82484" x="4476750" y="4413250"/>
          <p14:tracePt t="82512" x="4467225" y="4413250"/>
          <p14:tracePt t="82731" x="4530725" y="4368800"/>
          <p14:tracePt t="82746" x="4613275" y="4332288"/>
          <p14:tracePt t="82763" x="4630738" y="4303713"/>
          <p14:tracePt t="82779" x="4659313" y="4295775"/>
          <p14:tracePt t="82953" x="4767263" y="4286250"/>
          <p14:tracePt t="82971" x="4978400" y="4259263"/>
          <p14:tracePt t="82993" x="5214938" y="4259263"/>
          <p14:tracePt t="82993" x="5378450" y="4249738"/>
          <p14:tracePt t="83008" x="5524500" y="4249738"/>
          <p14:tracePt t="83009" x="5670550" y="4249738"/>
          <p14:tracePt t="83026" x="5935663" y="4249738"/>
          <p14:tracePt t="83043" x="6162675" y="4249738"/>
          <p14:tracePt t="83058" x="6381750" y="4222750"/>
          <p14:tracePt t="83073" x="6627813" y="4176713"/>
          <p14:tracePt t="83089" x="6864350" y="4149725"/>
          <p14:tracePt t="83108" x="7092950" y="4103688"/>
          <p14:tracePt t="83124" x="7275513" y="4094163"/>
          <p14:tracePt t="83146" x="7502525" y="4076700"/>
          <p14:tracePt t="83175" x="7594600" y="4057650"/>
          <p14:tracePt t="83192" x="7639050" y="4057650"/>
          <p14:tracePt t="83194" x="7658100" y="4057650"/>
          <p14:tracePt t="83210" x="7704138" y="4057650"/>
          <p14:tracePt t="83235" x="7885113" y="4057650"/>
          <p14:tracePt t="83248" x="7994650" y="4057650"/>
          <p14:tracePt t="83249" x="8123238" y="4057650"/>
          <p14:tracePt t="83263" x="8232775" y="4057650"/>
          <p14:tracePt t="83279" x="8505825" y="4057650"/>
          <p14:tracePt t="83298" x="8851900" y="4057650"/>
          <p14:tracePt t="83313" x="9053513" y="4057650"/>
          <p14:tracePt t="89986" x="8113713" y="4405313"/>
          <p14:tracePt t="90001" x="7119938" y="4522788"/>
          <p14:tracePt t="90018" x="6126163" y="4624388"/>
          <p14:tracePt t="90034" x="5159375" y="4741863"/>
          <p14:tracePt t="90051" x="4275138" y="4851400"/>
          <p14:tracePt t="90066" x="3702050" y="4951413"/>
          <p14:tracePt t="90085" x="3354388" y="4997450"/>
          <p14:tracePt t="90101" x="3127375" y="5033963"/>
          <p14:tracePt t="90119" x="3008313" y="5060950"/>
          <p14:tracePt t="90134" x="2990850" y="5070475"/>
          <p14:tracePt t="90152" x="2981325" y="5070475"/>
          <p14:tracePt t="90210" x="2971800" y="5070475"/>
          <p14:tracePt t="90242" x="2962275" y="5080000"/>
          <p14:tracePt t="90276" x="2925763" y="5089525"/>
          <p14:tracePt t="90292" x="2908300" y="5097463"/>
          <p14:tracePt t="90350" x="2898775" y="5097463"/>
          <p14:tracePt t="90378" x="2852738" y="5116513"/>
          <p14:tracePt t="90396" x="2817813" y="5143500"/>
          <p14:tracePt t="90412" x="2771775" y="5180013"/>
          <p14:tracePt t="90428" x="2725738" y="5216525"/>
          <p14:tracePt t="90445" x="2725738" y="5253038"/>
          <p14:tracePt t="90462" x="2725738" y="5262563"/>
          <p14:tracePt t="90496" x="2725738" y="5270500"/>
          <p14:tracePt t="90510" x="2752725" y="5270500"/>
          <p14:tracePt t="90528" x="2817813" y="5270500"/>
          <p14:tracePt t="90545" x="2962275" y="5270500"/>
          <p14:tracePt t="90562" x="3071813" y="5270500"/>
          <p14:tracePt t="90579" x="3190875" y="5270500"/>
          <p14:tracePt t="90596" x="3317875" y="5270500"/>
          <p14:tracePt t="90614" x="3463925" y="5270500"/>
          <p14:tracePt t="90644" x="3636963" y="5289550"/>
          <p14:tracePt t="90659" x="3683000" y="5289550"/>
          <p14:tracePt t="90675" x="3702050" y="5289550"/>
          <p14:tracePt t="90691" x="3709988" y="5289550"/>
          <p14:tracePt t="90709" x="3719513" y="5289550"/>
          <p14:tracePt t="90740" x="3829050" y="5289550"/>
          <p14:tracePt t="90756" x="3919538" y="5289550"/>
          <p14:tracePt t="90775" x="4021138" y="5289550"/>
          <p14:tracePt t="90790" x="4075113" y="5289550"/>
          <p14:tracePt t="90810" x="4111625" y="5289550"/>
          <p14:tracePt t="91144" x="4111625" y="5253038"/>
          <p14:tracePt t="91160" x="4102100" y="5133975"/>
          <p14:tracePt t="91177" x="4102100" y="5053013"/>
          <p14:tracePt t="91195" x="4102100" y="4987925"/>
          <p14:tracePt t="91211" x="4102100" y="4979988"/>
          <p14:tracePt t="91229" x="4102100" y="4960938"/>
          <p14:tracePt t="91691" x="4102100" y="4951413"/>
          <p14:tracePt t="92429" x="4111625" y="4960938"/>
          <p14:tracePt t="93399" x="4111625" y="4951413"/>
          <p14:tracePt t="93413" x="4129088" y="4924425"/>
          <p14:tracePt t="93429" x="4129088" y="4914900"/>
          <p14:tracePt t="93449" x="4129088" y="4906963"/>
          <p14:tracePt t="93843" x="4129088" y="4897438"/>
          <p14:tracePt t="99028" x="4138613" y="4887913"/>
          <p14:tracePt t="99049" x="4157663" y="4906963"/>
          <p14:tracePt t="99066" x="4157663" y="4914900"/>
          <p14:tracePt t="99080" x="4157663" y="4933950"/>
          <p14:tracePt t="99433" x="4148138" y="4970463"/>
          <p14:tracePt t="99447" x="4138613" y="4979988"/>
          <p14:tracePt t="99463" x="4138613" y="5024438"/>
          <p14:tracePt t="99481" x="4138613" y="5043488"/>
          <p14:tracePt t="99499" x="4121150" y="5053013"/>
          <p14:tracePt t="99557" x="4121150" y="5060950"/>
          <p14:tracePt t="99572" x="4121150" y="5070475"/>
          <p14:tracePt t="99591" x="4121150" y="5080000"/>
          <p14:tracePt t="99610" x="4111625" y="5097463"/>
          <p14:tracePt t="99627" x="4102100" y="5116513"/>
          <p14:tracePt t="99673" x="4102100" y="5126038"/>
          <p14:tracePt t="99856" x="4084638" y="5133975"/>
          <p14:tracePt t="100360" x="4075113" y="5133975"/>
          <p14:tracePt t="102611" x="4084638" y="5153025"/>
          <p14:tracePt t="102844" x="4084638" y="5160963"/>
          <p14:tracePt t="102987" x="4084638" y="5189538"/>
          <p14:tracePt t="103157" x="4075113" y="5197475"/>
          <p14:tracePt t="103175" x="4038600" y="5197475"/>
          <p14:tracePt t="103193" x="3975100" y="5133975"/>
          <p14:tracePt t="103211" x="3965575" y="5126038"/>
          <p14:tracePt t="103228" x="3956050" y="5106988"/>
          <p14:tracePt t="103261" x="3938588" y="5080000"/>
          <p14:tracePt t="103277" x="3938588" y="5016500"/>
          <p14:tracePt t="103294" x="3929063" y="4960938"/>
          <p14:tracePt t="103311" x="3919538" y="4924425"/>
          <p14:tracePt t="103328" x="3911600" y="4878388"/>
          <p14:tracePt t="103346" x="3883025" y="4805363"/>
          <p14:tracePt t="103364" x="3846513" y="4724400"/>
          <p14:tracePt t="103377" x="3810000" y="4641850"/>
          <p14:tracePt t="103395" x="3765550" y="4541838"/>
          <p14:tracePt t="103413" x="3719513" y="4441825"/>
          <p14:tracePt t="103429" x="3702050" y="4359275"/>
          <p14:tracePt t="103445" x="3692525" y="4286250"/>
          <p14:tracePt t="103461" x="3692525" y="4213225"/>
          <p14:tracePt t="103478" x="3692525" y="4122738"/>
          <p14:tracePt t="103495" x="3692525" y="4030663"/>
          <p14:tracePt t="103513" x="3692525" y="3940175"/>
          <p14:tracePt t="103514" x="3692525" y="3903663"/>
          <p14:tracePt t="103528" x="3692525" y="3857625"/>
          <p14:tracePt t="103546" x="3719513" y="3748088"/>
          <p14:tracePt t="103562" x="3719513" y="3702050"/>
          <p14:tracePt t="103577" x="3738563" y="3665538"/>
          <p14:tracePt t="103594" x="3738563" y="3629025"/>
          <p14:tracePt t="103613" x="3765550" y="3592513"/>
          <p14:tracePt t="103627" x="3829050" y="3511550"/>
          <p14:tracePt t="103646" x="3838575" y="3475038"/>
          <p14:tracePt t="103664" x="3875088" y="3411538"/>
          <p14:tracePt t="103683" x="3911600" y="3382963"/>
          <p14:tracePt t="103699" x="3938588" y="3346450"/>
          <p14:tracePt t="103717" x="3965575" y="3309938"/>
          <p14:tracePt t="103782" x="3975100" y="3302000"/>
          <p14:tracePt t="105365" x="3984625" y="3292475"/>
          <p14:tracePt t="108629" x="3956050" y="3411538"/>
          <p14:tracePt t="108643" x="3919538" y="3575050"/>
          <p14:tracePt t="108660" x="3846513" y="3775075"/>
          <p14:tracePt t="108677" x="3783013" y="3930650"/>
          <p14:tracePt t="108694" x="3746500" y="4057650"/>
          <p14:tracePt t="108712" x="3738563" y="4149725"/>
          <p14:tracePt t="108713" x="3738563" y="4195763"/>
          <p14:tracePt t="108730" x="3738563" y="4268788"/>
          <p14:tracePt t="108745" x="3738563" y="4303713"/>
          <p14:tracePt t="108746" x="3738563" y="4340225"/>
          <p14:tracePt t="108761" x="3738563" y="4413250"/>
          <p14:tracePt t="108777" x="3738563" y="4486275"/>
          <p14:tracePt t="108796" x="3746500" y="4551363"/>
          <p14:tracePt t="108810" x="3765550" y="4595813"/>
          <p14:tracePt t="108827" x="3775075" y="4632325"/>
          <p14:tracePt t="108843" x="3792538" y="4651375"/>
          <p14:tracePt t="108861" x="3802063" y="4660900"/>
          <p14:tracePt t="109021" x="3802063" y="4687888"/>
          <p14:tracePt t="109051" x="3810000" y="4751388"/>
          <p14:tracePt t="109066" x="3846513" y="4787900"/>
          <p14:tracePt t="109083" x="3883025" y="4824413"/>
          <p14:tracePt t="109116" x="3938588" y="4851400"/>
          <p14:tracePt t="109143" x="3948113" y="4860925"/>
          <p14:tracePt t="110109" x="3948113" y="4833938"/>
          <p14:tracePt t="110124" x="3948113" y="4814888"/>
          <p14:tracePt t="110495" x="3948113" y="4778375"/>
          <p14:tracePt t="110509" x="3975100" y="4724400"/>
          <p14:tracePt t="110533" x="4029075" y="4668838"/>
          <p14:tracePt t="110551" x="4094163" y="4632325"/>
          <p14:tracePt t="110573" x="4165600" y="4605338"/>
          <p14:tracePt t="110652" x="4175125" y="4605338"/>
          <p14:tracePt t="110667" x="4202113" y="4605338"/>
          <p14:tracePt t="110686" x="4211638" y="4605338"/>
          <p14:tracePt t="110702" x="4221163" y="4605338"/>
          <p14:tracePt t="110959" x="4257675" y="4605338"/>
          <p14:tracePt t="110974" x="4367213" y="4605338"/>
          <p14:tracePt t="110992" x="4448175" y="4605338"/>
          <p14:tracePt t="111017" x="4476750" y="4605338"/>
          <p14:tracePt t="111108" x="4484688" y="4624388"/>
          <p14:tracePt t="111123" x="4484688" y="4660900"/>
          <p14:tracePt t="111140" x="4457700" y="4697413"/>
          <p14:tracePt t="111159" x="4421188" y="4732338"/>
          <p14:tracePt t="111176" x="4403725" y="4760913"/>
          <p14:tracePt t="111177" x="4394200" y="4768850"/>
          <p14:tracePt t="111195" x="4376738" y="4778375"/>
          <p14:tracePt t="111219" x="4330700" y="4814888"/>
          <p14:tracePt t="111238" x="4311650" y="4824413"/>
          <p14:tracePt t="111256" x="4275138" y="4860925"/>
          <p14:tracePt t="111279" x="4238625" y="4878388"/>
          <p14:tracePt t="111547" x="4230688" y="4887913"/>
          <p14:tracePt t="111576" x="4230688" y="4906963"/>
          <p14:tracePt t="111592" x="4321175" y="4943475"/>
          <p14:tracePt t="111593" x="4384675" y="4951413"/>
          <p14:tracePt t="111611" x="4549775" y="4970463"/>
          <p14:tracePt t="111627" x="4649788" y="4979988"/>
          <p14:tracePt t="111645" x="4740275" y="5016500"/>
          <p14:tracePt t="111662" x="4803775" y="5060950"/>
          <p14:tracePt t="111678" x="4822825" y="5060950"/>
          <p14:tracePt t="111709" x="4913313" y="5060950"/>
          <p14:tracePt t="111724" x="4959350" y="5060950"/>
          <p14:tracePt t="111742" x="4995863" y="5053013"/>
          <p14:tracePt t="111774" x="5005388" y="5053013"/>
          <p14:tracePt t="111791" x="5014913" y="5043488"/>
          <p14:tracePt t="111825" x="5049838" y="5016500"/>
          <p14:tracePt t="111825" x="5059363" y="5016500"/>
          <p14:tracePt t="111842" x="5141913" y="4997450"/>
          <p14:tracePt t="111860" x="5268913" y="4997450"/>
          <p14:tracePt t="111878" x="5405438" y="4970463"/>
          <p14:tracePt t="111896" x="5478463" y="4970463"/>
          <p14:tracePt t="111926" x="5543550" y="4943475"/>
          <p14:tracePt t="111943" x="5551488" y="4933950"/>
          <p14:tracePt t="111960" x="5543550" y="4906963"/>
          <p14:tracePt t="112107" x="5534025" y="4897438"/>
          <p14:tracePt t="112125" x="5497513" y="4897438"/>
          <p14:tracePt t="112142" x="5470525" y="4897438"/>
          <p14:tracePt t="112160" x="5451475" y="4897438"/>
          <p14:tracePt t="112178" x="5441950" y="4897438"/>
          <p14:tracePt t="112503" x="5451475" y="4878388"/>
          <p14:tracePt t="112518" x="5470525" y="4860925"/>
          <p14:tracePt t="112659" x="5470525" y="4851400"/>
          <p14:tracePt t="112704" x="5451475" y="4841875"/>
          <p14:tracePt t="112719" x="5334000" y="4860925"/>
          <p14:tracePt t="112740" x="4978400" y="4970463"/>
          <p14:tracePt t="112756" x="4603750" y="5024438"/>
          <p14:tracePt t="112773" x="4221163" y="5070475"/>
          <p14:tracePt t="112789" x="3919538" y="5070475"/>
          <p14:tracePt t="112808" x="3729038" y="5070475"/>
          <p14:tracePt t="112825" x="3665538" y="5070475"/>
          <p14:tracePt t="112859" x="3656013" y="5070475"/>
          <p14:tracePt t="112874" x="3673475" y="5043488"/>
          <p14:tracePt t="112892" x="3683000" y="5016500"/>
          <p14:tracePt t="112910" x="3692525" y="4979988"/>
          <p14:tracePt t="112943" x="3692525" y="4970463"/>
          <p14:tracePt t="113046" x="3702050" y="4970463"/>
          <p14:tracePt t="113123" x="3719513" y="4970463"/>
          <p14:tracePt t="113138" x="3919538" y="4970463"/>
          <p14:tracePt t="113158" x="4230688" y="4997450"/>
          <p14:tracePt t="113173" x="4613275" y="4997450"/>
          <p14:tracePt t="113189" x="4986338" y="4997450"/>
          <p14:tracePt t="113211" x="5441950" y="4997450"/>
          <p14:tracePt t="113227" x="5534025" y="4997450"/>
          <p14:tracePt t="113243" x="5543550" y="4997450"/>
          <p14:tracePt t="113315" x="5551488" y="4997450"/>
          <p14:tracePt t="113344" x="5543550" y="4987925"/>
          <p14:tracePt t="113360" x="5534025" y="4979988"/>
          <p14:tracePt t="114057" x="5624513" y="4943475"/>
          <p14:tracePt t="114074" x="6035675" y="4878388"/>
          <p14:tracePt t="114090" x="6481763" y="4833938"/>
          <p14:tracePt t="114110" x="6964363" y="4768850"/>
          <p14:tracePt t="114125" x="7292975" y="4705350"/>
          <p14:tracePt t="114141" x="7485063" y="4678363"/>
          <p14:tracePt t="114159" x="7558088" y="4660900"/>
          <p14:tracePt t="114176" x="7567613" y="4651375"/>
          <p14:tracePt t="114178" x="7575550" y="4641850"/>
          <p14:tracePt t="114193" x="7585075" y="4632325"/>
          <p14:tracePt t="114211" x="7639050" y="4595813"/>
          <p14:tracePt t="114226" x="7804150" y="4541838"/>
          <p14:tracePt t="114243" x="8031163" y="4478338"/>
          <p14:tracePt t="114260" x="8259763" y="4449763"/>
          <p14:tracePt t="114278" x="8432800" y="4376738"/>
          <p14:tracePt t="114293" x="8551863" y="4340225"/>
          <p14:tracePt t="114311" x="8624888" y="4322763"/>
          <p14:tracePt t="114326" x="8724900" y="4286250"/>
          <p14:tracePt t="114343" x="8897938" y="4276725"/>
          <p14:tracePt t="114726" x="9043988" y="4222750"/>
          <p14:tracePt t="114743" x="8997950" y="4240213"/>
          <p14:tracePt t="114759" x="8961438" y="4249738"/>
          <p14:tracePt t="115053" x="8878888" y="4268788"/>
          <p14:tracePt t="115070" x="8705850" y="4295775"/>
          <p14:tracePt t="115090" x="8350250" y="4349750"/>
          <p14:tracePt t="115105" x="8096250" y="4376738"/>
          <p14:tracePt t="115124" x="7885113" y="4405313"/>
          <p14:tracePt t="115140" x="7748588" y="4432300"/>
          <p14:tracePt t="115158" x="7704138" y="4441825"/>
          <p14:tracePt t="115175" x="7694613" y="4441825"/>
          <p14:tracePt t="115193" x="7675563" y="4441825"/>
          <p14:tracePt t="115268" x="7667625" y="4441825"/>
          <p14:tracePt t="115492" x="7658100" y="4441825"/>
          <p14:tracePt t="115508" x="7639050" y="4441825"/>
          <p14:tracePt t="115526" x="7621588" y="4441825"/>
          <p14:tracePt t="115600" x="7602538" y="4441825"/>
          <p14:tracePt t="115615" x="7512050" y="4478338"/>
          <p14:tracePt t="115633" x="7356475" y="4559300"/>
          <p14:tracePt t="115648" x="7312025" y="4595813"/>
          <p14:tracePt t="115666" x="7229475" y="4641850"/>
          <p14:tracePt t="115938" x="7219950" y="4632325"/>
          <p14:tracePt t="115954" x="7265988" y="4541838"/>
          <p14:tracePt t="115974" x="7412038" y="4441825"/>
          <p14:tracePt t="116008" x="7704138" y="4303713"/>
          <p14:tracePt t="116024" x="7785100" y="4259263"/>
          <p14:tracePt t="116042" x="7804150" y="4259263"/>
          <p14:tracePt t="116266" x="7794625" y="4286250"/>
          <p14:tracePt t="116281" x="7785100" y="4295775"/>
          <p14:tracePt t="116299" x="7767638" y="4313238"/>
          <p14:tracePt t="116539" x="7967663" y="4332288"/>
          <p14:tracePt t="116556" x="8323263" y="4332288"/>
          <p14:tracePt t="116573" x="8770938" y="433228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sz="3800"/>
              <a:t>The Problem of Write</a:t>
            </a:r>
            <a:r>
              <a:rPr lang="ja-JP" altLang="en-US" sz="3800"/>
              <a:t>　</a:t>
            </a:r>
            <a:r>
              <a:rPr lang="en-US" altLang="ja-JP" sz="3800"/>
              <a:t>Through</a:t>
            </a:r>
            <a:r>
              <a:rPr lang="ja-JP" altLang="en-US" sz="3800"/>
              <a:t>　</a:t>
            </a:r>
            <a:r>
              <a:rPr lang="en-US" altLang="ja-JP" sz="3800"/>
              <a:t>Cache</a:t>
            </a:r>
          </a:p>
        </p:txBody>
      </p:sp>
      <p:sp>
        <p:nvSpPr>
          <p:cNvPr id="32771" name="Rectangle 3"/>
          <p:cNvSpPr>
            <a:spLocks noGrp="1" noChangeArrowheads="1"/>
          </p:cNvSpPr>
          <p:nvPr>
            <p:ph type="body" idx="1"/>
          </p:nvPr>
        </p:nvSpPr>
        <p:spPr/>
        <p:txBody>
          <a:bodyPr/>
          <a:lstStyle/>
          <a:p>
            <a:pPr eaLnBrk="1" hangingPunct="1"/>
            <a:r>
              <a:rPr lang="en-US" altLang="ja-JP"/>
              <a:t>In uniprocessors, the performance of the write through cache with well designed write buffers is comparable to that of write back cache.</a:t>
            </a:r>
          </a:p>
          <a:p>
            <a:pPr eaLnBrk="1" hangingPunct="1"/>
            <a:r>
              <a:rPr lang="en-US" altLang="ja-JP"/>
              <a:t>However, in bus connected multiprocessors, the write through cache has a problem of bus congestion.</a:t>
            </a:r>
          </a:p>
          <a:p>
            <a:pPr eaLnBrk="1" hangingPunct="1"/>
            <a:endParaRPr lang="en-US" altLang="ja-JP"/>
          </a:p>
        </p:txBody>
      </p:sp>
      <p:pic>
        <p:nvPicPr>
          <p:cNvPr id="2" name="オーディオ 1">
            <a:hlinkClick r:id="" action="ppaction://media"/>
            <a:extLst>
              <a:ext uri="{FF2B5EF4-FFF2-40B4-BE49-F238E27FC236}">
                <a16:creationId xmlns:a16="http://schemas.microsoft.com/office/drawing/2014/main" id="{839A631F-30B9-4D6F-9219-64454DABD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883"/>
    </mc:Choice>
    <mc:Fallback>
      <p:transition spd="slow" advTm="4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39" x="7748588" y="3338513"/>
          <p14:tracePt t="1056" x="6408738" y="3228975"/>
          <p14:tracePt t="1078" x="6189663" y="3200400"/>
          <p14:tracePt t="1106" x="6135688" y="3182938"/>
          <p14:tracePt t="1126" x="6135688" y="3173413"/>
          <p14:tracePt t="1139" x="6135688" y="3136900"/>
          <p14:tracePt t="1155" x="6135688" y="3127375"/>
          <p14:tracePt t="1173" x="6135688" y="3119438"/>
          <p14:tracePt t="1188" x="6135688" y="3109913"/>
          <p14:tracePt t="1205" x="6135688" y="3100388"/>
          <p14:tracePt t="3106" x="6135688" y="3090863"/>
          <p14:tracePt t="6416" x="6072188" y="3082925"/>
          <p14:tracePt t="6431" x="6062663" y="3073400"/>
          <p14:tracePt t="6540" x="6026150" y="3063875"/>
          <p14:tracePt t="6849" x="6007100" y="3063875"/>
          <p14:tracePt t="6970" x="6016625" y="3063875"/>
          <p14:tracePt t="6986" x="6026150" y="3063875"/>
          <p14:tracePt t="7004" x="6043613" y="3063875"/>
          <p14:tracePt t="7052" x="6053138" y="3063875"/>
          <p14:tracePt t="7585" x="6062663" y="3054350"/>
          <p14:tracePt t="7602" x="6053138" y="3036888"/>
          <p14:tracePt t="7620" x="6026150" y="3027363"/>
          <p14:tracePt t="7637" x="6016625" y="3027363"/>
          <p14:tracePt t="7697" x="5980113" y="3017838"/>
          <p14:tracePt t="7714" x="5943600" y="3000375"/>
          <p14:tracePt t="7729" x="5916613" y="2854325"/>
          <p14:tracePt t="7744" x="5889625" y="2554288"/>
          <p14:tracePt t="7763" x="5826125" y="2425700"/>
          <p14:tracePt t="7778" x="5743575" y="2289175"/>
          <p14:tracePt t="7796" x="5716588" y="2216150"/>
          <p14:tracePt t="7812" x="5697538" y="2152650"/>
          <p14:tracePt t="7829" x="5643563" y="2043113"/>
          <p14:tracePt t="7845" x="5607050" y="1914525"/>
          <p14:tracePt t="7863" x="5570538" y="1724025"/>
          <p14:tracePt t="7878" x="5524500" y="1522413"/>
          <p14:tracePt t="7895" x="5497513" y="1276350"/>
          <p14:tracePt t="7911" x="5461000" y="1039813"/>
          <p14:tracePt t="7929" x="5397500" y="684213"/>
          <p14:tracePt t="7945" x="5378450" y="511175"/>
          <p14:tracePt t="7963" x="5360988" y="309563"/>
          <p14:tracePt t="7982" x="5297488" y="109538"/>
          <p14:tracePt t="48475" x="6581775" y="720725"/>
          <p14:tracePt t="48492" x="6800850" y="803275"/>
          <p14:tracePt t="48507" x="7029450" y="903288"/>
          <p14:tracePt t="48526" x="7292975" y="976313"/>
          <p14:tracePt t="48559" x="7675563" y="1057275"/>
          <p14:tracePt t="48587" x="7794625" y="1085850"/>
          <p14:tracePt t="48602" x="7804150" y="1085850"/>
          <p14:tracePt t="48620" x="7877175" y="1103313"/>
          <p14:tracePt t="48636" x="8013700" y="1176338"/>
          <p14:tracePt t="48652" x="8196263" y="1258888"/>
          <p14:tracePt t="48670" x="8359775" y="1339850"/>
          <p14:tracePt t="48685" x="8515350" y="1404938"/>
          <p14:tracePt t="48702" x="8632825" y="1495425"/>
          <p14:tracePt t="48718" x="8734425" y="1531938"/>
          <p14:tracePt t="48735" x="8815388" y="1631950"/>
          <p14:tracePt t="48757" x="9034463" y="17875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a:t>Basic Protocol</a:t>
            </a:r>
          </a:p>
        </p:txBody>
      </p:sp>
      <p:sp>
        <p:nvSpPr>
          <p:cNvPr id="3379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379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379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79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799"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3800" name="Group 8"/>
          <p:cNvGrpSpPr>
            <a:grpSpLocks/>
          </p:cNvGrpSpPr>
          <p:nvPr/>
        </p:nvGrpSpPr>
        <p:grpSpPr bwMode="auto">
          <a:xfrm>
            <a:off x="4876800" y="3048000"/>
            <a:ext cx="762000" cy="2514600"/>
            <a:chOff x="672" y="2208"/>
            <a:chExt cx="480" cy="1584"/>
          </a:xfrm>
        </p:grpSpPr>
        <p:sp>
          <p:nvSpPr>
            <p:cNvPr id="3382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383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383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3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01" name="Group 13"/>
          <p:cNvGrpSpPr>
            <a:grpSpLocks/>
          </p:cNvGrpSpPr>
          <p:nvPr/>
        </p:nvGrpSpPr>
        <p:grpSpPr bwMode="auto">
          <a:xfrm>
            <a:off x="3429000" y="3048000"/>
            <a:ext cx="762000" cy="2514600"/>
            <a:chOff x="672" y="2208"/>
            <a:chExt cx="480" cy="1584"/>
          </a:xfrm>
        </p:grpSpPr>
        <p:sp>
          <p:nvSpPr>
            <p:cNvPr id="3382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382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382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3802" name="Group 18"/>
          <p:cNvGrpSpPr>
            <a:grpSpLocks/>
          </p:cNvGrpSpPr>
          <p:nvPr/>
        </p:nvGrpSpPr>
        <p:grpSpPr bwMode="auto">
          <a:xfrm>
            <a:off x="6324600" y="3048000"/>
            <a:ext cx="762000" cy="2514600"/>
            <a:chOff x="672" y="2208"/>
            <a:chExt cx="480" cy="1584"/>
          </a:xfrm>
        </p:grpSpPr>
        <p:sp>
          <p:nvSpPr>
            <p:cNvPr id="3382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382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382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2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380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3804"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380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3806" name="Group 26"/>
          <p:cNvGrpSpPr>
            <a:grpSpLocks/>
          </p:cNvGrpSpPr>
          <p:nvPr/>
        </p:nvGrpSpPr>
        <p:grpSpPr bwMode="auto">
          <a:xfrm>
            <a:off x="1219200" y="3336925"/>
            <a:ext cx="962025" cy="633413"/>
            <a:chOff x="806" y="2078"/>
            <a:chExt cx="606" cy="399"/>
          </a:xfrm>
        </p:grpSpPr>
        <p:sp>
          <p:nvSpPr>
            <p:cNvPr id="3381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382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0125" name="Line 29"/>
          <p:cNvSpPr>
            <a:spLocks noChangeShapeType="1"/>
          </p:cNvSpPr>
          <p:nvPr/>
        </p:nvSpPr>
        <p:spPr bwMode="auto">
          <a:xfrm flipH="1">
            <a:off x="2362200" y="2057400"/>
            <a:ext cx="1524000" cy="1447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0126" name="Line 30"/>
          <p:cNvSpPr>
            <a:spLocks noChangeShapeType="1"/>
          </p:cNvSpPr>
          <p:nvPr/>
        </p:nvSpPr>
        <p:spPr bwMode="auto">
          <a:xfrm>
            <a:off x="3886200" y="2057400"/>
            <a:ext cx="1371600" cy="1447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09" name="Text Box 31"/>
          <p:cNvSpPr txBox="1">
            <a:spLocks noChangeArrowheads="1"/>
          </p:cNvSpPr>
          <p:nvPr/>
        </p:nvSpPr>
        <p:spPr bwMode="auto">
          <a:xfrm>
            <a:off x="5364163" y="333375"/>
            <a:ext cx="3810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States attached to each  block</a:t>
            </a:r>
          </a:p>
        </p:txBody>
      </p:sp>
      <p:sp>
        <p:nvSpPr>
          <p:cNvPr id="33810" name="Text Box 32"/>
          <p:cNvSpPr txBox="1">
            <a:spLocks noChangeArrowheads="1"/>
          </p:cNvSpPr>
          <p:nvPr/>
        </p:nvSpPr>
        <p:spPr bwMode="auto">
          <a:xfrm>
            <a:off x="5940425" y="836613"/>
            <a:ext cx="29495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a:t>
            </a:r>
            <a:r>
              <a:rPr lang="ja-JP" altLang="en-US" sz="2400">
                <a:latin typeface="Times New Roman" panose="02020603050405020304" pitchFamily="18" charset="0"/>
              </a:rPr>
              <a:t>：</a:t>
            </a:r>
            <a:r>
              <a:rPr lang="en-US" altLang="ja-JP" sz="2400">
                <a:latin typeface="Times New Roman" panose="02020603050405020304" pitchFamily="18" charset="0"/>
              </a:rPr>
              <a:t>Clean (Consistent to shared memory)</a:t>
            </a:r>
          </a:p>
          <a:p>
            <a:pPr>
              <a:spcBef>
                <a:spcPct val="0"/>
              </a:spcBef>
              <a:buClrTx/>
              <a:buSzTx/>
              <a:buFontTx/>
              <a:buNone/>
            </a:pPr>
            <a:r>
              <a:rPr lang="en-US" altLang="ja-JP" sz="2400">
                <a:latin typeface="Times New Roman" panose="02020603050405020304" pitchFamily="18" charset="0"/>
              </a:rPr>
              <a:t>D: Dirty</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sp>
        <p:nvSpPr>
          <p:cNvPr id="260129" name="Text Box 33"/>
          <p:cNvSpPr txBox="1">
            <a:spLocks noChangeArrowheads="1"/>
          </p:cNvSpPr>
          <p:nvPr/>
        </p:nvSpPr>
        <p:spPr bwMode="auto">
          <a:xfrm>
            <a:off x="2195513" y="37163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HG創英角ｺﾞｼｯｸUB" panose="020B0909000000000000" pitchFamily="49" charset="-128"/>
                <a:ea typeface="HG創英角ｺﾞｼｯｸUB" panose="020B0909000000000000" pitchFamily="49" charset="-128"/>
              </a:rPr>
              <a:t>C</a:t>
            </a:r>
            <a:endParaRPr lang="en-US" altLang="ja-JP" sz="2400">
              <a:latin typeface="HG創英角ｺﾞｼｯｸUB" panose="020B0909000000000000" pitchFamily="49" charset="-128"/>
              <a:ea typeface="HG創英角ｺﾞｼｯｸUB" panose="020B0909000000000000" pitchFamily="49" charset="-128"/>
            </a:endParaRPr>
          </a:p>
        </p:txBody>
      </p:sp>
      <p:sp>
        <p:nvSpPr>
          <p:cNvPr id="260130" name="Text Box 34"/>
          <p:cNvSpPr txBox="1">
            <a:spLocks noChangeArrowheads="1"/>
          </p:cNvSpPr>
          <p:nvPr/>
        </p:nvSpPr>
        <p:spPr bwMode="auto">
          <a:xfrm>
            <a:off x="5003800" y="369252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HGP創英角ｺﾞｼｯｸUB" panose="020B0900000000000000" pitchFamily="50" charset="-128"/>
                <a:ea typeface="HGP創英角ｺﾞｼｯｸUB" panose="020B0900000000000000" pitchFamily="50" charset="-128"/>
              </a:rPr>
              <a:t>C</a:t>
            </a:r>
            <a:endParaRPr lang="en-US" altLang="ja-JP" sz="2400">
              <a:latin typeface="HGP創英角ｺﾞｼｯｸUB" panose="020B0900000000000000" pitchFamily="50" charset="-128"/>
              <a:ea typeface="HGP創英角ｺﾞｼｯｸUB" panose="020B0900000000000000" pitchFamily="50" charset="-128"/>
            </a:endParaRPr>
          </a:p>
        </p:txBody>
      </p:sp>
      <p:grpSp>
        <p:nvGrpSpPr>
          <p:cNvPr id="6" name="Group 35"/>
          <p:cNvGrpSpPr>
            <a:grpSpLocks/>
          </p:cNvGrpSpPr>
          <p:nvPr/>
        </p:nvGrpSpPr>
        <p:grpSpPr bwMode="auto">
          <a:xfrm>
            <a:off x="1384300" y="4365625"/>
            <a:ext cx="739775" cy="457200"/>
            <a:chOff x="872" y="2750"/>
            <a:chExt cx="466" cy="288"/>
          </a:xfrm>
        </p:grpSpPr>
        <p:sp>
          <p:nvSpPr>
            <p:cNvPr id="33817" name="Line 36"/>
            <p:cNvSpPr>
              <a:spLocks noChangeShapeType="1"/>
            </p:cNvSpPr>
            <p:nvPr/>
          </p:nvSpPr>
          <p:spPr bwMode="auto">
            <a:xfrm>
              <a:off x="1338" y="2750"/>
              <a:ext cx="0" cy="226"/>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3818" name="Text Box 37"/>
            <p:cNvSpPr txBox="1">
              <a:spLocks noChangeArrowheads="1"/>
            </p:cNvSpPr>
            <p:nvPr/>
          </p:nvSpPr>
          <p:spPr bwMode="auto">
            <a:xfrm>
              <a:off x="872" y="2807"/>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Read</a:t>
              </a:r>
            </a:p>
          </p:txBody>
        </p:sp>
      </p:grpSp>
      <p:grpSp>
        <p:nvGrpSpPr>
          <p:cNvPr id="7" name="Group 38"/>
          <p:cNvGrpSpPr>
            <a:grpSpLocks/>
          </p:cNvGrpSpPr>
          <p:nvPr/>
        </p:nvGrpSpPr>
        <p:grpSpPr bwMode="auto">
          <a:xfrm>
            <a:off x="4284663" y="4365625"/>
            <a:ext cx="739775" cy="457200"/>
            <a:chOff x="872" y="2750"/>
            <a:chExt cx="466" cy="288"/>
          </a:xfrm>
        </p:grpSpPr>
        <p:sp>
          <p:nvSpPr>
            <p:cNvPr id="33815" name="Line 39"/>
            <p:cNvSpPr>
              <a:spLocks noChangeShapeType="1"/>
            </p:cNvSpPr>
            <p:nvPr/>
          </p:nvSpPr>
          <p:spPr bwMode="auto">
            <a:xfrm>
              <a:off x="1338" y="2750"/>
              <a:ext cx="0" cy="226"/>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3816" name="Text Box 40"/>
            <p:cNvSpPr txBox="1">
              <a:spLocks noChangeArrowheads="1"/>
            </p:cNvSpPr>
            <p:nvPr/>
          </p:nvSpPr>
          <p:spPr bwMode="auto">
            <a:xfrm>
              <a:off x="872" y="2807"/>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Read</a:t>
              </a:r>
            </a:p>
          </p:txBody>
        </p:sp>
      </p:grpSp>
      <p:pic>
        <p:nvPicPr>
          <p:cNvPr id="2" name="オーディオ 1">
            <a:hlinkClick r:id="" action="ppaction://media"/>
            <a:extLst>
              <a:ext uri="{FF2B5EF4-FFF2-40B4-BE49-F238E27FC236}">
                <a16:creationId xmlns:a16="http://schemas.microsoft.com/office/drawing/2014/main" id="{34B42016-8FF7-4EEE-888C-A56E71297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327"/>
    </mc:Choice>
    <mc:Fallback>
      <p:transition spd="slow" advTm="4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30" x="8478838" y="2170113"/>
          <p14:tracePt t="1246" x="8150225" y="2160588"/>
          <p14:tracePt t="1247" x="8023225" y="2133600"/>
          <p14:tracePt t="1264" x="7877175" y="2133600"/>
          <p14:tracePt t="1281" x="7858125" y="2125663"/>
          <p14:tracePt t="1396" x="7850188" y="2116138"/>
          <p14:tracePt t="1411" x="7821613" y="2106613"/>
          <p14:tracePt t="1428" x="7794625" y="2070100"/>
          <p14:tracePt t="1461" x="7785100" y="2024063"/>
          <p14:tracePt t="1476" x="7785100" y="2016125"/>
          <p14:tracePt t="1510" x="7777163" y="1979613"/>
          <p14:tracePt t="1542" x="7777163" y="1870075"/>
          <p14:tracePt t="1558" x="7777163" y="1778000"/>
          <p14:tracePt t="1579" x="7777163" y="1631950"/>
          <p14:tracePt t="1611" x="7777163" y="1531938"/>
          <p14:tracePt t="1626" x="7785100" y="1504950"/>
          <p14:tracePt t="1645" x="7785100" y="1485900"/>
          <p14:tracePt t="1662" x="7785100" y="1458913"/>
          <p14:tracePt t="1685" x="7794625" y="1412875"/>
          <p14:tracePt t="1720" x="7794625" y="1385888"/>
          <p14:tracePt t="1736" x="7794625" y="1376363"/>
          <p14:tracePt t="1754" x="7794625" y="1358900"/>
          <p14:tracePt t="1770" x="7794625" y="1331913"/>
          <p14:tracePt t="1786" x="7813675" y="1312863"/>
          <p14:tracePt t="1802" x="7831138" y="1312863"/>
          <p14:tracePt t="1820" x="7994650" y="1276350"/>
          <p14:tracePt t="1836" x="8405813" y="1258888"/>
          <p14:tracePt t="1854" x="9107488" y="1258888"/>
          <p14:tracePt t="2407" x="9080500" y="920750"/>
          <p14:tracePt t="2420" x="9070975" y="903288"/>
          <p14:tracePt t="2437" x="9043988" y="866775"/>
          <p14:tracePt t="2452" x="8997950" y="811213"/>
          <p14:tracePt t="2470" x="8988425" y="784225"/>
          <p14:tracePt t="2486" x="8970963" y="757238"/>
          <p14:tracePt t="2504" x="8961438" y="747713"/>
          <p14:tracePt t="2537" x="8961438" y="730250"/>
          <p14:tracePt t="2553" x="8951913" y="701675"/>
          <p14:tracePt t="2572" x="8943975" y="665163"/>
          <p14:tracePt t="2589" x="8934450" y="628650"/>
          <p14:tracePt t="2609" x="8897938" y="601663"/>
          <p14:tracePt t="2628" x="8870950" y="547688"/>
          <p14:tracePt t="2649" x="8851900" y="501650"/>
          <p14:tracePt t="2667" x="8851900" y="465138"/>
          <p14:tracePt t="2686" x="8834438" y="438150"/>
          <p14:tracePt t="2701" x="8824913" y="411163"/>
          <p14:tracePt t="2718" x="8824913" y="392113"/>
          <p14:tracePt t="2735" x="8807450" y="365125"/>
          <p14:tracePt t="2765" x="8788400" y="346075"/>
          <p14:tracePt t="2796" x="8770938" y="328613"/>
          <p14:tracePt t="2810" x="8761413" y="328613"/>
          <p14:tracePt t="2931" x="8734425" y="328613"/>
          <p14:tracePt t="2947" x="8642350" y="328613"/>
          <p14:tracePt t="2964" x="8478838" y="328613"/>
          <p14:tracePt t="2986" x="8132763" y="328613"/>
          <p14:tracePt t="3007" x="7813675" y="328613"/>
          <p14:tracePt t="3024" x="7612063" y="328613"/>
          <p14:tracePt t="3042" x="7466013" y="328613"/>
          <p14:tracePt t="3058" x="7385050" y="328613"/>
          <p14:tracePt t="3076" x="7302500" y="328613"/>
          <p14:tracePt t="3091" x="7248525" y="338138"/>
          <p14:tracePt t="27043" x="5470525" y="674688"/>
          <p14:tracePt t="27058" x="5224463" y="803275"/>
          <p14:tracePt t="27077" x="5022850" y="874713"/>
          <p14:tracePt t="27092" x="4849813" y="966788"/>
          <p14:tracePt t="27114" x="4776788" y="1030288"/>
          <p14:tracePt t="27126" x="4713288" y="1085850"/>
          <p14:tracePt t="27127" x="4640263" y="1158875"/>
          <p14:tracePt t="27144" x="4494213" y="1295400"/>
          <p14:tracePt t="27160" x="4303713" y="1431925"/>
          <p14:tracePt t="27177" x="4111625" y="1550988"/>
          <p14:tracePt t="27194" x="3948113" y="1641475"/>
          <p14:tracePt t="27210" x="3802063" y="1724025"/>
          <p14:tracePt t="27226" x="3719513" y="1760538"/>
          <p14:tracePt t="27242" x="3673475" y="1797050"/>
          <p14:tracePt t="27262" x="3665538" y="1804988"/>
          <p14:tracePt t="27446" x="3673475" y="1787525"/>
          <p14:tracePt t="27459" x="3729038" y="1768475"/>
          <p14:tracePt t="27477" x="3792538" y="1731963"/>
          <p14:tracePt t="27493" x="3856038" y="1724025"/>
          <p14:tracePt t="27511" x="3911600" y="1724025"/>
          <p14:tracePt t="27529" x="3938588" y="1724025"/>
          <p14:tracePt t="27560" x="3948113" y="1724025"/>
          <p14:tracePt t="27618" x="3965575" y="1724025"/>
          <p14:tracePt t="27652" x="3965575" y="1741488"/>
          <p14:tracePt t="27667" x="3965575" y="1751013"/>
          <p14:tracePt t="27685" x="3948113" y="1778000"/>
          <p14:tracePt t="27712" x="3902075" y="1824038"/>
          <p14:tracePt t="27733" x="3875088" y="1841500"/>
          <p14:tracePt t="27751" x="3756025" y="1933575"/>
          <p14:tracePt t="27766" x="3692525" y="1951038"/>
          <p14:tracePt t="27767" x="3629025" y="1987550"/>
          <p14:tracePt t="27784" x="3482975" y="2070100"/>
          <p14:tracePt t="27800" x="3300413" y="2179638"/>
          <p14:tracePt t="27814" x="3208338" y="2206625"/>
          <p14:tracePt t="27828" x="2971800" y="2352675"/>
          <p14:tracePt t="27845" x="2662238" y="2525713"/>
          <p14:tracePt t="27861" x="2379663" y="2708275"/>
          <p14:tracePt t="27877" x="1997075" y="2890838"/>
          <p14:tracePt t="27893" x="1658938" y="3036888"/>
          <p14:tracePt t="27917" x="1239838" y="3246438"/>
          <p14:tracePt t="27930" x="1011238" y="3382963"/>
          <p14:tracePt t="27945" x="893763" y="3455988"/>
          <p14:tracePt t="27965" x="847725" y="3511550"/>
          <p14:tracePt t="27979" x="830263" y="3519488"/>
          <p14:tracePt t="27993" x="820738" y="3529013"/>
          <p14:tracePt t="28027" x="811213" y="3538538"/>
          <p14:tracePt t="28044" x="811213" y="3565525"/>
          <p14:tracePt t="28060" x="793750" y="3592513"/>
          <p14:tracePt t="28077" x="774700" y="3611563"/>
          <p14:tracePt t="28094" x="765175" y="3638550"/>
          <p14:tracePt t="28095" x="765175" y="3648075"/>
          <p14:tracePt t="28130" x="765175" y="3657600"/>
          <p14:tracePt t="28192" x="939800" y="3584575"/>
          <p14:tracePt t="28207" x="1203325" y="3455988"/>
          <p14:tracePt t="28225" x="1631950" y="3192463"/>
          <p14:tracePt t="28242" x="2260600" y="2781300"/>
          <p14:tracePt t="28261" x="2889250" y="2362200"/>
          <p14:tracePt t="28276" x="3490913" y="2079625"/>
          <p14:tracePt t="28293" x="3765550" y="1914525"/>
          <p14:tracePt t="28309" x="3975100" y="1797050"/>
          <p14:tracePt t="28327" x="4102100" y="1741488"/>
          <p14:tracePt t="28343" x="4121150" y="1704975"/>
          <p14:tracePt t="28376" x="4129088" y="1697038"/>
          <p14:tracePt t="28393" x="4138613" y="1687513"/>
          <p14:tracePt t="28410" x="4165600" y="1668463"/>
          <p14:tracePt t="28427" x="4221163" y="1631950"/>
          <p14:tracePt t="28445" x="4248150" y="1631950"/>
          <p14:tracePt t="28461" x="4275138" y="1624013"/>
          <p14:tracePt t="28477" x="4284663" y="1614488"/>
          <p14:tracePt t="28494" x="4294188" y="1614488"/>
          <p14:tracePt t="28722" x="4257675" y="1641475"/>
          <p14:tracePt t="28738" x="4194175" y="1660525"/>
          <p14:tracePt t="28760" x="4075113" y="1714500"/>
          <p14:tracePt t="28775" x="4002088" y="1751013"/>
          <p14:tracePt t="28792" x="3965575" y="1768475"/>
          <p14:tracePt t="28808" x="3956050" y="1778000"/>
          <p14:tracePt t="28827" x="3948113" y="1787525"/>
          <p14:tracePt t="28875" x="3938588" y="1797050"/>
          <p14:tracePt t="29160" x="3938588" y="1814513"/>
          <p14:tracePt t="29180" x="3938588" y="1833563"/>
          <p14:tracePt t="29193" x="3938588" y="1860550"/>
          <p14:tracePt t="29213" x="3929063" y="1870075"/>
          <p14:tracePt t="29243" x="3929063" y="1878013"/>
          <p14:tracePt t="31504" x="3919538" y="1887538"/>
          <p14:tracePt t="31534" x="3911600" y="1897063"/>
          <p14:tracePt t="33755" x="3929063" y="1914525"/>
          <p14:tracePt t="33770" x="4002088" y="1979613"/>
          <p14:tracePt t="33789" x="4065588" y="2033588"/>
          <p14:tracePt t="33806" x="4129088" y="2089150"/>
          <p14:tracePt t="33824" x="4165600" y="2152650"/>
          <p14:tracePt t="33842" x="4238625" y="2216150"/>
          <p14:tracePt t="33859" x="4330700" y="2298700"/>
          <p14:tracePt t="33875" x="4413250" y="2362200"/>
          <p14:tracePt t="33893" x="4540250" y="2444750"/>
          <p14:tracePt t="33909" x="4640263" y="2489200"/>
          <p14:tracePt t="33928" x="4813300" y="2589213"/>
          <p14:tracePt t="33946" x="4922838" y="2654300"/>
          <p14:tracePt t="33961" x="5014913" y="2708275"/>
          <p14:tracePt t="33985" x="5068888" y="2754313"/>
          <p14:tracePt t="34003" x="5122863" y="2790825"/>
          <p14:tracePt t="34018" x="5178425" y="2844800"/>
          <p14:tracePt t="34038" x="5251450" y="2873375"/>
          <p14:tracePt t="34053" x="5368925" y="2954338"/>
          <p14:tracePt t="34071" x="5424488" y="3009900"/>
          <p14:tracePt t="34087" x="5461000" y="3063875"/>
          <p14:tracePt t="34106" x="5478463" y="3100388"/>
          <p14:tracePt t="34138" x="5487988" y="3192463"/>
          <p14:tracePt t="34167" x="5524500" y="3265488"/>
          <p14:tracePt t="34183" x="5524500" y="3302000"/>
          <p14:tracePt t="34200" x="5534025" y="3338513"/>
          <p14:tracePt t="34228" x="5534025" y="3346450"/>
          <p14:tracePt t="34332" x="5534025" y="3355975"/>
          <p14:tracePt t="34345" x="5507038" y="3355975"/>
          <p14:tracePt t="34364" x="5461000" y="3355975"/>
          <p14:tracePt t="34377" x="5368925" y="3355975"/>
          <p14:tracePt t="34393" x="5251450" y="3355975"/>
          <p14:tracePt t="34410" x="5114925" y="3419475"/>
          <p14:tracePt t="34427" x="4968875" y="3465513"/>
          <p14:tracePt t="34444" x="4876800" y="3529013"/>
          <p14:tracePt t="34460" x="4759325" y="3575050"/>
          <p14:tracePt t="34485" x="4695825" y="3621088"/>
          <p14:tracePt t="34500" x="4659313" y="3648075"/>
          <p14:tracePt t="34516" x="4622800" y="3684588"/>
          <p14:tracePt t="34534" x="4576763" y="3702050"/>
          <p14:tracePt t="34549" x="4440238" y="3748088"/>
          <p14:tracePt t="34568" x="4165600" y="3857625"/>
          <p14:tracePt t="34583" x="3975100" y="3903663"/>
          <p14:tracePt t="34600" x="3838575" y="3930650"/>
          <p14:tracePt t="34633" x="3636963" y="3948113"/>
          <p14:tracePt t="34649" x="3563938" y="3948113"/>
          <p14:tracePt t="34667" x="3482975" y="3957638"/>
          <p14:tracePt t="34682" x="3400425" y="3957638"/>
          <p14:tracePt t="34700" x="3217863" y="3957638"/>
          <p14:tracePt t="34716" x="2998788" y="3957638"/>
          <p14:tracePt t="34734" x="2762250" y="3957638"/>
          <p14:tracePt t="34753" x="2589213" y="3957638"/>
          <p14:tracePt t="34768" x="2516188" y="3976688"/>
          <p14:tracePt t="34785" x="2433638" y="3994150"/>
          <p14:tracePt t="34799" x="2379663" y="4003675"/>
          <p14:tracePt t="34813" x="2360613" y="4013200"/>
          <p14:tracePt t="34846" x="2270125" y="4040188"/>
          <p14:tracePt t="34861" x="2233613" y="4040188"/>
          <p14:tracePt t="34878" x="2233613" y="4049713"/>
          <p14:tracePt t="35051" x="2224088" y="4049713"/>
          <p14:tracePt t="35066" x="2197100" y="4049713"/>
          <p14:tracePt t="35082" x="2170113" y="4049713"/>
          <p14:tracePt t="35097" x="2151063" y="4049713"/>
          <p14:tracePt t="35111" x="2106613" y="4049713"/>
          <p14:tracePt t="35132" x="2070100" y="4049713"/>
          <p14:tracePt t="35146" x="2041525" y="4049713"/>
          <p14:tracePt t="35160" x="2014538" y="4049713"/>
          <p14:tracePt t="35191" x="1968500" y="4049713"/>
          <p14:tracePt t="35229" x="1951038" y="4040188"/>
          <p14:tracePt t="35244" x="1951038" y="4021138"/>
          <p14:tracePt t="35260" x="1951038" y="3984625"/>
          <p14:tracePt t="35285" x="1951038" y="3911600"/>
          <p14:tracePt t="35315" x="2005013" y="3803650"/>
          <p14:tracePt t="35327" x="2051050" y="3767138"/>
          <p14:tracePt t="35344" x="2124075" y="3730625"/>
          <p14:tracePt t="35360" x="2197100" y="3694113"/>
          <p14:tracePt t="35377" x="2297113" y="3694113"/>
          <p14:tracePt t="35395" x="2406650" y="3694113"/>
          <p14:tracePt t="35411" x="2489200" y="3694113"/>
          <p14:tracePt t="35436" x="2589213" y="3694113"/>
          <p14:tracePt t="35453" x="2616200" y="3702050"/>
          <p14:tracePt t="35467" x="2616200" y="3711575"/>
          <p14:tracePt t="35483" x="2616200" y="3757613"/>
          <p14:tracePt t="35499" x="2616200" y="3821113"/>
          <p14:tracePt t="35513" x="2616200" y="3867150"/>
          <p14:tracePt t="35528" x="2616200" y="3884613"/>
          <p14:tracePt t="35543" x="2606675" y="3921125"/>
          <p14:tracePt t="35560" x="2589213" y="3948113"/>
          <p14:tracePt t="35576" x="2562225" y="3967163"/>
          <p14:tracePt t="35593" x="2525713" y="3976688"/>
          <p14:tracePt t="35609" x="2452688" y="3984625"/>
          <p14:tracePt t="35627" x="2370138" y="3984625"/>
          <p14:tracePt t="35642" x="2324100" y="4013200"/>
          <p14:tracePt t="35659" x="2306638" y="4013200"/>
          <p14:tracePt t="35684" x="2287588" y="4013200"/>
          <p14:tracePt t="35698" x="2279650" y="4013200"/>
          <p14:tracePt t="36265" x="2233613" y="4013200"/>
          <p14:tracePt t="36280" x="2224088" y="4013200"/>
          <p14:tracePt t="36296" x="2187575" y="4021138"/>
          <p14:tracePt t="36314" x="2160588" y="4021138"/>
          <p14:tracePt t="36328" x="2151063" y="4021138"/>
          <p14:tracePt t="36462" x="2179638" y="3976688"/>
          <p14:tracePt t="36478" x="2243138" y="3911600"/>
          <p14:tracePt t="36479" x="2270125" y="3894138"/>
          <p14:tracePt t="36494" x="2316163" y="3884613"/>
          <p14:tracePt t="36510" x="2433638" y="3840163"/>
          <p14:tracePt t="36528" x="2579688" y="3803650"/>
          <p14:tracePt t="36545" x="2635250" y="3803650"/>
          <p14:tracePt t="36561" x="2698750" y="3803650"/>
          <p14:tracePt t="36580" x="2735263" y="3803650"/>
          <p14:tracePt t="36596" x="2771775" y="3803650"/>
          <p14:tracePt t="36613" x="2817813" y="3811588"/>
          <p14:tracePt t="36628" x="2889250" y="3840163"/>
          <p14:tracePt t="36643" x="2935288" y="3848100"/>
          <p14:tracePt t="36659" x="3063875" y="3867150"/>
          <p14:tracePt t="36676" x="3309938" y="3894138"/>
          <p14:tracePt t="36693" x="3636963" y="3940175"/>
          <p14:tracePt t="36708" x="4038600" y="3957638"/>
          <p14:tracePt t="36730" x="4722813" y="3957638"/>
          <p14:tracePt t="36759" x="5324475" y="3957638"/>
          <p14:tracePt t="36775" x="5378450" y="3957638"/>
          <p14:tracePt t="36890" x="5387975" y="3957638"/>
          <p14:tracePt t="36972" x="5424488" y="3957638"/>
          <p14:tracePt t="36987" x="5470525" y="3957638"/>
          <p14:tracePt t="37005" x="5551488" y="3957638"/>
          <p14:tracePt t="37020" x="5607050" y="3957638"/>
          <p14:tracePt t="37037" x="5670550" y="3957638"/>
          <p14:tracePt t="37052" x="5761038" y="3957638"/>
          <p14:tracePt t="37067" x="5834063" y="3957638"/>
          <p14:tracePt t="37082" x="5880100" y="3984625"/>
          <p14:tracePt t="37140" x="5880100" y="3994150"/>
          <p14:tracePt t="37156" x="5880100" y="4030663"/>
          <p14:tracePt t="37174" x="5862638" y="4040188"/>
          <p14:tracePt t="37188" x="5816600" y="4076700"/>
          <p14:tracePt t="37206" x="5789613" y="4094163"/>
          <p14:tracePt t="37221" x="5770563" y="4122738"/>
          <p14:tracePt t="37239" x="5724525" y="4159250"/>
          <p14:tracePt t="37254" x="5716588" y="4167188"/>
          <p14:tracePt t="37255" x="5707063" y="4167188"/>
          <p14:tracePt t="37273" x="5653088" y="4167188"/>
          <p14:tracePt t="37289" x="5597525" y="4167188"/>
          <p14:tracePt t="37306" x="5478463" y="4176713"/>
          <p14:tracePt t="37321" x="5387975" y="4176713"/>
          <p14:tracePt t="37340" x="5314950" y="4176713"/>
          <p14:tracePt t="37372" x="5187950" y="4176713"/>
          <p14:tracePt t="37387" x="5141913" y="4176713"/>
          <p14:tracePt t="37404" x="5122863" y="4176713"/>
          <p14:tracePt t="37420" x="5105400" y="4176713"/>
          <p14:tracePt t="37438" x="5095875" y="4176713"/>
          <p14:tracePt t="37454" x="5086350" y="4176713"/>
          <p14:tracePt t="37474" x="5068888" y="4159250"/>
          <p14:tracePt t="37491" x="5059363" y="4140200"/>
          <p14:tracePt t="37508" x="5049838" y="4140200"/>
          <p14:tracePt t="37524" x="5032375" y="4122738"/>
          <p14:tracePt t="37543" x="5014913" y="4076700"/>
          <p14:tracePt t="37559" x="5014913" y="4040188"/>
          <p14:tracePt t="37576" x="5022850" y="4003675"/>
          <p14:tracePt t="37593" x="5068888" y="3948113"/>
          <p14:tracePt t="37631" x="5324475" y="3848100"/>
          <p14:tracePt t="37644" x="5351463" y="3840163"/>
          <p14:tracePt t="37660" x="5451475" y="3803650"/>
          <p14:tracePt t="37677" x="5514975" y="3794125"/>
          <p14:tracePt t="37694" x="5580063" y="3794125"/>
          <p14:tracePt t="37710" x="5607050" y="3794125"/>
          <p14:tracePt t="37711" x="5634038" y="3794125"/>
          <p14:tracePt t="37727" x="5653088" y="3794125"/>
          <p14:tracePt t="37744" x="5670550" y="3794125"/>
          <p14:tracePt t="37762" x="5680075" y="3794125"/>
          <p14:tracePt t="37781" x="5680075" y="3840163"/>
          <p14:tracePt t="37795" x="5670550" y="3903663"/>
          <p14:tracePt t="37812" x="5653088" y="3948113"/>
          <p14:tracePt t="37827" x="5624513" y="3984625"/>
          <p14:tracePt t="37844" x="5588000" y="4021138"/>
          <p14:tracePt t="37860" x="5570538" y="4030663"/>
          <p14:tracePt t="37880" x="5524500" y="4067175"/>
          <p14:tracePt t="37895" x="5487988" y="4103688"/>
          <p14:tracePt t="37911" x="5424488" y="4130675"/>
          <p14:tracePt t="37926" x="5368925" y="4140200"/>
          <p14:tracePt t="37948" x="5168900" y="4195763"/>
          <p14:tracePt t="37964" x="5049838" y="4203700"/>
          <p14:tracePt t="37979" x="4968875" y="4213225"/>
          <p14:tracePt t="37993" x="4913313" y="4249738"/>
          <p14:tracePt t="38024" x="4895850" y="4249738"/>
          <p14:tracePt t="38320" x="4913313" y="4240213"/>
          <p14:tracePt t="38335" x="4932363" y="4232275"/>
          <p14:tracePt t="38353" x="4968875" y="4213225"/>
          <p14:tracePt t="38369" x="5014913" y="4176713"/>
          <p14:tracePt t="38386" x="5059363" y="4149725"/>
          <p14:tracePt t="38402" x="5122863" y="4113213"/>
          <p14:tracePt t="38421" x="5187950" y="4076700"/>
          <p14:tracePt t="38436" x="5232400" y="4049713"/>
          <p14:tracePt t="38453" x="5278438" y="4030663"/>
          <p14:tracePt t="38470" x="5305425" y="4003675"/>
          <p14:tracePt t="38503" x="5314950" y="3994150"/>
          <p14:tracePt t="38573" x="5324475" y="3976688"/>
          <p14:tracePt t="38588" x="5334000" y="3957638"/>
          <p14:tracePt t="38608" x="5351463" y="3940175"/>
          <p14:tracePt t="38624" x="5360988" y="3940175"/>
          <p14:tracePt t="38640" x="5397500" y="3940175"/>
          <p14:tracePt t="38656" x="5507038" y="3940175"/>
          <p14:tracePt t="38675" x="5716588" y="3894138"/>
          <p14:tracePt t="38689" x="5989638" y="3857625"/>
          <p14:tracePt t="38706" x="6291263" y="3811588"/>
          <p14:tracePt t="38723" x="6681788" y="3711575"/>
          <p14:tracePt t="38740" x="7212013" y="3565525"/>
          <p14:tracePt t="38755" x="7777163" y="3392488"/>
          <p14:tracePt t="38773" x="8150225" y="3309938"/>
          <p14:tracePt t="38788" x="8378825" y="3282950"/>
          <p14:tracePt t="38807" x="8761413" y="3273425"/>
          <p14:tracePt t="38825" x="8924925" y="3273425"/>
          <p14:tracePt t="38843" x="9090025" y="327342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a:t>Basic Protocol</a:t>
            </a:r>
            <a:r>
              <a:rPr lang="ja-JP" altLang="en-US"/>
              <a:t>（</a:t>
            </a:r>
            <a:r>
              <a:rPr lang="en-US" altLang="ja-JP"/>
              <a:t>A PU writes the data</a:t>
            </a:r>
            <a:r>
              <a:rPr lang="ja-JP" altLang="en-US"/>
              <a:t>）</a:t>
            </a:r>
          </a:p>
        </p:txBody>
      </p:sp>
      <p:sp>
        <p:nvSpPr>
          <p:cNvPr id="3481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482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2000">
              <a:latin typeface="HGS創英角ｺﾞｼｯｸUB" panose="020B0900000000000000" pitchFamily="50" charset="-128"/>
              <a:ea typeface="HGS創英角ｺﾞｼｯｸUB" panose="020B0900000000000000" pitchFamily="50" charset="-128"/>
            </a:endParaRPr>
          </a:p>
        </p:txBody>
      </p:sp>
      <p:sp>
        <p:nvSpPr>
          <p:cNvPr id="3482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4824" name="Group 8"/>
          <p:cNvGrpSpPr>
            <a:grpSpLocks/>
          </p:cNvGrpSpPr>
          <p:nvPr/>
        </p:nvGrpSpPr>
        <p:grpSpPr bwMode="auto">
          <a:xfrm>
            <a:off x="4876800" y="3048000"/>
            <a:ext cx="762000" cy="2514600"/>
            <a:chOff x="672" y="2208"/>
            <a:chExt cx="480" cy="1584"/>
          </a:xfrm>
        </p:grpSpPr>
        <p:sp>
          <p:nvSpPr>
            <p:cNvPr id="34855"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4856"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4857"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8"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25" name="Group 13"/>
          <p:cNvGrpSpPr>
            <a:grpSpLocks/>
          </p:cNvGrpSpPr>
          <p:nvPr/>
        </p:nvGrpSpPr>
        <p:grpSpPr bwMode="auto">
          <a:xfrm>
            <a:off x="3429000" y="3048000"/>
            <a:ext cx="762000" cy="2514600"/>
            <a:chOff x="672" y="2208"/>
            <a:chExt cx="480" cy="1584"/>
          </a:xfrm>
        </p:grpSpPr>
        <p:sp>
          <p:nvSpPr>
            <p:cNvPr id="34851"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4852"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4853"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4"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4826" name="Group 18"/>
          <p:cNvGrpSpPr>
            <a:grpSpLocks/>
          </p:cNvGrpSpPr>
          <p:nvPr/>
        </p:nvGrpSpPr>
        <p:grpSpPr bwMode="auto">
          <a:xfrm>
            <a:off x="6324600" y="3048000"/>
            <a:ext cx="762000" cy="2514600"/>
            <a:chOff x="672" y="2208"/>
            <a:chExt cx="480" cy="1584"/>
          </a:xfrm>
        </p:grpSpPr>
        <p:sp>
          <p:nvSpPr>
            <p:cNvPr id="34847"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4848"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4849"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50"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482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4828"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482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4830" name="Group 26"/>
          <p:cNvGrpSpPr>
            <a:grpSpLocks/>
          </p:cNvGrpSpPr>
          <p:nvPr/>
        </p:nvGrpSpPr>
        <p:grpSpPr bwMode="auto">
          <a:xfrm>
            <a:off x="1219200" y="3336925"/>
            <a:ext cx="962025" cy="633413"/>
            <a:chOff x="806" y="2078"/>
            <a:chExt cx="606" cy="399"/>
          </a:xfrm>
        </p:grpSpPr>
        <p:sp>
          <p:nvSpPr>
            <p:cNvPr id="34845"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4846"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1149" name="Text Box 29"/>
          <p:cNvSpPr txBox="1">
            <a:spLocks noChangeArrowheads="1"/>
          </p:cNvSpPr>
          <p:nvPr/>
        </p:nvSpPr>
        <p:spPr bwMode="auto">
          <a:xfrm>
            <a:off x="2534444" y="3742191"/>
            <a:ext cx="25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HGS創英角ｺﾞｼｯｸUB" panose="020B0900000000000000" pitchFamily="50" charset="-128"/>
                <a:ea typeface="HGS創英角ｺﾞｼｯｸUB" panose="020B0900000000000000" pitchFamily="50" charset="-128"/>
              </a:rPr>
              <a:t>I</a:t>
            </a:r>
          </a:p>
        </p:txBody>
      </p:sp>
      <p:grpSp>
        <p:nvGrpSpPr>
          <p:cNvPr id="6" name="Group 30"/>
          <p:cNvGrpSpPr>
            <a:grpSpLocks/>
          </p:cNvGrpSpPr>
          <p:nvPr/>
        </p:nvGrpSpPr>
        <p:grpSpPr bwMode="auto">
          <a:xfrm>
            <a:off x="2514600" y="2895600"/>
            <a:ext cx="2895600" cy="762000"/>
            <a:chOff x="1584" y="1824"/>
            <a:chExt cx="1824" cy="480"/>
          </a:xfrm>
        </p:grpSpPr>
        <p:grpSp>
          <p:nvGrpSpPr>
            <p:cNvPr id="34840" name="Group 31"/>
            <p:cNvGrpSpPr>
              <a:grpSpLocks/>
            </p:cNvGrpSpPr>
            <p:nvPr/>
          </p:nvGrpSpPr>
          <p:grpSpPr bwMode="auto">
            <a:xfrm>
              <a:off x="1584" y="1824"/>
              <a:ext cx="1824" cy="480"/>
              <a:chOff x="1584" y="1824"/>
              <a:chExt cx="1824" cy="480"/>
            </a:xfrm>
          </p:grpSpPr>
          <p:sp>
            <p:nvSpPr>
              <p:cNvPr id="34842" name="Line 32"/>
              <p:cNvSpPr>
                <a:spLocks noChangeShapeType="1"/>
              </p:cNvSpPr>
              <p:nvPr/>
            </p:nvSpPr>
            <p:spPr bwMode="auto">
              <a:xfrm flipV="1">
                <a:off x="3408" y="1824"/>
                <a:ext cx="0" cy="24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3" name="Line 33"/>
              <p:cNvSpPr>
                <a:spLocks noChangeShapeType="1"/>
              </p:cNvSpPr>
              <p:nvPr/>
            </p:nvSpPr>
            <p:spPr bwMode="auto">
              <a:xfrm flipH="1">
                <a:off x="1584" y="1824"/>
                <a:ext cx="182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44" name="Line 34"/>
              <p:cNvSpPr>
                <a:spLocks noChangeShapeType="1"/>
              </p:cNvSpPr>
              <p:nvPr/>
            </p:nvSpPr>
            <p:spPr bwMode="auto">
              <a:xfrm>
                <a:off x="1584" y="1824"/>
                <a:ext cx="0" cy="4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4841" name="Text Box 35"/>
            <p:cNvSpPr txBox="1">
              <a:spLocks noChangeArrowheads="1"/>
            </p:cNvSpPr>
            <p:nvPr/>
          </p:nvSpPr>
          <p:spPr bwMode="auto">
            <a:xfrm>
              <a:off x="1718" y="1850"/>
              <a:ext cx="15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Invalidation signal</a:t>
              </a:r>
            </a:p>
          </p:txBody>
        </p:sp>
      </p:grpSp>
      <p:sp>
        <p:nvSpPr>
          <p:cNvPr id="261156" name="Text Box 36"/>
          <p:cNvSpPr txBox="1">
            <a:spLocks noChangeArrowheads="1"/>
          </p:cNvSpPr>
          <p:nvPr/>
        </p:nvSpPr>
        <p:spPr bwMode="auto">
          <a:xfrm>
            <a:off x="1947636" y="3801671"/>
            <a:ext cx="6078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solidFill>
                  <a:srgbClr val="0066FF"/>
                </a:solidFill>
                <a:latin typeface="HGP創英角ｺﾞｼｯｸUB" panose="020B0900000000000000" pitchFamily="50" charset="-128"/>
                <a:ea typeface="HGP創英角ｺﾞｼｯｸUB" panose="020B0900000000000000" pitchFamily="50" charset="-128"/>
              </a:rPr>
              <a:t>C</a:t>
            </a:r>
            <a:r>
              <a:rPr lang="ja-JP" altLang="en-US" sz="2000" dirty="0">
                <a:solidFill>
                  <a:srgbClr val="0066FF"/>
                </a:solidFill>
                <a:latin typeface="HGP創英角ｺﾞｼｯｸUB" panose="020B0900000000000000" pitchFamily="50" charset="-128"/>
                <a:ea typeface="HGP創英角ｺﾞｼｯｸUB" panose="020B0900000000000000" pitchFamily="50" charset="-128"/>
              </a:rPr>
              <a:t>→</a:t>
            </a:r>
            <a:endParaRPr lang="en-US" altLang="ja-JP" sz="2000" dirty="0">
              <a:solidFill>
                <a:srgbClr val="0066FF"/>
              </a:solidFill>
              <a:latin typeface="HGP創英角ｺﾞｼｯｸUB" panose="020B0900000000000000" pitchFamily="50" charset="-128"/>
              <a:ea typeface="HGP創英角ｺﾞｼｯｸUB" panose="020B0900000000000000" pitchFamily="50" charset="-128"/>
            </a:endParaRPr>
          </a:p>
        </p:txBody>
      </p:sp>
      <p:sp>
        <p:nvSpPr>
          <p:cNvPr id="261157" name="Text Box 37"/>
          <p:cNvSpPr txBox="1">
            <a:spLocks noChangeArrowheads="1"/>
          </p:cNvSpPr>
          <p:nvPr/>
        </p:nvSpPr>
        <p:spPr bwMode="auto">
          <a:xfrm>
            <a:off x="4876800" y="3762150"/>
            <a:ext cx="6078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solidFill>
                  <a:srgbClr val="0066FF"/>
                </a:solidFill>
                <a:latin typeface="HGP創英角ｺﾞｼｯｸUB" panose="020B0900000000000000" pitchFamily="50" charset="-128"/>
                <a:ea typeface="HGP創英角ｺﾞｼｯｸUB" panose="020B0900000000000000" pitchFamily="50" charset="-128"/>
              </a:rPr>
              <a:t>C</a:t>
            </a:r>
            <a:r>
              <a:rPr lang="ja-JP" altLang="en-US" sz="2000" dirty="0">
                <a:solidFill>
                  <a:srgbClr val="0066FF"/>
                </a:solidFill>
                <a:latin typeface="HGP創英角ｺﾞｼｯｸUB" panose="020B0900000000000000" pitchFamily="50" charset="-128"/>
                <a:ea typeface="HGP創英角ｺﾞｼｯｸUB" panose="020B0900000000000000" pitchFamily="50" charset="-128"/>
              </a:rPr>
              <a:t>→</a:t>
            </a:r>
            <a:endParaRPr lang="en-US" altLang="ja-JP" sz="2000" dirty="0">
              <a:solidFill>
                <a:srgbClr val="0066FF"/>
              </a:solidFill>
              <a:latin typeface="HGP創英角ｺﾞｼｯｸUB" panose="020B0900000000000000" pitchFamily="50" charset="-128"/>
              <a:ea typeface="HGP創英角ｺﾞｼｯｸUB" panose="020B0900000000000000" pitchFamily="50" charset="-128"/>
            </a:endParaRPr>
          </a:p>
        </p:txBody>
      </p:sp>
      <p:grpSp>
        <p:nvGrpSpPr>
          <p:cNvPr id="8" name="Group 38"/>
          <p:cNvGrpSpPr>
            <a:grpSpLocks/>
          </p:cNvGrpSpPr>
          <p:nvPr/>
        </p:nvGrpSpPr>
        <p:grpSpPr bwMode="auto">
          <a:xfrm>
            <a:off x="5562600" y="4343400"/>
            <a:ext cx="787400" cy="533400"/>
            <a:chOff x="3504" y="2736"/>
            <a:chExt cx="496" cy="336"/>
          </a:xfrm>
        </p:grpSpPr>
        <p:sp>
          <p:nvSpPr>
            <p:cNvPr id="34838" name="Line 39"/>
            <p:cNvSpPr>
              <a:spLocks noChangeShapeType="1"/>
            </p:cNvSpPr>
            <p:nvPr/>
          </p:nvSpPr>
          <p:spPr bwMode="auto">
            <a:xfrm flipV="1">
              <a:off x="3504" y="2736"/>
              <a:ext cx="0" cy="33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9" name="Text Box 40"/>
            <p:cNvSpPr txBox="1">
              <a:spLocks noChangeArrowheads="1"/>
            </p:cNvSpPr>
            <p:nvPr/>
          </p:nvSpPr>
          <p:spPr bwMode="auto">
            <a:xfrm>
              <a:off x="3548" y="2807"/>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Write</a:t>
              </a:r>
            </a:p>
          </p:txBody>
        </p:sp>
      </p:grpSp>
      <p:sp>
        <p:nvSpPr>
          <p:cNvPr id="261161" name="Text Box 41"/>
          <p:cNvSpPr txBox="1">
            <a:spLocks noChangeArrowheads="1"/>
          </p:cNvSpPr>
          <p:nvPr/>
        </p:nvSpPr>
        <p:spPr bwMode="auto">
          <a:xfrm>
            <a:off x="5410200" y="3714750"/>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400">
                <a:solidFill>
                  <a:srgbClr val="CC0000"/>
                </a:solidFill>
                <a:latin typeface="HGP創英角ｺﾞｼｯｸUB" panose="020B0900000000000000" pitchFamily="50" charset="-128"/>
                <a:ea typeface="HGP創英角ｺﾞｼｯｸUB" panose="020B0900000000000000" pitchFamily="50" charset="-128"/>
              </a:rPr>
              <a:t>D</a:t>
            </a:r>
          </a:p>
        </p:txBody>
      </p:sp>
      <p:sp>
        <p:nvSpPr>
          <p:cNvPr id="261162" name="Text Box 42"/>
          <p:cNvSpPr txBox="1">
            <a:spLocks noChangeArrowheads="1"/>
          </p:cNvSpPr>
          <p:nvPr/>
        </p:nvSpPr>
        <p:spPr bwMode="auto">
          <a:xfrm>
            <a:off x="2392363" y="5753100"/>
            <a:ext cx="502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Invalidation signal: address only transaction</a:t>
            </a:r>
          </a:p>
        </p:txBody>
      </p:sp>
      <p:pic>
        <p:nvPicPr>
          <p:cNvPr id="2" name="オーディオ 1">
            <a:hlinkClick r:id="" action="ppaction://media"/>
            <a:extLst>
              <a:ext uri="{FF2B5EF4-FFF2-40B4-BE49-F238E27FC236}">
                <a16:creationId xmlns:a16="http://schemas.microsoft.com/office/drawing/2014/main" id="{B4A6CA70-2DB3-416F-9591-32D61F8399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653"/>
    </mc:Choice>
    <mc:Fallback>
      <p:transition spd="slow" advTm="6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1" x="8588375" y="2954338"/>
          <p14:tracePt t="763" x="8104188" y="2817813"/>
          <p14:tracePt t="780" x="7804150" y="2727325"/>
          <p14:tracePt t="811" x="7402513" y="2608263"/>
          <p14:tracePt t="826" x="7356475" y="2598738"/>
          <p14:tracePt t="827" x="7312025" y="2571750"/>
          <p14:tracePt t="845" x="7265988" y="2554288"/>
          <p14:tracePt t="859" x="7219950" y="2525713"/>
          <p14:tracePt t="879" x="7165975" y="2489200"/>
          <p14:tracePt t="894" x="7102475" y="2452688"/>
          <p14:tracePt t="903" x="7056438" y="2416175"/>
          <p14:tracePt t="921" x="6956425" y="2379663"/>
          <p14:tracePt t="939" x="6837363" y="2343150"/>
          <p14:tracePt t="955" x="6764338" y="2306638"/>
          <p14:tracePt t="973" x="6727825" y="2298700"/>
          <p14:tracePt t="989" x="6727825" y="2289175"/>
          <p14:tracePt t="1010" x="6710363" y="2279650"/>
          <p14:tracePt t="1025" x="6700838" y="2279650"/>
          <p14:tracePt t="1056" x="6700838" y="2270125"/>
          <p14:tracePt t="1268" x="6664325" y="2316163"/>
          <p14:tracePt t="1285" x="6618288" y="2379663"/>
          <p14:tracePt t="1299" x="6537325" y="2489200"/>
          <p14:tracePt t="1315" x="6481763" y="2554288"/>
          <p14:tracePt t="1315" x="6418263" y="2608263"/>
          <p14:tracePt t="1332" x="6254750" y="2717800"/>
          <p14:tracePt t="1348" x="5943600" y="2900363"/>
          <p14:tracePt t="1365" x="5697538" y="3017838"/>
          <p14:tracePt t="1381" x="5405438" y="3173413"/>
          <p14:tracePt t="1398" x="5159375" y="3273425"/>
          <p14:tracePt t="1431" x="4859338" y="3411538"/>
          <p14:tracePt t="1447" x="4749800" y="3455988"/>
          <p14:tracePt t="1463" x="4713288" y="3482975"/>
          <p14:tracePt t="1483" x="4695825" y="3502025"/>
          <p14:tracePt t="1484" x="4695825" y="3511550"/>
          <p14:tracePt t="1505" x="4659313" y="3556000"/>
          <p14:tracePt t="1525" x="4640263" y="3575050"/>
          <p14:tracePt t="1541" x="4613275" y="3602038"/>
          <p14:tracePt t="1557" x="4576763" y="3621088"/>
          <p14:tracePt t="1577" x="4549775" y="3648075"/>
          <p14:tracePt t="1592" x="4521200" y="3665538"/>
          <p14:tracePt t="1610" x="4476750" y="3702050"/>
          <p14:tracePt t="1629" x="4376738" y="3757613"/>
          <p14:tracePt t="1645" x="4284663" y="3811588"/>
          <p14:tracePt t="1660" x="4211638" y="3840163"/>
          <p14:tracePt t="1677" x="4121150" y="3875088"/>
          <p14:tracePt t="1692" x="4065588" y="3911600"/>
          <p14:tracePt t="1713" x="4011613" y="3957638"/>
          <p14:tracePt t="1727" x="3938588" y="3994150"/>
          <p14:tracePt t="1744" x="3856038" y="4067175"/>
          <p14:tracePt t="1762" x="3783013" y="4122738"/>
          <p14:tracePt t="1763" x="3719513" y="4159250"/>
          <p14:tracePt t="1779" x="3619500" y="4232275"/>
          <p14:tracePt t="1796" x="3546475" y="4295775"/>
          <p14:tracePt t="1813" x="3490913" y="4332288"/>
          <p14:tracePt t="1830" x="3446463" y="4413250"/>
          <p14:tracePt t="1845" x="3436938" y="4432300"/>
          <p14:tracePt t="1866" x="3409950" y="4449763"/>
          <p14:tracePt t="1867" x="3400425" y="4459288"/>
          <p14:tracePt t="1885" x="3373438" y="4486275"/>
          <p14:tracePt t="1912" x="3346450" y="4532313"/>
          <p14:tracePt t="1930" x="3317875" y="4568825"/>
          <p14:tracePt t="1931" x="3309938" y="4587875"/>
          <p14:tracePt t="1964" x="3208338" y="4668838"/>
          <p14:tracePt t="1978" x="3190875" y="4687888"/>
          <p14:tracePt t="1996" x="3163888" y="4732338"/>
          <p14:tracePt t="2013" x="3136900" y="4768850"/>
          <p14:tracePt t="2031" x="3127375" y="4778375"/>
          <p14:tracePt t="2048" x="3127375" y="4797425"/>
          <p14:tracePt t="2062" x="3127375" y="4805363"/>
          <p14:tracePt t="2081" x="3127375" y="4824413"/>
          <p14:tracePt t="2094" x="3117850" y="4870450"/>
          <p14:tracePt t="2112" x="3100388" y="4897438"/>
          <p14:tracePt t="2130" x="3100388" y="4924425"/>
          <p14:tracePt t="2148" x="3090863" y="4943475"/>
          <p14:tracePt t="2177" x="3081338" y="4960938"/>
          <p14:tracePt t="2192" x="3071813" y="4979988"/>
          <p14:tracePt t="2211" x="3063875" y="4987925"/>
          <p14:tracePt t="2734" x="3044825" y="5006975"/>
          <p14:tracePt t="2749" x="3035300" y="5016500"/>
          <p14:tracePt t="2766" x="3008313" y="5033963"/>
          <p14:tracePt t="2781" x="2990850" y="5053013"/>
          <p14:tracePt t="2796" x="2971800" y="5060950"/>
          <p14:tracePt t="2816" x="2962275" y="5070475"/>
          <p14:tracePt t="2919" x="2954338" y="5070475"/>
          <p14:tracePt t="2977" x="2944813" y="5070475"/>
          <p14:tracePt t="2995" x="2925763" y="5070475"/>
          <p14:tracePt t="3015" x="2917825" y="5070475"/>
          <p14:tracePt t="3032" x="2898775" y="5070475"/>
          <p14:tracePt t="3048" x="2889250" y="5070475"/>
          <p14:tracePt t="3079" x="2862263" y="5070475"/>
          <p14:tracePt t="3105" x="2817813" y="5070475"/>
          <p14:tracePt t="3128" x="2808288" y="5089525"/>
          <p14:tracePt t="3146" x="2789238" y="5097463"/>
          <p14:tracePt t="3162" x="2762250" y="5106988"/>
          <p14:tracePt t="3195" x="2744788" y="5116513"/>
          <p14:tracePt t="3211" x="2735263" y="5133975"/>
          <p14:tracePt t="3246" x="2725738" y="5133975"/>
          <p14:tracePt t="3293" x="2716213" y="5143500"/>
          <p14:tracePt t="3707" x="2698750" y="5143500"/>
          <p14:tracePt t="3737" x="2689225" y="5143500"/>
          <p14:tracePt t="3784" x="2679700" y="5143500"/>
          <p14:tracePt t="3797" x="2662238" y="5143500"/>
          <p14:tracePt t="3996" x="2625725" y="5143500"/>
          <p14:tracePt t="4093" x="2589213" y="5133975"/>
          <p14:tracePt t="4125" x="2570163" y="5133975"/>
          <p14:tracePt t="4139" x="2543175" y="5133975"/>
          <p14:tracePt t="4160" x="2525713" y="5126038"/>
          <p14:tracePt t="4210" x="2506663" y="5126038"/>
          <p14:tracePt t="4211" x="2498725" y="5126038"/>
          <p14:tracePt t="4244" x="2498725" y="5133975"/>
          <p14:tracePt t="4260" x="2489200" y="5133975"/>
          <p14:tracePt t="4291" x="2479675" y="5133975"/>
          <p14:tracePt t="4307" x="2470150" y="5133975"/>
          <p14:tracePt t="4329" x="2443163" y="5133975"/>
          <p14:tracePt t="4342" x="2433638" y="5133975"/>
          <p14:tracePt t="4372" x="2406650" y="5133975"/>
          <p14:tracePt t="4386" x="2397125" y="5133975"/>
          <p14:tracePt t="4387" x="2389188" y="5143500"/>
          <p14:tracePt t="5172" x="2379663" y="5143500"/>
          <p14:tracePt t="5217" x="2379663" y="5133975"/>
          <p14:tracePt t="5565" x="2370138" y="5133975"/>
          <p14:tracePt t="5762" x="2360613" y="5133975"/>
          <p14:tracePt t="5763" x="2343150" y="5126038"/>
          <p14:tracePt t="5779" x="2324100" y="5116513"/>
          <p14:tracePt t="6034" x="2316163" y="5116513"/>
          <p14:tracePt t="6054" x="2306638" y="5116513"/>
          <p14:tracePt t="6136" x="2287588" y="5116513"/>
          <p14:tracePt t="6193" x="2279650" y="5116513"/>
          <p14:tracePt t="6208" x="2270125" y="5116513"/>
          <p14:tracePt t="6226" x="2243138" y="5116513"/>
          <p14:tracePt t="6261" x="2206625" y="5116513"/>
          <p14:tracePt t="6277" x="2197100" y="5116513"/>
          <p14:tracePt t="6345" x="2187575" y="5116513"/>
          <p14:tracePt t="6361" x="2179638" y="5106988"/>
          <p14:tracePt t="6392" x="2179638" y="5097463"/>
          <p14:tracePt t="6408" x="2170113" y="5097463"/>
          <p14:tracePt t="6429" x="2143125" y="5089525"/>
          <p14:tracePt t="6444" x="2097088" y="5060950"/>
          <p14:tracePt t="6463" x="2041525" y="5033963"/>
          <p14:tracePt t="6478" x="2005013" y="4979988"/>
          <p14:tracePt t="6494" x="1968500" y="4943475"/>
          <p14:tracePt t="6511" x="1941513" y="4887913"/>
          <p14:tracePt t="6526" x="1905000" y="4851400"/>
          <p14:tracePt t="6544" x="1895475" y="4805363"/>
          <p14:tracePt t="6560" x="1895475" y="4732338"/>
          <p14:tracePt t="6577" x="1895475" y="4641850"/>
          <p14:tracePt t="6593" x="1841500" y="4532313"/>
          <p14:tracePt t="6608" x="1795463" y="4459288"/>
          <p14:tracePt t="6626" x="1741488" y="4359275"/>
          <p14:tracePt t="6640" x="1741488" y="4322763"/>
          <p14:tracePt t="6659" x="1741488" y="4268788"/>
          <p14:tracePt t="6676" x="1741488" y="4222750"/>
          <p14:tracePt t="6694" x="1741488" y="4176713"/>
          <p14:tracePt t="6710" x="1741488" y="4130675"/>
          <p14:tracePt t="6727" x="1758950" y="4103688"/>
          <p14:tracePt t="6757" x="1831975" y="4057650"/>
          <p14:tracePt t="6772" x="1868488" y="4021138"/>
          <p14:tracePt t="6789" x="1941513" y="3967163"/>
          <p14:tracePt t="6819" x="2133600" y="3840163"/>
          <p14:tracePt t="6819" x="2197100" y="3784600"/>
          <p14:tracePt t="6834" x="2279650" y="3757613"/>
          <p14:tracePt t="6835" x="2343150" y="3738563"/>
          <p14:tracePt t="6853" x="2389188" y="3730625"/>
          <p14:tracePt t="6868" x="2416175" y="3721100"/>
          <p14:tracePt t="6886" x="2425700" y="3721100"/>
          <p14:tracePt t="7693" x="2443163" y="3721100"/>
          <p14:tracePt t="7840" x="2452688" y="3721100"/>
          <p14:tracePt t="7856" x="2462213" y="3721100"/>
          <p14:tracePt t="7875" x="2489200" y="3721100"/>
          <p14:tracePt t="7908" x="2506663" y="3721100"/>
          <p14:tracePt t="8044" x="2516188" y="3721100"/>
          <p14:tracePt t="8103" x="2533650" y="3757613"/>
          <p14:tracePt t="8119" x="2562225" y="3794125"/>
          <p14:tracePt t="8136" x="2598738" y="3830638"/>
          <p14:tracePt t="8151" x="2635250" y="3875088"/>
          <p14:tracePt t="8170" x="2689225" y="3911600"/>
          <p14:tracePt t="8172" x="2735263" y="3930650"/>
          <p14:tracePt t="8191" x="2752725" y="3940175"/>
          <p14:tracePt t="8211" x="2781300" y="3957638"/>
          <p14:tracePt t="8336" x="2789238" y="3957638"/>
          <p14:tracePt t="8422" x="2789238" y="3948113"/>
          <p14:tracePt t="8824" x="2789238" y="3940175"/>
          <p14:tracePt t="8885" x="2781300" y="3940175"/>
          <p14:tracePt t="8933" x="2762250" y="3940175"/>
          <p14:tracePt t="8981" x="2762250" y="3948113"/>
          <p14:tracePt t="9524" x="2752725" y="3967163"/>
          <p14:tracePt t="9570" x="2744788" y="3976688"/>
          <p14:tracePt t="9844" x="2744788" y="3994150"/>
          <p14:tracePt t="9895" x="2735263" y="4030663"/>
          <p14:tracePt t="9911" x="2735263" y="4049713"/>
          <p14:tracePt t="9928" x="2735263" y="4086225"/>
          <p14:tracePt t="9944" x="2735263" y="4103688"/>
          <p14:tracePt t="9961" x="2735263" y="4130675"/>
          <p14:tracePt t="9978" x="2735263" y="4159250"/>
          <p14:tracePt t="9995" x="2735263" y="4195763"/>
          <p14:tracePt t="10012" x="2744788" y="4232275"/>
          <p14:tracePt t="10045" x="2762250" y="4303713"/>
          <p14:tracePt t="10060" x="2762250" y="4313238"/>
          <p14:tracePt t="10082" x="2762250" y="4340225"/>
          <p14:tracePt t="10083" x="2762250" y="4349750"/>
          <p14:tracePt t="10112" x="2762250" y="4368800"/>
          <p14:tracePt t="10144" x="2781300" y="4386263"/>
          <p14:tracePt t="10200" x="2781300" y="4395788"/>
          <p14:tracePt t="10214" x="2781300" y="4413250"/>
          <p14:tracePt t="10243" x="2781300" y="4432300"/>
          <p14:tracePt t="10260" x="2781300" y="4441825"/>
          <p14:tracePt t="10323" x="2781300" y="4459288"/>
          <p14:tracePt t="10526" x="2771775" y="4468813"/>
          <p14:tracePt t="10559" x="2762250" y="4478338"/>
          <p14:tracePt t="10598" x="2762250" y="4495800"/>
          <p14:tracePt t="10645" x="2762250" y="4505325"/>
          <p14:tracePt t="10660" x="2752725" y="4532313"/>
          <p14:tracePt t="10709" x="2752725" y="4541838"/>
          <p14:tracePt t="10726" x="2752725" y="4551363"/>
          <p14:tracePt t="10743" x="2744788" y="4568825"/>
          <p14:tracePt t="10759" x="2744788" y="4578350"/>
          <p14:tracePt t="10779" x="2735263" y="4605338"/>
          <p14:tracePt t="10793" x="2725738" y="4614863"/>
          <p14:tracePt t="10811" x="2708275" y="4641850"/>
          <p14:tracePt t="10827" x="2689225" y="4651375"/>
          <p14:tracePt t="10845" x="2679700" y="4668838"/>
          <p14:tracePt t="10863" x="2662238" y="4687888"/>
          <p14:tracePt t="10878" x="2652713" y="4714875"/>
          <p14:tracePt t="10910" x="2625725" y="4732338"/>
          <p14:tracePt t="10931" x="2616200" y="4741863"/>
          <p14:tracePt t="10960" x="2570163" y="4741863"/>
          <p14:tracePt t="10976" x="2525713" y="4768850"/>
          <p14:tracePt t="10995" x="2470150" y="4778375"/>
          <p14:tracePt t="11013" x="2443163" y="4787900"/>
          <p14:tracePt t="11028" x="2425700" y="4805363"/>
          <p14:tracePt t="11046" x="2406650" y="4805363"/>
          <p14:tracePt t="11061" x="2397125" y="4814888"/>
          <p14:tracePt t="11078" x="2389188" y="4814888"/>
          <p14:tracePt t="11112" x="2360613" y="4814888"/>
          <p14:tracePt t="11127" x="2343150" y="4805363"/>
          <p14:tracePt t="11144" x="2333625" y="4797425"/>
          <p14:tracePt t="11160" x="2324100" y="4760913"/>
          <p14:tracePt t="11182" x="2297113" y="4724400"/>
          <p14:tracePt t="11210" x="2297113" y="4668838"/>
          <p14:tracePt t="11230" x="2287588" y="4595813"/>
          <p14:tracePt t="11259" x="2270125" y="4486275"/>
          <p14:tracePt t="11276" x="2270125" y="4386263"/>
          <p14:tracePt t="11294" x="2251075" y="4332288"/>
          <p14:tracePt t="11309" x="2243138" y="4295775"/>
          <p14:tracePt t="11327" x="2243138" y="4268788"/>
          <p14:tracePt t="11342" x="2224088" y="4232275"/>
          <p14:tracePt t="11360" x="2224088" y="4186238"/>
          <p14:tracePt t="11375" x="2224088" y="4130675"/>
          <p14:tracePt t="11394" x="2224088" y="4094163"/>
          <p14:tracePt t="11411" x="2224088" y="4049713"/>
          <p14:tracePt t="11428" x="2224088" y="4013200"/>
          <p14:tracePt t="11450" x="2224088" y="4003675"/>
          <p14:tracePt t="11499" x="2233613" y="3994150"/>
          <p14:tracePt t="11542" x="2233613" y="3984625"/>
          <p14:tracePt t="11584" x="2233613" y="3967163"/>
          <p14:tracePt t="11600" x="2233613" y="3957638"/>
          <p14:tracePt t="11615" x="2233613" y="3940175"/>
          <p14:tracePt t="11629" x="2233613" y="3930650"/>
          <p14:tracePt t="11645" x="2233613" y="3921125"/>
          <p14:tracePt t="11662" x="2233613" y="3894138"/>
          <p14:tracePt t="11677" x="2233613" y="3884613"/>
          <p14:tracePt t="11694" x="2233613" y="3875088"/>
          <p14:tracePt t="11726" x="2233613" y="3867150"/>
          <p14:tracePt t="11757" x="2233613" y="3857625"/>
          <p14:tracePt t="11814" x="2233613" y="3848100"/>
          <p14:tracePt t="11845" x="2233613" y="3840163"/>
          <p14:tracePt t="11876" x="2233613" y="3821113"/>
          <p14:tracePt t="11910" x="2233613" y="3811588"/>
          <p14:tracePt t="12838" x="2251075" y="3821113"/>
          <p14:tracePt t="12854" x="2251075" y="3848100"/>
          <p14:tracePt t="12872" x="2251075" y="3903663"/>
          <p14:tracePt t="12887" x="2233613" y="3967163"/>
          <p14:tracePt t="12902" x="2187575" y="4030663"/>
          <p14:tracePt t="12921" x="2160588" y="4067175"/>
          <p14:tracePt t="12937" x="2143125" y="4094163"/>
          <p14:tracePt t="12953" x="2124075" y="4113213"/>
          <p14:tracePt t="12971" x="2114550" y="4140200"/>
          <p14:tracePt t="12987" x="2106613" y="4176713"/>
          <p14:tracePt t="13003" x="2106613" y="4186238"/>
          <p14:tracePt t="13036" x="2078038" y="4232275"/>
          <p14:tracePt t="13052" x="2070100" y="4232275"/>
          <p14:tracePt t="13069" x="2060575" y="4240213"/>
          <p14:tracePt t="13097" x="2051050" y="4249738"/>
          <p14:tracePt t="13112" x="2041525" y="4259263"/>
          <p14:tracePt t="13134" x="2033588" y="4276725"/>
          <p14:tracePt t="13161" x="1978025" y="4286250"/>
          <p14:tracePt t="13182" x="1931988" y="4286250"/>
          <p14:tracePt t="13196" x="1905000" y="4286250"/>
          <p14:tracePt t="13227" x="1804988" y="4286250"/>
          <p14:tracePt t="13243" x="1714500" y="4286250"/>
          <p14:tracePt t="13280" x="1558925" y="4286250"/>
          <p14:tracePt t="13296" x="1468438" y="4286250"/>
          <p14:tracePt t="13311" x="1403350" y="4286250"/>
          <p14:tracePt t="13337" x="1376363" y="4286250"/>
          <p14:tracePt t="13369" x="1366838" y="4303713"/>
          <p14:tracePt t="13418" x="1366838" y="4313238"/>
          <p14:tracePt t="13495" x="1458913" y="4313238"/>
          <p14:tracePt t="13511" x="1558925" y="4295775"/>
          <p14:tracePt t="13528" x="1631950" y="4286250"/>
          <p14:tracePt t="13545" x="1704975" y="4276725"/>
          <p14:tracePt t="13560" x="1741488" y="4240213"/>
          <p14:tracePt t="13581" x="1804988" y="4186238"/>
          <p14:tracePt t="13595" x="1878013" y="4176713"/>
          <p14:tracePt t="13611" x="1924050" y="4176713"/>
          <p14:tracePt t="13628" x="1987550" y="4167188"/>
          <p14:tracePt t="13645" x="2005013" y="4167188"/>
          <p14:tracePt t="13660" x="2014538" y="4167188"/>
          <p14:tracePt t="13678" x="2024063" y="4167188"/>
          <p14:tracePt t="13695" x="2041525" y="4167188"/>
          <p14:tracePt t="13803" x="2051050" y="4167188"/>
          <p14:tracePt t="13819" x="2097088" y="4167188"/>
          <p14:tracePt t="13835" x="2151063" y="4167188"/>
          <p14:tracePt t="13850" x="2187575" y="4167188"/>
          <p14:tracePt t="13851" x="2206625" y="4167188"/>
          <p14:tracePt t="13868" x="2233613" y="4186238"/>
          <p14:tracePt t="13883" x="2251075" y="4186238"/>
          <p14:tracePt t="13901" x="2260600" y="4186238"/>
          <p14:tracePt t="14378" x="2324100" y="4232275"/>
          <p14:tracePt t="14379" x="2360613" y="4259263"/>
          <p14:tracePt t="14397" x="2462213" y="4322763"/>
          <p14:tracePt t="14411" x="2662238" y="4422775"/>
          <p14:tracePt t="14428" x="2825750" y="4522788"/>
          <p14:tracePt t="14444" x="2981325" y="4595813"/>
          <p14:tracePt t="14460" x="3163888" y="4668838"/>
          <p14:tracePt t="14478" x="3290888" y="4697413"/>
          <p14:tracePt t="14497" x="3373438" y="4705350"/>
          <p14:tracePt t="14512" x="3409950" y="4714875"/>
          <p14:tracePt t="14529" x="3500438" y="4751388"/>
          <p14:tracePt t="14545" x="3636963" y="4768850"/>
          <p14:tracePt t="14562" x="3911600" y="4860925"/>
          <p14:tracePt t="14579" x="4321175" y="4914900"/>
          <p14:tracePt t="14596" x="4594225" y="4914900"/>
          <p14:tracePt t="14611" x="4813300" y="4933950"/>
          <p14:tracePt t="14637" x="4922838" y="4933950"/>
          <p14:tracePt t="14654" x="4932363" y="4933950"/>
          <p14:tracePt t="14669" x="4932363" y="4924425"/>
          <p14:tracePt t="14685" x="4932363" y="4914900"/>
          <p14:tracePt t="14700" x="4986338" y="4870450"/>
          <p14:tracePt t="14718" x="5041900" y="4860925"/>
          <p14:tracePt t="14733" x="5122863" y="4860925"/>
          <p14:tracePt t="14748" x="5159375" y="4851400"/>
          <p14:tracePt t="14762" x="5168900" y="4841875"/>
          <p14:tracePt t="14877" x="5195888" y="4824413"/>
          <p14:tracePt t="14893" x="5205413" y="4787900"/>
          <p14:tracePt t="14910" x="5224463" y="4741863"/>
          <p14:tracePt t="14927" x="5241925" y="4678363"/>
          <p14:tracePt t="14955" x="5268913" y="4578350"/>
          <p14:tracePt t="14969" x="5268913" y="4551363"/>
          <p14:tracePt t="14985" x="5268913" y="4532313"/>
          <p14:tracePt t="15000" x="5268913" y="4495800"/>
          <p14:tracePt t="15018" x="5224463" y="4478338"/>
          <p14:tracePt t="15033" x="5205413" y="4449763"/>
          <p14:tracePt t="15051" x="5168900" y="4449763"/>
          <p14:tracePt t="15081" x="5151438" y="4449763"/>
          <p14:tracePt t="15095" x="5132388" y="4449763"/>
          <p14:tracePt t="15110" x="5105400" y="4449763"/>
          <p14:tracePt t="15127" x="5086350" y="4441825"/>
          <p14:tracePt t="15143" x="5049838" y="4432300"/>
          <p14:tracePt t="15159" x="5005388" y="4422775"/>
          <p14:tracePt t="15179" x="4986338" y="4405313"/>
          <p14:tracePt t="15212" x="4986338" y="4368800"/>
          <p14:tracePt t="15229" x="4959350" y="4295775"/>
          <p14:tracePt t="15245" x="4959350" y="4213225"/>
          <p14:tracePt t="15263" x="4959350" y="4103688"/>
          <p14:tracePt t="15279" x="4978400" y="4003675"/>
          <p14:tracePt t="15296" x="5032375" y="3930650"/>
          <p14:tracePt t="15311" x="5086350" y="3857625"/>
          <p14:tracePt t="15329" x="5195888" y="3811588"/>
          <p14:tracePt t="15345" x="5360988" y="3757613"/>
          <p14:tracePt t="15361" x="5524500" y="3748088"/>
          <p14:tracePt t="15377" x="5724525" y="3730625"/>
          <p14:tracePt t="15399" x="5972175" y="3730625"/>
          <p14:tracePt t="15418" x="6035675" y="3730625"/>
          <p14:tracePt t="15433" x="6053138" y="3730625"/>
          <p14:tracePt t="15451" x="6062663" y="3730625"/>
          <p14:tracePt t="15485" x="6062663" y="3738563"/>
          <p14:tracePt t="15503" x="6007100" y="3857625"/>
          <p14:tracePt t="15517" x="5926138" y="3984625"/>
          <p14:tracePt t="15533" x="5862638" y="4086225"/>
          <p14:tracePt t="15554" x="5816600" y="4149725"/>
          <p14:tracePt t="15567" x="5761038" y="4195763"/>
          <p14:tracePt t="15585" x="5743575" y="4222750"/>
          <p14:tracePt t="15600" x="5707063" y="4259263"/>
          <p14:tracePt t="15618" x="5680075" y="4276725"/>
          <p14:tracePt t="15651" x="5580063" y="4340225"/>
          <p14:tracePt t="15666" x="5534025" y="4359275"/>
          <p14:tracePt t="15667" x="5470525" y="4386263"/>
          <p14:tracePt t="15686" x="5405438" y="4395788"/>
          <p14:tracePt t="15703" x="5351463" y="4422775"/>
          <p14:tracePt t="15717" x="5305425" y="4432300"/>
          <p14:tracePt t="15733" x="5278438" y="4432300"/>
          <p14:tracePt t="15750" x="5268913" y="4432300"/>
          <p14:tracePt t="15764" x="5251450" y="4432300"/>
          <p14:tracePt t="15778" x="5232400" y="4432300"/>
          <p14:tracePt t="15795" x="5168900" y="4422775"/>
          <p14:tracePt t="15810" x="5132388" y="4405313"/>
          <p14:tracePt t="15811" x="5122863" y="4395788"/>
          <p14:tracePt t="15832" x="5095875" y="4368800"/>
          <p14:tracePt t="15846" x="5086350" y="4313238"/>
          <p14:tracePt t="15861" x="5086350" y="4249738"/>
          <p14:tracePt t="15878" x="5086350" y="4195763"/>
          <p14:tracePt t="15895" x="5086350" y="4140200"/>
          <p14:tracePt t="15910" x="5086350" y="4086225"/>
          <p14:tracePt t="15928" x="5114925" y="4049713"/>
          <p14:tracePt t="15958" x="5178425" y="3976688"/>
          <p14:tracePt t="15974" x="5205413" y="3957638"/>
          <p14:tracePt t="15991" x="5241925" y="3940175"/>
          <p14:tracePt t="16024" x="5314950" y="3894138"/>
          <p14:tracePt t="16044" x="5414963" y="3867150"/>
          <p14:tracePt t="16060" x="5470525" y="3848100"/>
          <p14:tracePt t="16077" x="5514975" y="3840163"/>
          <p14:tracePt t="16095" x="5570538" y="3840163"/>
          <p14:tracePt t="16111" x="5597525" y="3840163"/>
          <p14:tracePt t="16128" x="5616575" y="3840163"/>
          <p14:tracePt t="16149" x="5643563" y="3840163"/>
          <p14:tracePt t="16177" x="5697538" y="3840163"/>
          <p14:tracePt t="16193" x="5743575" y="3840163"/>
          <p14:tracePt t="16210" x="5780088" y="3840163"/>
          <p14:tracePt t="16224" x="5834063" y="3857625"/>
          <p14:tracePt t="16246" x="5907088" y="3911600"/>
          <p14:tracePt t="16259" x="5935663" y="3957638"/>
          <p14:tracePt t="16277" x="5943600" y="3994150"/>
          <p14:tracePt t="16299" x="5943600" y="4040188"/>
          <p14:tracePt t="16316" x="5943600" y="4057650"/>
          <p14:tracePt t="16332" x="5943600" y="4122738"/>
          <p14:tracePt t="16345" x="5943600" y="4130675"/>
          <p14:tracePt t="16361" x="5943600" y="4176713"/>
          <p14:tracePt t="16378" x="5943600" y="4213225"/>
          <p14:tracePt t="16399" x="5935663" y="4268788"/>
          <p14:tracePt t="16427" x="5916613" y="4303713"/>
          <p14:tracePt t="16446" x="5907088" y="4340225"/>
          <p14:tracePt t="16477" x="5870575" y="4395788"/>
          <p14:tracePt t="16493" x="5853113" y="4405313"/>
          <p14:tracePt t="16510" x="5816600" y="4432300"/>
          <p14:tracePt t="16526" x="5761038" y="4449763"/>
          <p14:tracePt t="16545" x="5734050" y="4468813"/>
          <p14:tracePt t="16561" x="5680075" y="4468813"/>
          <p14:tracePt t="16579" x="5661025" y="4478338"/>
          <p14:tracePt t="16580" x="5624513" y="4478338"/>
          <p14:tracePt t="16595" x="5588000" y="4478338"/>
          <p14:tracePt t="16611" x="5534025" y="4478338"/>
          <p14:tracePt t="16627" x="5497513" y="4478338"/>
          <p14:tracePt t="16643" x="5478463" y="4478338"/>
          <p14:tracePt t="16661" x="5451475" y="4478338"/>
          <p14:tracePt t="16677" x="5434013" y="4468813"/>
          <p14:tracePt t="16726" x="5405438" y="4459288"/>
          <p14:tracePt t="16745" x="5397500" y="4459288"/>
          <p14:tracePt t="16759" x="5387975" y="4449763"/>
          <p14:tracePt t="17776" x="5387975" y="4441825"/>
          <p14:tracePt t="17826" x="5387975" y="4432300"/>
          <p14:tracePt t="17827" x="5387975" y="4413250"/>
          <p14:tracePt t="17860" x="5524500" y="4303713"/>
          <p14:tracePt t="17876" x="5616575" y="4240213"/>
          <p14:tracePt t="17899" x="5670550" y="4195763"/>
          <p14:tracePt t="17916" x="5680075" y="4186238"/>
          <p14:tracePt t="17929" x="5680075" y="4176713"/>
          <p14:tracePt t="18089" x="5680075" y="4167188"/>
          <p14:tracePt t="18176" x="5653088" y="4167188"/>
          <p14:tracePt t="18239" x="5643563" y="4167188"/>
          <p14:tracePt t="18257" x="5634038" y="4167188"/>
          <p14:tracePt t="18303" x="5607050" y="4176713"/>
          <p14:tracePt t="18336" x="5597525" y="4176713"/>
          <p14:tracePt t="18363" x="5543550" y="4186238"/>
          <p14:tracePt t="18774" x="5534025" y="4186238"/>
          <p14:tracePt t="20517" x="5507038" y="4186238"/>
          <p14:tracePt t="21762" x="5487988" y="4186238"/>
          <p14:tracePt t="21793" x="5478463" y="4186238"/>
          <p14:tracePt t="21827" x="5470525" y="4186238"/>
          <p14:tracePt t="21874" x="5470525" y="4176713"/>
          <p14:tracePt t="22012" x="5470525" y="4167188"/>
          <p14:tracePt t="22115" x="5461000" y="4149725"/>
          <p14:tracePt t="23744" x="5461000" y="4140200"/>
          <p14:tracePt t="23759" x="5461000" y="4094163"/>
          <p14:tracePt t="23776" x="5461000" y="4049713"/>
          <p14:tracePt t="23792" x="5478463" y="3948113"/>
          <p14:tracePt t="23810" x="5478463" y="3867150"/>
          <p14:tracePt t="23824" x="5497513" y="3767138"/>
          <p14:tracePt t="23850" x="5507038" y="3657600"/>
          <p14:tracePt t="23865" x="5543550" y="3575050"/>
          <p14:tracePt t="23886" x="5543550" y="3502025"/>
          <p14:tracePt t="23907" x="5551488" y="3438525"/>
          <p14:tracePt t="23924" x="5551488" y="3411538"/>
          <p14:tracePt t="23940" x="5551488" y="3375025"/>
          <p14:tracePt t="23965" x="5551488" y="3292475"/>
          <p14:tracePt t="23980" x="5551488" y="3255963"/>
          <p14:tracePt t="23996" x="5561013" y="3236913"/>
          <p14:tracePt t="24015" x="5561013" y="3209925"/>
          <p14:tracePt t="24034" x="5580063" y="3192463"/>
          <p14:tracePt t="24068" x="5580063" y="3163888"/>
          <p14:tracePt t="24083" x="5580063" y="3155950"/>
          <p14:tracePt t="24100" x="5580063" y="3146425"/>
          <p14:tracePt t="24116" x="5580063" y="3127375"/>
          <p14:tracePt t="24131" x="5580063" y="3109913"/>
          <p14:tracePt t="24176" x="5580063" y="3073400"/>
          <p14:tracePt t="24226" x="5580063" y="3063875"/>
          <p14:tracePt t="24241" x="5580063" y="3046413"/>
          <p14:tracePt t="24257" x="5570538" y="3027363"/>
          <p14:tracePt t="24273" x="5561013" y="3000375"/>
          <p14:tracePt t="24294" x="5561013" y="2973388"/>
          <p14:tracePt t="24309" x="5561013" y="2954338"/>
          <p14:tracePt t="24325" x="5561013" y="2946400"/>
          <p14:tracePt t="24360" x="5561013" y="2927350"/>
          <p14:tracePt t="24942" x="5561013" y="2946400"/>
          <p14:tracePt t="25174" x="5561013" y="2973388"/>
          <p14:tracePt t="25190" x="5580063" y="2982913"/>
          <p14:tracePt t="25207" x="5588000" y="2990850"/>
          <p14:tracePt t="25223" x="5588000" y="3009900"/>
          <p14:tracePt t="25245" x="5588000" y="3027363"/>
          <p14:tracePt t="25369" x="5588000" y="3036888"/>
          <p14:tracePt t="25653" x="5588000" y="3046413"/>
          <p14:tracePt t="25669" x="5514975" y="3036888"/>
          <p14:tracePt t="25691" x="5434013" y="3027363"/>
          <p14:tracePt t="25706" x="5414963" y="3027363"/>
          <p14:tracePt t="25725" x="5268913" y="3017838"/>
          <p14:tracePt t="25741" x="5168900" y="3009900"/>
          <p14:tracePt t="25761" x="5059363" y="3009900"/>
          <p14:tracePt t="25775" x="4922838" y="3009900"/>
          <p14:tracePt t="25794" x="4759325" y="3009900"/>
          <p14:tracePt t="25810" x="4594225" y="3009900"/>
          <p14:tracePt t="25827" x="4303713" y="3009900"/>
          <p14:tracePt t="25844" x="4094163" y="3009900"/>
          <p14:tracePt t="25860" x="3911600" y="3009900"/>
          <p14:tracePt t="25878" x="3765550" y="3009900"/>
          <p14:tracePt t="25894" x="3673475" y="3009900"/>
          <p14:tracePt t="25911" x="3582988" y="3009900"/>
          <p14:tracePt t="25927" x="3500438" y="3009900"/>
          <p14:tracePt t="25943" x="3419475" y="3009900"/>
          <p14:tracePt t="25960" x="3317875" y="3009900"/>
          <p14:tracePt t="25977" x="3236913" y="2982913"/>
          <p14:tracePt t="25994" x="3136900" y="2973388"/>
          <p14:tracePt t="26013" x="2990850" y="2954338"/>
          <p14:tracePt t="26027" x="2881313" y="2927350"/>
          <p14:tracePt t="26043" x="2825750" y="2927350"/>
          <p14:tracePt t="26060" x="2808288" y="2917825"/>
          <p14:tracePt t="26076" x="2789238" y="2917825"/>
          <p14:tracePt t="26094" x="2762250" y="2909888"/>
          <p14:tracePt t="26124" x="2725738" y="2909888"/>
          <p14:tracePt t="26144" x="2708275" y="2909888"/>
          <p14:tracePt t="26159" x="2679700" y="2909888"/>
          <p14:tracePt t="26177" x="2643188" y="2909888"/>
          <p14:tracePt t="26194" x="2635250" y="2909888"/>
          <p14:tracePt t="26211" x="2616200" y="2909888"/>
          <p14:tracePt t="26246" x="2579688" y="2900363"/>
          <p14:tracePt t="26260" x="2552700" y="2900363"/>
          <p14:tracePt t="26276" x="2506663" y="2900363"/>
          <p14:tracePt t="26294" x="2462213" y="2900363"/>
          <p14:tracePt t="26309" x="2425700" y="2900363"/>
          <p14:tracePt t="26327" x="2397125" y="2900363"/>
          <p14:tracePt t="26343" x="2360613" y="2900363"/>
          <p14:tracePt t="26359" x="2343150" y="2900363"/>
          <p14:tracePt t="26376" x="2324100" y="2900363"/>
          <p14:tracePt t="26392" x="2287588" y="2900363"/>
          <p14:tracePt t="26412" x="2243138" y="2900363"/>
          <p14:tracePt t="26425" x="2233613" y="2900363"/>
          <p14:tracePt t="26442" x="2206625" y="2900363"/>
          <p14:tracePt t="26491" x="2197100" y="2900363"/>
          <p14:tracePt t="27295" x="2214563" y="2900363"/>
          <p14:tracePt t="27309" x="2287588" y="2900363"/>
          <p14:tracePt t="27326" x="2397125" y="2900363"/>
          <p14:tracePt t="27344" x="2562225" y="2900363"/>
          <p14:tracePt t="27359" x="2817813" y="2900363"/>
          <p14:tracePt t="27376" x="3090863" y="2900363"/>
          <p14:tracePt t="27394" x="3309938" y="2900363"/>
          <p14:tracePt t="27412" x="3482975" y="2900363"/>
          <p14:tracePt t="27429" x="3536950" y="2900363"/>
          <p14:tracePt t="27460" x="3629025" y="2900363"/>
          <p14:tracePt t="27478" x="3709988" y="2900363"/>
          <p14:tracePt t="27495" x="3792538" y="2900363"/>
          <p14:tracePt t="27512" x="3865563" y="2900363"/>
          <p14:tracePt t="27542" x="3992563" y="2900363"/>
          <p14:tracePt t="27558" x="4038600" y="2900363"/>
          <p14:tracePt t="27575" x="4094163" y="2873375"/>
          <p14:tracePt t="27592" x="4157663" y="2873375"/>
          <p14:tracePt t="27609" x="4230688" y="2873375"/>
          <p14:tracePt t="27625" x="4340225" y="2873375"/>
          <p14:tracePt t="27651" x="4622800" y="2873375"/>
          <p14:tracePt t="27679" x="4740275" y="2873375"/>
          <p14:tracePt t="27697" x="4832350" y="2873375"/>
          <p14:tracePt t="27713" x="4886325" y="2873375"/>
          <p14:tracePt t="27727" x="4922838" y="2873375"/>
          <p14:tracePt t="27743" x="4968875" y="2873375"/>
          <p14:tracePt t="27761" x="5014913" y="2873375"/>
          <p14:tracePt t="27775" x="5059363" y="2873375"/>
          <p14:tracePt t="27800" x="5132388" y="2873375"/>
          <p14:tracePt t="27817" x="5214938" y="2873375"/>
          <p14:tracePt t="27833" x="5314950" y="2873375"/>
          <p14:tracePt t="27862" x="5368925" y="2873375"/>
          <p14:tracePt t="27877" x="5378450" y="2873375"/>
          <p14:tracePt t="27894" x="5397500" y="2873375"/>
          <p14:tracePt t="28016" x="5378450" y="2873375"/>
          <p14:tracePt t="28033" x="5351463" y="2873375"/>
          <p14:tracePt t="28052" x="5268913" y="2873375"/>
          <p14:tracePt t="28070" x="5232400" y="2890838"/>
          <p14:tracePt t="28087" x="5205413" y="2917825"/>
          <p14:tracePt t="28287" x="5214938" y="2917825"/>
          <p14:tracePt t="28304" x="5251450" y="2909888"/>
          <p14:tracePt t="28322" x="5314950" y="2900363"/>
          <p14:tracePt t="28339" x="5387975" y="2863850"/>
          <p14:tracePt t="28358" x="5461000" y="2844800"/>
          <p14:tracePt t="28374" x="5524500" y="2827338"/>
          <p14:tracePt t="28396" x="5580063" y="2808288"/>
          <p14:tracePt t="29556" x="5588000" y="2808288"/>
          <p14:tracePt t="29799" x="5580063" y="2800350"/>
          <p14:tracePt t="29815" x="5524500" y="2754313"/>
          <p14:tracePt t="29830" x="5461000" y="2698750"/>
          <p14:tracePt t="29844" x="5397500" y="2554288"/>
          <p14:tracePt t="29860" x="5341938" y="2398713"/>
          <p14:tracePt t="29876" x="5324475" y="2225675"/>
          <p14:tracePt t="29894" x="5278438" y="2016125"/>
          <p14:tracePt t="29909" x="5232400" y="1797050"/>
          <p14:tracePt t="29926" x="5187950" y="1531938"/>
          <p14:tracePt t="29945" x="5122863" y="1285875"/>
          <p14:tracePt t="29959" x="5105400" y="1130300"/>
          <p14:tracePt t="29975" x="5105400" y="1039813"/>
          <p14:tracePt t="29991" x="5105400" y="966788"/>
          <p14:tracePt t="30007" x="5132388" y="893763"/>
          <p14:tracePt t="30024" x="5141913" y="847725"/>
          <p14:tracePt t="30040" x="5178425" y="793750"/>
          <p14:tracePt t="30058" x="5187950" y="757238"/>
          <p14:tracePt t="30076" x="5195888" y="701675"/>
          <p14:tracePt t="30097" x="5205413" y="684213"/>
          <p14:tracePt t="30112" x="5214938" y="657225"/>
          <p14:tracePt t="30129" x="5214938" y="628650"/>
          <p14:tracePt t="32443" x="5899150" y="628650"/>
          <p14:tracePt t="32717" x="5899150" y="638175"/>
          <p14:tracePt t="34639" x="6116638" y="711200"/>
          <p14:tracePt t="34655" x="6108700" y="811213"/>
          <p14:tracePt t="34674" x="6062663" y="920750"/>
          <p14:tracePt t="34689" x="6043613" y="966788"/>
          <p14:tracePt t="34711" x="6035675" y="1049338"/>
          <p14:tracePt t="34724" x="6016625" y="1093788"/>
          <p14:tracePt t="34742" x="6016625" y="1166813"/>
          <p14:tracePt t="34759" x="6016625" y="1258888"/>
          <p14:tracePt t="34775" x="6080125" y="1404938"/>
          <p14:tracePt t="34793" x="6126163" y="1541463"/>
          <p14:tracePt t="34810" x="6126163" y="1624013"/>
          <p14:tracePt t="34828" x="6126163" y="1731963"/>
          <p14:tracePt t="34844" x="6126163" y="1797050"/>
          <p14:tracePt t="34860" x="6135688" y="1870075"/>
          <p14:tracePt t="34876" x="6172200" y="1951038"/>
          <p14:tracePt t="34894" x="6218238" y="2060575"/>
          <p14:tracePt t="34910" x="6318250" y="2225675"/>
          <p14:tracePt t="34928" x="6354763" y="2362200"/>
          <p14:tracePt t="34943" x="6399213" y="2498725"/>
          <p14:tracePt t="34960" x="6399213" y="2535238"/>
          <p14:tracePt t="34990" x="6399213" y="2598738"/>
          <p14:tracePt t="35007" x="6399213" y="2617788"/>
          <p14:tracePt t="35025" x="6399213" y="2625725"/>
          <p14:tracePt t="35040" x="6399213" y="2644775"/>
          <p14:tracePt t="35059" x="6399213" y="2671763"/>
          <p14:tracePt t="35059" x="6381750" y="2708275"/>
          <p14:tracePt t="35076" x="6362700" y="2744788"/>
          <p14:tracePt t="35091" x="6345238" y="2781300"/>
          <p14:tracePt t="35112" x="6335713" y="2800350"/>
          <p14:tracePt t="35126" x="6326188" y="2827338"/>
          <p14:tracePt t="35143" x="6299200" y="2873375"/>
          <p14:tracePt t="35159" x="6254750" y="2946400"/>
          <p14:tracePt t="35176" x="6199188" y="3036888"/>
          <p14:tracePt t="35191" x="6135688" y="3146425"/>
          <p14:tracePt t="35212" x="6089650" y="3236913"/>
          <p14:tracePt t="35242" x="6043613" y="3292475"/>
          <p14:tracePt t="35279" x="5999163" y="3338513"/>
          <p14:tracePt t="35292" x="5989638" y="3346450"/>
          <p14:tracePt t="35565" x="5980113" y="3346450"/>
          <p14:tracePt t="35578" x="5962650" y="3346450"/>
          <p14:tracePt t="35613" x="5943600" y="3346450"/>
          <p14:tracePt t="35626" x="5926138" y="3346450"/>
          <p14:tracePt t="35659" x="5916613" y="3346450"/>
          <p14:tracePt t="35677" x="5907088" y="3346450"/>
          <p14:tracePt t="35706" x="5880100" y="3346450"/>
          <p14:tracePt t="35725" x="5853113" y="3375025"/>
          <p14:tracePt t="35741" x="5826125" y="3382963"/>
          <p14:tracePt t="35778" x="5816600" y="3392488"/>
          <p14:tracePt t="35812" x="5780088" y="3411538"/>
          <p14:tracePt t="35826" x="5770563" y="3419475"/>
          <p14:tracePt t="35842" x="5761038" y="3419475"/>
          <p14:tracePt t="35858" x="5753100" y="3419475"/>
          <p14:tracePt t="35943" x="5743575" y="3419475"/>
          <p14:tracePt t="35959" x="5724525" y="3419475"/>
          <p14:tracePt t="35975" x="5716588" y="3419475"/>
          <p14:tracePt t="35993" x="5707063" y="3419475"/>
          <p14:tracePt t="36008" x="5697538" y="3419475"/>
          <p14:tracePt t="36027" x="5688013" y="3419475"/>
          <p14:tracePt t="36058" x="5680075" y="3419475"/>
          <p14:tracePt t="36073" x="5670550" y="3419475"/>
          <p14:tracePt t="36105" x="5634038" y="3419475"/>
          <p14:tracePt t="36123" x="5616575" y="3411538"/>
          <p14:tracePt t="36143" x="5607050" y="3411538"/>
          <p14:tracePt t="36355" x="5588000" y="3402013"/>
          <p14:tracePt t="36387" x="5580063" y="3382963"/>
          <p14:tracePt t="36419" x="5580063" y="3365500"/>
          <p14:tracePt t="36436" x="5580063" y="3338513"/>
          <p14:tracePt t="36452" x="5580063" y="3319463"/>
          <p14:tracePt t="36469" x="5580063" y="3302000"/>
          <p14:tracePt t="36487" x="5580063" y="3282950"/>
          <p14:tracePt t="36504" x="5551488" y="3246438"/>
          <p14:tracePt t="36536" x="5551488" y="3219450"/>
          <p14:tracePt t="36551" x="5551488" y="3209925"/>
          <p14:tracePt t="36569" x="5551488" y="3200400"/>
          <p14:tracePt t="36584" x="5551488" y="3182938"/>
          <p14:tracePt t="36599" x="5551488" y="3163888"/>
          <p14:tracePt t="36615" x="5551488" y="3155950"/>
          <p14:tracePt t="37103" x="5551488" y="3146425"/>
          <p14:tracePt t="37137" x="5543550" y="3146425"/>
          <p14:tracePt t="37314" x="5524500" y="3136900"/>
          <p14:tracePt t="37327" x="5514975" y="3136900"/>
          <p14:tracePt t="37360" x="5507038" y="3136900"/>
          <p14:tracePt t="37392" x="5487988" y="3127375"/>
          <p14:tracePt t="37408" x="5478463" y="3127375"/>
          <p14:tracePt t="37871" x="5461000" y="3127375"/>
          <p14:tracePt t="37885" x="5424488" y="3127375"/>
          <p14:tracePt t="37903" x="5341938" y="3127375"/>
          <p14:tracePt t="37922" x="5141913" y="3127375"/>
          <p14:tracePt t="37938" x="4886325" y="3127375"/>
          <p14:tracePt t="37939" x="4740275" y="3127375"/>
          <p14:tracePt t="37955" x="4430713" y="3127375"/>
          <p14:tracePt t="37973" x="4194175" y="3127375"/>
          <p14:tracePt t="37988" x="4065588" y="3127375"/>
          <p14:tracePt t="37999" x="4021138" y="3127375"/>
          <p14:tracePt t="38014" x="3984625" y="3127375"/>
          <p14:tracePt t="38029" x="3975100" y="3127375"/>
          <p14:tracePt t="38043" x="3965575" y="3127375"/>
          <p14:tracePt t="38080" x="3948113" y="3127375"/>
          <p14:tracePt t="38092" x="3929063" y="3136900"/>
          <p14:tracePt t="38137" x="3929063" y="3155950"/>
          <p14:tracePt t="38171" x="3938588" y="3173413"/>
          <p14:tracePt t="38204" x="3965575" y="3182938"/>
          <p14:tracePt t="38550" x="4011613" y="3182938"/>
          <p14:tracePt t="38564" x="4065588" y="3182938"/>
          <p14:tracePt t="38579" x="4075113" y="3182938"/>
          <p14:tracePt t="38593" x="4094163" y="3182938"/>
          <p14:tracePt t="38609" x="4102100" y="3192463"/>
          <p14:tracePt t="38625" x="4102100" y="3200400"/>
          <p14:tracePt t="38640" x="4102100" y="3209925"/>
          <p14:tracePt t="38663" x="4057650" y="3265488"/>
          <p14:tracePt t="38693" x="3819525" y="3346450"/>
          <p14:tracePt t="38707" x="3673475" y="3411538"/>
          <p14:tracePt t="38724" x="3563938" y="3438525"/>
          <p14:tracePt t="38741" x="3346450" y="3438525"/>
          <p14:tracePt t="38757" x="3144838" y="3438525"/>
          <p14:tracePt t="38775" x="2971800" y="3438525"/>
          <p14:tracePt t="38805" x="2606675" y="3309938"/>
          <p14:tracePt t="38825" x="2516188" y="3265488"/>
          <p14:tracePt t="38841" x="2498725" y="3219450"/>
          <p14:tracePt t="38857" x="2506663" y="3155950"/>
          <p14:tracePt t="38879" x="2606675" y="2982913"/>
          <p14:tracePt t="38892" x="2752725" y="2873375"/>
          <p14:tracePt t="38908" x="2998788" y="2800350"/>
          <p14:tracePt t="38924" x="3317875" y="2763838"/>
          <p14:tracePt t="38940" x="3609975" y="2763838"/>
          <p14:tracePt t="38956" x="3883025" y="2763838"/>
          <p14:tracePt t="38977" x="4048125" y="2763838"/>
          <p14:tracePt t="39012" x="4138613" y="2844800"/>
          <p14:tracePt t="39026" x="4138613" y="2863850"/>
          <p14:tracePt t="39042" x="4138613" y="2936875"/>
          <p14:tracePt t="39043" x="4138613" y="2963863"/>
          <p14:tracePt t="39059" x="4057650" y="3063875"/>
          <p14:tracePt t="39077" x="3992563" y="3127375"/>
          <p14:tracePt t="39093" x="3865563" y="3173413"/>
          <p14:tracePt t="39108" x="3746500" y="3200400"/>
          <p14:tracePt t="39126" x="3629025" y="3236913"/>
          <p14:tracePt t="39142" x="3563938" y="3246438"/>
          <p14:tracePt t="39163" x="3500438" y="3246438"/>
          <p14:tracePt t="39192" x="3490913" y="3246438"/>
          <p14:tracePt t="39269" x="3490913" y="3236913"/>
          <p14:tracePt t="39284" x="3536950" y="3219450"/>
          <p14:tracePt t="39300" x="3563938" y="3200400"/>
          <p14:tracePt t="39315" x="3582988" y="3182938"/>
          <p14:tracePt t="39333" x="3592513" y="3173413"/>
          <p14:tracePt t="39348" x="3600450" y="3155950"/>
          <p14:tracePt t="39408" x="3592513" y="3155950"/>
          <p14:tracePt t="39428" x="3490913" y="3155950"/>
          <p14:tracePt t="39443" x="3400425" y="3173413"/>
          <p14:tracePt t="39460" x="3281363" y="3209925"/>
          <p14:tracePt t="39489" x="3136900" y="3236913"/>
          <p14:tracePt t="39506" x="3081338" y="3273425"/>
          <p14:tracePt t="39523" x="2998788" y="3282950"/>
          <p14:tracePt t="39537" x="2990850" y="3282950"/>
          <p14:tracePt t="39554" x="2962275" y="3292475"/>
          <p14:tracePt t="39569" x="2908300" y="3292475"/>
          <p14:tracePt t="39585" x="2852738" y="3292475"/>
          <p14:tracePt t="39615" x="2781300" y="3292475"/>
          <p14:tracePt t="39631" x="2771775" y="3292475"/>
          <p14:tracePt t="39689" x="2762250" y="3292475"/>
          <p14:tracePt t="39875" x="2744788" y="3292475"/>
          <p14:tracePt t="39892" x="2725738" y="3292475"/>
          <p14:tracePt t="39909" x="2716213" y="3292475"/>
          <p14:tracePt t="39988" x="2708275" y="3292475"/>
          <p14:tracePt t="40076" x="2725738" y="3309938"/>
          <p14:tracePt t="40092" x="2735263" y="3309938"/>
          <p14:tracePt t="40108" x="2744788" y="3309938"/>
          <p14:tracePt t="40129" x="2762250" y="3309938"/>
          <p14:tracePt t="40145" x="2771775" y="3319463"/>
          <p14:tracePt t="40190" x="2781300" y="3338513"/>
          <p14:tracePt t="40207" x="2781300" y="3365500"/>
          <p14:tracePt t="40228" x="2781300" y="3402013"/>
          <p14:tracePt t="40257" x="2781300" y="3465513"/>
          <p14:tracePt t="40276" x="2781300" y="3519488"/>
          <p14:tracePt t="40290" x="2781300" y="3529013"/>
          <p14:tracePt t="40306" x="2781300" y="3575050"/>
          <p14:tracePt t="40327" x="2781300" y="3611563"/>
          <p14:tracePt t="40340" x="2781300" y="3638550"/>
          <p14:tracePt t="40374" x="2781300" y="3648075"/>
          <p14:tracePt t="40447" x="2781300" y="3657600"/>
          <p14:tracePt t="40558" x="2817813" y="3657600"/>
          <p14:tracePt t="40575" x="2871788" y="3648075"/>
          <p14:tracePt t="40591" x="2925763" y="3638550"/>
          <p14:tracePt t="40607" x="2990850" y="3629025"/>
          <p14:tracePt t="40624" x="3081338" y="3592513"/>
          <p14:tracePt t="40641" x="3171825" y="3565525"/>
          <p14:tracePt t="40659" x="3273425" y="3548063"/>
          <p14:tracePt t="40680" x="3317875" y="3538538"/>
          <p14:tracePt t="40698" x="3336925" y="3538538"/>
          <p14:tracePt t="40713" x="3354388" y="3538538"/>
          <p14:tracePt t="40847" x="3363913" y="3538538"/>
          <p14:tracePt t="40882" x="3373438" y="3556000"/>
          <p14:tracePt t="40911" x="3373438" y="3565525"/>
          <p14:tracePt t="40928" x="3409950" y="3592513"/>
          <p14:tracePt t="40965" x="3463925" y="3621088"/>
          <p14:tracePt t="40978" x="3482975" y="3638550"/>
          <p14:tracePt t="40993" x="3509963" y="3648075"/>
          <p14:tracePt t="41012" x="3556000" y="3675063"/>
          <p14:tracePt t="41043" x="3573463" y="3694113"/>
          <p14:tracePt t="41059" x="3600450" y="3721100"/>
          <p14:tracePt t="41075" x="3619500" y="3730625"/>
          <p14:tracePt t="41107" x="3629025" y="3738563"/>
          <p14:tracePt t="41127" x="3636963" y="3748088"/>
          <p14:tracePt t="42194" x="3646488" y="3757613"/>
          <p14:tracePt t="42520" x="3656013" y="3757613"/>
          <p14:tracePt t="42780" x="3665538" y="3757613"/>
          <p14:tracePt t="42940" x="3673475" y="3757613"/>
          <p14:tracePt t="42974" x="3702050" y="3767138"/>
          <p14:tracePt t="42990" x="3709988" y="3775075"/>
          <p14:tracePt t="43018" x="3719513" y="3775075"/>
          <p14:tracePt t="43031" x="3729038" y="3775075"/>
          <p14:tracePt t="43049" x="3738563" y="3775075"/>
          <p14:tracePt t="43175" x="3738563" y="3794125"/>
          <p14:tracePt t="43231" x="3702050" y="3794125"/>
          <p14:tracePt t="43247" x="3665538" y="3811588"/>
          <p14:tracePt t="43265" x="3619500" y="3821113"/>
          <p14:tracePt t="43280" x="3556000" y="3848100"/>
          <p14:tracePt t="43299" x="3446463" y="3875088"/>
          <p14:tracePt t="43314" x="3390900" y="3911600"/>
          <p14:tracePt t="43332" x="3236913" y="3930650"/>
          <p14:tracePt t="43348" x="3154363" y="3976688"/>
          <p14:tracePt t="43365" x="3063875" y="3976688"/>
          <p14:tracePt t="43381" x="2925763" y="3976688"/>
          <p14:tracePt t="43404" x="2744788" y="3976688"/>
          <p14:tracePt t="43418" x="2716213" y="3976688"/>
          <p14:tracePt t="43419" x="2698750" y="3976688"/>
          <p14:tracePt t="43436" x="2643188" y="3984625"/>
          <p14:tracePt t="43470" x="2635250" y="3984625"/>
          <p14:tracePt t="43529" x="2616200" y="4003675"/>
          <p14:tracePt t="43823" x="2625725" y="4013200"/>
          <p14:tracePt t="43839" x="2635250" y="4013200"/>
          <p14:tracePt t="43880" x="2643188" y="4021138"/>
          <p14:tracePt t="43897" x="2643188" y="4040188"/>
          <p14:tracePt t="43927" x="2643188" y="4049713"/>
          <p14:tracePt t="43941" x="2643188" y="4076700"/>
          <p14:tracePt t="43974" x="2635250" y="4094163"/>
          <p14:tracePt t="43990" x="2625725" y="4103688"/>
          <p14:tracePt t="44007" x="2616200" y="4122738"/>
          <p14:tracePt t="44024" x="2606675" y="4122738"/>
          <p14:tracePt t="44032" x="2598738" y="4130675"/>
          <p14:tracePt t="44064" x="2589213" y="4140200"/>
          <p14:tracePt t="44078" x="2579688" y="4149725"/>
          <p14:tracePt t="44093" x="2562225" y="4149725"/>
          <p14:tracePt t="44124" x="2516188" y="4176713"/>
          <p14:tracePt t="44140" x="2470150" y="4176713"/>
          <p14:tracePt t="44157" x="2425700" y="4176713"/>
          <p14:tracePt t="44173" x="2370138" y="4195763"/>
          <p14:tracePt t="44191" x="2343150" y="4195763"/>
          <p14:tracePt t="44207" x="2287588" y="4195763"/>
          <p14:tracePt t="44225" x="2233613" y="4195763"/>
          <p14:tracePt t="44243" x="2143125" y="4195763"/>
          <p14:tracePt t="44259" x="2087563" y="4195763"/>
          <p14:tracePt t="44275" x="2005013" y="4195763"/>
          <p14:tracePt t="44292" x="1941513" y="4149725"/>
          <p14:tracePt t="44309" x="1868488" y="4113213"/>
          <p14:tracePt t="44325" x="1831975" y="4076700"/>
          <p14:tracePt t="44344" x="1824038" y="4057650"/>
          <p14:tracePt t="44358" x="1824038" y="4040188"/>
          <p14:tracePt t="44375" x="1824038" y="4013200"/>
          <p14:tracePt t="44390" x="1824038" y="3984625"/>
          <p14:tracePt t="44407" x="1868488" y="3957638"/>
          <p14:tracePt t="44422" x="1941513" y="3930650"/>
          <p14:tracePt t="44439" x="2078038" y="3903663"/>
          <p14:tracePt t="44457" x="2270125" y="3867150"/>
          <p14:tracePt t="44473" x="2433638" y="3848100"/>
          <p14:tracePt t="44492" x="2716213" y="3840163"/>
          <p14:tracePt t="44509" x="2862263" y="3840163"/>
          <p14:tracePt t="44524" x="2944813" y="3840163"/>
          <p14:tracePt t="44542" x="2998788" y="3857625"/>
          <p14:tracePt t="44559" x="3008313" y="3867150"/>
          <p14:tracePt t="44584" x="3017838" y="3894138"/>
          <p14:tracePt t="44615" x="3017838" y="3911600"/>
          <p14:tracePt t="44630" x="3017838" y="3957638"/>
          <p14:tracePt t="44649" x="2962275" y="4003675"/>
          <p14:tracePt t="44682" x="2852738" y="4067175"/>
          <p14:tracePt t="44702" x="2789238" y="4094163"/>
          <p14:tracePt t="44720" x="2771775" y="4113213"/>
          <p14:tracePt t="44755" x="2771775" y="4130675"/>
          <p14:tracePt t="44772" x="2771775" y="4140200"/>
          <p14:tracePt t="44792" x="2852738" y="4149725"/>
          <p14:tracePt t="44807" x="2954338" y="4149725"/>
          <p14:tracePt t="44825" x="3008313" y="4149725"/>
          <p14:tracePt t="44842" x="3071813" y="4113213"/>
          <p14:tracePt t="44861" x="3154363" y="4040188"/>
          <p14:tracePt t="44893" x="3163888" y="4040188"/>
          <p14:tracePt t="44919" x="3208338" y="4040188"/>
          <p14:tracePt t="44943" x="3254375" y="4040188"/>
          <p14:tracePt t="44958" x="3290888" y="4040188"/>
          <p14:tracePt t="44977" x="3363913" y="4030663"/>
          <p14:tracePt t="45007" x="3482975" y="4021138"/>
          <p14:tracePt t="45025" x="3490913" y="4021138"/>
          <p14:tracePt t="45130" x="3500438" y="4021138"/>
          <p14:tracePt t="45148" x="3519488" y="4021138"/>
          <p14:tracePt t="45166" x="3527425" y="4021138"/>
          <p14:tracePt t="45181" x="3582988" y="4021138"/>
          <p14:tracePt t="45199" x="3619500" y="4040188"/>
          <p14:tracePt t="45215" x="3665538" y="4049713"/>
          <p14:tracePt t="45232" x="3702050" y="4057650"/>
          <p14:tracePt t="45247" x="3729038" y="4086225"/>
          <p14:tracePt t="46043" x="3746500" y="4086225"/>
          <p14:tracePt t="46073" x="3756025" y="4086225"/>
          <p14:tracePt t="46088" x="3775075" y="4086225"/>
          <p14:tracePt t="46105" x="3810000" y="4086225"/>
          <p14:tracePt t="46120" x="3838575" y="4086225"/>
          <p14:tracePt t="46137" x="3856038" y="4086225"/>
          <p14:tracePt t="46172" x="3875088" y="4086225"/>
          <p14:tracePt t="46311" x="3883025" y="4076700"/>
          <p14:tracePt t="46483" x="3875088" y="4076700"/>
          <p14:tracePt t="46514" x="3846513" y="4076700"/>
          <p14:tracePt t="46622" x="3838575" y="4076700"/>
          <p14:tracePt t="47649" x="3829050" y="4067175"/>
          <p14:tracePt t="48168" x="3819525" y="4067175"/>
          <p14:tracePt t="48185" x="3802063" y="4067175"/>
          <p14:tracePt t="48217" x="3792538" y="4067175"/>
          <p14:tracePt t="48854" x="3775075" y="4067175"/>
          <p14:tracePt t="49223" x="3765550" y="4040188"/>
          <p14:tracePt t="49238" x="3783013" y="3994150"/>
          <p14:tracePt t="49261" x="3948113" y="3857625"/>
          <p14:tracePt t="49274" x="3984625" y="3811588"/>
          <p14:tracePt t="49290" x="4084638" y="3721100"/>
          <p14:tracePt t="49311" x="4221163" y="3556000"/>
          <p14:tracePt t="49325" x="4321175" y="3475038"/>
          <p14:tracePt t="49341" x="4394200" y="3365500"/>
          <p14:tracePt t="49358" x="4484688" y="3219450"/>
          <p14:tracePt t="49375" x="4586288" y="3100388"/>
          <p14:tracePt t="49412" x="4740275" y="2844800"/>
          <p14:tracePt t="49446" x="4832350" y="2698750"/>
          <p14:tracePt t="49463" x="4859338" y="2644775"/>
          <p14:tracePt t="49481" x="4886325" y="2598738"/>
          <p14:tracePt t="49497" x="4913313" y="2562225"/>
          <p14:tracePt t="49517" x="4932363" y="2525713"/>
          <p14:tracePt t="49537" x="4949825" y="2498725"/>
          <p14:tracePt t="49554" x="4959350" y="2481263"/>
          <p14:tracePt t="49555" x="4968875" y="2462213"/>
          <p14:tracePt t="49577" x="5022850" y="2416175"/>
          <p14:tracePt t="49609" x="5095875" y="2335213"/>
          <p14:tracePt t="49624" x="5114925" y="2279650"/>
          <p14:tracePt t="49640" x="5122863" y="2233613"/>
          <p14:tracePt t="49660" x="5141913" y="2160588"/>
          <p14:tracePt t="49693" x="5141913" y="2070100"/>
          <p14:tracePt t="49708" x="5141913" y="2052638"/>
          <p14:tracePt t="49724" x="5141913" y="2033588"/>
          <p14:tracePt t="49739" x="5132388" y="2033588"/>
          <p14:tracePt t="49758" x="5114925" y="2024063"/>
          <p14:tracePt t="49776" x="5095875" y="2024063"/>
          <p14:tracePt t="49793" x="5078413" y="2024063"/>
          <p14:tracePt t="49810" x="5059363" y="2024063"/>
          <p14:tracePt t="49840" x="4986338" y="2024063"/>
          <p14:tracePt t="49867" x="4767263" y="2143125"/>
          <p14:tracePt t="49885" x="4667250" y="2225675"/>
          <p14:tracePt t="49900" x="4586288" y="2306638"/>
          <p14:tracePt t="49923" x="4421188" y="2489200"/>
          <p14:tracePt t="49940" x="4330700" y="2617788"/>
          <p14:tracePt t="49958" x="4230688" y="2781300"/>
          <p14:tracePt t="49982" x="4065588" y="2954338"/>
          <p14:tracePt t="50001" x="3902075" y="3082925"/>
          <p14:tracePt t="50017" x="3692525" y="3282950"/>
          <p14:tracePt t="50037" x="3400425" y="3455988"/>
          <p14:tracePt t="50052" x="3254375" y="3502025"/>
          <p14:tracePt t="50071" x="3154363" y="3519488"/>
          <p14:tracePt t="50105" x="3136900" y="3529013"/>
          <p14:tracePt t="50173" x="3108325" y="3502025"/>
          <p14:tracePt t="50189" x="3027363" y="3475038"/>
          <p14:tracePt t="50206" x="2998788" y="3455988"/>
          <p14:tracePt t="50240" x="2990850" y="3455988"/>
          <p14:tracePt t="50274" x="2971800" y="3455988"/>
          <p14:tracePt t="50292" x="2908300" y="3455988"/>
          <p14:tracePt t="50307" x="2789238" y="3475038"/>
          <p14:tracePt t="50324" x="2643188" y="3529013"/>
          <p14:tracePt t="50340" x="2543175" y="3548063"/>
          <p14:tracePt t="50356" x="2479675" y="3584575"/>
          <p14:tracePt t="50372" x="2462213" y="3584575"/>
          <p14:tracePt t="50389" x="2452688" y="3592513"/>
          <p14:tracePt t="50509" x="2452688" y="3584575"/>
          <p14:tracePt t="50525" x="2533650" y="3556000"/>
          <p14:tracePt t="50541" x="2643188" y="3502025"/>
          <p14:tracePt t="50559" x="2798763" y="3438525"/>
          <p14:tracePt t="50577" x="2998788" y="3328988"/>
          <p14:tracePt t="50592" x="3163888" y="3219450"/>
          <p14:tracePt t="50609" x="3354388" y="3054350"/>
          <p14:tracePt t="50626" x="3509963" y="2873375"/>
          <p14:tracePt t="50640" x="3665538" y="2690813"/>
          <p14:tracePt t="50657" x="3756025" y="2535238"/>
          <p14:tracePt t="50681" x="3956050" y="2252663"/>
          <p14:tracePt t="50708" x="4211638" y="1987550"/>
          <p14:tracePt t="50729" x="4394200" y="1833563"/>
          <p14:tracePt t="50744" x="4494213" y="1731963"/>
          <p14:tracePt t="50759" x="4613275" y="1624013"/>
          <p14:tracePt t="50777" x="4686300" y="1541463"/>
          <p14:tracePt t="50792" x="4759325" y="1477963"/>
          <p14:tracePt t="50808" x="4840288" y="1368425"/>
          <p14:tracePt t="50827" x="4959350" y="1222375"/>
          <p14:tracePt t="50841" x="5005388" y="1158875"/>
          <p14:tracePt t="50860" x="5187950" y="957263"/>
          <p14:tracePt t="50874" x="5260975" y="866775"/>
          <p14:tracePt t="50894" x="5424488" y="674688"/>
          <p14:tracePt t="52796" x="5889625" y="793750"/>
          <p14:tracePt t="52811" x="5943600" y="857250"/>
          <p14:tracePt t="52824" x="5943600" y="903288"/>
          <p14:tracePt t="52844" x="5935663" y="966788"/>
          <p14:tracePt t="52858" x="5935663" y="1003300"/>
          <p14:tracePt t="52879" x="5972175" y="1212850"/>
          <p14:tracePt t="52900" x="6108700" y="1614488"/>
          <p14:tracePt t="52916" x="6218238" y="1987550"/>
          <p14:tracePt t="52932" x="6235700" y="2225675"/>
          <p14:tracePt t="52947" x="6245225" y="2362200"/>
          <p14:tracePt t="52965" x="6245225" y="2425700"/>
          <p14:tracePt t="52980" x="6245225" y="2452688"/>
          <p14:tracePt t="53010" x="6245225" y="2471738"/>
          <p14:tracePt t="53011" x="6245225" y="2481263"/>
          <p14:tracePt t="53056" x="6235700" y="2525713"/>
          <p14:tracePt t="53086" x="6218238" y="2581275"/>
          <p14:tracePt t="53103" x="6189663" y="2608263"/>
          <p14:tracePt t="53121" x="6181725" y="2617788"/>
          <p14:tracePt t="53139" x="6135688" y="2698750"/>
          <p14:tracePt t="53156" x="6116638" y="2754313"/>
          <p14:tracePt t="53178" x="6099175" y="2808288"/>
          <p14:tracePt t="53191" x="6072188" y="2873375"/>
          <p14:tracePt t="53208" x="6035675" y="2946400"/>
          <p14:tracePt t="53225" x="6007100" y="3009900"/>
          <p14:tracePt t="53273" x="5926138" y="3219450"/>
          <p14:tracePt t="53290" x="5880100" y="3265488"/>
          <p14:tracePt t="53291" x="5880100" y="3273425"/>
          <p14:tracePt t="53311" x="5870575" y="3302000"/>
          <p14:tracePt t="53324" x="5870575" y="3328988"/>
          <p14:tracePt t="53340" x="5862638" y="3355975"/>
          <p14:tracePt t="53359" x="5853113" y="3365500"/>
          <p14:tracePt t="53373" x="5853113" y="3382963"/>
          <p14:tracePt t="53389" x="5853113" y="3402013"/>
          <p14:tracePt t="53407" x="5853113" y="3419475"/>
          <p14:tracePt t="53459" x="5853113" y="3438525"/>
          <p14:tracePt t="53473" x="5853113" y="3446463"/>
          <p14:tracePt t="53492" x="5853113" y="3465513"/>
          <p14:tracePt t="53507" x="5853113" y="3475038"/>
          <p14:tracePt t="53524" x="5853113" y="3492500"/>
          <p14:tracePt t="53542" x="5853113" y="3502025"/>
          <p14:tracePt t="53560" x="5853113" y="3511550"/>
          <p14:tracePt t="53575" x="5853113" y="3529013"/>
          <p14:tracePt t="53593" x="5853113" y="3556000"/>
          <p14:tracePt t="53611" x="5853113" y="3565525"/>
          <p14:tracePt t="53641" x="5853113" y="3592513"/>
          <p14:tracePt t="53660" x="5834063" y="3611563"/>
          <p14:tracePt t="53691" x="5797550" y="3648075"/>
          <p14:tracePt t="53710" x="5789613" y="3657600"/>
          <p14:tracePt t="53726" x="5780088" y="3684588"/>
          <p14:tracePt t="53741" x="5770563" y="3694113"/>
          <p14:tracePt t="53775" x="5761038" y="3702050"/>
          <p14:tracePt t="53809" x="5743575" y="3702050"/>
          <p14:tracePt t="53842" x="5734050" y="3711575"/>
          <p14:tracePt t="53952" x="5734050" y="3721100"/>
          <p14:tracePt t="53967" x="5716588" y="3738563"/>
          <p14:tracePt t="53985" x="5707063" y="3767138"/>
          <p14:tracePt t="54002" x="5688013" y="3775075"/>
          <p14:tracePt t="54003" x="5688013" y="3794125"/>
          <p14:tracePt t="54024" x="5680075" y="3830638"/>
          <p14:tracePt t="54056" x="5634038" y="3884613"/>
          <p14:tracePt t="54074" x="5597525" y="3894138"/>
          <p14:tracePt t="54092" x="5588000" y="3921125"/>
          <p14:tracePt t="54110" x="5580063" y="3930650"/>
          <p14:tracePt t="54130" x="5561013" y="3948113"/>
          <p14:tracePt t="54146" x="5551488" y="3957638"/>
          <p14:tracePt t="54164" x="5543550" y="3967163"/>
          <p14:tracePt t="54313" x="5543550" y="3903663"/>
          <p14:tracePt t="54330" x="5524500" y="3884613"/>
          <p14:tracePt t="54348" x="5524500" y="3840163"/>
          <p14:tracePt t="55124" x="5514975" y="3848100"/>
          <p14:tracePt t="55184" x="5507038" y="3848100"/>
          <p14:tracePt t="55199" x="5487988" y="3848100"/>
          <p14:tracePt t="55463" x="5478463" y="3857625"/>
          <p14:tracePt t="55479" x="5487988" y="3884613"/>
          <p14:tracePt t="55498" x="5524500" y="3921125"/>
          <p14:tracePt t="55513" x="5580063" y="3976688"/>
          <p14:tracePt t="55531" x="5624513" y="4030663"/>
          <p14:tracePt t="55546" x="5634038" y="4049713"/>
          <p14:tracePt t="55565" x="5643563" y="4094163"/>
          <p14:tracePt t="55580" x="5643563" y="4113213"/>
          <p14:tracePt t="55598" x="5643563" y="4130675"/>
          <p14:tracePt t="55617" x="5643563" y="4159250"/>
          <p14:tracePt t="55619" x="5643563" y="4176713"/>
          <p14:tracePt t="55653" x="5643563" y="4222750"/>
          <p14:tracePt t="55670" x="5643563" y="4232275"/>
          <p14:tracePt t="55687" x="5634038" y="4276725"/>
          <p14:tracePt t="55704" x="5624513" y="4286250"/>
          <p14:tracePt t="55849" x="5616575" y="4295775"/>
          <p14:tracePt t="55863" x="5588000" y="4295775"/>
          <p14:tracePt t="55880" x="5534025" y="4368800"/>
          <p14:tracePt t="55896" x="5497513" y="4449763"/>
          <p14:tracePt t="55915" x="5451475" y="4559300"/>
          <p14:tracePt t="55915" x="5451475" y="4578350"/>
          <p14:tracePt t="55946" x="5424488" y="4651375"/>
          <p14:tracePt t="55973" x="5414963" y="4678363"/>
          <p14:tracePt t="56096" x="5368925" y="4632325"/>
          <p14:tracePt t="56113" x="5368925" y="4587875"/>
          <p14:tracePt t="56127" x="5368925" y="4551363"/>
          <p14:tracePt t="56143" x="5368925" y="4532313"/>
          <p14:tracePt t="56158" x="5368925" y="4505325"/>
          <p14:tracePt t="56173" x="5387975" y="4486275"/>
          <p14:tracePt t="56189" x="5424488" y="4449763"/>
          <p14:tracePt t="56211" x="5451475" y="4376738"/>
          <p14:tracePt t="56242" x="5478463" y="4322763"/>
          <p14:tracePt t="56256" x="5487988" y="4286250"/>
          <p14:tracePt t="56274" x="5487988" y="4222750"/>
          <p14:tracePt t="56292" x="5487988" y="4159250"/>
          <p14:tracePt t="56307" x="5487988" y="4122738"/>
          <p14:tracePt t="56325" x="5487988" y="4113213"/>
          <p14:tracePt t="56358" x="5487988" y="4103688"/>
          <p14:tracePt t="56722" x="5487988" y="4094163"/>
          <p14:tracePt t="56821" x="5478463" y="4094163"/>
          <p14:tracePt t="56863" x="5470525" y="4094163"/>
          <p14:tracePt t="57188" x="5451475" y="4086225"/>
          <p14:tracePt t="57275" x="5441950" y="4067175"/>
          <p14:tracePt t="57290" x="5424488" y="4057650"/>
          <p14:tracePt t="57308" x="5424488" y="4040188"/>
          <p14:tracePt t="57341" x="5405438" y="4040188"/>
          <p14:tracePt t="57362" x="5397500" y="4040188"/>
          <p14:tracePt t="57377" x="5387975" y="4030663"/>
          <p14:tracePt t="57407" x="5378450" y="4021138"/>
          <p14:tracePt t="57441" x="5368925" y="4003675"/>
          <p14:tracePt t="57522" x="5360988" y="4003675"/>
          <p14:tracePt t="57536" x="5351463" y="4003675"/>
          <p14:tracePt t="57653" x="5314950" y="4003675"/>
          <p14:tracePt t="57668" x="5305425" y="4003675"/>
          <p14:tracePt t="57685" x="5278438" y="4003675"/>
          <p14:tracePt t="57701" x="5260975" y="3994150"/>
          <p14:tracePt t="57732" x="5260975" y="3967163"/>
          <p14:tracePt t="57764" x="5278438" y="3875088"/>
          <p14:tracePt t="57779" x="5287963" y="3821113"/>
          <p14:tracePt t="57799" x="5287963" y="3757613"/>
          <p14:tracePt t="57817" x="5297488" y="3702050"/>
          <p14:tracePt t="57835" x="5314950" y="3584575"/>
          <p14:tracePt t="57852" x="5314950" y="3492500"/>
          <p14:tracePt t="57869" x="5314950" y="3402013"/>
          <p14:tracePt t="57884" x="5314950" y="3302000"/>
          <p14:tracePt t="57912" x="5305425" y="3200400"/>
          <p14:tracePt t="57925" x="5305425" y="3163888"/>
          <p14:tracePt t="57940" x="5305425" y="3146425"/>
          <p14:tracePt t="57961" x="5297488" y="3109913"/>
          <p14:tracePt t="58349" x="5297488" y="3100388"/>
          <p14:tracePt t="58434" x="5297488" y="3090863"/>
          <p14:tracePt t="59586" x="5297488" y="3082925"/>
          <p14:tracePt t="59716" x="5305425" y="3073400"/>
          <p14:tracePt t="59730" x="5314950" y="3073400"/>
          <p14:tracePt t="59747" x="5351463" y="3082925"/>
          <p14:tracePt t="59764" x="5351463" y="3182938"/>
          <p14:tracePt t="59784" x="5324475" y="3282950"/>
          <p14:tracePt t="59800" x="5287963" y="3346450"/>
          <p14:tracePt t="59822" x="5241925" y="3419475"/>
          <p14:tracePt t="59838" x="5232400" y="3446463"/>
          <p14:tracePt t="59861" x="5224463" y="3511550"/>
          <p14:tracePt t="59873" x="5224463" y="3519488"/>
          <p14:tracePt t="59889" x="5224463" y="3538538"/>
          <p14:tracePt t="59908" x="5224463" y="3565525"/>
          <p14:tracePt t="59923" x="5214938" y="3584575"/>
          <p14:tracePt t="59940" x="5205413" y="3602038"/>
          <p14:tracePt t="59958" x="5205413" y="3621088"/>
          <p14:tracePt t="59974" x="5205413" y="3648075"/>
          <p14:tracePt t="59989" x="5205413" y="3702050"/>
          <p14:tracePt t="60005" x="5205413" y="3748088"/>
          <p14:tracePt t="60026" x="5224463" y="3821113"/>
          <p14:tracePt t="60039" x="5224463" y="3830638"/>
          <p14:tracePt t="60055" x="5232400" y="3848100"/>
          <p14:tracePt t="60101" x="5241925" y="3857625"/>
          <p14:tracePt t="60120" x="5260975" y="3875088"/>
          <p14:tracePt t="60166" x="5268913" y="3884613"/>
          <p14:tracePt t="60180" x="5287963" y="3894138"/>
          <p14:tracePt t="60224" x="5305425" y="3911600"/>
          <p14:tracePt t="60241" x="5324475" y="3921125"/>
          <p14:tracePt t="60273" x="5368925" y="3930650"/>
          <p14:tracePt t="60305" x="5434013" y="3940175"/>
          <p14:tracePt t="60324" x="5461000" y="3957638"/>
          <p14:tracePt t="60339" x="5470525" y="3957638"/>
          <p14:tracePt t="60438" x="5461000" y="3957638"/>
          <p14:tracePt t="60454" x="5424488" y="3976688"/>
          <p14:tracePt t="60472" x="5397500" y="3976688"/>
          <p14:tracePt t="60489" x="5368925" y="3984625"/>
          <p14:tracePt t="60507" x="5305425" y="4021138"/>
          <p14:tracePt t="60523" x="5297488" y="4021138"/>
          <p14:tracePt t="60540" x="5251450" y="4030663"/>
          <p14:tracePt t="60561" x="5214938" y="4030663"/>
          <p14:tracePt t="60575" x="5178425" y="4030663"/>
          <p14:tracePt t="60592" x="5151438" y="4030663"/>
          <p14:tracePt t="60606" x="5141913" y="4030663"/>
          <p14:tracePt t="60624" x="5122863" y="4030663"/>
          <p14:tracePt t="60660" x="5105400" y="4030663"/>
          <p14:tracePt t="60690" x="5105400" y="4003675"/>
          <p14:tracePt t="60705" x="5105400" y="3930650"/>
          <p14:tracePt t="60722" x="5105400" y="3821113"/>
          <p14:tracePt t="60723" x="5078413" y="3757613"/>
          <p14:tracePt t="60739" x="5068888" y="3675063"/>
          <p14:tracePt t="60755" x="5078413" y="3611563"/>
          <p14:tracePt t="60772" x="5122863" y="3556000"/>
          <p14:tracePt t="60789" x="5141913" y="3538538"/>
          <p14:tracePt t="60806" x="5205413" y="3529013"/>
          <p14:tracePt t="60830" x="5287963" y="3529013"/>
          <p14:tracePt t="60843" x="5360988" y="3529013"/>
          <p14:tracePt t="60857" x="5387975" y="3529013"/>
          <p14:tracePt t="60874" x="5470525" y="3529013"/>
          <p14:tracePt t="60889" x="5534025" y="3538538"/>
          <p14:tracePt t="60907" x="5634038" y="3602038"/>
          <p14:tracePt t="60923" x="5680075" y="3648075"/>
          <p14:tracePt t="60941" x="5680075" y="3694113"/>
          <p14:tracePt t="60957" x="5680075" y="3738563"/>
          <p14:tracePt t="60973" x="5680075" y="3784600"/>
          <p14:tracePt t="60989" x="5616575" y="3830638"/>
          <p14:tracePt t="61006" x="5570538" y="3867150"/>
          <p14:tracePt t="61022" x="5524500" y="3903663"/>
          <p14:tracePt t="61038" x="5478463" y="3930650"/>
          <p14:tracePt t="61056" x="5470525" y="3940175"/>
          <p14:tracePt t="61073" x="5424488" y="3948113"/>
          <p14:tracePt t="61091" x="5387975" y="3948113"/>
          <p14:tracePt t="61108" x="5334000" y="3948113"/>
          <p14:tracePt t="61123" x="5260975" y="3948113"/>
          <p14:tracePt t="61140" x="5214938" y="3948113"/>
          <p14:tracePt t="61156" x="5195888" y="3948113"/>
          <p14:tracePt t="61173" x="5178425" y="3948113"/>
          <p14:tracePt t="61191" x="5168900" y="3948113"/>
          <p14:tracePt t="61206" x="5168900" y="3930650"/>
          <p14:tracePt t="61230" x="5195888" y="3884613"/>
          <p14:tracePt t="61243" x="5251450" y="3884613"/>
          <p14:tracePt t="61272" x="5351463" y="3884613"/>
          <p14:tracePt t="61287" x="5414963" y="3884613"/>
          <p14:tracePt t="61305" x="5451475" y="3884613"/>
          <p14:tracePt t="61325" x="5478463" y="3884613"/>
          <p14:tracePt t="61372" x="5478463" y="3903663"/>
          <p14:tracePt t="61387" x="5478463" y="3921125"/>
          <p14:tracePt t="61405" x="5478463" y="3930650"/>
          <p14:tracePt t="61424" x="5487988" y="3948113"/>
          <p14:tracePt t="61438" x="5487988" y="3967163"/>
          <p14:tracePt t="61876" x="5487988" y="3976688"/>
          <p14:tracePt t="62024" x="5461000" y="3976688"/>
          <p14:tracePt t="62125" x="5478463" y="3976688"/>
          <p14:tracePt t="62172" x="5487988" y="3976688"/>
          <p14:tracePt t="62422" x="5497513" y="3976688"/>
          <p14:tracePt t="62645" x="5497513" y="3984625"/>
          <p14:tracePt t="62674" x="5487988" y="3994150"/>
          <p14:tracePt t="62693" x="5470525" y="4013200"/>
          <p14:tracePt t="62707" x="5451475" y="4013200"/>
          <p14:tracePt t="62732" x="5434013" y="4021138"/>
          <p14:tracePt t="62778" x="5424488" y="4021138"/>
          <p14:tracePt t="62823" x="5414963" y="4021138"/>
          <p14:tracePt t="62839" x="5405438" y="4021138"/>
          <p14:tracePt t="62858" x="5387975" y="4021138"/>
          <p14:tracePt t="62951" x="5378450" y="4021138"/>
          <p14:tracePt t="63613" x="5424488" y="4030663"/>
          <p14:tracePt t="63643" x="5441950" y="4159250"/>
          <p14:tracePt t="63658" x="5441950" y="4232275"/>
          <p14:tracePt t="63684" x="5534025" y="4522788"/>
          <p14:tracePt t="63700" x="5543550" y="4641850"/>
          <p14:tracePt t="63717" x="5561013" y="4732338"/>
          <p14:tracePt t="63734" x="5588000" y="4814888"/>
          <p14:tracePt t="63752" x="5588000" y="4860925"/>
          <p14:tracePt t="63768" x="5588000" y="4914900"/>
          <p14:tracePt t="63786" x="5588000" y="4951413"/>
          <p14:tracePt t="63800" x="5507038" y="5024438"/>
          <p14:tracePt t="63818" x="5387975" y="5116513"/>
          <p14:tracePt t="63839" x="5195888" y="5226050"/>
          <p14:tracePt t="63857" x="5068888" y="5243513"/>
          <p14:tracePt t="63873" x="4968875" y="5243513"/>
          <p14:tracePt t="63890" x="4922838" y="5243513"/>
          <p14:tracePt t="63909" x="4813300" y="5143500"/>
          <p14:tracePt t="63923" x="4776788" y="5043488"/>
          <p14:tracePt t="63940" x="4767263" y="4887913"/>
          <p14:tracePt t="63955" x="4740275" y="4741863"/>
          <p14:tracePt t="63973" x="4703763" y="4641850"/>
          <p14:tracePt t="63990" x="4703763" y="4605338"/>
          <p14:tracePt t="64009" x="4703763" y="4578350"/>
          <p14:tracePt t="64013" x="4703763" y="4568825"/>
          <p14:tracePt t="64031" x="4713288" y="4522788"/>
          <p14:tracePt t="64046" x="4767263" y="4478338"/>
          <p14:tracePt t="64082" x="5095875" y="4349750"/>
          <p14:tracePt t="64103" x="5278438" y="4286250"/>
          <p14:tracePt t="64121" x="5324475" y="4276725"/>
          <p14:tracePt t="64145" x="5341938" y="4276725"/>
          <p14:tracePt t="64163" x="5368925" y="4276725"/>
          <p14:tracePt t="64178" x="5405438" y="4286250"/>
          <p14:tracePt t="64179" x="5424488" y="4359275"/>
          <p14:tracePt t="64197" x="5461000" y="4478338"/>
          <p14:tracePt t="64227" x="5497513" y="4687888"/>
          <p14:tracePt t="64245" x="5497513" y="4732338"/>
          <p14:tracePt t="64260" x="5497513" y="4768850"/>
          <p14:tracePt t="64276" x="5497513" y="4814888"/>
          <p14:tracePt t="64292" x="5497513" y="4887913"/>
          <p14:tracePt t="64309" x="5461000" y="4979988"/>
          <p14:tracePt t="64325" x="5341938" y="5106988"/>
          <p14:tracePt t="64342" x="5178425" y="5216525"/>
          <p14:tracePt t="64357" x="4968875" y="5289550"/>
          <p14:tracePt t="64374" x="4795838" y="5299075"/>
          <p14:tracePt t="64392" x="4722813" y="5299075"/>
          <p14:tracePt t="64407" x="4686300" y="5299075"/>
          <p14:tracePt t="64426" x="4676775" y="5299075"/>
          <p14:tracePt t="64442" x="4676775" y="5270500"/>
          <p14:tracePt t="64462" x="4686300" y="5089525"/>
          <p14:tracePt t="64480" x="4786313" y="4906963"/>
          <p14:tracePt t="64495" x="4859338" y="4714875"/>
          <p14:tracePt t="64510" x="4895850" y="4641850"/>
          <p14:tracePt t="64525" x="4949825" y="4568825"/>
          <p14:tracePt t="64546" x="4995863" y="4532313"/>
          <p14:tracePt t="64547" x="5022850" y="4505325"/>
          <p14:tracePt t="64561" x="5068888" y="4495800"/>
          <p14:tracePt t="64581" x="5159375" y="4441825"/>
          <p14:tracePt t="64602" x="5214938" y="4432300"/>
          <p14:tracePt t="64603" x="5268913" y="4432300"/>
          <p14:tracePt t="64620" x="5314950" y="4422775"/>
          <p14:tracePt t="64645" x="5461000" y="4449763"/>
          <p14:tracePt t="64662" x="5580063" y="4551363"/>
          <p14:tracePt t="64682" x="5680075" y="4751388"/>
          <p14:tracePt t="64701" x="5707063" y="4997450"/>
          <p14:tracePt t="64719" x="5680075" y="5097463"/>
          <p14:tracePt t="64735" x="5570538" y="5170488"/>
          <p14:tracePt t="64755" x="5214938" y="5197475"/>
          <p14:tracePt t="64771" x="4978400" y="5216525"/>
          <p14:tracePt t="64789" x="4776788" y="5226050"/>
          <p14:tracePt t="64807" x="4603750" y="5207000"/>
          <p14:tracePt t="64823" x="4476750" y="5160963"/>
          <p14:tracePt t="64848" x="4403725" y="5097463"/>
          <p14:tracePt t="64872" x="4357688" y="4987925"/>
          <p14:tracePt t="64889" x="4348163" y="4870450"/>
          <p14:tracePt t="64908" x="4403725" y="4632325"/>
          <p14:tracePt t="64924" x="4567238" y="4432300"/>
          <p14:tracePt t="64943" x="4722813" y="4349750"/>
          <p14:tracePt t="64958" x="4786313" y="4332288"/>
          <p14:tracePt t="64973" x="4932363" y="4332288"/>
          <p14:tracePt t="64991" x="5068888" y="4332288"/>
          <p14:tracePt t="65022" x="5168900" y="4376738"/>
          <p14:tracePt t="65038" x="5214938" y="4422775"/>
          <p14:tracePt t="65056" x="5251450" y="4541838"/>
          <p14:tracePt t="65074" x="5287963" y="4714875"/>
          <p14:tracePt t="65088" x="5287963" y="4805363"/>
          <p14:tracePt t="65105" x="5314950" y="4951413"/>
          <p14:tracePt t="65121" x="5314950" y="5060950"/>
          <p14:tracePt t="65139" x="5232400" y="5133975"/>
          <p14:tracePt t="65156" x="5159375" y="5189538"/>
          <p14:tracePt t="65175" x="5041900" y="5233988"/>
          <p14:tracePt t="65190" x="4941888" y="5243513"/>
          <p14:tracePt t="65207" x="4749800" y="5253038"/>
          <p14:tracePt t="65223" x="4530725" y="5253038"/>
          <p14:tracePt t="65242" x="4367213" y="5253038"/>
          <p14:tracePt t="65244" x="4284663" y="5207000"/>
          <p14:tracePt t="65275" x="4148138" y="5060950"/>
          <p14:tracePt t="65289" x="4157663" y="4979988"/>
          <p14:tracePt t="65305" x="4340225" y="4805363"/>
          <p14:tracePt t="65323" x="4703763" y="4522788"/>
          <p14:tracePt t="65340" x="4932363" y="4359275"/>
          <p14:tracePt t="65357" x="5059363" y="4313238"/>
          <p14:tracePt t="65374" x="5132388" y="4303713"/>
          <p14:tracePt t="65391" x="5168900" y="4303713"/>
          <p14:tracePt t="65406" x="5195888" y="4303713"/>
          <p14:tracePt t="65427" x="5224463" y="4303713"/>
          <p14:tracePt t="65443" x="5268913" y="4303713"/>
          <p14:tracePt t="65459" x="5351463" y="4303713"/>
          <p14:tracePt t="65460" x="5434013" y="4359275"/>
          <p14:tracePt t="65475" x="5616575" y="4514850"/>
          <p14:tracePt t="65490" x="5697538" y="4614863"/>
          <p14:tracePt t="65506" x="5807075" y="4768850"/>
          <p14:tracePt t="65528" x="5826125" y="4924425"/>
          <p14:tracePt t="65547" x="5753100" y="5060950"/>
          <p14:tracePt t="65547" x="5716588" y="5089525"/>
          <p14:tracePt t="65574" x="5405438" y="5233988"/>
          <p14:tracePt t="65592" x="5287963" y="5270500"/>
          <p14:tracePt t="65606" x="5195888" y="5299075"/>
          <p14:tracePt t="65624" x="5159375" y="5316538"/>
          <p14:tracePt t="65640" x="5114925" y="5316538"/>
          <p14:tracePt t="65658" x="5078413" y="5316538"/>
          <p14:tracePt t="65659" x="5041900" y="5316538"/>
          <p14:tracePt t="65673" x="5032375" y="5316538"/>
          <p14:tracePt t="65692" x="4968875" y="5280025"/>
          <p14:tracePt t="65707" x="4905375" y="5226050"/>
          <p14:tracePt t="65725" x="4859338" y="5153025"/>
          <p14:tracePt t="65739" x="4859338" y="5089525"/>
          <p14:tracePt t="65757" x="4859338" y="5016500"/>
          <p14:tracePt t="65773" x="4859338" y="4987925"/>
          <p14:tracePt t="65791" x="4859338" y="4960938"/>
          <p14:tracePt t="65806" x="4876800" y="4951413"/>
          <p14:tracePt t="65839" x="4886325" y="4951413"/>
          <p14:tracePt t="65857" x="4913313" y="4951413"/>
          <p14:tracePt t="65874" x="4932363" y="4951413"/>
          <p14:tracePt t="65890" x="4978400" y="4951413"/>
          <p14:tracePt t="65906" x="5022850" y="4951413"/>
          <p14:tracePt t="65927" x="5114925" y="4943475"/>
          <p14:tracePt t="65941" x="5168900" y="4914900"/>
          <p14:tracePt t="65959" x="5214938" y="4906963"/>
          <p14:tracePt t="65974" x="5251450" y="4887913"/>
          <p14:tracePt t="65992" x="5287963" y="4870450"/>
          <p14:tracePt t="66008" x="5314950" y="4860925"/>
          <p14:tracePt t="66029" x="5378450" y="4841875"/>
          <p14:tracePt t="66046" x="5397500" y="4824413"/>
          <p14:tracePt t="66073" x="5414963" y="4805363"/>
          <p14:tracePt t="66090" x="5451475" y="4787900"/>
          <p14:tracePt t="66105" x="5478463" y="4768850"/>
          <p14:tracePt t="66127" x="5487988" y="4760913"/>
          <p14:tracePt t="66238" x="5507038" y="4760913"/>
          <p14:tracePt t="66284" x="5524500" y="4760913"/>
          <p14:tracePt t="66299" x="5543550" y="4760913"/>
          <p14:tracePt t="66316" x="5551488" y="4760913"/>
          <p14:tracePt t="66347" x="5653088" y="4724400"/>
          <p14:tracePt t="66362" x="5743575" y="4705350"/>
          <p14:tracePt t="66380" x="6026150" y="4641850"/>
          <p14:tracePt t="66395" x="6326188" y="4578350"/>
          <p14:tracePt t="66410" x="6527800" y="4568825"/>
          <p14:tracePt t="66411" x="6691313" y="4551363"/>
          <p14:tracePt t="66426" x="6856413" y="4505325"/>
          <p14:tracePt t="66441" x="7165975" y="4478338"/>
          <p14:tracePt t="66457" x="7485063" y="4413250"/>
          <p14:tracePt t="66473" x="7758113" y="4368800"/>
          <p14:tracePt t="66492" x="7977188" y="4368800"/>
          <p14:tracePt t="66525" x="8415338" y="4368800"/>
          <p14:tracePt t="66540" x="8724900" y="4368800"/>
          <p14:tracePt t="66556" x="9070975" y="439578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a:t>Basic Protocol (A PU reads out)</a:t>
            </a:r>
          </a:p>
        </p:txBody>
      </p:sp>
      <p:sp>
        <p:nvSpPr>
          <p:cNvPr id="3584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44" name="Rectangle 4"/>
          <p:cNvSpPr>
            <a:spLocks noChangeArrowheads="1"/>
          </p:cNvSpPr>
          <p:nvPr/>
        </p:nvSpPr>
        <p:spPr bwMode="auto">
          <a:xfrm>
            <a:off x="1997075"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4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4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4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5848" name="Group 8"/>
          <p:cNvGrpSpPr>
            <a:grpSpLocks/>
          </p:cNvGrpSpPr>
          <p:nvPr/>
        </p:nvGrpSpPr>
        <p:grpSpPr bwMode="auto">
          <a:xfrm>
            <a:off x="4876800" y="3048000"/>
            <a:ext cx="762000" cy="2514600"/>
            <a:chOff x="672" y="2208"/>
            <a:chExt cx="480" cy="1584"/>
          </a:xfrm>
        </p:grpSpPr>
        <p:sp>
          <p:nvSpPr>
            <p:cNvPr id="35877"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8"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9"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0"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49" name="Group 13"/>
          <p:cNvGrpSpPr>
            <a:grpSpLocks/>
          </p:cNvGrpSpPr>
          <p:nvPr/>
        </p:nvGrpSpPr>
        <p:grpSpPr bwMode="auto">
          <a:xfrm>
            <a:off x="3429000" y="3048000"/>
            <a:ext cx="762000" cy="2514600"/>
            <a:chOff x="672" y="2208"/>
            <a:chExt cx="480" cy="1584"/>
          </a:xfrm>
        </p:grpSpPr>
        <p:sp>
          <p:nvSpPr>
            <p:cNvPr id="35873"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4"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5"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6"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50" name="Group 18"/>
          <p:cNvGrpSpPr>
            <a:grpSpLocks/>
          </p:cNvGrpSpPr>
          <p:nvPr/>
        </p:nvGrpSpPr>
        <p:grpSpPr bwMode="auto">
          <a:xfrm>
            <a:off x="6324600" y="3048000"/>
            <a:ext cx="762000" cy="2514600"/>
            <a:chOff x="672" y="2208"/>
            <a:chExt cx="480" cy="1584"/>
          </a:xfrm>
        </p:grpSpPr>
        <p:sp>
          <p:nvSpPr>
            <p:cNvPr id="35869"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0"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1"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2"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5851"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5852"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585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5854" name="Group 26"/>
          <p:cNvGrpSpPr>
            <a:grpSpLocks/>
          </p:cNvGrpSpPr>
          <p:nvPr/>
        </p:nvGrpSpPr>
        <p:grpSpPr bwMode="auto">
          <a:xfrm>
            <a:off x="1219200" y="3336925"/>
            <a:ext cx="962025" cy="633413"/>
            <a:chOff x="806" y="2078"/>
            <a:chExt cx="606" cy="399"/>
          </a:xfrm>
        </p:grpSpPr>
        <p:sp>
          <p:nvSpPr>
            <p:cNvPr id="35867"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5868"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7" name="Group 36"/>
          <p:cNvGrpSpPr>
            <a:grpSpLocks/>
          </p:cNvGrpSpPr>
          <p:nvPr/>
        </p:nvGrpSpPr>
        <p:grpSpPr bwMode="auto">
          <a:xfrm>
            <a:off x="1376137" y="4260935"/>
            <a:ext cx="801687" cy="533400"/>
            <a:chOff x="839" y="2688"/>
            <a:chExt cx="505" cy="336"/>
          </a:xfrm>
        </p:grpSpPr>
        <p:sp>
          <p:nvSpPr>
            <p:cNvPr id="35861" name="Line 37"/>
            <p:cNvSpPr>
              <a:spLocks noChangeShapeType="1"/>
            </p:cNvSpPr>
            <p:nvPr/>
          </p:nvSpPr>
          <p:spPr bwMode="auto">
            <a:xfrm>
              <a:off x="1344" y="2688"/>
              <a:ext cx="0" cy="33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2" name="Text Box 38"/>
            <p:cNvSpPr txBox="1">
              <a:spLocks noChangeArrowheads="1"/>
            </p:cNvSpPr>
            <p:nvPr/>
          </p:nvSpPr>
          <p:spPr bwMode="auto">
            <a:xfrm>
              <a:off x="839" y="2750"/>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Read</a:t>
              </a:r>
            </a:p>
          </p:txBody>
        </p:sp>
      </p:grpSp>
      <p:sp>
        <p:nvSpPr>
          <p:cNvPr id="262184" name="Text Box 40"/>
          <p:cNvSpPr txBox="1">
            <a:spLocks noChangeArrowheads="1"/>
          </p:cNvSpPr>
          <p:nvPr/>
        </p:nvSpPr>
        <p:spPr bwMode="auto">
          <a:xfrm>
            <a:off x="5162361" y="3772963"/>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dirty="0">
                <a:solidFill>
                  <a:srgbClr val="CC0000"/>
                </a:solidFill>
                <a:latin typeface="HG創英角ｺﾞｼｯｸUB" panose="020B0909000000000000" pitchFamily="49" charset="-128"/>
                <a:ea typeface="HG創英角ｺﾞｼｯｸUB" panose="020B0909000000000000" pitchFamily="49" charset="-128"/>
              </a:rPr>
              <a:t>D</a:t>
            </a:r>
          </a:p>
        </p:txBody>
      </p:sp>
      <p:sp>
        <p:nvSpPr>
          <p:cNvPr id="41" name="Text Box 29"/>
          <p:cNvSpPr txBox="1">
            <a:spLocks noChangeArrowheads="1"/>
          </p:cNvSpPr>
          <p:nvPr/>
        </p:nvSpPr>
        <p:spPr bwMode="auto">
          <a:xfrm>
            <a:off x="2369022" y="3835896"/>
            <a:ext cx="25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HGS創英角ｺﾞｼｯｸUB" panose="020B0900000000000000" pitchFamily="50" charset="-128"/>
                <a:ea typeface="HGS創英角ｺﾞｼｯｸUB" panose="020B0900000000000000" pitchFamily="50" charset="-128"/>
              </a:rPr>
              <a:t>I</a:t>
            </a:r>
          </a:p>
        </p:txBody>
      </p:sp>
      <p:cxnSp>
        <p:nvCxnSpPr>
          <p:cNvPr id="3" name="直線矢印コネクタ 2"/>
          <p:cNvCxnSpPr/>
          <p:nvPr/>
        </p:nvCxnSpPr>
        <p:spPr>
          <a:xfrm flipV="1">
            <a:off x="2181225" y="1988840"/>
            <a:ext cx="2655208" cy="18470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4602843" y="2114325"/>
            <a:ext cx="1569660" cy="369332"/>
          </a:xfrm>
          <a:prstGeom prst="rect">
            <a:avLst/>
          </a:prstGeom>
          <a:noFill/>
        </p:spPr>
        <p:txBody>
          <a:bodyPr wrap="none" rtlCol="0">
            <a:spAutoFit/>
          </a:bodyPr>
          <a:lstStyle/>
          <a:p>
            <a:r>
              <a:rPr kumimoji="1" lang="en-US" altLang="ja-JP"/>
              <a:t>Read</a:t>
            </a:r>
            <a:r>
              <a:rPr kumimoji="1" lang="ja-JP" altLang="en-US" dirty="0"/>
              <a:t> </a:t>
            </a:r>
            <a:r>
              <a:rPr kumimoji="1" lang="en-US" altLang="ja-JP" dirty="0"/>
              <a:t>request</a:t>
            </a:r>
            <a:endParaRPr kumimoji="1" lang="ja-JP" altLang="en-US" dirty="0"/>
          </a:p>
        </p:txBody>
      </p:sp>
      <p:sp>
        <p:nvSpPr>
          <p:cNvPr id="45" name="テキスト ボックス 44"/>
          <p:cNvSpPr txBox="1"/>
          <p:nvPr/>
        </p:nvSpPr>
        <p:spPr>
          <a:xfrm>
            <a:off x="4465089" y="3066285"/>
            <a:ext cx="851515" cy="369332"/>
          </a:xfrm>
          <a:prstGeom prst="rect">
            <a:avLst/>
          </a:prstGeom>
          <a:noFill/>
        </p:spPr>
        <p:txBody>
          <a:bodyPr wrap="none" rtlCol="0">
            <a:spAutoFit/>
          </a:bodyPr>
          <a:lstStyle/>
          <a:p>
            <a:r>
              <a:rPr lang="en-US" altLang="ja-JP" dirty="0"/>
              <a:t>Snoop</a:t>
            </a:r>
            <a:endParaRPr kumimoji="1" lang="ja-JP" altLang="en-US" dirty="0"/>
          </a:p>
        </p:txBody>
      </p:sp>
      <p:pic>
        <p:nvPicPr>
          <p:cNvPr id="2" name="オーディオ 1">
            <a:hlinkClick r:id="" action="ppaction://media"/>
            <a:extLst>
              <a:ext uri="{FF2B5EF4-FFF2-40B4-BE49-F238E27FC236}">
                <a16:creationId xmlns:a16="http://schemas.microsoft.com/office/drawing/2014/main" id="{8AC6B06E-38F6-4080-B6ED-FE27D5074C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11387207"/>
      </p:ext>
    </p:extLst>
  </p:cSld>
  <p:clrMapOvr>
    <a:masterClrMapping/>
  </p:clrMapOvr>
  <mc:AlternateContent xmlns:mc="http://schemas.openxmlformats.org/markup-compatibility/2006">
    <mc:Choice xmlns:p14="http://schemas.microsoft.com/office/powerpoint/2010/main" Requires="p14">
      <p:transition spd="slow" p14:dur="2000" advTm="28036"/>
    </mc:Choice>
    <mc:Fallback>
      <p:transition spd="slow" advTm="2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8" x="9034463" y="2827338"/>
          <p14:tracePt t="756" x="8888413" y="2754313"/>
          <p14:tracePt t="772" x="8734425" y="2671763"/>
          <p14:tracePt t="789" x="8459788" y="2554288"/>
          <p14:tracePt t="806" x="8196263" y="2398713"/>
          <p14:tracePt t="807" x="8059738" y="2343150"/>
          <p14:tracePt t="839" x="7821613" y="2216150"/>
          <p14:tracePt t="855" x="7785100" y="2197100"/>
          <p14:tracePt t="872" x="7748588" y="2189163"/>
          <p14:tracePt t="891" x="7731125" y="2170113"/>
          <p14:tracePt t="904" x="7712075" y="2160588"/>
          <p14:tracePt t="921" x="7694613" y="2152650"/>
          <p14:tracePt t="938" x="7658100" y="2143125"/>
          <p14:tracePt t="954" x="7594600" y="2125663"/>
          <p14:tracePt t="972" x="7412038" y="2125663"/>
          <p14:tracePt t="988" x="7192963" y="2125663"/>
          <p14:tracePt t="1004" x="6992938" y="2152650"/>
          <p14:tracePt t="1021" x="6810375" y="2279650"/>
          <p14:tracePt t="1036" x="6664325" y="2435225"/>
          <p14:tracePt t="1054" x="6554788" y="2598738"/>
          <p14:tracePt t="1071" x="6418263" y="2890838"/>
          <p14:tracePt t="1087" x="6299200" y="3127375"/>
          <p14:tracePt t="1105" x="6162675" y="3309938"/>
          <p14:tracePt t="1120" x="5989638" y="3465513"/>
          <p14:tracePt t="1137" x="5743575" y="3538538"/>
          <p14:tracePt t="1154" x="5487988" y="3565525"/>
          <p14:tracePt t="1172" x="5297488" y="3602038"/>
          <p14:tracePt t="1190" x="5059363" y="3602038"/>
          <p14:tracePt t="1204" x="4978400" y="3602038"/>
          <p14:tracePt t="1221" x="4795838" y="3602038"/>
          <p14:tracePt t="1237" x="4594225" y="3602038"/>
          <p14:tracePt t="1255" x="4284663" y="3602038"/>
          <p14:tracePt t="1271" x="4111625" y="3584575"/>
          <p14:tracePt t="1288" x="3956050" y="3565525"/>
          <p14:tracePt t="1302" x="3775075" y="3519488"/>
          <p14:tracePt t="1318" x="3683000" y="3519488"/>
          <p14:tracePt t="1335" x="3419475" y="3492500"/>
          <p14:tracePt t="1353" x="3281363" y="3465513"/>
          <p14:tracePt t="1369" x="3154363" y="3465513"/>
          <p14:tracePt t="1385" x="3071813" y="3465513"/>
          <p14:tracePt t="1403" x="3008313" y="3465513"/>
          <p14:tracePt t="1418" x="2962275" y="3465513"/>
          <p14:tracePt t="1436" x="2935288" y="3465513"/>
          <p14:tracePt t="1451" x="2917825" y="3465513"/>
          <p14:tracePt t="1467" x="2908300" y="3465513"/>
          <p14:tracePt t="1834" x="2935288" y="3475038"/>
          <p14:tracePt t="1851" x="2962275" y="3475038"/>
          <p14:tracePt t="1871" x="3071813" y="3492500"/>
          <p14:tracePt t="1895" x="3309938" y="3492500"/>
          <p14:tracePt t="1911" x="3490913" y="3492500"/>
          <p14:tracePt t="1929" x="3582988" y="3492500"/>
          <p14:tracePt t="1947" x="3629025" y="3465513"/>
          <p14:tracePt t="1962" x="3646488" y="3455988"/>
          <p14:tracePt t="1977" x="3656013" y="3455988"/>
          <p14:tracePt t="2036" x="3665538" y="3455988"/>
          <p14:tracePt t="2084" x="3665538" y="3446463"/>
          <p14:tracePt t="2100" x="3656013" y="3446463"/>
          <p14:tracePt t="2119" x="3600450" y="3429000"/>
          <p14:tracePt t="2135" x="3509963" y="3419475"/>
          <p14:tracePt t="2152" x="3409950" y="3402013"/>
          <p14:tracePt t="2167" x="3309938" y="3402013"/>
          <p14:tracePt t="2185" x="3244850" y="3402013"/>
          <p14:tracePt t="2202" x="3144838" y="3402013"/>
          <p14:tracePt t="2218" x="3063875" y="3419475"/>
          <p14:tracePt t="2234" x="2990850" y="3438525"/>
          <p14:tracePt t="2253" x="2881313" y="3482975"/>
          <p14:tracePt t="2267" x="2825750" y="3502025"/>
          <p14:tracePt t="2285" x="2789238" y="3519488"/>
          <p14:tracePt t="2300" x="2771775" y="3529013"/>
          <p14:tracePt t="2331" x="2762250" y="3529013"/>
          <p14:tracePt t="2434" x="2781300" y="3529013"/>
          <p14:tracePt t="2450" x="2835275" y="3502025"/>
          <p14:tracePt t="2466" x="2871788" y="3475038"/>
          <p14:tracePt t="2481" x="2908300" y="3455988"/>
          <p14:tracePt t="2500" x="2917825" y="3438525"/>
          <p14:tracePt t="2515" x="2935288" y="3419475"/>
          <p14:tracePt t="2530" x="2962275" y="3392488"/>
          <p14:tracePt t="2545" x="2990850" y="3382963"/>
          <p14:tracePt t="2563" x="3017838" y="3355975"/>
          <p14:tracePt t="2580" x="3027363" y="3346450"/>
          <p14:tracePt t="2626" x="3027363" y="3338513"/>
          <p14:tracePt t="2640" x="3027363" y="3328988"/>
          <p14:tracePt t="2671" x="3035300" y="3319463"/>
          <p14:tracePt t="2687" x="3035300" y="3309938"/>
          <p14:tracePt t="2717" x="3017838" y="3309938"/>
          <p14:tracePt t="2734" x="2981325" y="3309938"/>
          <p14:tracePt t="2734" x="2935288" y="3309938"/>
          <p14:tracePt t="2755" x="2808288" y="3355975"/>
          <p14:tracePt t="2772" x="2708275" y="3429000"/>
          <p14:tracePt t="2789" x="2643188" y="3492500"/>
          <p14:tracePt t="2805" x="2579688" y="3548063"/>
          <p14:tracePt t="2823" x="2570163" y="3565525"/>
          <p14:tracePt t="3039" x="2606675" y="3565525"/>
          <p14:tracePt t="3053" x="2662238" y="3556000"/>
          <p14:tracePt t="3072" x="2762250" y="3519488"/>
          <p14:tracePt t="3088" x="2789238" y="3492500"/>
          <p14:tracePt t="3120" x="2798763" y="3492500"/>
          <p14:tracePt t="3336" x="2808288" y="3511550"/>
          <p14:tracePt t="3352" x="2808288" y="3529013"/>
          <p14:tracePt t="3383" x="2808288" y="3565525"/>
          <p14:tracePt t="3413" x="2808288" y="3584575"/>
          <p14:tracePt t="3428" x="2808288" y="3592513"/>
          <p14:tracePt t="3460" x="2808288" y="3611563"/>
          <p14:tracePt t="3521" x="2808288" y="3648075"/>
          <p14:tracePt t="3537" x="2798763" y="3657600"/>
          <p14:tracePt t="3556" x="2781300" y="3657600"/>
          <p14:tracePt t="3587" x="2771775" y="3665538"/>
          <p14:tracePt t="3853" x="2725738" y="3665538"/>
          <p14:tracePt t="3870" x="2698750" y="3665538"/>
          <p14:tracePt t="3889" x="2689225" y="3665538"/>
          <p14:tracePt t="3904" x="2662238" y="3675063"/>
          <p14:tracePt t="3922" x="2652713" y="3675063"/>
          <p14:tracePt t="3940" x="2635250" y="3702050"/>
          <p14:tracePt t="3986" x="2625725" y="3711575"/>
          <p14:tracePt t="4033" x="2616200" y="3711575"/>
          <p14:tracePt t="4106" x="2606675" y="3711575"/>
          <p14:tracePt t="4716" x="2598738" y="3711575"/>
          <p14:tracePt t="4816" x="2598738" y="3702050"/>
          <p14:tracePt t="4831" x="2589213" y="3684588"/>
          <p14:tracePt t="4856" x="2579688" y="3657600"/>
          <p14:tracePt t="4906" x="2570163" y="3648075"/>
          <p14:tracePt t="4953" x="2562225" y="3648075"/>
          <p14:tracePt t="5002" x="2562225" y="3629025"/>
          <p14:tracePt t="5036" x="2562225" y="3621088"/>
          <p14:tracePt t="5051" x="2562225" y="3611563"/>
          <p14:tracePt t="5069" x="2562225" y="3584575"/>
          <p14:tracePt t="5083" x="2562225" y="3565525"/>
          <p14:tracePt t="5116" x="2562225" y="3538538"/>
          <p14:tracePt t="5131" x="2579688" y="3511550"/>
          <p14:tracePt t="5149" x="2589213" y="3492500"/>
          <p14:tracePt t="5163" x="2598738" y="3465513"/>
          <p14:tracePt t="5181" x="2616200" y="3446463"/>
          <p14:tracePt t="5196" x="2616200" y="3438525"/>
          <p14:tracePt t="5213" x="2635250" y="3411538"/>
          <p14:tracePt t="5228" x="2643188" y="3392488"/>
          <p14:tracePt t="5244" x="2652713" y="3382963"/>
          <p14:tracePt t="5464" x="2662238" y="3382963"/>
          <p14:tracePt t="5495" x="2698750" y="3382963"/>
          <p14:tracePt t="5522" x="2725738" y="3382963"/>
          <p14:tracePt t="5635" x="2752725" y="3411538"/>
          <p14:tracePt t="5711" x="2762250" y="3419475"/>
          <p14:tracePt t="5727" x="2708275" y="3565525"/>
          <p14:tracePt t="5745" x="2652713" y="3638550"/>
          <p14:tracePt t="5760" x="2579688" y="3738563"/>
          <p14:tracePt t="5778" x="2498725" y="3821113"/>
          <p14:tracePt t="5794" x="2479675" y="3857625"/>
          <p14:tracePt t="5812" x="2452688" y="3903663"/>
          <p14:tracePt t="5827" x="2443163" y="3967163"/>
          <p14:tracePt t="5845" x="2425700" y="4013200"/>
          <p14:tracePt t="5860" x="2397125" y="4076700"/>
          <p14:tracePt t="5878" x="2379663" y="4167188"/>
          <p14:tracePt t="5893" x="2379663" y="4203700"/>
          <p14:tracePt t="5912" x="2379663" y="4303713"/>
          <p14:tracePt t="5927" x="2379663" y="4359275"/>
          <p14:tracePt t="5945" x="2379663" y="4395788"/>
          <p14:tracePt t="5962" x="2379663" y="4413250"/>
          <p14:tracePt t="5977" x="2379663" y="4441825"/>
          <p14:tracePt t="5995" x="2379663" y="4449763"/>
          <p14:tracePt t="6014" x="2379663" y="4478338"/>
          <p14:tracePt t="6014" x="2379663" y="4486275"/>
          <p14:tracePt t="6030" x="2379663" y="4522788"/>
          <p14:tracePt t="6030" x="2379663" y="4532313"/>
          <p14:tracePt t="6047" x="2370138" y="4578350"/>
          <p14:tracePt t="6063" x="2352675" y="4632325"/>
          <p14:tracePt t="6079" x="2352675" y="4687888"/>
          <p14:tracePt t="6093" x="2352675" y="4714875"/>
          <p14:tracePt t="6110" x="2352675" y="4768850"/>
          <p14:tracePt t="6110" x="2352675" y="4797425"/>
          <p14:tracePt t="6127" x="2352675" y="4851400"/>
          <p14:tracePt t="6145" x="2352675" y="4870450"/>
          <p14:tracePt t="6160" x="2343150" y="4906963"/>
          <p14:tracePt t="6174" x="2343150" y="4914900"/>
          <p14:tracePt t="6175" x="2324100" y="4951413"/>
          <p14:tracePt t="6218" x="2297113" y="4987925"/>
          <p14:tracePt t="6251" x="2287588" y="4997450"/>
          <p14:tracePt t="6282" x="2279650" y="5006975"/>
          <p14:tracePt t="6296" x="2279650" y="5016500"/>
          <p14:tracePt t="6312" x="2251075" y="5053013"/>
          <p14:tracePt t="6327" x="2251075" y="5060950"/>
          <p14:tracePt t="6345" x="2243138" y="5070475"/>
          <p14:tracePt t="6360" x="2233613" y="5089525"/>
          <p14:tracePt t="6378" x="2233613" y="5097463"/>
          <p14:tracePt t="6393" x="2224088" y="5106988"/>
          <p14:tracePt t="6422" x="2214563" y="5106988"/>
          <p14:tracePt t="6438" x="2206625" y="5116513"/>
          <p14:tracePt t="6455" x="2160588" y="5126038"/>
          <p14:tracePt t="6473" x="2114550" y="5160963"/>
          <p14:tracePt t="6488" x="2041525" y="5180013"/>
          <p14:tracePt t="6518" x="1941513" y="5262563"/>
          <p14:tracePt t="6535" x="1914525" y="5289550"/>
          <p14:tracePt t="6552" x="1905000" y="5299075"/>
          <p14:tracePt t="6599" x="1905000" y="5307013"/>
          <p14:tracePt t="6754" x="1895475" y="5316538"/>
          <p14:tracePt t="6769" x="1878013" y="5289550"/>
          <p14:tracePt t="6788" x="1878013" y="5207000"/>
          <p14:tracePt t="6803" x="1878013" y="5126038"/>
          <p14:tracePt t="6822" x="1868488" y="5097463"/>
          <p14:tracePt t="6837" x="1868488" y="5043488"/>
          <p14:tracePt t="6855" x="1868488" y="4943475"/>
          <p14:tracePt t="6872" x="1868488" y="4860925"/>
          <p14:tracePt t="6888" x="1887538" y="4787900"/>
          <p14:tracePt t="6907" x="1895475" y="4705350"/>
          <p14:tracePt t="6920" x="1895475" y="4668838"/>
          <p14:tracePt t="6937" x="1914525" y="4624388"/>
          <p14:tracePt t="6954" x="1931988" y="4595813"/>
          <p14:tracePt t="6970" x="1931988" y="4568825"/>
          <p14:tracePt t="6986" x="1941513" y="4559300"/>
          <p14:tracePt t="7112" x="1960563" y="4559300"/>
          <p14:tracePt t="7127" x="1968500" y="4559300"/>
          <p14:tracePt t="7145" x="1987550" y="4559300"/>
          <p14:tracePt t="7232" x="1997075" y="4568825"/>
          <p14:tracePt t="7248" x="1968500" y="4614863"/>
          <p14:tracePt t="7266" x="1887538" y="4660900"/>
          <p14:tracePt t="7282" x="1824038" y="4697413"/>
          <p14:tracePt t="7303" x="1751013" y="4741863"/>
          <p14:tracePt t="7319" x="1722438" y="4768850"/>
          <p14:tracePt t="7406" x="1714500" y="4768850"/>
          <p14:tracePt t="7452" x="1704975" y="4732338"/>
          <p14:tracePt t="7468" x="1704975" y="4714875"/>
          <p14:tracePt t="7485" x="1704975" y="4678363"/>
          <p14:tracePt t="7500" x="1722438" y="4614863"/>
          <p14:tracePt t="7519" x="1778000" y="4559300"/>
          <p14:tracePt t="7535" x="1795463" y="4522788"/>
          <p14:tracePt t="7554" x="1831975" y="4495800"/>
          <p14:tracePt t="7588" x="1868488" y="4486275"/>
          <p14:tracePt t="7604" x="1887538" y="4486275"/>
          <p14:tracePt t="7620" x="1895475" y="4486275"/>
          <p14:tracePt t="7636" x="1931988" y="4486275"/>
          <p14:tracePt t="7654" x="1951038" y="4486275"/>
          <p14:tracePt t="7670" x="1978025" y="4486275"/>
          <p14:tracePt t="7689" x="1997075" y="4486275"/>
          <p14:tracePt t="7703" x="2024063" y="4532313"/>
          <p14:tracePt t="7722" x="2078038" y="4595813"/>
          <p14:tracePt t="7737" x="2160588" y="4641850"/>
          <p14:tracePt t="7754" x="2197100" y="4668838"/>
          <p14:tracePt t="7771" x="2233613" y="4697413"/>
          <p14:tracePt t="7788" x="2243138" y="4705350"/>
          <p14:tracePt t="7821" x="2251075" y="4732338"/>
          <p14:tracePt t="7839" x="2251075" y="4741863"/>
          <p14:tracePt t="7886" x="2251075" y="4760913"/>
          <p14:tracePt t="7887" x="2251075" y="4768850"/>
          <p14:tracePt t="7905" x="2243138" y="4787900"/>
          <p14:tracePt t="7937" x="2233613" y="4787900"/>
          <p14:tracePt t="7952" x="2224088" y="4797425"/>
          <p14:tracePt t="7971" x="2224088" y="4814888"/>
          <p14:tracePt t="7987" x="2224088" y="4851400"/>
          <p14:tracePt t="8004" x="2224088" y="4878388"/>
          <p14:tracePt t="8021" x="2287588" y="4906963"/>
          <p14:tracePt t="8036" x="2379663" y="4914900"/>
          <p14:tracePt t="8056" x="2525713" y="4924425"/>
          <p14:tracePt t="8070" x="2708275" y="4924425"/>
          <p14:tracePt t="8087" x="2871788" y="4924425"/>
          <p14:tracePt t="8104" x="2954338" y="4924425"/>
          <p14:tracePt t="8121" x="3027363" y="4924425"/>
          <p14:tracePt t="8137" x="3100388" y="4951413"/>
          <p14:tracePt t="8158" x="3400425" y="5024438"/>
          <p14:tracePt t="8172" x="3519488" y="5033963"/>
          <p14:tracePt t="8189" x="3775075" y="5053013"/>
          <p14:tracePt t="8204" x="3992563" y="5053013"/>
          <p14:tracePt t="8221" x="4184650" y="5006975"/>
          <p14:tracePt t="8237" x="4340225" y="4870450"/>
          <p14:tracePt t="8254" x="4476750" y="4668838"/>
          <p14:tracePt t="8271" x="4513263" y="4614863"/>
          <p14:tracePt t="8289" x="4557713" y="4578350"/>
          <p14:tracePt t="8305" x="4576763" y="4568825"/>
          <p14:tracePt t="8337" x="4586288" y="4559300"/>
          <p14:tracePt t="8355" x="4603750" y="4541838"/>
          <p14:tracePt t="8371" x="4676775" y="4478338"/>
          <p14:tracePt t="8388" x="4730750" y="4441825"/>
          <p14:tracePt t="8403" x="4776788" y="4395788"/>
          <p14:tracePt t="8420" x="4822825" y="4349750"/>
          <p14:tracePt t="8436" x="4832350" y="4332288"/>
          <p14:tracePt t="8458" x="4840288" y="4303713"/>
          <p14:tracePt t="8473" x="4840288" y="4295775"/>
          <p14:tracePt t="8488" x="4849813" y="4286250"/>
          <p14:tracePt t="8504" x="4876800" y="4259263"/>
          <p14:tracePt t="8523" x="4913313" y="4232275"/>
          <p14:tracePt t="8537" x="4978400" y="4195763"/>
          <p14:tracePt t="8555" x="5049838" y="4140200"/>
          <p14:tracePt t="8572" x="5159375" y="4094163"/>
          <p14:tracePt t="8604" x="5368925" y="4021138"/>
          <p14:tracePt t="8622" x="5487988" y="3957638"/>
          <p14:tracePt t="8639" x="5707063" y="3903663"/>
          <p14:tracePt t="8655" x="5826125" y="3894138"/>
          <p14:tracePt t="8671" x="5862638" y="3894138"/>
          <p14:tracePt t="8719" x="5880100" y="3894138"/>
          <p14:tracePt t="8749" x="5889625" y="3894138"/>
          <p14:tracePt t="8889" x="5899150" y="3967163"/>
          <p14:tracePt t="8903" x="5899150" y="4076700"/>
          <p14:tracePt t="8921" x="5816600" y="4149725"/>
          <p14:tracePt t="8937" x="5707063" y="4203700"/>
          <p14:tracePt t="8953" x="5607050" y="4259263"/>
          <p14:tracePt t="8973" x="5497513" y="4303713"/>
          <p14:tracePt t="8987" x="5405438" y="4303713"/>
          <p14:tracePt t="9004" x="5314950" y="4313238"/>
          <p14:tracePt t="9021" x="5287963" y="4313238"/>
          <p14:tracePt t="9039" x="5241925" y="4313238"/>
          <p14:tracePt t="9054" x="5224463" y="4313238"/>
          <p14:tracePt t="9054" x="5195888" y="4295775"/>
          <p14:tracePt t="9071" x="5168900" y="4268788"/>
          <p14:tracePt t="9102" x="5168900" y="4213225"/>
          <p14:tracePt t="9119" x="5168900" y="4113213"/>
          <p14:tracePt t="9137" x="5168900" y="4021138"/>
          <p14:tracePt t="9152" x="5168900" y="3957638"/>
          <p14:tracePt t="9168" x="5187950" y="3940175"/>
          <p14:tracePt t="9185" x="5195888" y="3930650"/>
          <p14:tracePt t="9201" x="5260975" y="3911600"/>
          <p14:tracePt t="9217" x="5305425" y="3903663"/>
          <p14:tracePt t="9231" x="5351463" y="3903663"/>
          <p14:tracePt t="9254" x="5378450" y="3903663"/>
          <p14:tracePt t="9254" x="5397500" y="3903663"/>
          <p14:tracePt t="9288" x="5414963" y="3903663"/>
          <p14:tracePt t="9309" x="5461000" y="3911600"/>
          <p14:tracePt t="9337" x="5524500" y="4186238"/>
          <p14:tracePt t="9353" x="5534025" y="4268788"/>
          <p14:tracePt t="9370" x="5534025" y="4322763"/>
          <p14:tracePt t="9402" x="5524500" y="4386263"/>
          <p14:tracePt t="9418" x="5507038" y="4395788"/>
          <p14:tracePt t="9435" x="5470525" y="4413250"/>
          <p14:tracePt t="9455" x="5360988" y="4422775"/>
          <p14:tracePt t="9470" x="5297488" y="4422775"/>
          <p14:tracePt t="9470" x="5224463" y="4422775"/>
          <p14:tracePt t="9488" x="5141913" y="4422775"/>
          <p14:tracePt t="9505" x="5095875" y="4422775"/>
          <p14:tracePt t="9522" x="5032375" y="4405313"/>
          <p14:tracePt t="9537" x="5022850" y="4395788"/>
          <p14:tracePt t="9554" x="5022850" y="4322763"/>
          <p14:tracePt t="9570" x="5022850" y="4303713"/>
          <p14:tracePt t="9587" x="5022850" y="4259263"/>
          <p14:tracePt t="9604" x="5022850" y="4222750"/>
          <p14:tracePt t="9621" x="5022850" y="4176713"/>
          <p14:tracePt t="9637" x="5041900" y="4113213"/>
          <p14:tracePt t="9655" x="5141913" y="4003675"/>
          <p14:tracePt t="9669" x="5224463" y="3948113"/>
          <p14:tracePt t="9691" x="5351463" y="3894138"/>
          <p14:tracePt t="9710" x="5461000" y="3867150"/>
          <p14:tracePt t="9712" x="5514975" y="3867150"/>
          <p14:tracePt t="9729" x="5551488" y="3867150"/>
          <p14:tracePt t="9760" x="5607050" y="3867150"/>
          <p14:tracePt t="9776" x="5643563" y="3940175"/>
          <p14:tracePt t="9795" x="5653088" y="4003675"/>
          <p14:tracePt t="9810" x="5653088" y="4057650"/>
          <p14:tracePt t="9828" x="5653088" y="4103688"/>
          <p14:tracePt t="9842" x="5616575" y="4159250"/>
          <p14:tracePt t="9861" x="5580063" y="4195763"/>
          <p14:tracePt t="9863" x="5543550" y="4213225"/>
          <p14:tracePt t="9882" x="5534025" y="4222750"/>
          <p14:tracePt t="9901" x="5524500" y="4232275"/>
          <p14:tracePt t="9917" x="5514975" y="4240213"/>
          <p14:tracePt t="9949" x="5497513" y="4249738"/>
          <p14:tracePt t="9965" x="5461000" y="4259263"/>
          <p14:tracePt t="9984" x="5378450" y="4295775"/>
          <p14:tracePt t="10002" x="5368925" y="4295775"/>
          <p14:tracePt t="10235" x="5341938" y="4295775"/>
          <p14:tracePt t="10252" x="5205413" y="4303713"/>
          <p14:tracePt t="10272" x="4686300" y="4449763"/>
          <p14:tracePt t="10287" x="3992563" y="4505325"/>
          <p14:tracePt t="10305" x="2935288" y="4559300"/>
          <p14:tracePt t="10323" x="1895475" y="4559300"/>
          <p14:tracePt t="10354" x="236538" y="4368800"/>
          <p14:tracePt t="10371" x="26988" y="4332288"/>
          <p14:tracePt t="10390" x="17463" y="4332288"/>
          <p14:tracePt t="10439" x="36513" y="4332288"/>
          <p14:tracePt t="10454" x="63500" y="4332288"/>
          <p14:tracePt t="10471" x="100013" y="4332288"/>
          <p14:tracePt t="10490" x="136525" y="4322763"/>
          <p14:tracePt t="10507" x="182563" y="4313238"/>
          <p14:tracePt t="10523" x="209550" y="4303713"/>
          <p14:tracePt t="10539" x="273050" y="4303713"/>
          <p14:tracePt t="10564" x="336550" y="4286250"/>
          <p14:tracePt t="10581" x="446088" y="4286250"/>
          <p14:tracePt t="10598" x="584200" y="4286250"/>
          <p14:tracePt t="10598" x="674688" y="4268788"/>
          <p14:tracePt t="10622" x="847725" y="4240213"/>
          <p14:tracePt t="10623" x="957263" y="4213225"/>
          <p14:tracePt t="10638" x="1030288" y="4213225"/>
          <p14:tracePt t="10654" x="1258888" y="4176713"/>
          <p14:tracePt t="10672" x="1422400" y="4122738"/>
          <p14:tracePt t="10687" x="1522413" y="4113213"/>
          <p14:tracePt t="10706" x="1595438" y="4113213"/>
          <p14:tracePt t="10722" x="1631950" y="4113213"/>
          <p14:tracePt t="10739" x="1641475" y="4113213"/>
          <p14:tracePt t="10754" x="1649413" y="4113213"/>
          <p14:tracePt t="10773" x="1668463" y="4113213"/>
          <p14:tracePt t="10788" x="1677988" y="4113213"/>
          <p14:tracePt t="10859" x="1695450" y="4113213"/>
          <p14:tracePt t="10876" x="1704975" y="4140200"/>
          <p14:tracePt t="10895" x="1704975" y="4186238"/>
          <p14:tracePt t="10909" x="1704975" y="4213225"/>
          <p14:tracePt t="10927" x="1649413" y="4276725"/>
          <p14:tracePt t="10943" x="1604963" y="4322763"/>
          <p14:tracePt t="10962" x="1568450" y="4349750"/>
          <p14:tracePt t="10977" x="1531938" y="4376738"/>
          <p14:tracePt t="10997" x="1522413" y="4376738"/>
          <p14:tracePt t="11048" x="1512888" y="4376738"/>
          <p14:tracePt t="11064" x="1504950" y="4376738"/>
          <p14:tracePt t="11081" x="1522413" y="4286250"/>
          <p14:tracePt t="11098" x="1576388" y="4195763"/>
          <p14:tracePt t="11116" x="1677988" y="4113213"/>
          <p14:tracePt t="11133" x="1768475" y="4040188"/>
          <p14:tracePt t="11152" x="2005013" y="4013200"/>
          <p14:tracePt t="11184" x="2243138" y="4013200"/>
          <p14:tracePt t="11199" x="2287588" y="4013200"/>
          <p14:tracePt t="11215" x="2316163" y="4040188"/>
          <p14:tracePt t="11232" x="2370138" y="4149725"/>
          <p14:tracePt t="11248" x="2406650" y="4222750"/>
          <p14:tracePt t="11266" x="2406650" y="4303713"/>
          <p14:tracePt t="11281" x="2406650" y="4395788"/>
          <p14:tracePt t="11301" x="2287588" y="4495800"/>
          <p14:tracePt t="11316" x="2114550" y="4578350"/>
          <p14:tracePt t="11334" x="1851025" y="4614863"/>
          <p14:tracePt t="11349" x="1558925" y="4632325"/>
          <p14:tracePt t="11367" x="1366838" y="4632325"/>
          <p14:tracePt t="11381" x="1312863" y="4632325"/>
          <p14:tracePt t="11399" x="1222375" y="4605338"/>
          <p14:tracePt t="11415" x="1212850" y="4568825"/>
          <p14:tracePt t="11432" x="1212850" y="4486275"/>
          <p14:tracePt t="11447" x="1330325" y="4368800"/>
          <p14:tracePt t="11465" x="1468438" y="4222750"/>
          <p14:tracePt t="11481" x="1612900" y="4122738"/>
          <p14:tracePt t="11498" x="1768475" y="4103688"/>
          <p14:tracePt t="11513" x="1905000" y="4076700"/>
          <p14:tracePt t="11532" x="2024063" y="4067175"/>
          <p14:tracePt t="11547" x="2133600" y="4067175"/>
          <p14:tracePt t="11580" x="2324100" y="4186238"/>
          <p14:tracePt t="11596" x="2397125" y="4313238"/>
          <p14:tracePt t="11611" x="2397125" y="4386263"/>
          <p14:tracePt t="11626" x="2397125" y="4468813"/>
          <p14:tracePt t="11644" x="2397125" y="4522788"/>
          <p14:tracePt t="11660" x="2324100" y="4595813"/>
          <p14:tracePt t="11679" x="2114550" y="4678363"/>
          <p14:tracePt t="11695" x="1951038" y="4697413"/>
          <p14:tracePt t="11709" x="1824038" y="4697413"/>
          <p14:tracePt t="11742" x="1495425" y="4668838"/>
          <p14:tracePt t="11756" x="1468438" y="4651375"/>
          <p14:tracePt t="11774" x="1449388" y="4632325"/>
          <p14:tracePt t="11775" x="1449388" y="4624388"/>
          <p14:tracePt t="11810" x="1558925" y="4522788"/>
          <p14:tracePt t="11823" x="1612900" y="4495800"/>
          <p14:tracePt t="11840" x="1649413" y="4486275"/>
          <p14:tracePt t="12118" x="1622425" y="4514850"/>
          <p14:tracePt t="12196" x="1622425" y="4522788"/>
          <p14:tracePt t="12211" x="1649413" y="4532313"/>
          <p14:tracePt t="12240" x="2070100" y="4532313"/>
          <p14:tracePt t="12254" x="2197100" y="4532313"/>
          <p14:tracePt t="12271" x="2233613" y="4532313"/>
          <p14:tracePt t="12374" x="2224088" y="4532313"/>
          <p14:tracePt t="12375" x="2214563" y="4532313"/>
          <p14:tracePt t="12388" x="2187575" y="4541838"/>
          <p14:tracePt t="12403" x="2133600" y="4541838"/>
          <p14:tracePt t="12421" x="2106613" y="4541838"/>
          <p14:tracePt t="12510" x="2097088" y="4541838"/>
          <p14:tracePt t="12586" x="2114550" y="4541838"/>
          <p14:tracePt t="12601" x="2160588" y="4522788"/>
          <p14:tracePt t="12619" x="2224088" y="4505325"/>
          <p14:tracePt t="12634" x="2243138" y="4505325"/>
          <p14:tracePt t="12652" x="2270125" y="4505325"/>
          <p14:tracePt t="12685" x="2370138" y="4505325"/>
          <p14:tracePt t="12817" x="2379663" y="4486275"/>
          <p14:tracePt t="13095" x="2379663" y="4495800"/>
          <p14:tracePt t="13109" x="2379663" y="4522788"/>
          <p14:tracePt t="13128" x="2370138" y="4559300"/>
          <p14:tracePt t="13565" x="2370138" y="4568825"/>
          <p14:tracePt t="13599" x="2360613" y="4605338"/>
          <p14:tracePt t="13616" x="2333625" y="4632325"/>
          <p14:tracePt t="13634" x="2316163" y="4641850"/>
          <p14:tracePt t="13650" x="2287588" y="4668838"/>
          <p14:tracePt t="13669" x="2279650" y="4678363"/>
          <p14:tracePt t="13700" x="2270125" y="4697413"/>
          <p14:tracePt t="13716" x="2260600" y="4705350"/>
          <p14:tracePt t="13736" x="2251075" y="4714875"/>
          <p14:tracePt t="14803" x="2187575" y="4741863"/>
          <p14:tracePt t="14819" x="2170113" y="4778375"/>
          <p14:tracePt t="14834" x="2143125" y="4805363"/>
          <p14:tracePt t="14852" x="2133600" y="4833938"/>
          <p14:tracePt t="14877" x="2114550" y="4851400"/>
          <p14:tracePt t="14892" x="2114550" y="4860925"/>
          <p14:tracePt t="14911" x="2114550" y="4878388"/>
          <p14:tracePt t="14927" x="2106613" y="4887913"/>
          <p14:tracePt t="14948" x="2106613" y="4906963"/>
          <p14:tracePt t="14978" x="2087563" y="4943475"/>
          <p14:tracePt t="15011" x="2078038" y="4960938"/>
          <p14:tracePt t="15028" x="2070100" y="4970463"/>
          <p14:tracePt t="15046" x="2070100" y="4979988"/>
          <p14:tracePt t="15791" x="2060575" y="4987925"/>
          <p14:tracePt t="15808" x="2060575" y="4997450"/>
          <p14:tracePt t="15840" x="1978025" y="5006975"/>
          <p14:tracePt t="15872" x="1924050" y="5016500"/>
          <p14:tracePt t="15892" x="1914525" y="5016500"/>
          <p14:tracePt t="16066" x="1905000" y="5016500"/>
          <p14:tracePt t="16081" x="1895475" y="5016500"/>
          <p14:tracePt t="16098" x="1895475" y="4997450"/>
          <p14:tracePt t="16114" x="1895475" y="4970463"/>
          <p14:tracePt t="16132" x="1895475" y="4943475"/>
          <p14:tracePt t="16147" x="1895475" y="4897438"/>
          <p14:tracePt t="16167" x="1887538" y="4833938"/>
          <p14:tracePt t="16183" x="1887538" y="4760913"/>
          <p14:tracePt t="16206" x="1887538" y="4668838"/>
          <p14:tracePt t="16207" x="1887538" y="4595813"/>
          <p14:tracePt t="16220" x="1868488" y="4551363"/>
          <p14:tracePt t="16252" x="1831975" y="4478338"/>
          <p14:tracePt t="16268" x="1824038" y="4468813"/>
          <p14:tracePt t="16308" x="1824038" y="4459288"/>
          <p14:tracePt t="16321" x="1824038" y="4441825"/>
          <p14:tracePt t="16337" x="1851025" y="4340225"/>
          <p14:tracePt t="16354" x="1887538" y="4249738"/>
          <p14:tracePt t="16369" x="1914525" y="4213225"/>
          <p14:tracePt t="16386" x="1924050" y="4195763"/>
          <p14:tracePt t="16939" x="1924050" y="4203700"/>
          <p14:tracePt t="16953" x="1914525" y="4249738"/>
          <p14:tracePt t="16969" x="1895475" y="4268788"/>
          <p14:tracePt t="16985" x="1887538" y="4276725"/>
          <p14:tracePt t="17001" x="1878013" y="4286250"/>
          <p14:tracePt t="17021" x="1878013" y="4295775"/>
          <p14:tracePt t="17487" x="1878013" y="4303713"/>
          <p14:tracePt t="17524" x="1887538" y="4313238"/>
          <p14:tracePt t="17586" x="1895475" y="4313238"/>
          <p14:tracePt t="18073" x="1905000" y="4313238"/>
          <p14:tracePt t="18105" x="1924050" y="4313238"/>
          <p14:tracePt t="18249" x="1941513" y="4313238"/>
          <p14:tracePt t="18570" x="1914525" y="4313238"/>
          <p14:tracePt t="18603" x="1905000" y="4313238"/>
          <p14:tracePt t="18620" x="1887538" y="4303713"/>
          <p14:tracePt t="18638" x="1878013" y="4303713"/>
          <p14:tracePt t="18677" x="1868488" y="4303713"/>
          <p14:tracePt t="18691" x="1860550" y="4295775"/>
          <p14:tracePt t="18712" x="1887538" y="4176713"/>
          <p14:tracePt t="18725" x="1895475" y="4159250"/>
          <p14:tracePt t="18744" x="2051050" y="4030663"/>
          <p14:tracePt t="18759" x="2151063" y="4003675"/>
          <p14:tracePt t="18777" x="2224088" y="3976688"/>
          <p14:tracePt t="18794" x="2270125" y="3976688"/>
          <p14:tracePt t="18813" x="2306638" y="3976688"/>
          <p14:tracePt t="18847" x="2370138" y="3976688"/>
          <p14:tracePt t="18863" x="2397125" y="4113213"/>
          <p14:tracePt t="18879" x="2489200" y="4259263"/>
          <p14:tracePt t="18895" x="2543175" y="4395788"/>
          <p14:tracePt t="18910" x="2543175" y="4441825"/>
          <p14:tracePt t="18925" x="2552700" y="4505325"/>
          <p14:tracePt t="18944" x="2552700" y="4551363"/>
          <p14:tracePt t="18958" x="2470150" y="4595813"/>
          <p14:tracePt t="18977" x="2379663" y="4614863"/>
          <p14:tracePt t="18991" x="2279650" y="4651375"/>
          <p14:tracePt t="19011" x="2160588" y="4678363"/>
          <p14:tracePt t="19042" x="1987550" y="4697413"/>
          <p14:tracePt t="19071" x="1851025" y="4714875"/>
          <p14:tracePt t="19088" x="1787525" y="4714875"/>
          <p14:tracePt t="19119" x="1714500" y="4687888"/>
          <p14:tracePt t="19136" x="1704975" y="4678363"/>
          <p14:tracePt t="19152" x="1695450" y="4660900"/>
          <p14:tracePt t="19171" x="1695450" y="4624388"/>
          <p14:tracePt t="19186" x="1695450" y="4587875"/>
          <p14:tracePt t="19203" x="1695450" y="4578350"/>
          <p14:tracePt t="19220" x="1695450" y="4532313"/>
          <p14:tracePt t="19239" x="1722438" y="4441825"/>
          <p14:tracePt t="19269" x="1824038" y="4359275"/>
          <p14:tracePt t="19285" x="1951038" y="4303713"/>
          <p14:tracePt t="19303" x="2133600" y="4232275"/>
          <p14:tracePt t="19328" x="2279650" y="4195763"/>
          <p14:tracePt t="19346" x="2343150" y="4186238"/>
          <p14:tracePt t="19361" x="2379663" y="4186238"/>
          <p14:tracePt t="19377" x="2397125" y="4186238"/>
          <p14:tracePt t="19391" x="2433638" y="4186238"/>
          <p14:tracePt t="19409" x="2443163" y="4186238"/>
          <p14:tracePt t="19423" x="2470150" y="4186238"/>
          <p14:tracePt t="19438" x="2479675" y="4186238"/>
          <p14:tracePt t="19454" x="2489200" y="4186238"/>
          <p14:tracePt t="19470" x="2479675" y="4286250"/>
          <p14:tracePt t="19488" x="2433638" y="4340225"/>
          <p14:tracePt t="19503" x="2397125" y="4376738"/>
          <p14:tracePt t="19519" x="2389188" y="4386263"/>
          <p14:tracePt t="19537" x="2370138" y="4386263"/>
          <p14:tracePt t="19585" x="2360613" y="4395788"/>
          <p14:tracePt t="19625" x="2343150" y="4405313"/>
          <p14:tracePt t="20378" x="2343150" y="4395788"/>
          <p14:tracePt t="20392" x="2343150" y="4386263"/>
          <p14:tracePt t="20411" x="2343150" y="4376738"/>
          <p14:tracePt t="20443" x="2360613" y="4376738"/>
          <p14:tracePt t="20459" x="2370138" y="4376738"/>
          <p14:tracePt t="20493" x="2389188" y="4386263"/>
          <p14:tracePt t="20544" x="2406650" y="4386263"/>
          <p14:tracePt t="20592" x="2416175" y="4395788"/>
          <p14:tracePt t="20627" x="2425700" y="4405313"/>
          <p14:tracePt t="20808" x="2433638" y="4376738"/>
          <p14:tracePt t="20855" x="2443163" y="4368800"/>
          <p14:tracePt t="21181" x="2452688" y="4359275"/>
          <p14:tracePt t="21198" x="2470150" y="4332288"/>
          <p14:tracePt t="21199" x="2479675" y="4313238"/>
          <p14:tracePt t="21219" x="2489200" y="4286250"/>
          <p14:tracePt t="21235" x="2525713" y="4249738"/>
          <p14:tracePt t="21252" x="2533650" y="4240213"/>
          <p14:tracePt t="21271" x="2562225" y="4213225"/>
          <p14:tracePt t="21287" x="2589213" y="4176713"/>
          <p14:tracePt t="21302" x="2598738" y="4167188"/>
          <p14:tracePt t="21320" x="2616200" y="4149725"/>
          <p14:tracePt t="21532" x="2598738" y="4149725"/>
          <p14:tracePt t="21835" x="2589213" y="4140200"/>
          <p14:tracePt t="22002" x="2579688" y="4130675"/>
          <p14:tracePt t="22132" x="2562225" y="4130675"/>
          <p14:tracePt t="22147" x="2552700" y="4130675"/>
          <p14:tracePt t="22234" x="2543175" y="4130675"/>
          <p14:tracePt t="22567" x="2533650" y="4130675"/>
          <p14:tracePt t="22907" x="2525713" y="4122738"/>
          <p14:tracePt t="22935" x="2562225" y="4094163"/>
          <p14:tracePt t="22953" x="2735263" y="4067175"/>
          <p14:tracePt t="22971" x="2962275" y="3994150"/>
          <p14:tracePt t="22988" x="3181350" y="3894138"/>
          <p14:tracePt t="23006" x="3390900" y="3775075"/>
          <p14:tracePt t="23020" x="3592513" y="3638550"/>
          <p14:tracePt t="23037" x="3765550" y="3465513"/>
          <p14:tracePt t="23053" x="3938588" y="3265488"/>
          <p14:tracePt t="23068" x="4075113" y="3090863"/>
          <p14:tracePt t="23087" x="4238625" y="2900363"/>
          <p14:tracePt t="23101" x="4284663" y="2863850"/>
          <p14:tracePt t="23124" x="4430713" y="2763838"/>
          <p14:tracePt t="23138" x="4457700" y="2754313"/>
          <p14:tracePt t="23153" x="4476750" y="2754313"/>
          <p14:tracePt t="23200" x="4476750" y="2744788"/>
          <p14:tracePt t="23258" x="4484688" y="2735263"/>
          <p14:tracePt t="23272" x="4513263" y="2735263"/>
          <p14:tracePt t="23287" x="4557713" y="2708275"/>
          <p14:tracePt t="23303" x="4649788" y="2654300"/>
          <p14:tracePt t="23320" x="4713288" y="2608263"/>
          <p14:tracePt t="23336" x="4767263" y="2562225"/>
          <p14:tracePt t="23352" x="4822825" y="2517775"/>
          <p14:tracePt t="23374" x="4859338" y="2481263"/>
          <p14:tracePt t="23389" x="4868863" y="2462213"/>
          <p14:tracePt t="23404" x="4876800" y="2452688"/>
          <p14:tracePt t="23592" x="4849813" y="2452688"/>
          <p14:tracePt t="23608" x="4776788" y="2452688"/>
          <p14:tracePt t="23627" x="4722813" y="2471738"/>
          <p14:tracePt t="23641" x="4703763" y="2471738"/>
          <p14:tracePt t="23770" x="4686300" y="2471738"/>
          <p14:tracePt t="23787" x="4659313" y="2471738"/>
          <p14:tracePt t="23802" x="4649788" y="2471738"/>
          <p14:tracePt t="23852" x="4649788" y="2452688"/>
          <p14:tracePt t="23867" x="4649788" y="2444750"/>
          <p14:tracePt t="23900" x="4649788" y="2408238"/>
          <p14:tracePt t="23918" x="4649788" y="2398713"/>
          <p14:tracePt t="23936" x="4659313" y="2371725"/>
          <p14:tracePt t="23952" x="4722813" y="2343150"/>
          <p14:tracePt t="23987" x="4849813" y="2252663"/>
          <p14:tracePt t="24001" x="4978400" y="2179638"/>
          <p14:tracePt t="24017" x="5086350" y="2097088"/>
          <p14:tracePt t="24034" x="5187950" y="2033588"/>
          <p14:tracePt t="24052" x="5241925" y="1997075"/>
          <p14:tracePt t="24186" x="5251450" y="2016125"/>
          <p14:tracePt t="24203" x="5251450" y="2033588"/>
          <p14:tracePt t="24219" x="5251450" y="2043113"/>
          <p14:tracePt t="24352" x="5251450" y="2052638"/>
          <p14:tracePt t="24368" x="5260975" y="2070100"/>
          <p14:tracePt t="24386" x="5260975" y="2079625"/>
          <p14:tracePt t="24417" x="5260975" y="2089150"/>
          <p14:tracePt t="24434" x="5260975" y="2106613"/>
          <p14:tracePt t="24453" x="5260975" y="2116138"/>
          <p14:tracePt t="24468" x="5260975" y="2125663"/>
          <p14:tracePt t="24487" x="5260975" y="2133600"/>
          <p14:tracePt t="24501" x="5260975" y="2152650"/>
          <p14:tracePt t="24519" x="5260975" y="2170113"/>
          <p14:tracePt t="25149" x="5251450" y="2179638"/>
          <p14:tracePt t="25185" x="5224463" y="2343150"/>
          <p14:tracePt t="25200" x="5214938" y="2535238"/>
          <p14:tracePt t="25217" x="5168900" y="2690813"/>
          <p14:tracePt t="25233" x="5114925" y="2909888"/>
          <p14:tracePt t="25251" x="5105400" y="3082925"/>
          <p14:tracePt t="25266" x="5105400" y="3246438"/>
          <p14:tracePt t="25285" x="5114925" y="3346450"/>
          <p14:tracePt t="25300" x="5132388" y="3382963"/>
          <p14:tracePt t="25317" x="5132388" y="3392488"/>
          <p14:tracePt t="25367" x="5132388" y="3402013"/>
          <p14:tracePt t="25383" x="5105400" y="3419475"/>
          <p14:tracePt t="25400" x="5059363" y="3438525"/>
          <p14:tracePt t="25415" x="5049838" y="3446463"/>
          <p14:tracePt t="25432" x="5049838" y="3455988"/>
          <p14:tracePt t="25447" x="5049838" y="3482975"/>
          <p14:tracePt t="25464" x="5059363" y="3502025"/>
          <p14:tracePt t="25481" x="5105400" y="3538538"/>
          <p14:tracePt t="25499" x="5168900" y="3556000"/>
          <p14:tracePt t="25515" x="5287963" y="3611563"/>
          <p14:tracePt t="25531" x="5461000" y="3657600"/>
          <p14:tracePt t="25547" x="5724525" y="3684588"/>
          <p14:tracePt t="25579" x="6299200" y="3794125"/>
          <p14:tracePt t="25595" x="6381750" y="3803650"/>
          <p14:tracePt t="25640" x="6345238" y="3821113"/>
          <p14:tracePt t="25653" x="6318250" y="3821113"/>
          <p14:tracePt t="25669" x="6226175" y="3857625"/>
          <p14:tracePt t="25688" x="6181725" y="3894138"/>
          <p14:tracePt t="25704" x="6172200" y="3903663"/>
          <p14:tracePt t="25720" x="6172200" y="3921125"/>
          <p14:tracePt t="25735" x="6172200" y="3930650"/>
          <p14:tracePt t="25753" x="6162675" y="3967163"/>
          <p14:tracePt t="25788" x="6126163" y="4021138"/>
          <p14:tracePt t="25833" x="6108700" y="4040188"/>
          <p14:tracePt t="25849" x="6026150" y="4067175"/>
          <p14:tracePt t="25881" x="5797550" y="4159250"/>
          <p14:tracePt t="25897" x="5661025" y="4232275"/>
          <p14:tracePt t="25909" x="5580063" y="4249738"/>
          <p14:tracePt t="25929" x="5451475" y="4276725"/>
          <p14:tracePt t="25946" x="5378450" y="4303713"/>
          <p14:tracePt t="25961" x="5341938" y="4313238"/>
          <p14:tracePt t="25977" x="5334000" y="4313238"/>
          <p14:tracePt t="26010" x="5324475" y="4313238"/>
          <p14:tracePt t="26045" x="5305425" y="4313238"/>
          <p14:tracePt t="26079" x="5251450" y="4295775"/>
          <p14:tracePt t="26094" x="5232400" y="4249738"/>
          <p14:tracePt t="26112" x="5224463" y="4203700"/>
          <p14:tracePt t="26125" x="5214938" y="4159250"/>
          <p14:tracePt t="26141" x="5205413" y="4094163"/>
          <p14:tracePt t="26158" x="5195888" y="4013200"/>
          <p14:tracePt t="26158" x="5195888" y="3994150"/>
          <p14:tracePt t="26176" x="5195888" y="3930650"/>
          <p14:tracePt t="26193" x="5195888" y="3894138"/>
          <p14:tracePt t="26209" x="5224463" y="3840163"/>
          <p14:tracePt t="26225" x="5260975" y="3803650"/>
          <p14:tracePt t="26242" x="5314950" y="3748088"/>
          <p14:tracePt t="26256" x="5387975" y="3702050"/>
          <p14:tracePt t="26285" x="5497513" y="3602038"/>
          <p14:tracePt t="26317" x="5561013" y="3584575"/>
          <p14:tracePt t="26337" x="5588000" y="3584575"/>
          <p14:tracePt t="26351" x="5616575" y="3611563"/>
          <p14:tracePt t="26367" x="5624513" y="3757613"/>
          <p14:tracePt t="26384" x="5653088" y="3894138"/>
          <p14:tracePt t="26400" x="5653088" y="4049713"/>
          <p14:tracePt t="26418" x="5624513" y="4167188"/>
          <p14:tracePt t="26434" x="5570538" y="4213225"/>
          <p14:tracePt t="26450" x="5534025" y="4259263"/>
          <p14:tracePt t="26481" x="5470525" y="4268788"/>
          <p14:tracePt t="26496" x="5451475" y="4268788"/>
          <p14:tracePt t="26514" x="5441950" y="4259263"/>
          <p14:tracePt t="26529" x="5470525" y="4232275"/>
          <p14:tracePt t="26545" x="5470525" y="4222750"/>
          <p14:tracePt t="26561" x="5470525" y="4167188"/>
          <p14:tracePt t="26577" x="5534025" y="4103688"/>
          <p14:tracePt t="26591" x="5797550" y="4030663"/>
          <p14:tracePt t="26611" x="6135688" y="3967163"/>
          <p14:tracePt t="26629" x="6527800" y="3867150"/>
          <p14:tracePt t="26645" x="6956425" y="3767138"/>
          <p14:tracePt t="26661" x="7239000" y="3648075"/>
          <p14:tracePt t="26679" x="7594600" y="3429000"/>
          <p14:tracePt t="26694" x="7712075" y="3365500"/>
          <p14:tracePt t="26713" x="7767638" y="3355975"/>
          <p14:tracePt t="26729" x="7840663" y="3346450"/>
          <p14:tracePt t="26746" x="7940675" y="3319463"/>
          <p14:tracePt t="26762" x="8040688" y="3309938"/>
          <p14:tracePt t="26780" x="8104188" y="3309938"/>
          <p14:tracePt t="26796" x="8250238" y="3309938"/>
          <p14:tracePt t="26813" x="8423275" y="3309938"/>
          <p14:tracePt t="26829" x="8605838" y="3309938"/>
          <p14:tracePt t="26846" x="8970963" y="330993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a:t>Basic Protocol (A PU reads out)</a:t>
            </a:r>
          </a:p>
        </p:txBody>
      </p:sp>
      <p:sp>
        <p:nvSpPr>
          <p:cNvPr id="3584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44" name="Rectangle 4"/>
          <p:cNvSpPr>
            <a:spLocks noChangeArrowheads="1"/>
          </p:cNvSpPr>
          <p:nvPr/>
        </p:nvSpPr>
        <p:spPr bwMode="auto">
          <a:xfrm>
            <a:off x="1997075"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4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4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4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5848" name="Group 8"/>
          <p:cNvGrpSpPr>
            <a:grpSpLocks/>
          </p:cNvGrpSpPr>
          <p:nvPr/>
        </p:nvGrpSpPr>
        <p:grpSpPr bwMode="auto">
          <a:xfrm>
            <a:off x="4876800" y="3048000"/>
            <a:ext cx="762000" cy="2514600"/>
            <a:chOff x="672" y="2208"/>
            <a:chExt cx="480" cy="1584"/>
          </a:xfrm>
        </p:grpSpPr>
        <p:sp>
          <p:nvSpPr>
            <p:cNvPr id="35877"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8"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9"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0"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49" name="Group 13"/>
          <p:cNvGrpSpPr>
            <a:grpSpLocks/>
          </p:cNvGrpSpPr>
          <p:nvPr/>
        </p:nvGrpSpPr>
        <p:grpSpPr bwMode="auto">
          <a:xfrm>
            <a:off x="3429000" y="3048000"/>
            <a:ext cx="762000" cy="2514600"/>
            <a:chOff x="672" y="2208"/>
            <a:chExt cx="480" cy="1584"/>
          </a:xfrm>
        </p:grpSpPr>
        <p:sp>
          <p:nvSpPr>
            <p:cNvPr id="35873"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4"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5"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6"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50" name="Group 18"/>
          <p:cNvGrpSpPr>
            <a:grpSpLocks/>
          </p:cNvGrpSpPr>
          <p:nvPr/>
        </p:nvGrpSpPr>
        <p:grpSpPr bwMode="auto">
          <a:xfrm>
            <a:off x="6324600" y="3048000"/>
            <a:ext cx="762000" cy="2514600"/>
            <a:chOff x="672" y="2208"/>
            <a:chExt cx="480" cy="1584"/>
          </a:xfrm>
        </p:grpSpPr>
        <p:sp>
          <p:nvSpPr>
            <p:cNvPr id="35869"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0"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1"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2"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5851"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5852"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585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5854" name="Group 26"/>
          <p:cNvGrpSpPr>
            <a:grpSpLocks/>
          </p:cNvGrpSpPr>
          <p:nvPr/>
        </p:nvGrpSpPr>
        <p:grpSpPr bwMode="auto">
          <a:xfrm>
            <a:off x="1219200" y="3336925"/>
            <a:ext cx="962025" cy="633413"/>
            <a:chOff x="806" y="2078"/>
            <a:chExt cx="606" cy="399"/>
          </a:xfrm>
        </p:grpSpPr>
        <p:sp>
          <p:nvSpPr>
            <p:cNvPr id="35867"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5868"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2173" name="Text Box 29"/>
          <p:cNvSpPr txBox="1">
            <a:spLocks noChangeArrowheads="1"/>
          </p:cNvSpPr>
          <p:nvPr/>
        </p:nvSpPr>
        <p:spPr bwMode="auto">
          <a:xfrm>
            <a:off x="2024970" y="3760562"/>
            <a:ext cx="385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solidFill>
                  <a:srgbClr val="0066FF"/>
                </a:solidFill>
                <a:latin typeface="HGP創英角ｺﾞｼｯｸUB" panose="020B0900000000000000" pitchFamily="50" charset="-128"/>
                <a:ea typeface="HGP創英角ｺﾞｼｯｸUB" panose="020B0900000000000000" pitchFamily="50" charset="-128"/>
              </a:rPr>
              <a:t>C</a:t>
            </a:r>
          </a:p>
        </p:txBody>
      </p:sp>
      <p:sp>
        <p:nvSpPr>
          <p:cNvPr id="262174" name="Text Box 30"/>
          <p:cNvSpPr txBox="1">
            <a:spLocks noChangeArrowheads="1"/>
          </p:cNvSpPr>
          <p:nvPr/>
        </p:nvSpPr>
        <p:spPr bwMode="auto">
          <a:xfrm>
            <a:off x="5332342" y="3741738"/>
            <a:ext cx="382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solidFill>
                  <a:srgbClr val="0066FF"/>
                </a:solidFill>
                <a:latin typeface="HGP創英角ｺﾞｼｯｸUB" panose="020B0900000000000000" pitchFamily="50" charset="-128"/>
                <a:ea typeface="HGP創英角ｺﾞｼｯｸUB" panose="020B0900000000000000" pitchFamily="50" charset="-128"/>
              </a:rPr>
              <a:t>C</a:t>
            </a:r>
          </a:p>
        </p:txBody>
      </p:sp>
      <p:grpSp>
        <p:nvGrpSpPr>
          <p:cNvPr id="6" name="Group 31"/>
          <p:cNvGrpSpPr>
            <a:grpSpLocks/>
          </p:cNvGrpSpPr>
          <p:nvPr/>
        </p:nvGrpSpPr>
        <p:grpSpPr bwMode="auto">
          <a:xfrm>
            <a:off x="2133600" y="1981200"/>
            <a:ext cx="3048000" cy="1905000"/>
            <a:chOff x="1344" y="1248"/>
            <a:chExt cx="1920" cy="1200"/>
          </a:xfrm>
        </p:grpSpPr>
        <p:sp>
          <p:nvSpPr>
            <p:cNvPr id="35863" name="Line 32"/>
            <p:cNvSpPr>
              <a:spLocks noChangeShapeType="1"/>
            </p:cNvSpPr>
            <p:nvPr/>
          </p:nvSpPr>
          <p:spPr bwMode="auto">
            <a:xfrm flipV="1">
              <a:off x="3264" y="1824"/>
              <a:ext cx="0" cy="4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4" name="Line 33"/>
            <p:cNvSpPr>
              <a:spLocks noChangeShapeType="1"/>
            </p:cNvSpPr>
            <p:nvPr/>
          </p:nvSpPr>
          <p:spPr bwMode="auto">
            <a:xfrm flipH="1">
              <a:off x="1344" y="1824"/>
              <a:ext cx="192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5" name="Line 34"/>
            <p:cNvSpPr>
              <a:spLocks noChangeShapeType="1"/>
            </p:cNvSpPr>
            <p:nvPr/>
          </p:nvSpPr>
          <p:spPr bwMode="auto">
            <a:xfrm>
              <a:off x="1344" y="1824"/>
              <a:ext cx="0" cy="62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6" name="Line 35"/>
            <p:cNvSpPr>
              <a:spLocks noChangeShapeType="1"/>
            </p:cNvSpPr>
            <p:nvPr/>
          </p:nvSpPr>
          <p:spPr bwMode="auto">
            <a:xfrm flipV="1">
              <a:off x="2976" y="1248"/>
              <a:ext cx="0" cy="57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2184" name="Text Box 40"/>
          <p:cNvSpPr txBox="1">
            <a:spLocks noChangeArrowheads="1"/>
          </p:cNvSpPr>
          <p:nvPr/>
        </p:nvSpPr>
        <p:spPr bwMode="auto">
          <a:xfrm>
            <a:off x="4836433" y="3730852"/>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dirty="0">
                <a:solidFill>
                  <a:srgbClr val="CC0000"/>
                </a:solidFill>
                <a:latin typeface="HG創英角ｺﾞｼｯｸUB" panose="020B0909000000000000" pitchFamily="49" charset="-128"/>
                <a:ea typeface="HG創英角ｺﾞｼｯｸUB" panose="020B0909000000000000" pitchFamily="49" charset="-128"/>
              </a:rPr>
              <a:t>D</a:t>
            </a:r>
            <a:r>
              <a:rPr lang="ja-JP" altLang="en-US" sz="2400" dirty="0">
                <a:solidFill>
                  <a:srgbClr val="CC0000"/>
                </a:solidFill>
                <a:latin typeface="HG創英角ｺﾞｼｯｸUB" panose="020B0909000000000000" pitchFamily="49" charset="-128"/>
                <a:ea typeface="HG創英角ｺﾞｼｯｸUB" panose="020B0909000000000000" pitchFamily="49" charset="-128"/>
              </a:rPr>
              <a:t>→</a:t>
            </a:r>
            <a:endParaRPr lang="en-US" altLang="ja-JP" sz="2400" dirty="0">
              <a:solidFill>
                <a:srgbClr val="CC0000"/>
              </a:solidFill>
              <a:latin typeface="HG創英角ｺﾞｼｯｸUB" panose="020B0909000000000000" pitchFamily="49" charset="-128"/>
              <a:ea typeface="HG創英角ｺﾞｼｯｸUB" panose="020B0909000000000000" pitchFamily="49" charset="-128"/>
            </a:endParaRPr>
          </a:p>
        </p:txBody>
      </p:sp>
      <p:grpSp>
        <p:nvGrpSpPr>
          <p:cNvPr id="44" name="Group 36"/>
          <p:cNvGrpSpPr>
            <a:grpSpLocks/>
          </p:cNvGrpSpPr>
          <p:nvPr/>
        </p:nvGrpSpPr>
        <p:grpSpPr bwMode="auto">
          <a:xfrm>
            <a:off x="1376137" y="4260935"/>
            <a:ext cx="801687" cy="533400"/>
            <a:chOff x="839" y="2688"/>
            <a:chExt cx="505" cy="336"/>
          </a:xfrm>
        </p:grpSpPr>
        <p:sp>
          <p:nvSpPr>
            <p:cNvPr id="45" name="Line 37"/>
            <p:cNvSpPr>
              <a:spLocks noChangeShapeType="1"/>
            </p:cNvSpPr>
            <p:nvPr/>
          </p:nvSpPr>
          <p:spPr bwMode="auto">
            <a:xfrm>
              <a:off x="1344" y="2688"/>
              <a:ext cx="0" cy="33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 name="Text Box 38"/>
            <p:cNvSpPr txBox="1">
              <a:spLocks noChangeArrowheads="1"/>
            </p:cNvSpPr>
            <p:nvPr/>
          </p:nvSpPr>
          <p:spPr bwMode="auto">
            <a:xfrm>
              <a:off x="839" y="2750"/>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Read</a:t>
              </a:r>
            </a:p>
          </p:txBody>
        </p:sp>
      </p:grpSp>
      <p:pic>
        <p:nvPicPr>
          <p:cNvPr id="2" name="オーディオ 1">
            <a:hlinkClick r:id="" action="ppaction://media"/>
            <a:extLst>
              <a:ext uri="{FF2B5EF4-FFF2-40B4-BE49-F238E27FC236}">
                <a16:creationId xmlns:a16="http://schemas.microsoft.com/office/drawing/2014/main" id="{78F3918E-0EAE-4326-B0A9-0E3715837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75384687"/>
      </p:ext>
    </p:extLst>
  </p:cSld>
  <p:clrMapOvr>
    <a:masterClrMapping/>
  </p:clrMapOvr>
  <mc:AlternateContent xmlns:mc="http://schemas.openxmlformats.org/markup-compatibility/2006">
    <mc:Choice xmlns:p14="http://schemas.microsoft.com/office/powerpoint/2010/main" Requires="p14">
      <p:transition spd="slow" p14:dur="2000" advTm="58857"/>
    </mc:Choice>
    <mc:Fallback>
      <p:transition spd="slow" advTm="5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66" x="8305800" y="4049713"/>
          <p14:tracePt t="1283" x="7083425" y="4049713"/>
          <p14:tracePt t="1299" x="6007100" y="4049713"/>
          <p14:tracePt t="1320" x="5078413" y="4086225"/>
          <p14:tracePt t="1352" x="4832350" y="4130675"/>
          <p14:tracePt t="1401" x="4932363" y="4103688"/>
          <p14:tracePt t="1422" x="5114925" y="4086225"/>
          <p14:tracePt t="1437" x="5151438" y="4067175"/>
          <p14:tracePt t="1500" x="5151438" y="4057650"/>
          <p14:tracePt t="1615" x="5151438" y="4049713"/>
          <p14:tracePt t="1630" x="5132388" y="4040188"/>
          <p14:tracePt t="1647" x="5122863" y="4021138"/>
          <p14:tracePt t="2329" x="5105400" y="4013200"/>
          <p14:tracePt t="2344" x="5095875" y="4013200"/>
          <p14:tracePt t="2362" x="5078413" y="4013200"/>
          <p14:tracePt t="2379" x="5068888" y="4013200"/>
          <p14:tracePt t="2513" x="5049838" y="4003675"/>
          <p14:tracePt t="2530" x="4978400" y="4003675"/>
          <p14:tracePt t="2548" x="4767263" y="4003675"/>
          <p14:tracePt t="2565" x="4622800" y="4003675"/>
          <p14:tracePt t="2581" x="4503738" y="4003675"/>
          <p14:tracePt t="2597" x="4448175" y="4021138"/>
          <p14:tracePt t="2616" x="4440238" y="4021138"/>
          <p14:tracePt t="2689" x="4448175" y="4021138"/>
          <p14:tracePt t="2703" x="4586288" y="3976688"/>
          <p14:tracePt t="2722" x="4749800" y="3884613"/>
          <p14:tracePt t="2736" x="4895850" y="3794125"/>
          <p14:tracePt t="2753" x="4959350" y="3738563"/>
          <p14:tracePt t="2769" x="4986338" y="3711575"/>
          <p14:tracePt t="2786" x="4995863" y="3702050"/>
          <p14:tracePt t="2877" x="4949825" y="3748088"/>
          <p14:tracePt t="2893" x="4895850" y="3775075"/>
          <p14:tracePt t="2912" x="4840288" y="3775075"/>
          <p14:tracePt t="2928" x="4786313" y="3775075"/>
          <p14:tracePt t="2944" x="4730750" y="3775075"/>
          <p14:tracePt t="2959" x="4686300" y="3775075"/>
          <p14:tracePt t="2976" x="4576763" y="3775075"/>
          <p14:tracePt t="2992" x="4284663" y="3775075"/>
          <p14:tracePt t="3022" x="2998788" y="3592513"/>
          <p14:tracePt t="3037" x="2562225" y="3538538"/>
          <p14:tracePt t="3067" x="2370138" y="3511550"/>
          <p14:tracePt t="3083" x="2352675" y="3511550"/>
          <p14:tracePt t="3101" x="2389188" y="3511550"/>
          <p14:tracePt t="3118" x="2443163" y="3511550"/>
          <p14:tracePt t="3134" x="2462213" y="3511550"/>
          <p14:tracePt t="3152" x="2479675" y="3502025"/>
          <p14:tracePt t="3200" x="2489200" y="3502025"/>
          <p14:tracePt t="3216" x="2516188" y="3482975"/>
          <p14:tracePt t="3233" x="2525713" y="3475038"/>
          <p14:tracePt t="3280" x="2516188" y="3455988"/>
          <p14:tracePt t="3296" x="2479675" y="3455988"/>
          <p14:tracePt t="3318" x="2425700" y="3446463"/>
          <p14:tracePt t="3334" x="2389188" y="3419475"/>
          <p14:tracePt t="3354" x="2352675" y="3382963"/>
          <p14:tracePt t="3369" x="2343150" y="3375025"/>
          <p14:tracePt t="3385" x="2306638" y="3338513"/>
          <p14:tracePt t="3404" x="2287588" y="3273425"/>
          <p14:tracePt t="3405" x="2287588" y="3246438"/>
          <p14:tracePt t="3421" x="2287588" y="3173413"/>
          <p14:tracePt t="3439" x="2287588" y="3100388"/>
          <p14:tracePt t="3455" x="2306638" y="3063875"/>
          <p14:tracePt t="3471" x="2316163" y="3046413"/>
          <p14:tracePt t="3485" x="2343150" y="3027363"/>
          <p14:tracePt t="3507" x="2389188" y="2990850"/>
          <p14:tracePt t="3535" x="2533650" y="2954338"/>
          <p14:tracePt t="3550" x="2616200" y="2946400"/>
          <p14:tracePt t="3574" x="2716213" y="2946400"/>
          <p14:tracePt t="3586" x="2781300" y="2946400"/>
          <p14:tracePt t="3603" x="2944813" y="2946400"/>
          <p14:tracePt t="3621" x="3300413" y="2990850"/>
          <p14:tracePt t="3635" x="3446463" y="2990850"/>
          <p14:tracePt t="3654" x="3702050" y="3017838"/>
          <p14:tracePt t="3669" x="3819525" y="3017838"/>
          <p14:tracePt t="3686" x="3865563" y="3027363"/>
          <p14:tracePt t="3705" x="3875088" y="3027363"/>
          <p14:tracePt t="3719" x="3883025" y="3027363"/>
          <p14:tracePt t="3736" x="3902075" y="3027363"/>
          <p14:tracePt t="3752" x="3956050" y="3027363"/>
          <p14:tracePt t="3770" x="4102100" y="3027363"/>
          <p14:tracePt t="3789" x="4367213" y="3054350"/>
          <p14:tracePt t="3824" x="4686300" y="3100388"/>
          <p14:tracePt t="3836" x="4722813" y="3100388"/>
          <p14:tracePt t="4168" x="4786313" y="3082925"/>
          <p14:tracePt t="4186" x="4968875" y="3073400"/>
          <p14:tracePt t="4202" x="5122863" y="3036888"/>
          <p14:tracePt t="4223" x="5287963" y="3036888"/>
          <p14:tracePt t="4237" x="5324475" y="3027363"/>
          <p14:tracePt t="4313" x="5232400" y="3063875"/>
          <p14:tracePt t="4328" x="5078413" y="3155950"/>
          <p14:tracePt t="4349" x="4941888" y="3273425"/>
          <p14:tracePt t="4365" x="4905375" y="3292475"/>
          <p14:tracePt t="4383" x="4868863" y="3292475"/>
          <p14:tracePt t="4400" x="4859338" y="3292475"/>
          <p14:tracePt t="4432" x="4840288" y="3292475"/>
          <p14:tracePt t="4447" x="4822825" y="3292475"/>
          <p14:tracePt t="4465" x="4776788" y="3292475"/>
          <p14:tracePt t="4481" x="4730750" y="3292475"/>
          <p14:tracePt t="4498" x="4622800" y="3292475"/>
          <p14:tracePt t="4512" x="4530725" y="3265488"/>
          <p14:tracePt t="4529" x="4521200" y="3265488"/>
          <p14:tracePt t="4544" x="4503738" y="3255963"/>
          <p14:tracePt t="4560" x="4503738" y="3246438"/>
          <p14:tracePt t="4575" x="4503738" y="3182938"/>
          <p14:tracePt t="4593" x="4521200" y="3109913"/>
          <p14:tracePt t="4606" x="4557713" y="3036888"/>
          <p14:tracePt t="4621" x="4613275" y="2963863"/>
          <p14:tracePt t="4637" x="4659313" y="2927350"/>
          <p14:tracePt t="4651" x="4695825" y="2900363"/>
          <p14:tracePt t="4672" x="4795838" y="2863850"/>
          <p14:tracePt t="4685" x="4895850" y="2863850"/>
          <p14:tracePt t="4705" x="4959350" y="2863850"/>
          <p14:tracePt t="4719" x="5068888" y="2863850"/>
          <p14:tracePt t="4735" x="5187950" y="2863850"/>
          <p14:tracePt t="4752" x="5314950" y="2927350"/>
          <p14:tracePt t="4769" x="5360988" y="2954338"/>
          <p14:tracePt t="4785" x="5451475" y="3009900"/>
          <p14:tracePt t="4801" x="5478463" y="3046413"/>
          <p14:tracePt t="4817" x="5497513" y="3082925"/>
          <p14:tracePt t="4865" x="5497513" y="3109913"/>
          <p14:tracePt t="4882" x="5434013" y="3200400"/>
          <p14:tracePt t="4899" x="5287963" y="3309938"/>
          <p14:tracePt t="4918" x="4978400" y="3411538"/>
          <p14:tracePt t="4935" x="4849813" y="3419475"/>
          <p14:tracePt t="4951" x="4767263" y="3419475"/>
          <p14:tracePt t="4974" x="4703763" y="3419475"/>
          <p14:tracePt t="5025" x="4676775" y="3382963"/>
          <p14:tracePt t="5041" x="4676775" y="3338513"/>
          <p14:tracePt t="5062" x="4686300" y="3246438"/>
          <p14:tracePt t="5082" x="4713288" y="3209925"/>
          <p14:tracePt t="5099" x="4767263" y="3182938"/>
          <p14:tracePt t="5114" x="4849813" y="3119438"/>
          <p14:tracePt t="5133" x="5032375" y="3063875"/>
          <p14:tracePt t="5165" x="5232400" y="3046413"/>
          <p14:tracePt t="5180" x="5251450" y="3046413"/>
          <p14:tracePt t="5181" x="5278438" y="3046413"/>
          <p14:tracePt t="5198" x="5360988" y="3100388"/>
          <p14:tracePt t="5213" x="5424488" y="3146425"/>
          <p14:tracePt t="5230" x="5470525" y="3182938"/>
          <p14:tracePt t="5245" x="5497513" y="3219450"/>
          <p14:tracePt t="5269" x="5507038" y="3228975"/>
          <p14:tracePt t="5470" x="5507038" y="3236913"/>
          <p14:tracePt t="5486" x="5507038" y="3246438"/>
          <p14:tracePt t="5517" x="5507038" y="3265488"/>
          <p14:tracePt t="5564" x="5507038" y="3282950"/>
          <p14:tracePt t="5625" x="5497513" y="3319463"/>
          <p14:tracePt t="5641" x="5497513" y="3338513"/>
          <p14:tracePt t="5660" x="5497513" y="3365500"/>
          <p14:tracePt t="5674" x="5497513" y="3375025"/>
          <p14:tracePt t="5708" x="5497513" y="3402013"/>
          <p14:tracePt t="5845" x="5487988" y="3402013"/>
          <p14:tracePt t="6382" x="5478463" y="3446463"/>
          <p14:tracePt t="6398" x="5478463" y="3502025"/>
          <p14:tracePt t="6416" x="5478463" y="3529013"/>
          <p14:tracePt t="6431" x="5478463" y="3538538"/>
          <p14:tracePt t="6794" x="5478463" y="3529013"/>
          <p14:tracePt t="6808" x="5497513" y="3482975"/>
          <p14:tracePt t="6826" x="5514975" y="3429000"/>
          <p14:tracePt t="6841" x="5514975" y="3392488"/>
          <p14:tracePt t="6856" x="5514975" y="3375025"/>
          <p14:tracePt t="6872" x="5514975" y="3365500"/>
          <p14:tracePt t="8020" x="5514975" y="3355975"/>
          <p14:tracePt t="8036" x="5507038" y="3346450"/>
          <p14:tracePt t="8036" x="5497513" y="3338513"/>
          <p14:tracePt t="8052" x="5487988" y="3319463"/>
          <p14:tracePt t="8077" x="5461000" y="3255963"/>
          <p14:tracePt t="8092" x="5451475" y="3255963"/>
          <p14:tracePt t="8093" x="5451475" y="3246438"/>
          <p14:tracePt t="8108" x="5451475" y="3236913"/>
          <p14:tracePt t="8109" x="5441950" y="3228975"/>
          <p14:tracePt t="8168" x="5441950" y="3219450"/>
          <p14:tracePt t="8366" x="5441950" y="3209925"/>
          <p14:tracePt t="8381" x="5434013" y="3209925"/>
          <p14:tracePt t="8534" x="5424488" y="3209925"/>
          <p14:tracePt t="8549" x="5414963" y="3200400"/>
          <p14:tracePt t="8702" x="5387975" y="3200400"/>
          <p14:tracePt t="8718" x="5341938" y="3192463"/>
          <p14:tracePt t="8735" x="5324475" y="3182938"/>
          <p14:tracePt t="8752" x="5297488" y="3182938"/>
          <p14:tracePt t="8768" x="5278438" y="3182938"/>
          <p14:tracePt t="8784" x="5260975" y="3182938"/>
          <p14:tracePt t="8816" x="5241925" y="3146425"/>
          <p14:tracePt t="8831" x="5141913" y="3036888"/>
          <p14:tracePt t="8849" x="5122863" y="3036888"/>
          <p14:tracePt t="8986" x="5141913" y="3036888"/>
          <p14:tracePt t="9000" x="5187950" y="3036888"/>
          <p14:tracePt t="9018" x="5214938" y="3036888"/>
          <p14:tracePt t="9094" x="5224463" y="3036888"/>
          <p14:tracePt t="9111" x="5251450" y="3082925"/>
          <p14:tracePt t="9129" x="5297488" y="3173413"/>
          <p14:tracePt t="9146" x="5314950" y="3236913"/>
          <p14:tracePt t="9164" x="5351463" y="3302000"/>
          <p14:tracePt t="9181" x="5368925" y="3338513"/>
          <p14:tracePt t="9199" x="5378450" y="3346450"/>
          <p14:tracePt t="9215" x="5368925" y="3375025"/>
          <p14:tracePt t="9235" x="5368925" y="3382963"/>
          <p14:tracePt t="9310" x="5360988" y="3392488"/>
          <p14:tracePt t="9674" x="5360988" y="3465513"/>
          <p14:tracePt t="9686" x="5360988" y="3502025"/>
          <p14:tracePt t="9703" x="5360988" y="3519488"/>
          <p14:tracePt t="9720" x="5360988" y="3548063"/>
          <p14:tracePt t="10198" x="5351463" y="3556000"/>
          <p14:tracePt t="10213" x="5341938" y="3556000"/>
          <p14:tracePt t="10229" x="5334000" y="3556000"/>
          <p14:tracePt t="10245" x="5305425" y="3556000"/>
          <p14:tracePt t="10327" x="5297488" y="3556000"/>
          <p14:tracePt t="10480" x="5287963" y="3565525"/>
          <p14:tracePt t="10539" x="5278438" y="3575050"/>
          <p14:tracePt t="10570" x="5241925" y="3602038"/>
          <p14:tracePt t="10616" x="5224463" y="3611563"/>
          <p14:tracePt t="10631" x="5224463" y="3621088"/>
          <p14:tracePt t="10661" x="5214938" y="3638550"/>
          <p14:tracePt t="11176" x="5205413" y="3638550"/>
          <p14:tracePt t="11550" x="5187950" y="3638550"/>
          <p14:tracePt t="11566" x="5159375" y="3657600"/>
          <p14:tracePt t="11584" x="5141913" y="3665538"/>
          <p14:tracePt t="11778" x="5132388" y="3648075"/>
          <p14:tracePt t="11794" x="5151438" y="3575050"/>
          <p14:tracePt t="11814" x="5151438" y="3538538"/>
          <p14:tracePt t="11830" x="5151438" y="3502025"/>
          <p14:tracePt t="11849" x="5151438" y="3465513"/>
          <p14:tracePt t="11864" x="5151438" y="3419475"/>
          <p14:tracePt t="11883" x="5151438" y="3375025"/>
          <p14:tracePt t="11901" x="5151438" y="3319463"/>
          <p14:tracePt t="11923" x="5151438" y="3292475"/>
          <p14:tracePt t="11936" x="5151438" y="3282950"/>
          <p14:tracePt t="11952" x="5151438" y="3273425"/>
          <p14:tracePt t="11974" x="5151438" y="3255963"/>
          <p14:tracePt t="12004" x="5151438" y="3246438"/>
          <p14:tracePt t="12019" x="5159375" y="3228975"/>
          <p14:tracePt t="12035" x="5168900" y="3192463"/>
          <p14:tracePt t="12052" x="5168900" y="3182938"/>
          <p14:tracePt t="12070" x="5178425" y="3173413"/>
          <p14:tracePt t="12087" x="5178425" y="3163888"/>
          <p14:tracePt t="12117" x="5178425" y="3155950"/>
          <p14:tracePt t="12136" x="5178425" y="3127375"/>
          <p14:tracePt t="12151" x="5187950" y="3109913"/>
          <p14:tracePt t="12173" x="5187950" y="3090863"/>
          <p14:tracePt t="12189" x="5187950" y="3073400"/>
          <p14:tracePt t="12204" x="5187950" y="3063875"/>
          <p14:tracePt t="12205" x="5187950" y="3046413"/>
          <p14:tracePt t="12235" x="5187950" y="3036888"/>
          <p14:tracePt t="12251" x="5187950" y="3009900"/>
          <p14:tracePt t="12273" x="5178425" y="2990850"/>
          <p14:tracePt t="12302" x="5159375" y="2963863"/>
          <p14:tracePt t="12325" x="5132388" y="2936875"/>
          <p14:tracePt t="12342" x="5086350" y="2900363"/>
          <p14:tracePt t="12357" x="5032375" y="2873375"/>
          <p14:tracePt t="12371" x="5014913" y="2854325"/>
          <p14:tracePt t="12387" x="4959350" y="2836863"/>
          <p14:tracePt t="12402" x="4932363" y="2808288"/>
          <p14:tracePt t="12423" x="4895850" y="2790825"/>
          <p14:tracePt t="12437" x="4868863" y="2790825"/>
          <p14:tracePt t="12453" x="4859338" y="2781300"/>
          <p14:tracePt t="12469" x="4822825" y="2771775"/>
          <p14:tracePt t="12490" x="4722813" y="2771775"/>
          <p14:tracePt t="12509" x="4630738" y="2771775"/>
          <p14:tracePt t="12536" x="4603750" y="2771775"/>
          <p14:tracePt t="12843" x="4613275" y="2763838"/>
          <p14:tracePt t="13081" x="4613275" y="2735263"/>
          <p14:tracePt t="13095" x="4613275" y="2681288"/>
          <p14:tracePt t="13113" x="4613275" y="2598738"/>
          <p14:tracePt t="13128" x="4613275" y="2508250"/>
          <p14:tracePt t="13145" x="4622800" y="2462213"/>
          <p14:tracePt t="13162" x="4622800" y="2425700"/>
          <p14:tracePt t="13182" x="4622800" y="2398713"/>
          <p14:tracePt t="13198" x="4622800" y="2389188"/>
          <p14:tracePt t="13368" x="4630738" y="2379663"/>
          <p14:tracePt t="13384" x="4649788" y="2379663"/>
          <p14:tracePt t="13402" x="4667250" y="2379663"/>
          <p14:tracePt t="13423" x="4686300" y="2389188"/>
          <p14:tracePt t="13855" x="4695825" y="2398713"/>
          <p14:tracePt t="13869" x="4713288" y="2408238"/>
          <p14:tracePt t="13887" x="4740275" y="2425700"/>
          <p14:tracePt t="13904" x="4776788" y="2554288"/>
          <p14:tracePt t="13919" x="4913313" y="2690813"/>
          <p14:tracePt t="13936" x="5095875" y="2844800"/>
          <p14:tracePt t="13951" x="5251450" y="3017838"/>
          <p14:tracePt t="13969" x="5368925" y="3127375"/>
          <p14:tracePt t="13984" x="5414963" y="3236913"/>
          <p14:tracePt t="14001" x="5414963" y="3273425"/>
          <p14:tracePt t="14022" x="5414963" y="3282950"/>
          <p14:tracePt t="14133" x="5414963" y="3292475"/>
          <p14:tracePt t="14148" x="5397500" y="3319463"/>
          <p14:tracePt t="14167" x="5360988" y="3346450"/>
          <p14:tracePt t="14188" x="5334000" y="3392488"/>
          <p14:tracePt t="14201" x="5314950" y="3446463"/>
          <p14:tracePt t="14223" x="5314950" y="3511550"/>
          <p14:tracePt t="14236" x="5314950" y="3519488"/>
          <p14:tracePt t="14283" x="5287963" y="3556000"/>
          <p14:tracePt t="14298" x="5268913" y="3584575"/>
          <p14:tracePt t="14315" x="5251450" y="3621088"/>
          <p14:tracePt t="14331" x="5224463" y="3657600"/>
          <p14:tracePt t="14466" x="5214938" y="3665538"/>
          <p14:tracePt t="15181" x="5195888" y="3702050"/>
          <p14:tracePt t="15197" x="5132388" y="3767138"/>
          <p14:tracePt t="15215" x="5122863" y="3775075"/>
          <p14:tracePt t="15232" x="5095875" y="3803650"/>
          <p14:tracePt t="15920" x="5095875" y="3821113"/>
          <p14:tracePt t="15953" x="5095875" y="3857625"/>
          <p14:tracePt t="15968" x="5095875" y="3875088"/>
          <p14:tracePt t="15991" x="5095875" y="3894138"/>
          <p14:tracePt t="16005" x="5105400" y="3903663"/>
          <p14:tracePt t="16038" x="5105400" y="3911600"/>
          <p14:tracePt t="16503" x="5105400" y="3921125"/>
          <p14:tracePt t="16518" x="5105400" y="3957638"/>
          <p14:tracePt t="16535" x="5095875" y="3967163"/>
          <p14:tracePt t="16553" x="5086350" y="3976688"/>
          <p14:tracePt t="16582" x="5078413" y="4003675"/>
          <p14:tracePt t="17019" x="5068888" y="4013200"/>
          <p14:tracePt t="18079" x="5068888" y="4003675"/>
          <p14:tracePt t="18230" x="5068888" y="3994150"/>
          <p14:tracePt t="18891" x="5059363" y="3994150"/>
          <p14:tracePt t="18904" x="5049838" y="4040188"/>
          <p14:tracePt t="18926" x="5041900" y="4113213"/>
          <p14:tracePt t="18947" x="5041900" y="4140200"/>
          <p14:tracePt t="18963" x="5032375" y="4159250"/>
          <p14:tracePt t="19514" x="5032375" y="4130675"/>
          <p14:tracePt t="19529" x="5032375" y="4122738"/>
          <p14:tracePt t="19573" x="5041900" y="4057650"/>
          <p14:tracePt t="19585" x="5049838" y="4049713"/>
          <p14:tracePt t="19601" x="5049838" y="4021138"/>
          <p14:tracePt t="19620" x="5049838" y="4003675"/>
          <p14:tracePt t="19621" x="5059363" y="3994150"/>
          <p14:tracePt t="19635" x="5059363" y="3984625"/>
          <p14:tracePt t="19667" x="5068888" y="3948113"/>
          <p14:tracePt t="19690" x="5086350" y="3903663"/>
          <p14:tracePt t="19708" x="5086350" y="3867150"/>
          <p14:tracePt t="19709" x="5086350" y="3857625"/>
          <p14:tracePt t="19723" x="5086350" y="3821113"/>
          <p14:tracePt t="19741" x="5086350" y="3784600"/>
          <p14:tracePt t="19757" x="5086350" y="3748088"/>
          <p14:tracePt t="19775" x="5086350" y="3702050"/>
          <p14:tracePt t="19790" x="5086350" y="3675063"/>
          <p14:tracePt t="19808" x="5086350" y="3611563"/>
          <p14:tracePt t="19823" x="5086350" y="3548063"/>
          <p14:tracePt t="19837" x="5086350" y="3502025"/>
          <p14:tracePt t="19853" x="5086350" y="3455988"/>
          <p14:tracePt t="19883" x="5068888" y="3419475"/>
          <p14:tracePt t="19899" x="5068888" y="3411538"/>
          <p14:tracePt t="19901" x="5068888" y="3382963"/>
          <p14:tracePt t="19917" x="5068888" y="3355975"/>
          <p14:tracePt t="19935" x="5041900" y="3309938"/>
          <p14:tracePt t="19952" x="5032375" y="3236913"/>
          <p14:tracePt t="19967" x="5022850" y="3192463"/>
          <p14:tracePt t="19985" x="5022850" y="3173413"/>
          <p14:tracePt t="20000" x="5022850" y="3146425"/>
          <p14:tracePt t="20020" x="5005388" y="3127375"/>
          <p14:tracePt t="20080" x="5005388" y="3073400"/>
          <p14:tracePt t="20096" x="4986338" y="3036888"/>
          <p14:tracePt t="20114" x="4986338" y="3009900"/>
          <p14:tracePt t="20130" x="4978400" y="3000375"/>
          <p14:tracePt t="20149" x="4959350" y="2982913"/>
          <p14:tracePt t="20164" x="4959350" y="2973388"/>
          <p14:tracePt t="20211" x="4959350" y="2963863"/>
          <p14:tracePt t="20226" x="4959350" y="2946400"/>
          <p14:tracePt t="20242" x="4959350" y="2927350"/>
          <p14:tracePt t="20257" x="4959350" y="2890838"/>
          <p14:tracePt t="20275" x="4959350" y="2873375"/>
          <p14:tracePt t="20290" x="4959350" y="2844800"/>
          <p14:tracePt t="20308" x="4959350" y="2836863"/>
          <p14:tracePt t="20642" x="4968875" y="2781300"/>
          <p14:tracePt t="20657" x="4968875" y="2744788"/>
          <p14:tracePt t="20674" x="4978400" y="2727325"/>
          <p14:tracePt t="20690" x="4995863" y="2708275"/>
          <p14:tracePt t="21632" x="4986338" y="2698750"/>
          <p14:tracePt t="21664" x="4959350" y="2698750"/>
          <p14:tracePt t="21713" x="4949825" y="2698750"/>
          <p14:tracePt t="21729" x="4922838" y="2698750"/>
          <p14:tracePt t="21747" x="4767263" y="2690813"/>
          <p14:tracePt t="21763" x="4567238" y="2690813"/>
          <p14:tracePt t="21787" x="4348163" y="2690813"/>
          <p14:tracePt t="21802" x="4311650" y="2681288"/>
          <p14:tracePt t="21876" x="4357688" y="2681288"/>
          <p14:tracePt t="21891" x="4384675" y="2681288"/>
          <p14:tracePt t="21908" x="4421188" y="2681288"/>
          <p14:tracePt t="22114" x="4448175" y="2690813"/>
          <p14:tracePt t="22129" x="4594225" y="2727325"/>
          <p14:tracePt t="22146" x="4749800" y="2763838"/>
          <p14:tracePt t="22161" x="4886325" y="2771775"/>
          <p14:tracePt t="22180" x="4922838" y="2771775"/>
          <p14:tracePt t="22239" x="4895850" y="2771775"/>
          <p14:tracePt t="22254" x="4876800" y="2771775"/>
          <p14:tracePt t="22267" x="4868863" y="2771775"/>
          <p14:tracePt t="22316" x="4786313" y="2763838"/>
          <p14:tracePt t="22333" x="4695825" y="2763838"/>
          <p14:tracePt t="22350" x="4603750" y="2763838"/>
          <p14:tracePt t="22366" x="4540250" y="2763838"/>
          <p14:tracePt t="22385" x="4513263" y="2763838"/>
          <p14:tracePt t="22399" x="4503738" y="2754313"/>
          <p14:tracePt t="22670" x="4503738" y="2708275"/>
          <p14:tracePt t="22685" x="4530725" y="2662238"/>
          <p14:tracePt t="22701" x="4549775" y="2617788"/>
          <p14:tracePt t="22718" x="4603750" y="2562225"/>
          <p14:tracePt t="22734" x="4630738" y="2525713"/>
          <p14:tracePt t="22752" x="4676775" y="2435225"/>
          <p14:tracePt t="22767" x="4695825" y="2362200"/>
          <p14:tracePt t="22784" x="4722813" y="2279650"/>
          <p14:tracePt t="22802" x="4740275" y="2216150"/>
          <p14:tracePt t="22818" x="4749800" y="2189163"/>
          <p14:tracePt t="22834" x="4749800" y="2170113"/>
          <p14:tracePt t="22851" x="4749800" y="2160588"/>
          <p14:tracePt t="22853" x="4749800" y="2152650"/>
          <p14:tracePt t="23028" x="4749800" y="2133600"/>
          <p14:tracePt t="23043" x="4749800" y="2089150"/>
          <p14:tracePt t="23061" x="4759325" y="1987550"/>
          <p14:tracePt t="23076" x="4759325" y="1924050"/>
          <p14:tracePt t="23094" x="4776788" y="1906588"/>
          <p14:tracePt t="23109" x="4776788" y="1887538"/>
          <p14:tracePt t="23802" x="4813300" y="1860550"/>
          <p14:tracePt t="23815" x="4876800" y="1824038"/>
          <p14:tracePt t="23841" x="4932363" y="1768475"/>
          <p14:tracePt t="23857" x="4995863" y="1687513"/>
          <p14:tracePt t="23886" x="5122863" y="1504950"/>
          <p14:tracePt t="23901" x="5168900" y="1422400"/>
          <p14:tracePt t="23918" x="5205413" y="1339850"/>
          <p14:tracePt t="23940" x="5224463" y="1268413"/>
          <p14:tracePt t="23940" x="5241925" y="1212850"/>
          <p14:tracePt t="23958" x="5260975" y="1103313"/>
          <p14:tracePt t="23973" x="5260975" y="1020763"/>
          <p14:tracePt t="24005" x="5195888" y="811213"/>
          <p14:tracePt t="24019" x="5151438" y="774700"/>
          <p14:tracePt t="24035" x="5095875" y="730250"/>
          <p14:tracePt t="25280" x="5360988" y="784225"/>
          <p14:tracePt t="25296" x="5387975" y="1012825"/>
          <p14:tracePt t="25314" x="5461000" y="1166813"/>
          <p14:tracePt t="25332" x="5461000" y="1276350"/>
          <p14:tracePt t="25332" x="5461000" y="1322388"/>
          <p14:tracePt t="25348" x="5461000" y="1404938"/>
          <p14:tracePt t="25365" x="5434013" y="1504950"/>
          <p14:tracePt t="25391" x="5360988" y="1631950"/>
          <p14:tracePt t="25405" x="5360988" y="1668463"/>
          <p14:tracePt t="25421" x="5360988" y="1687513"/>
          <p14:tracePt t="25450" x="5351463" y="1704975"/>
          <p14:tracePt t="25546" x="5324475" y="1704975"/>
          <p14:tracePt t="25561" x="5278438" y="1741488"/>
          <p14:tracePt t="25579" x="5205413" y="1797050"/>
          <p14:tracePt t="25595" x="5151438" y="1851025"/>
          <p14:tracePt t="25613" x="5014913" y="1906588"/>
          <p14:tracePt t="25629" x="4978400" y="1924050"/>
          <p14:tracePt t="25646" x="4932363" y="1960563"/>
          <p14:tracePt t="25662" x="4895850" y="1979613"/>
          <p14:tracePt t="25706" x="4868863" y="2006600"/>
          <p14:tracePt t="25720" x="4849813" y="2024063"/>
          <p14:tracePt t="25735" x="4840288" y="2024063"/>
          <p14:tracePt t="26157" x="4905375" y="2024063"/>
          <p14:tracePt t="26173" x="4978400" y="2024063"/>
          <p14:tracePt t="26191" x="5005388" y="2024063"/>
          <p14:tracePt t="26464" x="4978400" y="2079625"/>
          <p14:tracePt t="26479" x="4959350" y="2097088"/>
          <p14:tracePt t="26498" x="4949825" y="2125663"/>
          <p14:tracePt t="26513" x="4932363" y="2170113"/>
          <p14:tracePt t="26530" x="4932363" y="2197100"/>
          <p14:tracePt t="26546" x="4932363" y="2206625"/>
          <p14:tracePt t="26754" x="4932363" y="2216150"/>
          <p14:tracePt t="26770" x="4932363" y="2252663"/>
          <p14:tracePt t="26800" x="4905375" y="2325688"/>
          <p14:tracePt t="26816" x="4876800" y="2362200"/>
          <p14:tracePt t="26835" x="4859338" y="2398713"/>
          <p14:tracePt t="26864" x="4822825" y="2462213"/>
          <p14:tracePt t="26976" x="4813300" y="2462213"/>
          <p14:tracePt t="26991" x="4795838" y="2462213"/>
          <p14:tracePt t="27007" x="4776788" y="2425700"/>
          <p14:tracePt t="27021" x="4776788" y="2398713"/>
          <p14:tracePt t="27062" x="4776788" y="2352675"/>
          <p14:tracePt t="27078" x="4776788" y="2343150"/>
          <p14:tracePt t="27111" x="4786313" y="2325688"/>
          <p14:tracePt t="27141" x="4786313" y="2316163"/>
          <p14:tracePt t="27175" x="4786313" y="2306638"/>
          <p14:tracePt t="27206" x="4786313" y="2298700"/>
          <p14:tracePt t="27361" x="4786313" y="2316163"/>
          <p14:tracePt t="27377" x="4786313" y="2371725"/>
          <p14:tracePt t="27396" x="4786313" y="2444750"/>
          <p14:tracePt t="27396" x="4786313" y="2498725"/>
          <p14:tracePt t="27411" x="4776788" y="2517775"/>
          <p14:tracePt t="27437" x="4776788" y="2671763"/>
          <p14:tracePt t="27453" x="4776788" y="2717800"/>
          <p14:tracePt t="27468" x="4776788" y="2763838"/>
          <p14:tracePt t="27500" x="4776788" y="2854325"/>
          <p14:tracePt t="27500" x="4776788" y="2863850"/>
          <p14:tracePt t="27517" x="4767263" y="2881313"/>
          <p14:tracePt t="27564" x="4767263" y="2890838"/>
          <p14:tracePt t="27691" x="4767263" y="2900363"/>
          <p14:tracePt t="27777" x="4759325" y="2909888"/>
          <p14:tracePt t="27848" x="4740275" y="2917825"/>
          <p14:tracePt t="27862" x="4613275" y="2963863"/>
          <p14:tracePt t="27880" x="4467225" y="3017838"/>
          <p14:tracePt t="27896" x="4311650" y="3046413"/>
          <p14:tracePt t="27914" x="4257675" y="3063875"/>
          <p14:tracePt t="27947" x="4221163" y="3082925"/>
          <p14:tracePt t="28078" x="4184650" y="3082925"/>
          <p14:tracePt t="28092" x="4111625" y="3082925"/>
          <p14:tracePt t="28109" x="4075113" y="3082925"/>
          <p14:tracePt t="28126" x="4048125" y="3082925"/>
          <p14:tracePt t="28734" x="3948113" y="3082925"/>
          <p14:tracePt t="28751" x="3810000" y="3082925"/>
          <p14:tracePt t="28766" x="3656013" y="3082925"/>
          <p14:tracePt t="28784" x="3473450" y="3082925"/>
          <p14:tracePt t="28800" x="3336925" y="3073400"/>
          <p14:tracePt t="28817" x="3254375" y="3054350"/>
          <p14:tracePt t="28834" x="3217863" y="3054350"/>
          <p14:tracePt t="28850" x="3208338" y="3054350"/>
          <p14:tracePt t="28866" x="3181350" y="3054350"/>
          <p14:tracePt t="28885" x="3127375" y="3054350"/>
          <p14:tracePt t="28900" x="3090863" y="3054350"/>
          <p14:tracePt t="28920" x="3008313" y="3054350"/>
          <p14:tracePt t="28934" x="2881313" y="3054350"/>
          <p14:tracePt t="28950" x="2781300" y="3054350"/>
          <p14:tracePt t="28967" x="2698750" y="3054350"/>
          <p14:tracePt t="28985" x="2616200" y="3054350"/>
          <p14:tracePt t="28999" x="2589213" y="3054350"/>
          <p14:tracePt t="29017" x="2579688" y="3054350"/>
          <p14:tracePt t="29310" x="2562225" y="3054350"/>
          <p14:tracePt t="29328" x="2516188" y="3054350"/>
          <p14:tracePt t="29345" x="2462213" y="3054350"/>
          <p14:tracePt t="29360" x="2443163" y="3054350"/>
          <p14:tracePt t="29473" x="2433638" y="3054350"/>
          <p14:tracePt t="29531" x="2425700" y="3054350"/>
          <p14:tracePt t="29563" x="2425700" y="3063875"/>
          <p14:tracePt t="29580" x="2425700" y="3073400"/>
          <p14:tracePt t="29598" x="2425700" y="3090863"/>
          <p14:tracePt t="29614" x="2425700" y="3109913"/>
          <p14:tracePt t="29631" x="2425700" y="3136900"/>
          <p14:tracePt t="29648" x="2425700" y="3155950"/>
          <p14:tracePt t="29666" x="2425700" y="3236913"/>
          <p14:tracePt t="29682" x="2425700" y="3302000"/>
          <p14:tracePt t="29699" x="2433638" y="3402013"/>
          <p14:tracePt t="29713" x="2452688" y="3519488"/>
          <p14:tracePt t="29732" x="2452688" y="3684588"/>
          <p14:tracePt t="29748" x="2452688" y="3784600"/>
          <p14:tracePt t="29767" x="2452688" y="3857625"/>
          <p14:tracePt t="29782" x="2452688" y="3921125"/>
          <p14:tracePt t="29802" x="2452688" y="3976688"/>
          <p14:tracePt t="29814" x="2433638" y="4030663"/>
          <p14:tracePt t="29832" x="2425700" y="4094163"/>
          <p14:tracePt t="29848" x="2416175" y="4130675"/>
          <p14:tracePt t="29866" x="2406650" y="4140200"/>
          <p14:tracePt t="30230" x="2360613" y="4140200"/>
          <p14:tracePt t="30245" x="2287588" y="4140200"/>
          <p14:tracePt t="30263" x="2197100" y="4122738"/>
          <p14:tracePt t="30279" x="2151063" y="4103688"/>
          <p14:tracePt t="30300" x="2143125" y="4103688"/>
          <p14:tracePt t="30600" x="2170113" y="4067175"/>
          <p14:tracePt t="30614" x="2243138" y="4057650"/>
          <p14:tracePt t="30636" x="2297113" y="4030663"/>
          <p14:tracePt t="30650" x="2316163" y="4030663"/>
          <p14:tracePt t="30666" x="2324100" y="4021138"/>
          <p14:tracePt t="30908" x="2324100" y="4040188"/>
          <p14:tracePt t="30923" x="2324100" y="4049713"/>
          <p14:tracePt t="32810" x="2324100" y="4030663"/>
          <p14:tracePt t="32828" x="2324100" y="4003675"/>
          <p14:tracePt t="39071" x="2324100" y="4013200"/>
          <p14:tracePt t="39727" x="2333625" y="4013200"/>
          <p14:tracePt t="39743" x="2389188" y="4013200"/>
          <p14:tracePt t="39761" x="2452688" y="3984625"/>
          <p14:tracePt t="39778" x="2506663" y="3967163"/>
          <p14:tracePt t="39796" x="2516188" y="3957638"/>
          <p14:tracePt t="39812" x="2525713" y="3948113"/>
          <p14:tracePt t="40128" x="2506663" y="3884613"/>
          <p14:tracePt t="40144" x="2489200" y="3848100"/>
          <p14:tracePt t="40162" x="2479675" y="3803650"/>
          <p14:tracePt t="40178" x="2462213" y="3748088"/>
          <p14:tracePt t="40198" x="2462213" y="3657600"/>
          <p14:tracePt t="40213" x="2462213" y="3592513"/>
          <p14:tracePt t="40231" x="2462213" y="3492500"/>
          <p14:tracePt t="40247" x="2462213" y="3382963"/>
          <p14:tracePt t="40265" x="2462213" y="3302000"/>
          <p14:tracePt t="40281" x="2452688" y="3228975"/>
          <p14:tracePt t="40299" x="2433638" y="3192463"/>
          <p14:tracePt t="40315" x="2406650" y="3155950"/>
          <p14:tracePt t="40417" x="2406650" y="3146425"/>
          <p14:tracePt t="40432" x="2470150" y="3146425"/>
          <p14:tracePt t="40449" x="2735263" y="3163888"/>
          <p14:tracePt t="40466" x="2998788" y="3163888"/>
          <p14:tracePt t="40482" x="3290888" y="3163888"/>
          <p14:tracePt t="40514" x="3738563" y="3163888"/>
          <p14:tracePt t="40529" x="3829050" y="3163888"/>
          <p14:tracePt t="40547" x="3875088" y="3173413"/>
          <p14:tracePt t="40562" x="3938588" y="3173413"/>
          <p14:tracePt t="40583" x="3956050" y="3192463"/>
          <p14:tracePt t="40695" x="3965575" y="3192463"/>
          <p14:tracePt t="40712" x="4048125" y="3192463"/>
          <p14:tracePt t="40729" x="4165600" y="3192463"/>
          <p14:tracePt t="40748" x="4303713" y="3192463"/>
          <p14:tracePt t="40764" x="4357688" y="3192463"/>
          <p14:tracePt t="40785" x="4367213" y="3192463"/>
          <p14:tracePt t="40799" x="4376738" y="3192463"/>
          <p14:tracePt t="40832" x="4403725" y="3192463"/>
          <p14:tracePt t="40850" x="4457700" y="3182938"/>
          <p14:tracePt t="40867" x="4521200" y="3155950"/>
          <p14:tracePt t="40885" x="4557713" y="3146425"/>
          <p14:tracePt t="40904" x="4567238" y="3146425"/>
          <p14:tracePt t="40921" x="4576763" y="3136900"/>
          <p14:tracePt t="40942" x="4594225" y="3100388"/>
          <p14:tracePt t="40961" x="4649788" y="3054350"/>
          <p14:tracePt t="40981" x="4695825" y="2982913"/>
          <p14:tracePt t="40998" x="4722813" y="2946400"/>
          <p14:tracePt t="41013" x="4759325" y="2900363"/>
          <p14:tracePt t="41052" x="4832350" y="2754313"/>
          <p14:tracePt t="41068" x="4832350" y="2727325"/>
          <p14:tracePt t="41069" x="4859338" y="2698750"/>
          <p14:tracePt t="41085" x="4876800" y="2644775"/>
          <p14:tracePt t="41102" x="4886325" y="2598738"/>
          <p14:tracePt t="41116" x="4905375" y="2535238"/>
          <p14:tracePt t="41142" x="4922838" y="2481263"/>
          <p14:tracePt t="41159" x="4932363" y="2462213"/>
          <p14:tracePt t="41213" x="4941888" y="2435225"/>
          <p14:tracePt t="42309" x="4941888" y="2425700"/>
          <p14:tracePt t="42323" x="4941888" y="2389188"/>
          <p14:tracePt t="42339" x="4941888" y="2352675"/>
          <p14:tracePt t="42382" x="4941888" y="2343150"/>
          <p14:tracePt t="42413" x="4941888" y="2335213"/>
          <p14:tracePt t="43175" x="4941888" y="2325688"/>
          <p14:tracePt t="43190" x="5014913" y="2197100"/>
          <p14:tracePt t="43207" x="5122863" y="2033588"/>
          <p14:tracePt t="43221" x="5224463" y="1870075"/>
          <p14:tracePt t="43240" x="5278438" y="1697038"/>
          <p14:tracePt t="43255" x="5278438" y="1587500"/>
          <p14:tracePt t="43273" x="5260975" y="1468438"/>
          <p14:tracePt t="43302" x="5159375" y="1222375"/>
          <p14:tracePt t="43315" x="5132388" y="1139825"/>
          <p14:tracePt t="43332" x="5122863" y="1085850"/>
          <p14:tracePt t="43353" x="5122863" y="1049338"/>
          <p14:tracePt t="43408" x="5141913" y="1039813"/>
          <p14:tracePt t="43422" x="5241925" y="984250"/>
          <p14:tracePt t="43441" x="5405438" y="884238"/>
          <p14:tracePt t="43457" x="5588000" y="774700"/>
          <p14:tracePt t="43473" x="5789613" y="628650"/>
          <p14:tracePt t="47429" x="3646488" y="665163"/>
          <p14:tracePt t="47444" x="3629025" y="684213"/>
          <p14:tracePt t="47444" x="3600450" y="701675"/>
          <p14:tracePt t="47461" x="3582988" y="730250"/>
          <p14:tracePt t="47476" x="3582988" y="774700"/>
          <p14:tracePt t="47494" x="3563938" y="803275"/>
          <p14:tracePt t="47509" x="3563938" y="839788"/>
          <p14:tracePt t="47526" x="3563938" y="893763"/>
          <p14:tracePt t="47541" x="3582988" y="957263"/>
          <p14:tracePt t="47558" x="3636963" y="1049338"/>
          <p14:tracePt t="47573" x="3738563" y="1195388"/>
          <p14:tracePt t="47590" x="3829050" y="1358900"/>
          <p14:tracePt t="47605" x="3929063" y="1550988"/>
          <p14:tracePt t="47622" x="4038600" y="1751013"/>
          <p14:tracePt t="47637" x="4157663" y="1951038"/>
          <p14:tracePt t="47656" x="4230688" y="2097088"/>
          <p14:tracePt t="47675" x="4267200" y="2170113"/>
          <p14:tracePt t="47696" x="4284663" y="2206625"/>
          <p14:tracePt t="47717" x="4284663" y="2216150"/>
          <p14:tracePt t="47738" x="4284663" y="2243138"/>
          <p14:tracePt t="47768" x="4284663" y="2252663"/>
          <p14:tracePt t="47784" x="4284663" y="2270125"/>
          <p14:tracePt t="47817" x="4284663" y="2279650"/>
          <p14:tracePt t="47833" x="4284663" y="2289175"/>
          <p14:tracePt t="47851" x="4284663" y="2298700"/>
          <p14:tracePt t="47869" x="4284663" y="2316163"/>
          <p14:tracePt t="47898" x="4275138" y="2335213"/>
          <p14:tracePt t="47931" x="4257675" y="2352675"/>
          <p14:tracePt t="47947" x="4230688" y="2379663"/>
          <p14:tracePt t="47965" x="4211638" y="2452688"/>
          <p14:tracePt t="47985" x="4184650" y="2517775"/>
          <p14:tracePt t="48007" x="4184650" y="2608263"/>
          <p14:tracePt t="48043" x="4184650" y="2644775"/>
          <p14:tracePt t="48059" x="4184650" y="2654300"/>
          <p14:tracePt t="48142" x="4184650" y="2662238"/>
          <p14:tracePt t="48159" x="4384675" y="2662238"/>
          <p14:tracePt t="48178" x="4659313" y="2662238"/>
          <p14:tracePt t="48193" x="4895850" y="2625725"/>
          <p14:tracePt t="48211" x="5141913" y="2525713"/>
          <p14:tracePt t="48228" x="5314950" y="2362200"/>
          <p14:tracePt t="48245" x="5314950" y="2316163"/>
          <p14:tracePt t="48263" x="5314950" y="2270125"/>
          <p14:tracePt t="48279" x="5314950" y="2262188"/>
          <p14:tracePt t="48461" x="5287963" y="2289175"/>
          <p14:tracePt t="48478" x="5224463" y="2306638"/>
          <p14:tracePt t="48501" x="5151438" y="2335213"/>
          <p14:tracePt t="48514" x="5122863" y="2371725"/>
          <p14:tracePt t="48531" x="5086350" y="2389188"/>
          <p14:tracePt t="48553" x="4995863" y="2425700"/>
          <p14:tracePt t="48567" x="4895850" y="2444750"/>
          <p14:tracePt t="48584" x="4803775" y="2471738"/>
          <p14:tracePt t="48601" x="4713288" y="2489200"/>
          <p14:tracePt t="48616" x="4667250" y="2498725"/>
          <p14:tracePt t="48653" x="4640263" y="2517775"/>
          <p14:tracePt t="48894" x="4622800" y="2562225"/>
          <p14:tracePt t="48910" x="4576763" y="2635250"/>
          <p14:tracePt t="48929" x="4540250" y="2771775"/>
          <p14:tracePt t="48945" x="4503738" y="2881313"/>
          <p14:tracePt t="48965" x="4448175" y="3017838"/>
          <p14:tracePt t="48980" x="4430713" y="3046413"/>
          <p14:tracePt t="48998" x="4421188" y="3100388"/>
          <p14:tracePt t="49017" x="4413250" y="3119438"/>
          <p14:tracePt t="49092" x="4376738" y="3127375"/>
          <p14:tracePt t="49107" x="4248150" y="3127375"/>
          <p14:tracePt t="49127" x="3665538" y="3073400"/>
          <p14:tracePt t="49142" x="3263900" y="3073400"/>
          <p14:tracePt t="49161" x="2944813" y="3073400"/>
          <p14:tracePt t="49176" x="2689225" y="3073400"/>
          <p14:tracePt t="49193" x="2570163" y="3073400"/>
          <p14:tracePt t="49210" x="2525713" y="3073400"/>
          <p14:tracePt t="49241" x="2489200" y="3073400"/>
          <p14:tracePt t="49258" x="2425700" y="3054350"/>
          <p14:tracePt t="49275" x="2370138" y="3054350"/>
          <p14:tracePt t="49292" x="2279650" y="3054350"/>
          <p14:tracePt t="49293" x="2233613" y="3054350"/>
          <p14:tracePt t="49309" x="2179638" y="3054350"/>
          <p14:tracePt t="49325" x="2143125" y="3054350"/>
          <p14:tracePt t="49384" x="2143125" y="3073400"/>
          <p14:tracePt t="49414" x="2143125" y="3100388"/>
          <p14:tracePt t="49430" x="2170113" y="3109913"/>
          <p14:tracePt t="49464" x="2179638" y="3109913"/>
          <p14:tracePt t="49499" x="2197100" y="3119438"/>
          <p14:tracePt t="49513" x="2214563" y="3136900"/>
          <p14:tracePt t="49533" x="2251075" y="3163888"/>
          <p14:tracePt t="49566" x="2260600" y="3173413"/>
          <p14:tracePt t="49645" x="2270125" y="3200400"/>
          <p14:tracePt t="49661" x="2270125" y="3219450"/>
          <p14:tracePt t="49680" x="2270125" y="3265488"/>
          <p14:tracePt t="49696" x="2279650" y="3382963"/>
          <p14:tracePt t="49715" x="2306638" y="3482975"/>
          <p14:tracePt t="49733" x="2324100" y="3621088"/>
          <p14:tracePt t="49751" x="2333625" y="3684588"/>
          <p14:tracePt t="49768" x="2333625" y="3721100"/>
          <p14:tracePt t="49784" x="2333625" y="3730625"/>
          <p14:tracePt t="49997" x="2352675" y="3757613"/>
          <p14:tracePt t="50014" x="2360613" y="3803650"/>
          <p14:tracePt t="50031" x="2360613" y="3875088"/>
          <p14:tracePt t="50056" x="2370138" y="4013200"/>
          <p14:tracePt t="50072" x="2370138" y="4086225"/>
          <p14:tracePt t="50088" x="2370138" y="4122738"/>
          <p14:tracePt t="50105" x="2370138" y="4130675"/>
          <p14:tracePt t="50120" x="2370138" y="4140200"/>
          <p14:tracePt t="50138" x="2370138" y="4167188"/>
          <p14:tracePt t="50154" x="2324100" y="4186238"/>
          <p14:tracePt t="50172" x="2251075" y="4249738"/>
          <p14:tracePt t="50187" x="2187575" y="4303713"/>
          <p14:tracePt t="50206" x="2097088" y="4349750"/>
          <p14:tracePt t="50222" x="2033588" y="4376738"/>
          <p14:tracePt t="50238" x="1968500" y="4376738"/>
          <p14:tracePt t="50253" x="1905000" y="4376738"/>
          <p14:tracePt t="50268" x="1895475" y="4376738"/>
          <p14:tracePt t="50269" x="1887538" y="4376738"/>
          <p14:tracePt t="50284" x="1878013" y="4376738"/>
          <p14:tracePt t="50285" x="1868488" y="4376738"/>
          <p14:tracePt t="50329" x="1860550" y="4340225"/>
          <p14:tracePt t="50346" x="1851025" y="4276725"/>
          <p14:tracePt t="50363" x="1851025" y="4186238"/>
          <p14:tracePt t="50379" x="1851025" y="4057650"/>
          <p14:tracePt t="50398" x="1851025" y="3911600"/>
          <p14:tracePt t="50429" x="1905000" y="3830638"/>
          <p14:tracePt t="50445" x="1941513" y="3830638"/>
          <p14:tracePt t="50462" x="2014538" y="3830638"/>
          <p14:tracePt t="50478" x="2041525" y="3830638"/>
          <p14:tracePt t="50519" x="2170113" y="4003675"/>
          <p14:tracePt t="50533" x="2170113" y="4021138"/>
          <p14:tracePt t="50549" x="2170113" y="4067175"/>
          <p14:tracePt t="50567" x="2106613" y="4094163"/>
          <p14:tracePt t="50584" x="2024063" y="4140200"/>
          <p14:tracePt t="50603" x="1951038" y="4186238"/>
          <p14:tracePt t="50605" x="1931988" y="4195763"/>
          <p14:tracePt t="50715" x="2160588" y="4249738"/>
          <p14:tracePt t="50731" x="2516188" y="4259263"/>
          <p14:tracePt t="50751" x="3309938" y="4286250"/>
          <p14:tracePt t="50768" x="3838575" y="4286250"/>
          <p14:tracePt t="50791" x="4330700" y="4286250"/>
          <p14:tracePt t="50811" x="4476750" y="4286250"/>
          <p14:tracePt t="50829" x="4567238" y="4322763"/>
          <p14:tracePt t="50845" x="4695825" y="4386263"/>
          <p14:tracePt t="50863" x="4795838" y="4449763"/>
          <p14:tracePt t="50879" x="4941888" y="4522788"/>
          <p14:tracePt t="50899" x="4986338" y="4559300"/>
          <p14:tracePt t="50913" x="5022850" y="4568825"/>
          <p14:tracePt t="50933" x="5068888" y="4587875"/>
          <p14:tracePt t="50948" x="5095875" y="4605338"/>
          <p14:tracePt t="50949" x="5122863" y="4614863"/>
          <p14:tracePt t="50965" x="5268913" y="4668838"/>
          <p14:tracePt t="50983" x="5397500" y="4724400"/>
          <p14:tracePt t="50999" x="5470525" y="4724400"/>
          <p14:tracePt t="51018" x="5497513" y="4724400"/>
          <p14:tracePt t="51167" x="5461000" y="4678363"/>
          <p14:tracePt t="51181" x="5178425" y="4568825"/>
          <p14:tracePt t="51200" x="4840288" y="4478338"/>
          <p14:tracePt t="51215" x="4594225" y="4441825"/>
          <p14:tracePt t="51232" x="4513263" y="4441825"/>
          <p14:tracePt t="51251" x="4413250" y="4413250"/>
          <p14:tracePt t="51266" x="4403725" y="4413250"/>
          <p14:tracePt t="51283" x="4403725" y="4405313"/>
          <p14:tracePt t="51299" x="4403725" y="4386263"/>
          <p14:tracePt t="51316" x="4494213" y="4313238"/>
          <p14:tracePt t="51317" x="4549775" y="4286250"/>
          <p14:tracePt t="51332" x="4567238" y="4259263"/>
          <p14:tracePt t="51332" x="4622800" y="4213225"/>
          <p14:tracePt t="51351" x="4667250" y="4186238"/>
          <p14:tracePt t="51366" x="4713288" y="4130675"/>
          <p14:tracePt t="51382" x="4730750" y="4113213"/>
          <p14:tracePt t="51399" x="4740275" y="4113213"/>
          <p14:tracePt t="51416" x="4767263" y="4113213"/>
          <p14:tracePt t="51432" x="4849813" y="4113213"/>
          <p14:tracePt t="51450" x="4895850" y="4113213"/>
          <p14:tracePt t="51465" x="4959350" y="4113213"/>
          <p14:tracePt t="51482" x="5095875" y="4167188"/>
          <p14:tracePt t="51506" x="5260975" y="4303713"/>
          <p14:tracePt t="51526" x="5278438" y="4395788"/>
          <p14:tracePt t="51551" x="5260975" y="4486275"/>
          <p14:tracePt t="51566" x="5205413" y="4522788"/>
          <p14:tracePt t="51581" x="5095875" y="4595813"/>
          <p14:tracePt t="51599" x="5005388" y="4641850"/>
          <p14:tracePt t="51615" x="4932363" y="4668838"/>
          <p14:tracePt t="51632" x="4886325" y="4697413"/>
          <p14:tracePt t="51663" x="4876800" y="4697413"/>
          <p14:tracePt t="51730" x="4876800" y="4705350"/>
          <p14:tracePt t="51748" x="4922838" y="4714875"/>
          <p14:tracePt t="51749" x="4978400" y="4741863"/>
          <p14:tracePt t="51765" x="5014913" y="4760913"/>
          <p14:tracePt t="51782" x="5078413" y="4797425"/>
          <p14:tracePt t="51799" x="5132388" y="4833938"/>
          <p14:tracePt t="51818" x="5214938" y="4870450"/>
          <p14:tracePt t="51834" x="5251450" y="4897438"/>
          <p14:tracePt t="51849" x="5260975" y="4897438"/>
          <p14:tracePt t="52036" x="5260975" y="4870450"/>
          <p14:tracePt t="52037" x="5260975" y="4860925"/>
          <p14:tracePt t="52051" x="5260975" y="4851400"/>
          <p14:tracePt t="52065" x="5260975" y="4833938"/>
          <p14:tracePt t="52083" x="5251450" y="4805363"/>
          <p14:tracePt t="52098" x="5241925" y="4797425"/>
          <p14:tracePt t="52115" x="5241925" y="4778375"/>
          <p14:tracePt t="52131" x="5241925" y="4732338"/>
          <p14:tracePt t="52148" x="5241925" y="4614863"/>
          <p14:tracePt t="52180" x="5305425" y="4405313"/>
          <p14:tracePt t="52196" x="5351463" y="4332288"/>
          <p14:tracePt t="52214" x="5414963" y="4268788"/>
          <p14:tracePt t="52230" x="5441950" y="4249738"/>
          <p14:tracePt t="52247" x="5441950" y="4240213"/>
          <p14:tracePt t="52393" x="5461000" y="4240213"/>
          <p14:tracePt t="52409" x="5478463" y="4240213"/>
          <p14:tracePt t="52451" x="5487988" y="4240213"/>
          <p14:tracePt t="52567" x="5424488" y="4240213"/>
          <p14:tracePt t="52582" x="5341938" y="4240213"/>
          <p14:tracePt t="52600" x="5324475" y="4240213"/>
          <p14:tracePt t="52688" x="5341938" y="4240213"/>
          <p14:tracePt t="52704" x="5414963" y="4232275"/>
          <p14:tracePt t="52723" x="5478463" y="4232275"/>
          <p14:tracePt t="52738" x="5543550" y="4249738"/>
          <p14:tracePt t="52755" x="5570538" y="4259263"/>
          <p14:tracePt t="52770" x="5580063" y="4259263"/>
          <p14:tracePt t="52993" x="5524500" y="4259263"/>
          <p14:tracePt t="53010" x="5178425" y="4259263"/>
          <p14:tracePt t="53013" x="5005388" y="4259263"/>
          <p14:tracePt t="53031" x="4440238" y="4332288"/>
          <p14:tracePt t="53046" x="3875088" y="4405313"/>
          <p14:tracePt t="53066" x="3463925" y="4422775"/>
          <p14:tracePt t="53081" x="3154363" y="4422775"/>
          <p14:tracePt t="53097" x="2917825" y="4422775"/>
          <p14:tracePt t="53115" x="2752725" y="4422775"/>
          <p14:tracePt t="53130" x="2598738" y="4422775"/>
          <p14:tracePt t="53149" x="2506663" y="4405313"/>
          <p14:tracePt t="53165" x="2489200" y="4395788"/>
          <p14:tracePt t="53350" x="2516188" y="4368800"/>
          <p14:tracePt t="53380" x="2562225" y="4303713"/>
          <p14:tracePt t="53396" x="2570163" y="4286250"/>
          <p14:tracePt t="53414" x="2552700" y="4268788"/>
          <p14:tracePt t="53429" x="2543175" y="4268788"/>
          <p14:tracePt t="53532" x="2525713" y="4268788"/>
          <p14:tracePt t="53549" x="2516188" y="4268788"/>
          <p14:tracePt t="53594" x="2506663" y="4268788"/>
          <p14:tracePt t="53609" x="2498725" y="4268788"/>
          <p14:tracePt t="53627" x="2433638" y="4268788"/>
          <p14:tracePt t="53643" x="2360613" y="4259263"/>
          <p14:tracePt t="53660" x="2287588" y="4240213"/>
          <p14:tracePt t="53676" x="2270125" y="4240213"/>
          <p14:tracePt t="53757" x="2260600" y="4222750"/>
          <p14:tracePt t="53773" x="2389188" y="4086225"/>
          <p14:tracePt t="53791" x="2708275" y="3940175"/>
          <p14:tracePt t="53806" x="3154363" y="3748088"/>
          <p14:tracePt t="53824" x="3563938" y="3556000"/>
          <p14:tracePt t="53841" x="3856038" y="3375025"/>
          <p14:tracePt t="53858" x="3919538" y="3302000"/>
          <p14:tracePt t="53875" x="3929063" y="3302000"/>
          <p14:tracePt t="53894" x="3965575" y="3246438"/>
          <p14:tracePt t="53911" x="4084638" y="3109913"/>
          <p14:tracePt t="53929" x="4221163" y="2954338"/>
          <p14:tracePt t="53945" x="4376738" y="2817813"/>
          <p14:tracePt t="53965" x="4622800" y="2608263"/>
          <p14:tracePt t="53982" x="4713288" y="2508250"/>
          <p14:tracePt t="54000" x="4740275" y="2462213"/>
          <p14:tracePt t="54078" x="4740275" y="2452688"/>
          <p14:tracePt t="54136" x="4740275" y="2444750"/>
          <p14:tracePt t="54150" x="4730750" y="2425700"/>
          <p14:tracePt t="54165" x="4713288" y="2416175"/>
          <p14:tracePt t="54185" x="4703763" y="2408238"/>
          <p14:tracePt t="54205" x="4703763" y="2389188"/>
          <p14:tracePt t="54220" x="4703763" y="2379663"/>
          <p14:tracePt t="54239" x="4703763" y="2343150"/>
          <p14:tracePt t="54253" x="4703763" y="2325688"/>
          <p14:tracePt t="54268" x="4703763" y="2306638"/>
          <p14:tracePt t="54282" x="4713288" y="2289175"/>
          <p14:tracePt t="54297" x="4722813" y="2279650"/>
          <p14:tracePt t="54315" x="4749800" y="2262188"/>
          <p14:tracePt t="54330" x="4759325" y="2252663"/>
          <p14:tracePt t="54348" x="4767263" y="2252663"/>
          <p14:tracePt t="54871" x="4767263" y="2243138"/>
          <p14:tracePt t="55095" x="4759325" y="2243138"/>
          <p14:tracePt t="55111" x="4749800" y="2243138"/>
          <p14:tracePt t="55144" x="4740275" y="2243138"/>
          <p14:tracePt t="55161" x="4730750" y="2233613"/>
          <p14:tracePt t="55194" x="4722813" y="2197100"/>
          <p14:tracePt t="55210" x="4686300" y="2043113"/>
          <p14:tracePt t="55227" x="4649788" y="1979613"/>
          <p14:tracePt t="55243" x="4630738" y="1924050"/>
          <p14:tracePt t="55261" x="4630738" y="1833563"/>
          <p14:tracePt t="55277" x="4630738" y="1787525"/>
          <p14:tracePt t="55295" x="4649788" y="1724025"/>
          <p14:tracePt t="55310" x="4667250" y="1697038"/>
          <p14:tracePt t="55328" x="4695825" y="1677988"/>
          <p14:tracePt t="55344" x="4722813" y="1668463"/>
          <p14:tracePt t="55363" x="4822825" y="1668463"/>
          <p14:tracePt t="55378" x="4949825" y="1668463"/>
          <p14:tracePt t="55394" x="5078413" y="1668463"/>
          <p14:tracePt t="55410" x="5141913" y="1668463"/>
          <p14:tracePt t="55427" x="5168900" y="1668463"/>
          <p14:tracePt t="55486" x="5178425" y="1677988"/>
          <p14:tracePt t="55516" x="5178425" y="1778000"/>
          <p14:tracePt t="55531" x="5178425" y="1851025"/>
          <p14:tracePt t="55549" x="5178425" y="1906588"/>
          <p14:tracePt t="55565" x="5151438" y="1960563"/>
          <p14:tracePt t="55580" x="5122863" y="1997075"/>
          <p14:tracePt t="55597" x="5078413" y="2052638"/>
          <p14:tracePt t="55614" x="5059363" y="2060575"/>
          <p14:tracePt t="55630" x="5014913" y="2079625"/>
          <p14:tracePt t="55647" x="4949825" y="2106613"/>
          <p14:tracePt t="55665" x="4876800" y="2133600"/>
          <p14:tracePt t="55681" x="4813300" y="2152650"/>
          <p14:tracePt t="55702" x="4767263" y="2179638"/>
          <p14:tracePt t="55717" x="4740275" y="2189163"/>
          <p14:tracePt t="55748" x="4730750" y="2189163"/>
          <p14:tracePt t="55796" x="4703763" y="2189163"/>
          <p14:tracePt t="55811" x="4695825" y="2189163"/>
          <p14:tracePt t="55829" x="4667250" y="2189163"/>
          <p14:tracePt t="55844" x="4649788" y="2189163"/>
          <p14:tracePt t="55861" x="4640263" y="2179638"/>
          <p14:tracePt t="55877" x="4613275" y="2143125"/>
          <p14:tracePt t="55895" x="4586288" y="2070100"/>
          <p14:tracePt t="55913" x="4549775" y="2016125"/>
          <p14:tracePt t="55930" x="4530725" y="1979613"/>
          <p14:tracePt t="55952" x="4503738" y="1951038"/>
          <p14:tracePt t="55971" x="4494213" y="1943100"/>
          <p14:tracePt t="56003" x="4494213" y="1933575"/>
          <p14:tracePt t="56082" x="4494213" y="1914525"/>
          <p14:tracePt t="56095" x="4494213" y="1870075"/>
          <p14:tracePt t="56113" x="4521200" y="1814513"/>
          <p14:tracePt t="56129" x="4586288" y="1751013"/>
          <p14:tracePt t="56155" x="4649788" y="1724025"/>
          <p14:tracePt t="56170" x="4676775" y="1724025"/>
          <p14:tracePt t="56188" x="4703763" y="1724025"/>
          <p14:tracePt t="56188" x="4722813" y="1724025"/>
          <p14:tracePt t="56221" x="4786313" y="1724025"/>
          <p14:tracePt t="56236" x="4832350" y="1751013"/>
          <p14:tracePt t="56255" x="4868863" y="1778000"/>
          <p14:tracePt t="56276" x="4886325" y="1824038"/>
          <p14:tracePt t="56293" x="4886325" y="1851025"/>
          <p14:tracePt t="56312" x="4886325" y="1878013"/>
          <p14:tracePt t="56330" x="4876800" y="1933575"/>
          <p14:tracePt t="56344" x="4822825" y="1997075"/>
          <p14:tracePt t="56365" x="4767263" y="2089150"/>
          <p14:tracePt t="56379" x="4730750" y="2106613"/>
          <p14:tracePt t="56400" x="4686300" y="2133600"/>
          <p14:tracePt t="56429" x="4667250" y="2143125"/>
          <p14:tracePt t="56446" x="4640263" y="2143125"/>
          <p14:tracePt t="56613" x="4722813" y="2106613"/>
          <p14:tracePt t="56628" x="4813300" y="2097088"/>
          <p14:tracePt t="56646" x="5014913" y="2033588"/>
          <p14:tracePt t="56661" x="5095875" y="1997075"/>
          <p14:tracePt t="56762" x="5095875" y="1987550"/>
          <p14:tracePt t="56777" x="5078413" y="1987550"/>
          <p14:tracePt t="56799" x="5049838" y="1987550"/>
          <p14:tracePt t="56813" x="4986338" y="1987550"/>
          <p14:tracePt t="56830" x="4941888" y="1987550"/>
          <p14:tracePt t="56846" x="4895850" y="1997075"/>
          <p14:tracePt t="56864" x="4859338" y="2006600"/>
          <p14:tracePt t="57259" x="4913313" y="2006600"/>
          <p14:tracePt t="57274" x="5132388" y="2006600"/>
          <p14:tracePt t="57295" x="5534025" y="2006600"/>
          <p14:tracePt t="57310" x="5826125" y="1987550"/>
          <p14:tracePt t="57327" x="6043613" y="1987550"/>
          <p14:tracePt t="57343" x="6245225" y="1987550"/>
          <p14:tracePt t="57361" x="6408738" y="1987550"/>
          <p14:tracePt t="57377" x="6581775" y="2006600"/>
          <p14:tracePt t="57393" x="6783388" y="2016125"/>
          <p14:tracePt t="57408" x="7065963" y="2060575"/>
          <p14:tracePt t="57426" x="7412038" y="2133600"/>
          <p14:tracePt t="57441" x="7694613" y="2216150"/>
          <p14:tracePt t="57459" x="7958138" y="2298700"/>
          <p14:tracePt t="57475" x="8177213" y="2398713"/>
          <p14:tracePt t="57496" x="8350250" y="2517775"/>
          <p14:tracePt t="57512" x="8415338" y="2571750"/>
          <p14:tracePt t="57529" x="8478838" y="2625725"/>
          <p14:tracePt t="57545" x="8551863" y="2662238"/>
          <p14:tracePt t="57562" x="8678863" y="2717800"/>
          <p14:tracePt t="57578" x="8815388" y="2781300"/>
          <p14:tracePt t="57597" x="8988425" y="2844800"/>
          <p14:tracePt t="57613" x="9043988" y="2854325"/>
          <p14:tracePt t="57631" x="9090025" y="2863850"/>
          <p14:tracePt t="57647" x="9097963" y="28638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Controlling cache</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Mapping</a:t>
            </a:r>
          </a:p>
          <a:p>
            <a:pPr lvl="1"/>
            <a:r>
              <a:rPr lang="en-US" altLang="ja-JP" dirty="0"/>
              <a:t>direct map</a:t>
            </a:r>
          </a:p>
          <a:p>
            <a:pPr lvl="1"/>
            <a:r>
              <a:rPr lang="en-US" altLang="ja-JP" dirty="0"/>
              <a:t>n-way set associative map</a:t>
            </a:r>
          </a:p>
          <a:p>
            <a:pPr lvl="1"/>
            <a:r>
              <a:rPr lang="en-US" altLang="ja-JP" dirty="0"/>
              <a:t>full-map </a:t>
            </a:r>
          </a:p>
          <a:p>
            <a:r>
              <a:rPr kumimoji="1" lang="en-US" altLang="ja-JP" dirty="0"/>
              <a:t>Write policy</a:t>
            </a:r>
          </a:p>
          <a:p>
            <a:pPr lvl="1"/>
            <a:r>
              <a:rPr lang="en-US" altLang="ja-JP" dirty="0"/>
              <a:t>write through</a:t>
            </a:r>
          </a:p>
          <a:p>
            <a:pPr lvl="1"/>
            <a:r>
              <a:rPr kumimoji="1" lang="en-US" altLang="ja-JP" dirty="0"/>
              <a:t>write back</a:t>
            </a:r>
          </a:p>
          <a:p>
            <a:r>
              <a:rPr lang="en-US" altLang="ja-JP" dirty="0"/>
              <a:t>Replace policy</a:t>
            </a:r>
          </a:p>
          <a:p>
            <a:pPr lvl="1"/>
            <a:r>
              <a:rPr kumimoji="1" lang="en-US" altLang="ja-JP" dirty="0" err="1"/>
              <a:t>LRU</a:t>
            </a:r>
            <a:r>
              <a:rPr kumimoji="1" lang="en-US" altLang="ja-JP" dirty="0"/>
              <a:t>(Least Recently Used)</a:t>
            </a:r>
            <a:endParaRPr kumimoji="1" lang="ja-JP" altLang="en-US" dirty="0"/>
          </a:p>
        </p:txBody>
      </p:sp>
      <p:pic>
        <p:nvPicPr>
          <p:cNvPr id="4" name="オーディオ 3">
            <a:hlinkClick r:id="" action="ppaction://media"/>
            <a:extLst>
              <a:ext uri="{FF2B5EF4-FFF2-40B4-BE49-F238E27FC236}">
                <a16:creationId xmlns:a16="http://schemas.microsoft.com/office/drawing/2014/main" id="{6CB89D7A-7D97-46E1-AE95-9D10823B2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23131623"/>
      </p:ext>
    </p:extLst>
  </p:cSld>
  <p:clrMapOvr>
    <a:masterClrMapping/>
  </p:clrMapOvr>
  <mc:AlternateContent xmlns:mc="http://schemas.openxmlformats.org/markup-compatibility/2006">
    <mc:Choice xmlns:p14="http://schemas.microsoft.com/office/powerpoint/2010/main" Requires="p14">
      <p:transition spd="slow" p14:dur="2000" advTm="29503"/>
    </mc:Choice>
    <mc:Fallback>
      <p:transition spd="slow" advTm="2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sz="3800"/>
              <a:t>Basic Protocol (A PU writes into again)</a:t>
            </a:r>
          </a:p>
        </p:txBody>
      </p:sp>
      <p:sp>
        <p:nvSpPr>
          <p:cNvPr id="3686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6868"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686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7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71"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6872" name="Group 8"/>
          <p:cNvGrpSpPr>
            <a:grpSpLocks/>
          </p:cNvGrpSpPr>
          <p:nvPr/>
        </p:nvGrpSpPr>
        <p:grpSpPr bwMode="auto">
          <a:xfrm>
            <a:off x="4876800" y="3048000"/>
            <a:ext cx="762000" cy="2514600"/>
            <a:chOff x="672" y="2208"/>
            <a:chExt cx="480" cy="1584"/>
          </a:xfrm>
        </p:grpSpPr>
        <p:sp>
          <p:nvSpPr>
            <p:cNvPr id="36901"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6902"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6903"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04"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873" name="Group 13"/>
          <p:cNvGrpSpPr>
            <a:grpSpLocks/>
          </p:cNvGrpSpPr>
          <p:nvPr/>
        </p:nvGrpSpPr>
        <p:grpSpPr bwMode="auto">
          <a:xfrm>
            <a:off x="3429000" y="3048000"/>
            <a:ext cx="762000" cy="2514600"/>
            <a:chOff x="672" y="2208"/>
            <a:chExt cx="480" cy="1584"/>
          </a:xfrm>
        </p:grpSpPr>
        <p:sp>
          <p:nvSpPr>
            <p:cNvPr id="36897"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6898"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6899"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900"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6874" name="Group 18"/>
          <p:cNvGrpSpPr>
            <a:grpSpLocks/>
          </p:cNvGrpSpPr>
          <p:nvPr/>
        </p:nvGrpSpPr>
        <p:grpSpPr bwMode="auto">
          <a:xfrm>
            <a:off x="6324600" y="3048000"/>
            <a:ext cx="762000" cy="2514600"/>
            <a:chOff x="672" y="2208"/>
            <a:chExt cx="480" cy="1584"/>
          </a:xfrm>
        </p:grpSpPr>
        <p:sp>
          <p:nvSpPr>
            <p:cNvPr id="36893"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6894"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6895"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96"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6875"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6876"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6877"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6878" name="Group 26"/>
          <p:cNvGrpSpPr>
            <a:grpSpLocks/>
          </p:cNvGrpSpPr>
          <p:nvPr/>
        </p:nvGrpSpPr>
        <p:grpSpPr bwMode="auto">
          <a:xfrm>
            <a:off x="1219200" y="3336925"/>
            <a:ext cx="962025" cy="633413"/>
            <a:chOff x="806" y="2078"/>
            <a:chExt cx="606" cy="399"/>
          </a:xfrm>
        </p:grpSpPr>
        <p:sp>
          <p:nvSpPr>
            <p:cNvPr id="36891"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6892"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3197" name="Text Box 29"/>
          <p:cNvSpPr txBox="1">
            <a:spLocks noChangeArrowheads="1"/>
          </p:cNvSpPr>
          <p:nvPr/>
        </p:nvSpPr>
        <p:spPr bwMode="auto">
          <a:xfrm>
            <a:off x="5076825" y="37163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D</a:t>
            </a:r>
          </a:p>
        </p:txBody>
      </p:sp>
      <p:grpSp>
        <p:nvGrpSpPr>
          <p:cNvPr id="7" name="Group 35"/>
          <p:cNvGrpSpPr>
            <a:grpSpLocks/>
          </p:cNvGrpSpPr>
          <p:nvPr/>
        </p:nvGrpSpPr>
        <p:grpSpPr bwMode="auto">
          <a:xfrm>
            <a:off x="1508125" y="4267200"/>
            <a:ext cx="549275" cy="650875"/>
            <a:chOff x="950" y="2688"/>
            <a:chExt cx="346" cy="410"/>
          </a:xfrm>
        </p:grpSpPr>
        <p:sp>
          <p:nvSpPr>
            <p:cNvPr id="36885" name="Line 36"/>
            <p:cNvSpPr>
              <a:spLocks noChangeShapeType="1"/>
            </p:cNvSpPr>
            <p:nvPr/>
          </p:nvSpPr>
          <p:spPr bwMode="auto">
            <a:xfrm flipV="1">
              <a:off x="1296" y="2688"/>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86" name="Text Box 37"/>
            <p:cNvSpPr txBox="1">
              <a:spLocks noChangeArrowheads="1"/>
            </p:cNvSpPr>
            <p:nvPr/>
          </p:nvSpPr>
          <p:spPr bwMode="auto">
            <a:xfrm>
              <a:off x="950" y="2810"/>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263207" name="Text Box 39"/>
          <p:cNvSpPr txBox="1">
            <a:spLocks noChangeArrowheads="1"/>
          </p:cNvSpPr>
          <p:nvPr/>
        </p:nvSpPr>
        <p:spPr bwMode="auto">
          <a:xfrm>
            <a:off x="2126456" y="3860304"/>
            <a:ext cx="471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000" dirty="0"/>
              <a:t>I</a:t>
            </a:r>
          </a:p>
        </p:txBody>
      </p:sp>
      <p:cxnSp>
        <p:nvCxnSpPr>
          <p:cNvPr id="41" name="直線矢印コネクタ 40"/>
          <p:cNvCxnSpPr/>
          <p:nvPr/>
        </p:nvCxnSpPr>
        <p:spPr>
          <a:xfrm flipV="1">
            <a:off x="2181225" y="1988840"/>
            <a:ext cx="2655208" cy="1847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4602843" y="2114325"/>
            <a:ext cx="1552669" cy="369332"/>
          </a:xfrm>
          <a:prstGeom prst="rect">
            <a:avLst/>
          </a:prstGeom>
          <a:noFill/>
        </p:spPr>
        <p:txBody>
          <a:bodyPr wrap="none" rtlCol="0">
            <a:spAutoFit/>
          </a:bodyPr>
          <a:lstStyle/>
          <a:p>
            <a:r>
              <a:rPr lang="en-US" altLang="ja-JP" dirty="0"/>
              <a:t>Write</a:t>
            </a:r>
            <a:r>
              <a:rPr lang="ja-JP" altLang="en-US" dirty="0"/>
              <a:t> </a:t>
            </a:r>
            <a:r>
              <a:rPr kumimoji="1" lang="en-US" altLang="ja-JP" dirty="0"/>
              <a:t>request</a:t>
            </a:r>
            <a:endParaRPr kumimoji="1" lang="ja-JP" altLang="en-US" dirty="0"/>
          </a:p>
        </p:txBody>
      </p:sp>
      <p:sp>
        <p:nvSpPr>
          <p:cNvPr id="43" name="テキスト ボックス 42"/>
          <p:cNvSpPr txBox="1"/>
          <p:nvPr/>
        </p:nvSpPr>
        <p:spPr>
          <a:xfrm>
            <a:off x="4465089" y="3066285"/>
            <a:ext cx="851515" cy="369332"/>
          </a:xfrm>
          <a:prstGeom prst="rect">
            <a:avLst/>
          </a:prstGeom>
          <a:noFill/>
        </p:spPr>
        <p:txBody>
          <a:bodyPr wrap="none" rtlCol="0">
            <a:spAutoFit/>
          </a:bodyPr>
          <a:lstStyle/>
          <a:p>
            <a:r>
              <a:rPr lang="en-US" altLang="ja-JP" dirty="0"/>
              <a:t>Snoop</a:t>
            </a:r>
            <a:endParaRPr kumimoji="1" lang="ja-JP" altLang="en-US" dirty="0"/>
          </a:p>
        </p:txBody>
      </p:sp>
      <p:pic>
        <p:nvPicPr>
          <p:cNvPr id="2" name="オーディオ 1">
            <a:hlinkClick r:id="" action="ppaction://media"/>
            <a:extLst>
              <a:ext uri="{FF2B5EF4-FFF2-40B4-BE49-F238E27FC236}">
                <a16:creationId xmlns:a16="http://schemas.microsoft.com/office/drawing/2014/main" id="{FDB9B172-07AB-4F33-B17E-93CA0CABF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05"/>
    </mc:Choice>
    <mc:Fallback>
      <p:transition spd="slow" advTm="2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89" x="8661400" y="3219450"/>
          <p14:tracePt t="912" x="7740650" y="2936875"/>
          <p14:tracePt t="926" x="6819900" y="2727325"/>
          <p14:tracePt t="941" x="5899150" y="2462213"/>
          <p14:tracePt t="958" x="5151438" y="2243138"/>
          <p14:tracePt t="962" x="4876800" y="2152650"/>
          <p14:tracePt t="991" x="4521200" y="2060575"/>
          <p14:tracePt t="1006" x="4494213" y="2043113"/>
          <p14:tracePt t="1270" x="4503738" y="2043113"/>
          <p14:tracePt t="1285" x="4540250" y="2043113"/>
          <p14:tracePt t="1303" x="4557713" y="2043113"/>
          <p14:tracePt t="1318" x="4586288" y="2052638"/>
          <p14:tracePt t="1335" x="4613275" y="2060575"/>
          <p14:tracePt t="1351" x="4630738" y="2060575"/>
          <p14:tracePt t="1369" x="4640263" y="2060575"/>
          <p14:tracePt t="1583" x="4686300" y="2043113"/>
          <p14:tracePt t="1596" x="4713288" y="2016125"/>
          <p14:tracePt t="1615" x="4740275" y="1987550"/>
          <p14:tracePt t="1629" x="4749800" y="1970088"/>
          <p14:tracePt t="1650" x="4767263" y="1960563"/>
          <p14:tracePt t="1651" x="4776788" y="1960563"/>
          <p14:tracePt t="1671" x="4795838" y="1943100"/>
          <p14:tracePt t="1691" x="4822825" y="1914525"/>
          <p14:tracePt t="1723" x="4832350" y="1906588"/>
          <p14:tracePt t="2776" x="4722813" y="2016125"/>
          <p14:tracePt t="2812" x="3975100" y="2644775"/>
          <p14:tracePt t="2827" x="3427413" y="2946400"/>
          <p14:tracePt t="2842" x="3117850" y="3073400"/>
          <p14:tracePt t="2843" x="2744788" y="3209925"/>
          <p14:tracePt t="2860" x="2333625" y="3375025"/>
          <p14:tracePt t="2874" x="2243138" y="3419475"/>
          <p14:tracePt t="2875" x="2179638" y="3455988"/>
          <p14:tracePt t="2908" x="2133600" y="3492500"/>
          <p14:tracePt t="2925" x="2124075" y="3511550"/>
          <p14:tracePt t="2963" x="2124075" y="3611563"/>
          <p14:tracePt t="2977" x="2106613" y="3648075"/>
          <p14:tracePt t="2979" x="2097088" y="3657600"/>
          <p14:tracePt t="3019" x="2060575" y="3702050"/>
          <p14:tracePt t="3036" x="2051050" y="3711575"/>
          <p14:tracePt t="3063" x="2041525" y="3757613"/>
          <p14:tracePt t="3079" x="2033588" y="3840163"/>
          <p14:tracePt t="3099" x="2033588" y="4013200"/>
          <p14:tracePt t="3114" x="2033588" y="4040188"/>
          <p14:tracePt t="3115" x="2033588" y="4067175"/>
          <p14:tracePt t="3134" x="2033588" y="4086225"/>
          <p14:tracePt t="3148" x="2033588" y="4103688"/>
          <p14:tracePt t="3206" x="2033588" y="4149725"/>
          <p14:tracePt t="3223" x="2005013" y="4222750"/>
          <p14:tracePt t="3240" x="1978025" y="4340225"/>
          <p14:tracePt t="3257" x="1960563" y="4413250"/>
          <p14:tracePt t="3275" x="1941513" y="4486275"/>
          <p14:tracePt t="3308" x="1931988" y="4624388"/>
          <p14:tracePt t="3325" x="1931988" y="4632325"/>
          <p14:tracePt t="3356" x="1924050" y="4660900"/>
          <p14:tracePt t="3373" x="1914525" y="4687888"/>
          <p14:tracePt t="3405" x="1895475" y="4778375"/>
          <p14:tracePt t="3421" x="1878013" y="4824413"/>
          <p14:tracePt t="3438" x="1851025" y="4878388"/>
          <p14:tracePt t="3454" x="1831975" y="4951413"/>
          <p14:tracePt t="3472" x="1814513" y="4997450"/>
          <p14:tracePt t="3487" x="1814513" y="5016500"/>
          <p14:tracePt t="4537" x="1804988" y="5024438"/>
          <p14:tracePt t="4637" x="1795463" y="5024438"/>
          <p14:tracePt t="4651" x="1758950" y="5024438"/>
          <p14:tracePt t="4669" x="1751013" y="5024438"/>
          <p14:tracePt t="5021" x="1741488" y="5033963"/>
          <p14:tracePt t="5053" x="1741488" y="5089525"/>
          <p14:tracePt t="5069" x="1741488" y="5133975"/>
          <p14:tracePt t="5086" x="1741488" y="5143500"/>
          <p14:tracePt t="5144" x="1741488" y="5153025"/>
          <p14:tracePt t="5172" x="1741488" y="5170488"/>
          <p14:tracePt t="5262" x="1741488" y="5189538"/>
          <p14:tracePt t="5307" x="1751013" y="5189538"/>
          <p14:tracePt t="5339" x="1768475" y="5197475"/>
          <p14:tracePt t="5376" x="1795463" y="5197475"/>
          <p14:tracePt t="5389" x="1814513" y="5207000"/>
          <p14:tracePt t="5406" x="1824038" y="5207000"/>
          <p14:tracePt t="5457" x="1841500" y="5216525"/>
          <p14:tracePt t="8022" x="1851025" y="5216525"/>
          <p14:tracePt t="8321" x="1851025" y="5197475"/>
          <p14:tracePt t="8337" x="1851025" y="5189538"/>
          <p14:tracePt t="8353" x="1851025" y="5180013"/>
          <p14:tracePt t="8369" x="1851025" y="5143500"/>
          <p14:tracePt t="8388" x="1851025" y="5080000"/>
          <p14:tracePt t="8419" x="1841500" y="4997450"/>
          <p14:tracePt t="8435" x="1841500" y="4970463"/>
          <p14:tracePt t="8452" x="1841500" y="4933950"/>
          <p14:tracePt t="8469" x="1831975" y="4906963"/>
          <p14:tracePt t="8493" x="1787525" y="4870450"/>
          <p14:tracePt t="8523" x="1778000" y="4833938"/>
          <p14:tracePt t="8540" x="1768475" y="4814888"/>
          <p14:tracePt t="8572" x="1731963" y="4705350"/>
          <p14:tracePt t="8595" x="1704975" y="4660900"/>
          <p14:tracePt t="8614" x="1685925" y="4641850"/>
          <p14:tracePt t="9048" x="1685925" y="4595813"/>
          <p14:tracePt t="9063" x="1714500" y="4568825"/>
          <p14:tracePt t="9080" x="1751013" y="4522788"/>
          <p14:tracePt t="9102" x="1768475" y="4449763"/>
          <p14:tracePt t="9120" x="1787525" y="4432300"/>
          <p14:tracePt t="9137" x="1804988" y="4395788"/>
          <p14:tracePt t="9154" x="1814513" y="4376738"/>
          <p14:tracePt t="9187" x="1824038" y="4368800"/>
          <p14:tracePt t="9220" x="1851025" y="4332288"/>
          <p14:tracePt t="9237" x="1887538" y="4303713"/>
          <p14:tracePt t="9255" x="1905000" y="4276725"/>
          <p14:tracePt t="9271" x="1931988" y="4249738"/>
          <p14:tracePt t="9990" x="1931988" y="4322763"/>
          <p14:tracePt t="10007" x="1931988" y="4376738"/>
          <p14:tracePt t="10038" x="1931988" y="4422775"/>
          <p14:tracePt t="10053" x="1931988" y="4459288"/>
          <p14:tracePt t="10071" x="1924050" y="4495800"/>
          <p14:tracePt t="10088" x="1924050" y="4514850"/>
          <p14:tracePt t="10106" x="1924050" y="4532313"/>
          <p14:tracePt t="10265" x="1914525" y="4532313"/>
          <p14:tracePt t="10345" x="1895475" y="4522788"/>
          <p14:tracePt t="10359" x="1895475" y="4459288"/>
          <p14:tracePt t="10373" x="1895475" y="4413250"/>
          <p14:tracePt t="10390" x="1895475" y="4368800"/>
          <p14:tracePt t="10407" x="1895475" y="4340225"/>
          <p14:tracePt t="10423" x="1905000" y="4313238"/>
          <p14:tracePt t="10440" x="1914525" y="4276725"/>
          <p14:tracePt t="10457" x="1924050" y="4249738"/>
          <p14:tracePt t="10472" x="1941513" y="4232275"/>
          <p14:tracePt t="10489" x="1960563" y="4203700"/>
          <p14:tracePt t="10506" x="1997075" y="4159250"/>
          <p14:tracePt t="10506" x="2005013" y="4149725"/>
          <p14:tracePt t="10523" x="2024063" y="4122738"/>
          <p14:tracePt t="10546" x="2078038" y="4086225"/>
          <p14:tracePt t="10547" x="2106613" y="4067175"/>
          <p14:tracePt t="10559" x="2143125" y="4030663"/>
          <p14:tracePt t="10574" x="2179638" y="4013200"/>
          <p14:tracePt t="10595" x="2287588" y="3940175"/>
          <p14:tracePt t="10612" x="2306638" y="3921125"/>
          <p14:tracePt t="10624" x="2324100" y="3911600"/>
          <p14:tracePt t="10640" x="2352675" y="3894138"/>
          <p14:tracePt t="11406" x="2379663" y="3884613"/>
          <p14:tracePt t="11424" x="2416175" y="3867150"/>
          <p14:tracePt t="11439" x="2462213" y="3840163"/>
          <p14:tracePt t="11487" x="2462213" y="3830638"/>
          <p14:tracePt t="12669" x="2525713" y="3830638"/>
          <p14:tracePt t="12684" x="2735263" y="3775075"/>
          <p14:tracePt t="12701" x="2954338" y="3757613"/>
          <p14:tracePt t="12715" x="3217863" y="3721100"/>
          <p14:tracePt t="12736" x="3419475" y="3694113"/>
          <p14:tracePt t="12751" x="3509963" y="3675063"/>
          <p14:tracePt t="12769" x="3536950" y="3657600"/>
          <p14:tracePt t="12783" x="3546475" y="3648075"/>
          <p14:tracePt t="12800" x="3556000" y="3638550"/>
          <p14:tracePt t="12817" x="3563938" y="3629025"/>
          <p14:tracePt t="12835" x="3563938" y="3621088"/>
          <p14:tracePt t="12960" x="3536950" y="3611563"/>
          <p14:tracePt t="12989" x="3208338" y="3611563"/>
          <p14:tracePt t="13005" x="2998788" y="3621088"/>
          <p14:tracePt t="13023" x="2852738" y="3638550"/>
          <p14:tracePt t="13041" x="2762250" y="3648075"/>
          <p14:tracePt t="13044" x="2752725" y="3648075"/>
          <p14:tracePt t="13073" x="2735263" y="3665538"/>
          <p14:tracePt t="13289" x="2725738" y="3665538"/>
          <p14:tracePt t="13305" x="2716213" y="3665538"/>
          <p14:tracePt t="13725" x="2898775" y="3492500"/>
          <p14:tracePt t="13739" x="3144838" y="3392488"/>
          <p14:tracePt t="13757" x="3354388" y="3309938"/>
          <p14:tracePt t="13774" x="3519488" y="3200400"/>
          <p14:tracePt t="13805" x="3665538" y="3063875"/>
          <p14:tracePt t="13822" x="3738563" y="2990850"/>
          <p14:tracePt t="13838" x="3775075" y="2946400"/>
          <p14:tracePt t="13853" x="3802063" y="2890838"/>
          <p14:tracePt t="13871" x="3838575" y="2827338"/>
          <p14:tracePt t="13886" x="3856038" y="2800350"/>
          <p14:tracePt t="13902" x="3883025" y="2744788"/>
          <p14:tracePt t="13920" x="3902075" y="2727325"/>
          <p14:tracePt t="13939" x="3919538" y="2698750"/>
          <p14:tracePt t="13955" x="3938588" y="2671763"/>
          <p14:tracePt t="13971" x="3956050" y="2644775"/>
          <p14:tracePt t="13989" x="3984625" y="2617788"/>
          <p14:tracePt t="14005" x="4002088" y="2581275"/>
          <p14:tracePt t="14021" x="4021138" y="2554288"/>
          <p14:tracePt t="14043" x="4057650" y="2517775"/>
          <p14:tracePt t="14056" x="4065588" y="2508250"/>
          <p14:tracePt t="14074" x="4102100" y="2481263"/>
          <p14:tracePt t="14075" x="4111625" y="2471738"/>
          <p14:tracePt t="14092" x="4165600" y="2444750"/>
          <p14:tracePt t="14109" x="4238625" y="2408238"/>
          <p14:tracePt t="14125" x="4311650" y="2371725"/>
          <p14:tracePt t="14139" x="4384675" y="2335213"/>
          <p14:tracePt t="14156" x="4448175" y="2306638"/>
          <p14:tracePt t="14172" x="4476750" y="2289175"/>
          <p14:tracePt t="14189" x="4484688" y="2279650"/>
          <p14:tracePt t="14205" x="4494213" y="2270125"/>
          <p14:tracePt t="14281" x="4503738" y="2270125"/>
          <p14:tracePt t="14295" x="4521200" y="2270125"/>
          <p14:tracePt t="14314" x="4549775" y="2243138"/>
          <p14:tracePt t="14329" x="4576763" y="2233613"/>
          <p14:tracePt t="14347" x="4640263" y="2189163"/>
          <p14:tracePt t="14362" x="4649788" y="2189163"/>
          <p14:tracePt t="14380" x="4676775" y="2160588"/>
          <p14:tracePt t="14396" x="4686300" y="2152650"/>
          <p14:tracePt t="14413" x="4703763" y="2143125"/>
          <p14:tracePt t="14429" x="4740275" y="2116138"/>
          <p14:tracePt t="14446" x="4803775" y="2079625"/>
          <p14:tracePt t="14474" x="4868863" y="2043113"/>
          <p14:tracePt t="14491" x="4895850" y="2016125"/>
          <p14:tracePt t="15220" x="4905375" y="2070100"/>
          <p14:tracePt t="15236" x="4886325" y="2179638"/>
          <p14:tracePt t="15255" x="4813300" y="2316163"/>
          <p14:tracePt t="15270" x="4759325" y="2408238"/>
          <p14:tracePt t="15289" x="4722813" y="2444750"/>
          <p14:tracePt t="15598" x="4713288" y="2444750"/>
          <p14:tracePt t="15616" x="4603750" y="2508250"/>
          <p14:tracePt t="15634" x="4303713" y="2698750"/>
          <p14:tracePt t="15649" x="4175125" y="2771775"/>
          <p14:tracePt t="15668" x="3729038" y="3017838"/>
          <p14:tracePt t="15683" x="3519488" y="3146425"/>
          <p14:tracePt t="15701" x="3390900" y="3228975"/>
          <p14:tracePt t="15716" x="3317875" y="3255963"/>
          <p14:tracePt t="15735" x="3263900" y="3292475"/>
          <p14:tracePt t="15748" x="3217863" y="3338513"/>
          <p14:tracePt t="15768" x="3108325" y="3382963"/>
          <p14:tracePt t="15785" x="2981325" y="3446463"/>
          <p14:tracePt t="15803" x="2771775" y="3575050"/>
          <p14:tracePt t="15819" x="2662238" y="3638550"/>
          <p14:tracePt t="15835" x="2570163" y="3694113"/>
          <p14:tracePt t="15867" x="2533650" y="3730625"/>
          <p14:tracePt t="16041" x="2516188" y="3730625"/>
          <p14:tracePt t="16128" x="2506663" y="3730625"/>
          <p14:tracePt t="16145" x="2498725" y="3721100"/>
          <p14:tracePt t="16308" x="2498725" y="3711575"/>
          <p14:tracePt t="16323" x="2533650" y="3665538"/>
          <p14:tracePt t="16340" x="2716213" y="3602038"/>
          <p14:tracePt t="16358" x="2971800" y="3482975"/>
          <p14:tracePt t="16374" x="3217863" y="3382963"/>
          <p14:tracePt t="16392" x="3446463" y="3265488"/>
          <p14:tracePt t="16406" x="3646488" y="3155950"/>
          <p14:tracePt t="16424" x="3765550" y="3063875"/>
          <p14:tracePt t="16441" x="3875088" y="2990850"/>
          <p14:tracePt t="16456" x="3965575" y="2909888"/>
          <p14:tracePt t="16474" x="4148138" y="2781300"/>
          <p14:tracePt t="16498" x="4467225" y="2562225"/>
          <p14:tracePt t="16516" x="4557713" y="2508250"/>
          <p14:tracePt t="16532" x="4603750" y="2471738"/>
          <p14:tracePt t="16549" x="4659313" y="2444750"/>
          <p14:tracePt t="16562" x="4676775" y="2425700"/>
          <p14:tracePt t="16563" x="4686300" y="2416175"/>
          <p14:tracePt t="16579" x="4722813" y="2389188"/>
          <p14:tracePt t="16595" x="4767263" y="2335213"/>
          <p14:tracePt t="16624" x="4859338" y="2243138"/>
          <p14:tracePt t="16640" x="4922838" y="2179638"/>
          <p14:tracePt t="16655" x="4941888" y="2160588"/>
          <p14:tracePt t="16671" x="4968875" y="2125663"/>
          <p14:tracePt t="16689" x="4986338" y="2079625"/>
          <p14:tracePt t="16707" x="5014913" y="2024063"/>
          <p14:tracePt t="16723" x="5032375" y="1979613"/>
          <p14:tracePt t="16740" x="5049838" y="1943100"/>
          <p14:tracePt t="16755" x="5049838" y="1897063"/>
          <p14:tracePt t="16773" x="5049838" y="1860550"/>
          <p14:tracePt t="16789" x="5049838" y="1833563"/>
          <p14:tracePt t="16806" x="5049838" y="1824038"/>
          <p14:tracePt t="17282" x="5132388" y="2052638"/>
          <p14:tracePt t="17299" x="5168900" y="2143125"/>
          <p14:tracePt t="17317" x="5195888" y="2252663"/>
          <p14:tracePt t="17350" x="5205413" y="2352675"/>
          <p14:tracePt t="17365" x="5205413" y="2371725"/>
          <p14:tracePt t="17384" x="5214938" y="2389188"/>
          <p14:tracePt t="17444" x="5232400" y="2416175"/>
          <p14:tracePt t="17474" x="5232400" y="2435225"/>
          <p14:tracePt t="17491" x="5232400" y="2452688"/>
          <p14:tracePt t="17492" x="5232400" y="2471738"/>
          <p14:tracePt t="17506" x="5232400" y="2489200"/>
          <p14:tracePt t="17527" x="5232400" y="2517775"/>
          <p14:tracePt t="17557" x="5232400" y="2535238"/>
          <p14:tracePt t="17571" x="5232400" y="2544763"/>
          <p14:tracePt t="17591" x="5232400" y="2562225"/>
          <p14:tracePt t="17604" x="5224463" y="2581275"/>
          <p14:tracePt t="17621" x="5214938" y="2589213"/>
          <p14:tracePt t="17638" x="5187950" y="2608263"/>
          <p14:tracePt t="17670" x="5178425" y="2625725"/>
          <p14:tracePt t="17686" x="5178425" y="2635250"/>
          <p14:tracePt t="17704" x="5168900" y="2662238"/>
          <p14:tracePt t="17720" x="5159375" y="2681288"/>
          <p14:tracePt t="17739" x="5141913" y="2708275"/>
          <p14:tracePt t="17754" x="5132388" y="2717800"/>
          <p14:tracePt t="17772" x="5105400" y="2735263"/>
          <p14:tracePt t="17793" x="5095875" y="2754313"/>
          <p14:tracePt t="17807" x="5095875" y="2781300"/>
          <p14:tracePt t="17823" x="5086350" y="2790825"/>
          <p14:tracePt t="17856" x="5086350" y="2800350"/>
          <p14:tracePt t="17887" x="5086350" y="2808288"/>
          <p14:tracePt t="17906" x="5086350" y="2817813"/>
          <p14:tracePt t="17940" x="5086350" y="2827338"/>
          <p14:tracePt t="17971" x="5086350" y="2836863"/>
          <p14:tracePt t="18006" x="5086350" y="2844800"/>
          <p14:tracePt t="18021" x="5086350" y="2863850"/>
          <p14:tracePt t="18040" x="5095875" y="2881313"/>
          <p14:tracePt t="18055" x="5105400" y="2890838"/>
          <p14:tracePt t="18073" x="5114925" y="2900363"/>
          <p14:tracePt t="18403" x="5122863" y="2917825"/>
          <p14:tracePt t="18420" x="5141913" y="2927350"/>
          <p14:tracePt t="18453" x="5159375" y="2927350"/>
          <p14:tracePt t="18468" x="5168900" y="2927350"/>
          <p14:tracePt t="18487" x="5187950" y="2936875"/>
          <p14:tracePt t="18502" x="5214938" y="2936875"/>
          <p14:tracePt t="18520" x="5232400" y="2946400"/>
          <p14:tracePt t="19158" x="5232400" y="2954338"/>
          <p14:tracePt t="19174" x="5232400" y="2982913"/>
          <p14:tracePt t="19190" x="5205413" y="3027363"/>
          <p14:tracePt t="19209" x="5195888" y="3027363"/>
          <p14:tracePt t="19239" x="5178425" y="3046413"/>
          <p14:tracePt t="19272" x="5178425" y="3063875"/>
          <p14:tracePt t="19861" x="5178425" y="3073400"/>
          <p14:tracePt t="20544" x="5178425" y="3063875"/>
          <p14:tracePt t="20557" x="5187950" y="3054350"/>
          <p14:tracePt t="21204" x="5187950" y="3046413"/>
          <p14:tracePt t="21806" x="5187950" y="3017838"/>
          <p14:tracePt t="23269" x="5168900" y="3017838"/>
          <p14:tracePt t="23285" x="4895850" y="2990850"/>
          <p14:tracePt t="23303" x="4494213" y="2990850"/>
          <p14:tracePt t="23319" x="4194175" y="2990850"/>
          <p14:tracePt t="23338" x="4021138" y="2990850"/>
          <p14:tracePt t="23339" x="3992563" y="2990850"/>
          <p14:tracePt t="23354" x="3975100" y="2990850"/>
          <p14:tracePt t="23635" x="3856038" y="3009900"/>
          <p14:tracePt t="23650" x="3775075" y="3027363"/>
          <p14:tracePt t="23668" x="3683000" y="3054350"/>
          <p14:tracePt t="23685" x="3636963" y="3054350"/>
          <p14:tracePt t="23702" x="3600450" y="3063875"/>
          <p14:tracePt t="23899" x="3609975" y="3054350"/>
          <p14:tracePt t="23915" x="3819525" y="2927350"/>
          <p14:tracePt t="23932" x="4048125" y="2844800"/>
          <p14:tracePt t="23947" x="4294188" y="2744788"/>
          <p14:tracePt t="23965" x="4513263" y="2644775"/>
          <p14:tracePt t="23981" x="4649788" y="2581275"/>
          <p14:tracePt t="23999" x="4730750" y="2544763"/>
          <p14:tracePt t="24015" x="4767263" y="2498725"/>
          <p14:tracePt t="24029" x="4803775" y="2471738"/>
          <p14:tracePt t="24048" x="4813300" y="2462213"/>
          <p14:tracePt t="24064" x="4832350" y="2462213"/>
          <p14:tracePt t="24110" x="4868863" y="2462213"/>
          <p14:tracePt t="24128" x="4995863" y="2462213"/>
          <p14:tracePt t="24147" x="5387975" y="2481263"/>
          <p14:tracePt t="24164" x="5680075" y="2562225"/>
          <p14:tracePt t="24182" x="5980113" y="2635250"/>
          <p14:tracePt t="24197" x="6189663" y="2708275"/>
          <p14:tracePt t="24212" x="6362700" y="2754313"/>
          <p14:tracePt t="24228" x="6435725" y="2790825"/>
          <p14:tracePt t="24246" x="6618288" y="2854325"/>
          <p14:tracePt t="24261" x="6883400" y="2917825"/>
          <p14:tracePt t="24279" x="7192963" y="2973388"/>
          <p14:tracePt t="24294" x="7485063" y="3000375"/>
          <p14:tracePt t="24310" x="7731125" y="3046413"/>
          <p14:tracePt t="24325" x="7840663" y="3054350"/>
          <p14:tracePt t="24339" x="7904163" y="3090863"/>
          <p14:tracePt t="24371" x="8040688" y="3119438"/>
          <p14:tracePt t="24389" x="8150225" y="3146425"/>
          <p14:tracePt t="24420" x="8469313" y="3163888"/>
          <p14:tracePt t="24436" x="8715375" y="320992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7813"/>
            <a:ext cx="8458200" cy="1139825"/>
          </a:xfrm>
        </p:spPr>
        <p:txBody>
          <a:bodyPr/>
          <a:lstStyle/>
          <a:p>
            <a:pPr eaLnBrk="1" hangingPunct="1"/>
            <a:r>
              <a:rPr lang="en-US" altLang="ja-JP" dirty="0"/>
              <a:t>Basic Protocol (A PU writes into again)</a:t>
            </a:r>
          </a:p>
        </p:txBody>
      </p:sp>
      <p:sp>
        <p:nvSpPr>
          <p:cNvPr id="3584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44" name="Rectangle 4"/>
          <p:cNvSpPr>
            <a:spLocks noChangeArrowheads="1"/>
          </p:cNvSpPr>
          <p:nvPr/>
        </p:nvSpPr>
        <p:spPr bwMode="auto">
          <a:xfrm>
            <a:off x="1997075"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4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4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4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5848" name="Group 8"/>
          <p:cNvGrpSpPr>
            <a:grpSpLocks/>
          </p:cNvGrpSpPr>
          <p:nvPr/>
        </p:nvGrpSpPr>
        <p:grpSpPr bwMode="auto">
          <a:xfrm>
            <a:off x="4876800" y="3048000"/>
            <a:ext cx="762000" cy="2514600"/>
            <a:chOff x="672" y="2208"/>
            <a:chExt cx="480" cy="1584"/>
          </a:xfrm>
        </p:grpSpPr>
        <p:sp>
          <p:nvSpPr>
            <p:cNvPr id="35877"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8"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9"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80"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49" name="Group 13"/>
          <p:cNvGrpSpPr>
            <a:grpSpLocks/>
          </p:cNvGrpSpPr>
          <p:nvPr/>
        </p:nvGrpSpPr>
        <p:grpSpPr bwMode="auto">
          <a:xfrm>
            <a:off x="3429000" y="3048000"/>
            <a:ext cx="762000" cy="2514600"/>
            <a:chOff x="672" y="2208"/>
            <a:chExt cx="480" cy="1584"/>
          </a:xfrm>
        </p:grpSpPr>
        <p:sp>
          <p:nvSpPr>
            <p:cNvPr id="35873"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4"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5"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6"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5850" name="Group 18"/>
          <p:cNvGrpSpPr>
            <a:grpSpLocks/>
          </p:cNvGrpSpPr>
          <p:nvPr/>
        </p:nvGrpSpPr>
        <p:grpSpPr bwMode="auto">
          <a:xfrm>
            <a:off x="6324600" y="3048000"/>
            <a:ext cx="762000" cy="2514600"/>
            <a:chOff x="672" y="2208"/>
            <a:chExt cx="480" cy="1584"/>
          </a:xfrm>
        </p:grpSpPr>
        <p:sp>
          <p:nvSpPr>
            <p:cNvPr id="35869"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5870"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5871"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72"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5851"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5852"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585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5854" name="Group 26"/>
          <p:cNvGrpSpPr>
            <a:grpSpLocks/>
          </p:cNvGrpSpPr>
          <p:nvPr/>
        </p:nvGrpSpPr>
        <p:grpSpPr bwMode="auto">
          <a:xfrm>
            <a:off x="1219200" y="3336925"/>
            <a:ext cx="962025" cy="633413"/>
            <a:chOff x="806" y="2078"/>
            <a:chExt cx="606" cy="399"/>
          </a:xfrm>
        </p:grpSpPr>
        <p:sp>
          <p:nvSpPr>
            <p:cNvPr id="35867"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5868"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2174" name="Text Box 30"/>
          <p:cNvSpPr txBox="1">
            <a:spLocks noChangeArrowheads="1"/>
          </p:cNvSpPr>
          <p:nvPr/>
        </p:nvSpPr>
        <p:spPr bwMode="auto">
          <a:xfrm>
            <a:off x="5332342" y="3741738"/>
            <a:ext cx="260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solidFill>
                  <a:srgbClr val="0066FF"/>
                </a:solidFill>
                <a:latin typeface="HGP創英角ｺﾞｼｯｸUB" panose="020B0900000000000000" pitchFamily="50" charset="-128"/>
                <a:ea typeface="HGP創英角ｺﾞｼｯｸUB" panose="020B0900000000000000" pitchFamily="50" charset="-128"/>
              </a:rPr>
              <a:t>I</a:t>
            </a:r>
          </a:p>
        </p:txBody>
      </p:sp>
      <p:grpSp>
        <p:nvGrpSpPr>
          <p:cNvPr id="6" name="Group 31"/>
          <p:cNvGrpSpPr>
            <a:grpSpLocks/>
          </p:cNvGrpSpPr>
          <p:nvPr/>
        </p:nvGrpSpPr>
        <p:grpSpPr bwMode="auto">
          <a:xfrm>
            <a:off x="2133600" y="1981200"/>
            <a:ext cx="3048000" cy="1905000"/>
            <a:chOff x="1344" y="1248"/>
            <a:chExt cx="1920" cy="1200"/>
          </a:xfrm>
        </p:grpSpPr>
        <p:sp>
          <p:nvSpPr>
            <p:cNvPr id="35863" name="Line 32"/>
            <p:cNvSpPr>
              <a:spLocks noChangeShapeType="1"/>
            </p:cNvSpPr>
            <p:nvPr/>
          </p:nvSpPr>
          <p:spPr bwMode="auto">
            <a:xfrm flipV="1">
              <a:off x="3264" y="1824"/>
              <a:ext cx="0" cy="4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4" name="Line 33"/>
            <p:cNvSpPr>
              <a:spLocks noChangeShapeType="1"/>
            </p:cNvSpPr>
            <p:nvPr/>
          </p:nvSpPr>
          <p:spPr bwMode="auto">
            <a:xfrm flipH="1">
              <a:off x="1344" y="1824"/>
              <a:ext cx="192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5" name="Line 34"/>
            <p:cNvSpPr>
              <a:spLocks noChangeShapeType="1"/>
            </p:cNvSpPr>
            <p:nvPr/>
          </p:nvSpPr>
          <p:spPr bwMode="auto">
            <a:xfrm>
              <a:off x="1344" y="1824"/>
              <a:ext cx="0" cy="62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866" name="Line 35"/>
            <p:cNvSpPr>
              <a:spLocks noChangeShapeType="1"/>
            </p:cNvSpPr>
            <p:nvPr/>
          </p:nvSpPr>
          <p:spPr bwMode="auto">
            <a:xfrm flipV="1">
              <a:off x="2976" y="1248"/>
              <a:ext cx="0" cy="57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2183" name="Text Box 39"/>
          <p:cNvSpPr txBox="1">
            <a:spLocks noChangeArrowheads="1"/>
          </p:cNvSpPr>
          <p:nvPr/>
        </p:nvSpPr>
        <p:spPr bwMode="auto">
          <a:xfrm>
            <a:off x="2179637" y="3856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dirty="0">
                <a:solidFill>
                  <a:srgbClr val="CC0000"/>
                </a:solidFill>
                <a:latin typeface="HG創英角ｺﾞｼｯｸUB" panose="020B0909000000000000" pitchFamily="49" charset="-128"/>
                <a:ea typeface="HG創英角ｺﾞｼｯｸUB" panose="020B0909000000000000" pitchFamily="49" charset="-128"/>
              </a:rPr>
              <a:t>D</a:t>
            </a:r>
          </a:p>
        </p:txBody>
      </p:sp>
      <p:sp>
        <p:nvSpPr>
          <p:cNvPr id="262184" name="Text Box 40"/>
          <p:cNvSpPr txBox="1">
            <a:spLocks noChangeArrowheads="1"/>
          </p:cNvSpPr>
          <p:nvPr/>
        </p:nvSpPr>
        <p:spPr bwMode="auto">
          <a:xfrm>
            <a:off x="4836433" y="3730852"/>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dirty="0">
                <a:solidFill>
                  <a:srgbClr val="CC0000"/>
                </a:solidFill>
                <a:latin typeface="HG創英角ｺﾞｼｯｸUB" panose="020B0909000000000000" pitchFamily="49" charset="-128"/>
                <a:ea typeface="HG創英角ｺﾞｼｯｸUB" panose="020B0909000000000000" pitchFamily="49" charset="-128"/>
              </a:rPr>
              <a:t>D</a:t>
            </a:r>
            <a:r>
              <a:rPr lang="ja-JP" altLang="en-US" sz="2400" dirty="0">
                <a:solidFill>
                  <a:srgbClr val="CC0000"/>
                </a:solidFill>
                <a:latin typeface="HG創英角ｺﾞｼｯｸUB" panose="020B0909000000000000" pitchFamily="49" charset="-128"/>
                <a:ea typeface="HG創英角ｺﾞｼｯｸUB" panose="020B0909000000000000" pitchFamily="49" charset="-128"/>
              </a:rPr>
              <a:t>→</a:t>
            </a:r>
            <a:endParaRPr lang="en-US" altLang="ja-JP" sz="2400" dirty="0">
              <a:solidFill>
                <a:srgbClr val="CC0000"/>
              </a:solidFill>
              <a:latin typeface="HG創英角ｺﾞｼｯｸUB" panose="020B0909000000000000" pitchFamily="49" charset="-128"/>
              <a:ea typeface="HG創英角ｺﾞｼｯｸUB" panose="020B0909000000000000" pitchFamily="49" charset="-128"/>
            </a:endParaRPr>
          </a:p>
        </p:txBody>
      </p:sp>
      <p:grpSp>
        <p:nvGrpSpPr>
          <p:cNvPr id="41" name="Group 35"/>
          <p:cNvGrpSpPr>
            <a:grpSpLocks/>
          </p:cNvGrpSpPr>
          <p:nvPr/>
        </p:nvGrpSpPr>
        <p:grpSpPr bwMode="auto">
          <a:xfrm>
            <a:off x="1174045" y="4496254"/>
            <a:ext cx="549275" cy="650875"/>
            <a:chOff x="950" y="2688"/>
            <a:chExt cx="346" cy="410"/>
          </a:xfrm>
        </p:grpSpPr>
        <p:sp>
          <p:nvSpPr>
            <p:cNvPr id="42" name="Line 36"/>
            <p:cNvSpPr>
              <a:spLocks noChangeShapeType="1"/>
            </p:cNvSpPr>
            <p:nvPr/>
          </p:nvSpPr>
          <p:spPr bwMode="auto">
            <a:xfrm flipV="1">
              <a:off x="1296" y="2688"/>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 name="Text Box 37"/>
            <p:cNvSpPr txBox="1">
              <a:spLocks noChangeArrowheads="1"/>
            </p:cNvSpPr>
            <p:nvPr/>
          </p:nvSpPr>
          <p:spPr bwMode="auto">
            <a:xfrm>
              <a:off x="950" y="2810"/>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BE957346-ABC3-4AFE-A5B2-E09401843B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6591126"/>
      </p:ext>
    </p:extLst>
  </p:cSld>
  <p:clrMapOvr>
    <a:masterClrMapping/>
  </p:clrMapOvr>
  <mc:AlternateContent xmlns:mc="http://schemas.openxmlformats.org/markup-compatibility/2006">
    <mc:Choice xmlns:p14="http://schemas.microsoft.com/office/powerpoint/2010/main" Requires="p14">
      <p:transition spd="slow" p14:dur="2000" advTm="37225"/>
    </mc:Choice>
    <mc:Fallback>
      <p:transition spd="slow" advTm="3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6" x="7302500" y="3036888"/>
          <p14:tracePt t="550" x="4759325" y="2873375"/>
          <p14:tracePt t="568" x="3455988" y="2817813"/>
          <p14:tracePt t="584" x="2525713" y="2817813"/>
          <p14:tracePt t="602" x="2024063" y="2817813"/>
          <p14:tracePt t="617" x="1951038" y="2817813"/>
          <p14:tracePt t="763" x="1968500" y="2817813"/>
          <p14:tracePt t="778" x="2005013" y="2808288"/>
          <p14:tracePt t="797" x="2051050" y="2808288"/>
          <p14:tracePt t="813" x="2078038" y="2808288"/>
          <p14:tracePt t="832" x="2124075" y="2808288"/>
          <p14:tracePt t="848" x="2143125" y="2808288"/>
          <p14:tracePt t="881" x="2160588" y="2808288"/>
          <p14:tracePt t="899" x="2179638" y="2808288"/>
          <p14:tracePt t="918" x="2279650" y="2817813"/>
          <p14:tracePt t="934" x="2370138" y="2827338"/>
          <p14:tracePt t="961" x="2470150" y="2873375"/>
          <p14:tracePt t="994" x="2533650" y="2909888"/>
          <p14:tracePt t="1009" x="2562225" y="2936875"/>
          <p14:tracePt t="1040" x="2589213" y="2963863"/>
          <p14:tracePt t="1056" x="2606675" y="3000375"/>
          <p14:tracePt t="1073" x="2652713" y="3017838"/>
          <p14:tracePt t="1089" x="2698750" y="3046413"/>
          <p14:tracePt t="1109" x="2762250" y="3046413"/>
          <p14:tracePt t="1125" x="2789238" y="3046413"/>
          <p14:tracePt t="1142" x="2808288" y="3046413"/>
          <p14:tracePt t="1155" x="2817813" y="3046413"/>
          <p14:tracePt t="1172" x="2825750" y="3046413"/>
          <p14:tracePt t="1200" x="2835275" y="3046413"/>
          <p14:tracePt t="1218" x="2889250" y="3046413"/>
          <p14:tracePt t="1233" x="2990850" y="3054350"/>
          <p14:tracePt t="1255" x="3290888" y="3100388"/>
          <p14:tracePt t="1270" x="3519488" y="3173413"/>
          <p14:tracePt t="1286" x="3719513" y="3200400"/>
          <p14:tracePt t="1301" x="3892550" y="3236913"/>
          <p14:tracePt t="1319" x="3992563" y="3265488"/>
          <p14:tracePt t="1335" x="4138613" y="3309938"/>
          <p14:tracePt t="1371" x="4248150" y="3328988"/>
          <p14:tracePt t="1421" x="4275138" y="3346450"/>
          <p14:tracePt t="1433" x="4284663" y="3365500"/>
          <p14:tracePt t="1451" x="4303713" y="3392488"/>
          <p14:tracePt t="1468" x="4330700" y="3419475"/>
          <p14:tracePt t="1483" x="4340225" y="3438525"/>
          <p14:tracePt t="1499" x="4403725" y="3482975"/>
          <p14:tracePt t="1516" x="4540250" y="3538538"/>
          <p14:tracePt t="1532" x="4622800" y="3565525"/>
          <p14:tracePt t="1549" x="4695825" y="3611563"/>
          <p14:tracePt t="1569" x="4730750" y="3621088"/>
          <p14:tracePt t="1599" x="4776788" y="3648075"/>
          <p14:tracePt t="1618" x="4786313" y="3657600"/>
          <p14:tracePt t="1652" x="4786313" y="3711575"/>
          <p14:tracePt t="1666" x="4786313" y="3721100"/>
          <p14:tracePt t="1682" x="4795838" y="3738563"/>
          <p14:tracePt t="1698" x="4795838" y="3757613"/>
          <p14:tracePt t="1733" x="4795838" y="3767138"/>
          <p14:tracePt t="1749" x="4795838" y="3775075"/>
          <p14:tracePt t="1768" x="4813300" y="3794125"/>
          <p14:tracePt t="1782" x="4822825" y="3794125"/>
          <p14:tracePt t="1799" x="4840288" y="3821113"/>
          <p14:tracePt t="1819" x="4868863" y="3848100"/>
          <p14:tracePt t="1821" x="4868863" y="3857625"/>
          <p14:tracePt t="1849" x="4905375" y="3894138"/>
          <p14:tracePt t="1866" x="4932363" y="3903663"/>
          <p14:tracePt t="1883" x="4959350" y="3911600"/>
          <p14:tracePt t="1899" x="4995863" y="3921125"/>
          <p14:tracePt t="1916" x="5032375" y="3948113"/>
          <p14:tracePt t="1933" x="5041900" y="3957638"/>
          <p14:tracePt t="1973" x="5059363" y="3976688"/>
          <p14:tracePt t="2001" x="5068888" y="3994150"/>
          <p14:tracePt t="2020" x="5095875" y="4040188"/>
          <p14:tracePt t="2021" x="5105400" y="4040188"/>
          <p14:tracePt t="2038" x="5132388" y="4076700"/>
          <p14:tracePt t="2054" x="5141913" y="4094163"/>
          <p14:tracePt t="2084" x="5214938" y="4130675"/>
          <p14:tracePt t="2119" x="5224463" y="4130675"/>
          <p14:tracePt t="2149" x="5232400" y="4140200"/>
          <p14:tracePt t="2342" x="5224463" y="4167188"/>
          <p14:tracePt t="2356" x="5205413" y="4176713"/>
          <p14:tracePt t="2357" x="5195888" y="4176713"/>
          <p14:tracePt t="2374" x="5151438" y="4203700"/>
          <p14:tracePt t="2390" x="5122863" y="4213225"/>
          <p14:tracePt t="2408" x="5105400" y="4222750"/>
          <p14:tracePt t="2422" x="5095875" y="4222750"/>
          <p14:tracePt t="2453" x="5086350" y="4232275"/>
          <p14:tracePt t="2482" x="5078413" y="4240213"/>
          <p14:tracePt t="2503" x="5068888" y="4240213"/>
          <p14:tracePt t="2517" x="5032375" y="4240213"/>
          <p14:tracePt t="2533" x="4986338" y="4240213"/>
          <p14:tracePt t="2549" x="4968875" y="4222750"/>
          <p14:tracePt t="2565" x="4941888" y="4195763"/>
          <p14:tracePt t="2582" x="4913313" y="4167188"/>
          <p14:tracePt t="2598" x="4905375" y="4113213"/>
          <p14:tracePt t="2616" x="4905375" y="4086225"/>
          <p14:tracePt t="2632" x="4905375" y="4049713"/>
          <p14:tracePt t="2649" x="4905375" y="4013200"/>
          <p14:tracePt t="2665" x="4913313" y="3967163"/>
          <p14:tracePt t="2681" x="4978400" y="3948113"/>
          <p14:tracePt t="2697" x="5049838" y="3921125"/>
          <p14:tracePt t="2715" x="5095875" y="3911600"/>
          <p14:tracePt t="2731" x="5168900" y="3911600"/>
          <p14:tracePt t="2754" x="5251450" y="3911600"/>
          <p14:tracePt t="2768" x="5305425" y="3930650"/>
          <p14:tracePt t="2783" x="5334000" y="3976688"/>
          <p14:tracePt t="2800" x="5351463" y="4030663"/>
          <p14:tracePt t="2816" x="5351463" y="4094163"/>
          <p14:tracePt t="2833" x="5351463" y="4159250"/>
          <p14:tracePt t="2849" x="5351463" y="4186238"/>
          <p14:tracePt t="2871" x="5278438" y="4232275"/>
          <p14:tracePt t="2890" x="5251450" y="4259263"/>
          <p14:tracePt t="2905" x="5224463" y="4268788"/>
          <p14:tracePt t="2923" x="5178425" y="4268788"/>
          <p14:tracePt t="2937" x="5122863" y="4276725"/>
          <p14:tracePt t="2957" x="4968875" y="4276725"/>
          <p14:tracePt t="2975" x="4776788" y="4232275"/>
          <p14:tracePt t="2993" x="4676775" y="4195763"/>
          <p14:tracePt t="3009" x="4659313" y="4186238"/>
          <p14:tracePt t="3026" x="4649788" y="4159250"/>
          <p14:tracePt t="3041" x="4722813" y="4076700"/>
          <p14:tracePt t="3066" x="4941888" y="3903663"/>
          <p14:tracePt t="3082" x="5059363" y="3867150"/>
          <p14:tracePt t="3099" x="5151438" y="3821113"/>
          <p14:tracePt t="3114" x="5232400" y="3794125"/>
          <p14:tracePt t="3132" x="5278438" y="3775075"/>
          <p14:tracePt t="3150" x="5341938" y="3757613"/>
          <p14:tracePt t="3170" x="5434013" y="3757613"/>
          <p14:tracePt t="3189" x="5597525" y="3757613"/>
          <p14:tracePt t="3203" x="5661025" y="3794125"/>
          <p14:tracePt t="3219" x="5743575" y="3857625"/>
          <p14:tracePt t="3233" x="5770563" y="3903663"/>
          <p14:tracePt t="3251" x="5770563" y="3984625"/>
          <p14:tracePt t="3267" x="5770563" y="4049713"/>
          <p14:tracePt t="3283" x="5770563" y="4103688"/>
          <p14:tracePt t="3299" x="5724525" y="4186238"/>
          <p14:tracePt t="3316" x="5680075" y="4222750"/>
          <p14:tracePt t="3316" x="5643563" y="4232275"/>
          <p14:tracePt t="3333" x="5551488" y="4259263"/>
          <p14:tracePt t="3350" x="5470525" y="4268788"/>
          <p14:tracePt t="3381" x="5278438" y="4268788"/>
          <p14:tracePt t="3398" x="5214938" y="4259263"/>
          <p14:tracePt t="3421" x="5168900" y="4222750"/>
          <p14:tracePt t="3434" x="5168900" y="4203700"/>
          <p14:tracePt t="3451" x="5168900" y="4122738"/>
          <p14:tracePt t="3469" x="5297488" y="3930650"/>
          <p14:tracePt t="3483" x="5360988" y="3903663"/>
          <p14:tracePt t="3500" x="5478463" y="3840163"/>
          <p14:tracePt t="3500" x="5514975" y="3830638"/>
          <p14:tracePt t="3517" x="5580063" y="3830638"/>
          <p14:tracePt t="3534" x="5588000" y="3830638"/>
          <p14:tracePt t="3551" x="5607050" y="3830638"/>
          <p14:tracePt t="3571" x="5643563" y="3830638"/>
          <p14:tracePt t="3600" x="5743575" y="3903663"/>
          <p14:tracePt t="3614" x="5753100" y="3911600"/>
          <p14:tracePt t="3661" x="5716588" y="3976688"/>
          <p14:tracePt t="3676" x="5624513" y="4003675"/>
          <p14:tracePt t="3693" x="5570538" y="4021138"/>
          <p14:tracePt t="3706" x="5534025" y="4049713"/>
          <p14:tracePt t="3724" x="5514975" y="4057650"/>
          <p14:tracePt t="3802" x="5478463" y="4067175"/>
          <p14:tracePt t="3817" x="5441950" y="4067175"/>
          <p14:tracePt t="3833" x="5341938" y="4067175"/>
          <p14:tracePt t="3855" x="5178425" y="4067175"/>
          <p14:tracePt t="3870" x="5086350" y="4040188"/>
          <p14:tracePt t="3884" x="5049838" y="4030663"/>
          <p14:tracePt t="3900" x="5041900" y="4021138"/>
          <p14:tracePt t="3917" x="5041900" y="4003675"/>
          <p14:tracePt t="3933" x="5041900" y="3957638"/>
          <p14:tracePt t="3950" x="5095875" y="3930650"/>
          <p14:tracePt t="3966" x="5132388" y="3903663"/>
          <p14:tracePt t="3982" x="5159375" y="3894138"/>
          <p14:tracePt t="4000" x="5224463" y="3894138"/>
          <p14:tracePt t="4016" x="5297488" y="3884613"/>
          <p14:tracePt t="4033" x="5397500" y="3884613"/>
          <p14:tracePt t="4051" x="5487988" y="3884613"/>
          <p14:tracePt t="4067" x="5543550" y="3884613"/>
          <p14:tracePt t="4083" x="5580063" y="3884613"/>
          <p14:tracePt t="4098" x="5607050" y="3911600"/>
          <p14:tracePt t="4118" x="5616575" y="3940175"/>
          <p14:tracePt t="4147" x="5616575" y="3976688"/>
          <p14:tracePt t="4179" x="5580063" y="4003675"/>
          <p14:tracePt t="4210" x="5543550" y="4003675"/>
          <p14:tracePt t="4296" x="5534025" y="4013200"/>
          <p14:tracePt t="4310" x="5524500" y="4040188"/>
          <p14:tracePt t="4327" x="5507038" y="4049713"/>
          <p14:tracePt t="4438" x="5487988" y="4030663"/>
          <p14:tracePt t="4454" x="5470525" y="4021138"/>
          <p14:tracePt t="4469" x="5461000" y="4021138"/>
          <p14:tracePt t="4544" x="5461000" y="4003675"/>
          <p14:tracePt t="4573" x="5461000" y="3994150"/>
          <p14:tracePt t="4624" x="5461000" y="3976688"/>
          <p14:tracePt t="4672" x="5461000" y="3957638"/>
          <p14:tracePt t="4706" x="5451475" y="3948113"/>
          <p14:tracePt t="4720" x="5451475" y="3940175"/>
          <p14:tracePt t="4750" x="5441950" y="3903663"/>
          <p14:tracePt t="4765" x="5441950" y="3875088"/>
          <p14:tracePt t="4783" x="5441950" y="3867150"/>
          <p14:tracePt t="5121" x="5434013" y="3857625"/>
          <p14:tracePt t="5151" x="5424488" y="3857625"/>
          <p14:tracePt t="5228" x="5414963" y="3848100"/>
          <p14:tracePt t="5788" x="5387975" y="3840163"/>
          <p14:tracePt t="5958" x="5387975" y="3830638"/>
          <p14:tracePt t="5973" x="5387975" y="3775075"/>
          <p14:tracePt t="5990" x="5378450" y="3730625"/>
          <p14:tracePt t="6006" x="5378450" y="3648075"/>
          <p14:tracePt t="6024" x="5378450" y="3602038"/>
          <p14:tracePt t="6039" x="5378450" y="3519488"/>
          <p14:tracePt t="6058" x="5378450" y="3411538"/>
          <p14:tracePt t="6075" x="5378450" y="3302000"/>
          <p14:tracePt t="6090" x="5368925" y="3209925"/>
          <p14:tracePt t="6106" x="5334000" y="3136900"/>
          <p14:tracePt t="6125" x="5314950" y="3036888"/>
          <p14:tracePt t="6139" x="5314950" y="3009900"/>
          <p14:tracePt t="6155" x="5314950" y="2963863"/>
          <p14:tracePt t="6183" x="5305425" y="2900363"/>
          <p14:tracePt t="6200" x="5305425" y="2881313"/>
          <p14:tracePt t="6605" x="5297488" y="2873375"/>
          <p14:tracePt t="6650" x="5287963" y="2863850"/>
          <p14:tracePt t="6909" x="5251450" y="2863850"/>
          <p14:tracePt t="6925" x="5122863" y="2844800"/>
          <p14:tracePt t="6943" x="4840288" y="2808288"/>
          <p14:tracePt t="6958" x="4603750" y="2808288"/>
          <p14:tracePt t="6976" x="4403725" y="2800350"/>
          <p14:tracePt t="6993" x="4330700" y="2800350"/>
          <p14:tracePt t="7011" x="4321175" y="2800350"/>
          <p14:tracePt t="7495" x="4440238" y="2800350"/>
          <p14:tracePt t="7511" x="4567238" y="2817813"/>
          <p14:tracePt t="7528" x="4640263" y="2817813"/>
          <p14:tracePt t="7656" x="4603750" y="2817813"/>
          <p14:tracePt t="7669" x="4557713" y="2817813"/>
          <p14:tracePt t="7684" x="4549775" y="2817813"/>
          <p14:tracePt t="7701" x="4494213" y="2817813"/>
          <p14:tracePt t="8023" x="4586288" y="2827338"/>
          <p14:tracePt t="8038" x="4603750" y="2827338"/>
          <p14:tracePt t="8212" x="4586288" y="2827338"/>
          <p14:tracePt t="8229" x="4567238" y="2827338"/>
          <p14:tracePt t="8366" x="4586288" y="2881313"/>
          <p14:tracePt t="8565" x="4540250" y="2881313"/>
          <p14:tracePt t="8997" x="4530725" y="2854325"/>
          <p14:tracePt t="9014" x="4530725" y="2727325"/>
          <p14:tracePt t="9032" x="4530725" y="2562225"/>
          <p14:tracePt t="9067" x="4530725" y="2216150"/>
          <p14:tracePt t="9096" x="4457700" y="1797050"/>
          <p14:tracePt t="9112" x="4440238" y="1677988"/>
          <p14:tracePt t="9130" x="4440238" y="1614488"/>
          <p14:tracePt t="9144" x="4421188" y="1568450"/>
          <p14:tracePt t="9162" x="4421188" y="1558925"/>
          <p14:tracePt t="9196" x="4421188" y="1550988"/>
          <p14:tracePt t="9435" x="4421188" y="1558925"/>
          <p14:tracePt t="9449" x="4421188" y="1614488"/>
          <p14:tracePt t="9469" x="4440238" y="1651000"/>
          <p14:tracePt t="9483" x="4448175" y="1687513"/>
          <p14:tracePt t="9499" x="4457700" y="1697038"/>
          <p14:tracePt t="9516" x="4484688" y="1731963"/>
          <p14:tracePt t="9532" x="4513263" y="1751013"/>
          <p14:tracePt t="9609" x="4513263" y="1760538"/>
          <p14:tracePt t="9624" x="4521200" y="1768475"/>
          <p14:tracePt t="9640" x="4521200" y="1778000"/>
          <p14:tracePt t="9655" x="4521200" y="1814513"/>
          <p14:tracePt t="9673" x="4521200" y="1824038"/>
          <p14:tracePt t="9707" x="4521200" y="1841500"/>
          <p14:tracePt t="9736" x="4521200" y="1851025"/>
          <p14:tracePt t="9751" x="4503738" y="1851025"/>
          <p14:tracePt t="9769" x="4430713" y="1851025"/>
          <p14:tracePt t="9785" x="4267200" y="1851025"/>
          <p14:tracePt t="9799" x="4165600" y="1851025"/>
          <p14:tracePt t="9816" x="4121150" y="1851025"/>
          <p14:tracePt t="9917" x="4111625" y="1797050"/>
          <p14:tracePt t="9931" x="4121150" y="1768475"/>
          <p14:tracePt t="9950" x="4138613" y="1668463"/>
          <p14:tracePt t="9968" x="4175125" y="1631950"/>
          <p14:tracePt t="9984" x="4275138" y="1595438"/>
          <p14:tracePt t="10000" x="4394200" y="1587500"/>
          <p14:tracePt t="10016" x="4503738" y="1587500"/>
          <p14:tracePt t="10031" x="4649788" y="1631950"/>
          <p14:tracePt t="10049" x="4749800" y="1660525"/>
          <p14:tracePt t="10065" x="4795838" y="1697038"/>
          <p14:tracePt t="10083" x="4803775" y="1714500"/>
          <p14:tracePt t="10100" x="4803775" y="1724025"/>
          <p14:tracePt t="10101" x="4803775" y="1760538"/>
          <p14:tracePt t="10131" x="4822825" y="1814513"/>
          <p14:tracePt t="10145" x="4840288" y="1887538"/>
          <p14:tracePt t="10165" x="4840288" y="1951038"/>
          <p14:tracePt t="10180" x="4840288" y="1987550"/>
          <p14:tracePt t="10180" x="4822825" y="2006600"/>
          <p14:tracePt t="10198" x="4767263" y="2052638"/>
          <p14:tracePt t="10213" x="4695825" y="2070100"/>
          <p14:tracePt t="10231" x="4622800" y="2116138"/>
          <p14:tracePt t="10246" x="4521200" y="2116138"/>
          <p14:tracePt t="10264" x="4413250" y="2116138"/>
          <p14:tracePt t="10280" x="4275138" y="2097088"/>
          <p14:tracePt t="10296" x="4148138" y="2033588"/>
          <p14:tracePt t="10313" x="4075113" y="2006600"/>
          <p14:tracePt t="10331" x="4029075" y="1951038"/>
          <p14:tracePt t="10345" x="4021138" y="1943100"/>
          <p14:tracePt t="10362" x="4011613" y="1924050"/>
          <p14:tracePt t="10872" x="4002088" y="1924050"/>
          <p14:tracePt t="11027" x="4048125" y="1924050"/>
          <p14:tracePt t="11043" x="4129088" y="1943100"/>
          <p14:tracePt t="11072" x="4294188" y="1943100"/>
          <p14:tracePt t="11084" x="4330700" y="1943100"/>
          <p14:tracePt t="11100" x="4367213" y="1943100"/>
          <p14:tracePt t="11119" x="4384675" y="1943100"/>
          <p14:tracePt t="11132" x="4403725" y="1943100"/>
          <p14:tracePt t="11150" x="4440238" y="1943100"/>
          <p14:tracePt t="11167" x="4494213" y="1933575"/>
          <p14:tracePt t="11185" x="4513263" y="1933575"/>
          <p14:tracePt t="11199" x="4557713" y="1924050"/>
          <p14:tracePt t="11217" x="4594225" y="1924050"/>
          <p14:tracePt t="11233" x="4630738" y="1924050"/>
          <p14:tracePt t="11251" x="4640263" y="1924050"/>
          <p14:tracePt t="11629" x="4686300" y="1870075"/>
          <p14:tracePt t="11643" x="4686300" y="1851025"/>
          <p14:tracePt t="11661" x="4686300" y="1833563"/>
          <p14:tracePt t="11981" x="4703763" y="1897063"/>
          <p14:tracePt t="11997" x="4730750" y="1960563"/>
          <p14:tracePt t="12019" x="4749800" y="2024063"/>
          <p14:tracePt t="12033" x="4759325" y="2060575"/>
          <p14:tracePt t="12051" x="4759325" y="2097088"/>
          <p14:tracePt t="12067" x="4759325" y="2143125"/>
          <p14:tracePt t="12083" x="4759325" y="2189163"/>
          <p14:tracePt t="12100" x="4759325" y="2298700"/>
          <p14:tracePt t="12130" x="4703763" y="2498725"/>
          <p14:tracePt t="12147" x="4667250" y="2598738"/>
          <p14:tracePt t="12165" x="4659313" y="2708275"/>
          <p14:tracePt t="12182" x="4659313" y="2754313"/>
          <p14:tracePt t="12198" x="4659313" y="2800350"/>
          <p14:tracePt t="12216" x="4649788" y="2836863"/>
          <p14:tracePt t="12317" x="4640263" y="2844800"/>
          <p14:tracePt t="12333" x="4603750" y="2900363"/>
          <p14:tracePt t="12348" x="4594225" y="2909888"/>
          <p14:tracePt t="12349" x="4567238" y="2946400"/>
          <p14:tracePt t="12366" x="4557713" y="2963863"/>
          <p14:tracePt t="12385" x="4549775" y="2973388"/>
          <p14:tracePt t="12433" x="4540250" y="2973388"/>
          <p14:tracePt t="12449" x="4430713" y="2973388"/>
          <p14:tracePt t="12467" x="4202113" y="2936875"/>
          <p14:tracePt t="12485" x="3956050" y="2900363"/>
          <p14:tracePt t="12499" x="3938588" y="2900363"/>
          <p14:tracePt t="12520" x="3919538" y="2900363"/>
          <p14:tracePt t="12565" x="3911600" y="2900363"/>
          <p14:tracePt t="12599" x="3838575" y="2900363"/>
          <p14:tracePt t="12614" x="3692525" y="2900363"/>
          <p14:tracePt t="12632" x="3546475" y="2900363"/>
          <p14:tracePt t="12648" x="3390900" y="2900363"/>
          <p14:tracePt t="12667" x="3263900" y="2900363"/>
          <p14:tracePt t="12682" x="3190875" y="2881313"/>
          <p14:tracePt t="12699" x="3127375" y="2873375"/>
          <p14:tracePt t="12716" x="3063875" y="2854325"/>
          <p14:tracePt t="12732" x="2990850" y="2844800"/>
          <p14:tracePt t="12733" x="2925763" y="2836863"/>
          <p14:tracePt t="12748" x="2781300" y="2808288"/>
          <p14:tracePt t="12765" x="2570163" y="2781300"/>
          <p14:tracePt t="12782" x="2425700" y="2781300"/>
          <p14:tracePt t="12799" x="2360613" y="2781300"/>
          <p14:tracePt t="12820" x="2343150" y="2781300"/>
          <p14:tracePt t="12891" x="2333625" y="2781300"/>
          <p14:tracePt t="12937" x="2324100" y="2781300"/>
          <p14:tracePt t="13095" x="2316163" y="2790825"/>
          <p14:tracePt t="13112" x="2306638" y="2817813"/>
          <p14:tracePt t="13174" x="2287588" y="2836863"/>
          <p14:tracePt t="13190" x="2287588" y="2881313"/>
          <p14:tracePt t="13206" x="2287588" y="2917825"/>
          <p14:tracePt t="13222" x="2287588" y="2963863"/>
          <p14:tracePt t="13240" x="2279650" y="3000375"/>
          <p14:tracePt t="13255" x="2279650" y="3054350"/>
          <p14:tracePt t="13273" x="2270125" y="3136900"/>
          <p14:tracePt t="13302" x="2243138" y="3246438"/>
          <p14:tracePt t="13319" x="2233613" y="3292475"/>
          <p14:tracePt t="13333" x="2224088" y="3338513"/>
          <p14:tracePt t="13350" x="2197100" y="3402013"/>
          <p14:tracePt t="13381" x="2160588" y="3502025"/>
          <p14:tracePt t="13399" x="2143125" y="3565525"/>
          <p14:tracePt t="13416" x="2133600" y="3638550"/>
          <p14:tracePt t="13433" x="2124075" y="3684588"/>
          <p14:tracePt t="13449" x="2124075" y="3711575"/>
          <p14:tracePt t="13466" x="2114550" y="3748088"/>
          <p14:tracePt t="13482" x="2106613" y="3794125"/>
          <p14:tracePt t="13500" x="2097088" y="3803650"/>
          <p14:tracePt t="13926" x="2087563" y="3803650"/>
          <p14:tracePt t="13990" x="2187575" y="3775075"/>
          <p14:tracePt t="14005" x="2251075" y="3767138"/>
          <p14:tracePt t="14023" x="2287588" y="3757613"/>
          <p14:tracePt t="14126" x="2306638" y="3757613"/>
          <p14:tracePt t="14142" x="2333625" y="3757613"/>
          <p14:tracePt t="14160" x="2343150" y="3757613"/>
          <p14:tracePt t="14189" x="2389188" y="3757613"/>
          <p14:tracePt t="14388" x="2389188" y="3775075"/>
          <p14:tracePt t="14401" x="2389188" y="3821113"/>
          <p14:tracePt t="14434" x="2389188" y="3903663"/>
          <p14:tracePt t="14448" x="2379663" y="3957638"/>
          <p14:tracePt t="14480" x="2370138" y="4076700"/>
          <p14:tracePt t="14494" x="2360613" y="4122738"/>
          <p14:tracePt t="14511" x="2324100" y="4186238"/>
          <p14:tracePt t="14527" x="2316163" y="4249738"/>
          <p14:tracePt t="14545" x="2316163" y="4268788"/>
          <p14:tracePt t="14560" x="2316163" y="4303713"/>
          <p14:tracePt t="14578" x="2316163" y="4340225"/>
          <p14:tracePt t="14593" x="2316163" y="4349750"/>
          <p14:tracePt t="14610" x="2316163" y="4386263"/>
          <p14:tracePt t="14627" x="2316163" y="4449763"/>
          <p14:tracePt t="14645" x="2333625" y="4578350"/>
          <p14:tracePt t="14661" x="2333625" y="4605338"/>
          <p14:tracePt t="14679" x="2333625" y="4668838"/>
          <p14:tracePt t="14693" x="2324100" y="4697413"/>
          <p14:tracePt t="14709" x="2316163" y="4741863"/>
          <p14:tracePt t="14725" x="2316163" y="4768850"/>
          <p14:tracePt t="14740" x="2316163" y="4778375"/>
          <p14:tracePt t="14755" x="2316163" y="4787900"/>
          <p14:tracePt t="14773" x="2270125" y="4860925"/>
          <p14:tracePt t="14788" x="2270125" y="4878388"/>
          <p14:tracePt t="14788" x="2251075" y="4914900"/>
          <p14:tracePt t="14807" x="2233613" y="4933950"/>
          <p14:tracePt t="14826" x="2214563" y="4960938"/>
          <p14:tracePt t="14845" x="2214563" y="4987925"/>
          <p14:tracePt t="14860" x="2187575" y="5006975"/>
          <p14:tracePt t="14877" x="2187575" y="5033963"/>
          <p14:tracePt t="14892" x="2179638" y="5043488"/>
          <p14:tracePt t="14925" x="2170113" y="5053013"/>
          <p14:tracePt t="14951" x="2151063" y="5070475"/>
          <p14:tracePt t="14982" x="2124075" y="5106988"/>
          <p14:tracePt t="14998" x="2106613" y="5133975"/>
          <p14:tracePt t="15014" x="2097088" y="5133975"/>
          <p14:tracePt t="15032" x="2097088" y="5143500"/>
          <p14:tracePt t="15097" x="2051050" y="5160963"/>
          <p14:tracePt t="15112" x="2041525" y="5160963"/>
          <p14:tracePt t="15131" x="2024063" y="5170488"/>
          <p14:tracePt t="15145" x="2005013" y="5170488"/>
          <p14:tracePt t="15163" x="1978025" y="5180013"/>
          <p14:tracePt t="15181" x="1951038" y="5189538"/>
          <p14:tracePt t="15197" x="1931988" y="5189538"/>
          <p14:tracePt t="15222" x="1924050" y="5197475"/>
          <p14:tracePt t="15424" x="1951038" y="5197475"/>
          <p14:tracePt t="15439" x="1997075" y="5197475"/>
          <p14:tracePt t="15459" x="2051050" y="5197475"/>
          <p14:tracePt t="15479" x="2087563" y="5197475"/>
          <p14:tracePt t="15495" x="2114550" y="5197475"/>
          <p14:tracePt t="15511" x="2124075" y="5197475"/>
          <p14:tracePt t="15531" x="2133600" y="5207000"/>
          <p14:tracePt t="15642" x="2133600" y="5216525"/>
          <p14:tracePt t="15657" x="2106613" y="5226050"/>
          <p14:tracePt t="15688" x="2078038" y="5233988"/>
          <p14:tracePt t="15718" x="2070100" y="5233988"/>
          <p14:tracePt t="15798" x="2051050" y="5233988"/>
          <p14:tracePt t="15815" x="1997075" y="5233988"/>
          <p14:tracePt t="15833" x="1978025" y="5233988"/>
          <p14:tracePt t="15851" x="1960563" y="5233988"/>
          <p14:tracePt t="15853" x="1951038" y="5233988"/>
          <p14:tracePt t="15869" x="1931988" y="5233988"/>
          <p14:tracePt t="15887" x="1924050" y="5226050"/>
          <p14:tracePt t="15908" x="1887538" y="5189538"/>
          <p14:tracePt t="15909" x="1868488" y="5170488"/>
          <p14:tracePt t="15929" x="1851025" y="5153025"/>
          <p14:tracePt t="15947" x="1851025" y="5133975"/>
          <p14:tracePt t="15966" x="1831975" y="5070475"/>
          <p14:tracePt t="15983" x="1814513" y="5016500"/>
          <p14:tracePt t="16003" x="1814513" y="4979988"/>
          <p14:tracePt t="16025" x="1824038" y="4897438"/>
          <p14:tracePt t="16045" x="1878013" y="4824413"/>
          <p14:tracePt t="16072" x="1914525" y="4778375"/>
          <p14:tracePt t="16087" x="1931988" y="4732338"/>
          <p14:tracePt t="16105" x="1951038" y="4678363"/>
          <p14:tracePt t="16123" x="1960563" y="4641850"/>
          <p14:tracePt t="16146" x="1978025" y="4605338"/>
          <p14:tracePt t="16162" x="1997075" y="4578350"/>
          <p14:tracePt t="16188" x="2005013" y="4568825"/>
          <p14:tracePt t="16189" x="2033588" y="4541838"/>
          <p14:tracePt t="16218" x="2051050" y="4522788"/>
          <p14:tracePt t="16234" x="2087563" y="4505325"/>
          <p14:tracePt t="16249" x="2124075" y="4486275"/>
          <p14:tracePt t="16276" x="2197100" y="4449763"/>
          <p14:tracePt t="16276" x="2243138" y="4413250"/>
          <p14:tracePt t="16294" x="2352675" y="4349750"/>
          <p14:tracePt t="16309" x="2397125" y="4332288"/>
          <p14:tracePt t="16326" x="2479675" y="4313238"/>
          <p14:tracePt t="16342" x="2506663" y="4295775"/>
          <p14:tracePt t="22181" x="2516188" y="4295775"/>
          <p14:tracePt t="22216" x="2543175" y="4313238"/>
          <p14:tracePt t="22254" x="2552700" y="4349750"/>
          <p14:tracePt t="22291" x="2552700" y="4359275"/>
          <p14:tracePt t="22510" x="2562225" y="4368800"/>
          <p14:tracePt t="22560" x="2562225" y="4376738"/>
          <p14:tracePt t="22617" x="2579688" y="4386263"/>
          <p14:tracePt t="23441" x="2579688" y="4395788"/>
          <p14:tracePt t="23457" x="2579688" y="4413250"/>
          <p14:tracePt t="23490" x="2579688" y="4422775"/>
          <p14:tracePt t="23507" x="2598738" y="4441825"/>
          <p14:tracePt t="23525" x="2625725" y="4468813"/>
          <p14:tracePt t="23541" x="2643188" y="4478338"/>
          <p14:tracePt t="23782" x="2643188" y="4495800"/>
          <p14:tracePt t="23797" x="2635250" y="4514850"/>
          <p14:tracePt t="23816" x="2625725" y="4522788"/>
          <p14:tracePt t="23902" x="2616200" y="4522788"/>
          <p14:tracePt t="24006" x="2606675" y="4522788"/>
          <p14:tracePt t="24062" x="2606675" y="4514850"/>
          <p14:tracePt t="24077" x="2606675" y="4505325"/>
          <p14:tracePt t="24249" x="2625725" y="4495800"/>
          <p14:tracePt t="24264" x="2679700" y="4495800"/>
          <p14:tracePt t="24286" x="2716213" y="4495800"/>
          <p14:tracePt t="24374" x="2725738" y="4522788"/>
          <p14:tracePt t="24390" x="2689225" y="4559300"/>
          <p14:tracePt t="24409" x="2625725" y="4578350"/>
          <p14:tracePt t="24439" x="2525713" y="4614863"/>
          <p14:tracePt t="24454" x="2516188" y="4614863"/>
          <p14:tracePt t="24528" x="2479675" y="4614863"/>
          <p14:tracePt t="24544" x="2443163" y="4595813"/>
          <p14:tracePt t="24563" x="2433638" y="4595813"/>
          <p14:tracePt t="24579" x="2416175" y="4568825"/>
          <p14:tracePt t="24597" x="2416175" y="4478338"/>
          <p14:tracePt t="24614" x="2416175" y="4413250"/>
          <p14:tracePt t="24632" x="2416175" y="4376738"/>
          <p14:tracePt t="24648" x="2416175" y="4322763"/>
          <p14:tracePt t="24664" x="2498725" y="4240213"/>
          <p14:tracePt t="24689" x="2616200" y="4159250"/>
          <p14:tracePt t="24719" x="2735263" y="4122738"/>
          <p14:tracePt t="24734" x="2771775" y="4122738"/>
          <p14:tracePt t="24748" x="2798763" y="4122738"/>
          <p14:tracePt t="24765" x="2808288" y="4122738"/>
          <p14:tracePt t="24782" x="2862263" y="4130675"/>
          <p14:tracePt t="24798" x="2898775" y="4203700"/>
          <p14:tracePt t="24816" x="2908300" y="4322763"/>
          <p14:tracePt t="24833" x="2908300" y="4459288"/>
          <p14:tracePt t="24849" x="2825750" y="4541838"/>
          <p14:tracePt t="24867" x="2698750" y="4605338"/>
          <p14:tracePt t="24882" x="2570163" y="4651375"/>
          <p14:tracePt t="24904" x="2470150" y="4651375"/>
          <p14:tracePt t="24928" x="2370138" y="4651375"/>
          <p14:tracePt t="24954" x="2279650" y="4605338"/>
          <p14:tracePt t="24981" x="2243138" y="4532313"/>
          <p14:tracePt t="25002" x="2243138" y="4514850"/>
          <p14:tracePt t="25023" x="2287588" y="4468813"/>
          <p14:tracePt t="25043" x="2389188" y="4449763"/>
          <p14:tracePt t="25067" x="2589213" y="4441825"/>
          <p14:tracePt t="25085" x="2762250" y="4441825"/>
          <p14:tracePt t="25106" x="2844800" y="4441825"/>
          <p14:tracePt t="25130" x="2935288" y="4405313"/>
          <p14:tracePt t="25150" x="3008313" y="4386263"/>
          <p14:tracePt t="25166" x="3100388" y="4359275"/>
          <p14:tracePt t="25183" x="3208338" y="4295775"/>
          <p14:tracePt t="25201" x="3363913" y="4222750"/>
          <p14:tracePt t="25221" x="3619500" y="4113213"/>
          <p14:tracePt t="25237" x="3765550" y="4076700"/>
          <p14:tracePt t="25255" x="3919538" y="4030663"/>
          <p14:tracePt t="25273" x="4084638" y="3948113"/>
          <p14:tracePt t="25293" x="4376738" y="3803650"/>
          <p14:tracePt t="25310" x="4530725" y="3738563"/>
          <p14:tracePt t="25328" x="4622800" y="3665538"/>
          <p14:tracePt t="25346" x="4740275" y="3556000"/>
          <p14:tracePt t="25366" x="4986338" y="3375025"/>
          <p14:tracePt t="25381" x="5132388" y="3192463"/>
          <p14:tracePt t="25399" x="5241925" y="2973388"/>
          <p14:tracePt t="25415" x="5297488" y="2817813"/>
          <p14:tracePt t="25434" x="5324475" y="2662238"/>
          <p14:tracePt t="25452" x="5324475" y="2617788"/>
          <p14:tracePt t="25453" x="5314950" y="2598738"/>
          <p14:tracePt t="25472" x="5287963" y="2498725"/>
          <p14:tracePt t="25489" x="5241925" y="2325688"/>
          <p14:tracePt t="25508" x="5232400" y="2325688"/>
          <p14:tracePt t="25543" x="5224463" y="2252663"/>
          <p14:tracePt t="25559" x="5168900" y="2189163"/>
          <p14:tracePt t="25578" x="5132388" y="2052638"/>
          <p14:tracePt t="25594" x="5122863" y="2033588"/>
          <p14:tracePt t="25617" x="5049838" y="1997075"/>
          <p14:tracePt t="25635" x="5005388" y="1997075"/>
          <p14:tracePt t="25655" x="4995863" y="1987550"/>
          <p14:tracePt t="25672" x="4978400" y="1951038"/>
          <p14:tracePt t="25725" x="4959350" y="1933575"/>
          <p14:tracePt t="25742" x="4932363" y="1897063"/>
          <p14:tracePt t="25760" x="4913313" y="1804988"/>
          <p14:tracePt t="25774" x="4886325" y="1741488"/>
          <p14:tracePt t="25792" x="4886325" y="1704975"/>
          <p14:tracePt t="25831" x="4886325" y="1604963"/>
          <p14:tracePt t="25847" x="4886325" y="1550988"/>
          <p14:tracePt t="25868" x="4886325" y="1431925"/>
          <p14:tracePt t="25887" x="4959350" y="1303338"/>
          <p14:tracePt t="25909" x="4995863" y="1203325"/>
          <p14:tracePt t="25926" x="4995863" y="1166813"/>
          <p14:tracePt t="25947" x="5014913" y="1093788"/>
          <p14:tracePt t="25965" x="5014913" y="1020763"/>
          <p14:tracePt t="25987" x="5014913" y="947738"/>
          <p14:tracePt t="26005" x="5014913" y="839788"/>
          <p14:tracePt t="26021" x="5014913" y="774700"/>
          <p14:tracePt t="26037" x="5014913" y="693738"/>
          <p14:tracePt t="27638" x="5078413" y="628650"/>
          <p14:tracePt t="27653" x="5032375" y="784225"/>
          <p14:tracePt t="27669" x="4978400" y="939800"/>
          <p14:tracePt t="27683" x="4968875" y="1049338"/>
          <p14:tracePt t="27698" x="4968875" y="1285875"/>
          <p14:tracePt t="27717" x="4968875" y="1631950"/>
          <p14:tracePt t="27734" x="4968875" y="1870075"/>
          <p14:tracePt t="27749" x="4968875" y="2043113"/>
          <p14:tracePt t="27765" x="4968875" y="2225675"/>
          <p14:tracePt t="27782" x="4968875" y="2352675"/>
          <p14:tracePt t="27797" x="4932363" y="2508250"/>
          <p14:tracePt t="27819" x="4895850" y="2662238"/>
          <p14:tracePt t="27822" x="4868863" y="2708275"/>
          <p14:tracePt t="27840" x="4803775" y="2873375"/>
          <p14:tracePt t="27856" x="4776788" y="3046413"/>
          <p14:tracePt t="27869" x="4795838" y="3338513"/>
          <p14:tracePt t="27884" x="4840288" y="3446463"/>
          <p14:tracePt t="27885" x="4886325" y="3565525"/>
          <p14:tracePt t="27914" x="4886325" y="3621088"/>
          <p14:tracePt t="27936" x="4886325" y="3657600"/>
          <p14:tracePt t="28303" x="4886325" y="3694113"/>
          <p14:tracePt t="28316" x="4886325" y="3738563"/>
          <p14:tracePt t="28317" x="4886325" y="3757613"/>
          <p14:tracePt t="28331" x="4895850" y="3794125"/>
          <p14:tracePt t="28364" x="5049838" y="3867150"/>
          <p14:tracePt t="28381" x="5095875" y="3903663"/>
          <p14:tracePt t="28414" x="5114925" y="3911600"/>
          <p14:tracePt t="28458" x="5132388" y="3921125"/>
          <p14:tracePt t="28473" x="5132388" y="3948113"/>
          <p14:tracePt t="28491" x="5132388" y="4021138"/>
          <p14:tracePt t="28508" x="5141913" y="4040188"/>
          <p14:tracePt t="28525" x="5141913" y="4086225"/>
          <p14:tracePt t="28579" x="5141913" y="4122738"/>
          <p14:tracePt t="28595" x="5168900" y="4130675"/>
          <p14:tracePt t="28613" x="5278438" y="4130675"/>
          <p14:tracePt t="28628" x="5397500" y="4130675"/>
          <p14:tracePt t="28647" x="5507038" y="4140200"/>
          <p14:tracePt t="28664" x="5570538" y="4159250"/>
          <p14:tracePt t="28680" x="5580063" y="4167188"/>
          <p14:tracePt t="28720" x="5607050" y="4195763"/>
          <p14:tracePt t="28737" x="5616575" y="4213225"/>
          <p14:tracePt t="28765" x="5624513" y="4303713"/>
          <p14:tracePt t="28781" x="5624513" y="4332288"/>
          <p14:tracePt t="28798" x="5624513" y="4368800"/>
          <p14:tracePt t="28816" x="5624513" y="4386263"/>
          <p14:tracePt t="28832" x="5551488" y="4422775"/>
          <p14:tracePt t="28849" x="5405438" y="4441825"/>
          <p14:tracePt t="28864" x="5205413" y="4441825"/>
          <p14:tracePt t="28881" x="5032375" y="4441825"/>
          <p14:tracePt t="28898" x="4922838" y="4441825"/>
          <p14:tracePt t="28914" x="4876800" y="4441825"/>
          <p14:tracePt t="28931" x="4868863" y="4422775"/>
          <p14:tracePt t="28965" x="5086350" y="4167188"/>
          <p14:tracePt t="28981" x="5287963" y="4021138"/>
          <p14:tracePt t="28998" x="5478463" y="3884613"/>
          <p14:tracePt t="29020" x="5624513" y="3775075"/>
          <p14:tracePt t="29038" x="5770563" y="3684588"/>
          <p14:tracePt t="29054" x="5816600" y="3665538"/>
          <p14:tracePt t="29072" x="5853113" y="3657600"/>
          <p14:tracePt t="29087" x="5907088" y="3657600"/>
          <p14:tracePt t="29105" x="6007100" y="3675063"/>
          <p14:tracePt t="29120" x="6089650" y="3757613"/>
          <p14:tracePt t="29138" x="6145213" y="3867150"/>
          <p14:tracePt t="29154" x="6145213" y="3957638"/>
          <p14:tracePt t="29172" x="6145213" y="4021138"/>
          <p14:tracePt t="29172" x="6135688" y="4076700"/>
          <p14:tracePt t="29190" x="6007100" y="4149725"/>
          <p14:tracePt t="29210" x="5826125" y="4222750"/>
          <p14:tracePt t="29225" x="5634038" y="4276725"/>
          <p14:tracePt t="29245" x="5470525" y="4340225"/>
          <p14:tracePt t="29260" x="5441950" y="4349750"/>
          <p14:tracePt t="29261" x="5414963" y="4359275"/>
          <p14:tracePt t="29280" x="5387975" y="4368800"/>
          <p14:tracePt t="29529" x="5387975" y="4376738"/>
          <p14:tracePt t="29545" x="5397500" y="4468813"/>
          <p14:tracePt t="29571" x="5397500" y="4568825"/>
          <p14:tracePt t="29601" x="5397500" y="4605338"/>
          <p14:tracePt t="29650" x="5397500" y="4614863"/>
          <p14:tracePt t="29877" x="5397500" y="4624388"/>
          <p14:tracePt t="29978" x="5378450" y="4624388"/>
          <p14:tracePt t="30090" x="5368925" y="4624388"/>
          <p14:tracePt t="30470" x="5351463" y="4624388"/>
          <p14:tracePt t="31016" x="5341938" y="4605338"/>
          <p14:tracePt t="31030" x="5341938" y="4587875"/>
          <p14:tracePt t="31082" x="5341938" y="4578350"/>
          <p14:tracePt t="31114" x="5341938" y="4559300"/>
          <p14:tracePt t="31207" x="5334000" y="4532313"/>
          <p14:tracePt t="32189" x="5334000" y="4495800"/>
          <p14:tracePt t="32207" x="5341938" y="4478338"/>
          <p14:tracePt t="32226" x="5341938" y="4468813"/>
          <p14:tracePt t="32245" x="5341938" y="4449763"/>
          <p14:tracePt t="32277" x="5251450" y="4395788"/>
          <p14:tracePt t="32294" x="5187950" y="4386263"/>
          <p14:tracePt t="32310" x="5086350" y="4386263"/>
          <p14:tracePt t="32326" x="5032375" y="4386263"/>
          <p14:tracePt t="32342" x="4995863" y="4386263"/>
          <p14:tracePt t="32365" x="4913313" y="4359275"/>
          <p14:tracePt t="32381" x="4840288" y="4322763"/>
          <p14:tracePt t="32397" x="4767263" y="4259263"/>
          <p14:tracePt t="32414" x="4659313" y="4195763"/>
          <p14:tracePt t="32430" x="4603750" y="4149725"/>
          <p14:tracePt t="32449" x="4567238" y="4122738"/>
          <p14:tracePt t="32464" x="4540250" y="4103688"/>
          <p14:tracePt t="32480" x="4521200" y="4086225"/>
          <p14:tracePt t="32497" x="4521200" y="4076700"/>
          <p14:tracePt t="32514" x="4521200" y="4040188"/>
          <p14:tracePt t="32531" x="4521200" y="3984625"/>
          <p14:tracePt t="32549" x="4776788" y="3894138"/>
          <p14:tracePt t="32563" x="4868863" y="3857625"/>
          <p14:tracePt t="32581" x="5168900" y="3803650"/>
          <p14:tracePt t="32597" x="5341938" y="3803650"/>
          <p14:tracePt t="32615" x="5424488" y="3803650"/>
          <p14:tracePt t="32630" x="5434013" y="3803650"/>
          <p14:tracePt t="32649" x="5451475" y="3803650"/>
          <p14:tracePt t="32663" x="5470525" y="3803650"/>
          <p14:tracePt t="32680" x="5497513" y="3803650"/>
          <p14:tracePt t="32698" x="5570538" y="3830638"/>
          <p14:tracePt t="32713" x="5661025" y="3875088"/>
          <p14:tracePt t="32731" x="5680075" y="3894138"/>
          <p14:tracePt t="32747" x="5688013" y="3948113"/>
          <p14:tracePt t="32765" x="5688013" y="4030663"/>
          <p14:tracePt t="32783" x="5661025" y="4086225"/>
          <p14:tracePt t="32798" x="5653088" y="4130675"/>
          <p14:tracePt t="32815" x="5643563" y="4159250"/>
          <p14:tracePt t="32831" x="5634038" y="4167188"/>
          <p14:tracePt t="32849" x="5624513" y="4186238"/>
          <p14:tracePt t="32866" x="5607050" y="4213225"/>
          <p14:tracePt t="32882" x="5570538" y="4240213"/>
          <p14:tracePt t="32898" x="5497513" y="4276725"/>
          <p14:tracePt t="32916" x="5378450" y="4295775"/>
          <p14:tracePt t="32933" x="5268913" y="4303713"/>
          <p14:tracePt t="32949" x="5122863" y="4349750"/>
          <p14:tracePt t="32964" x="5032375" y="4349750"/>
          <p14:tracePt t="32983" x="4978400" y="4349750"/>
          <p14:tracePt t="33000" x="4949825" y="4349750"/>
          <p14:tracePt t="33046" x="4932363" y="4340225"/>
          <p14:tracePt t="33078" x="4922838" y="4322763"/>
          <p14:tracePt t="33590" x="4922838" y="4313238"/>
          <p14:tracePt t="33605" x="4905375" y="4295775"/>
          <p14:tracePt t="33621" x="4849813" y="4276725"/>
          <p14:tracePt t="33637" x="4767263" y="4222750"/>
          <p14:tracePt t="33655" x="4613275" y="4149725"/>
          <p14:tracePt t="33674" x="4448175" y="4086225"/>
          <p14:tracePt t="33691" x="4348163" y="4030663"/>
          <p14:tracePt t="33706" x="4303713" y="3984625"/>
          <p14:tracePt t="33723" x="4275138" y="3911600"/>
          <p14:tracePt t="33739" x="4275138" y="3857625"/>
          <p14:tracePt t="33760" x="4421188" y="3721100"/>
          <p14:tracePt t="33776" x="4594225" y="3665538"/>
          <p14:tracePt t="33793" x="4730750" y="3638550"/>
          <p14:tracePt t="33809" x="4886325" y="3629025"/>
          <p14:tracePt t="33827" x="5068888" y="3629025"/>
          <p14:tracePt t="33842" x="5195888" y="3629025"/>
          <p14:tracePt t="33863" x="5334000" y="3629025"/>
          <p14:tracePt t="33878" x="5378450" y="3629025"/>
          <p14:tracePt t="33899" x="5434013" y="3665538"/>
          <p14:tracePt t="33915" x="5487988" y="3711575"/>
          <p14:tracePt t="33931" x="5561013" y="3784600"/>
          <p14:tracePt t="33946" x="5624513" y="3857625"/>
          <p14:tracePt t="33965" x="5653088" y="3921125"/>
          <p14:tracePt t="33981" x="5653088" y="3940175"/>
          <p14:tracePt t="34197" x="5653088" y="3967163"/>
          <p14:tracePt t="34214" x="5588000" y="4030663"/>
          <p14:tracePt t="34232" x="5524500" y="4067175"/>
          <p14:tracePt t="34247" x="5441950" y="4086225"/>
          <p14:tracePt t="34270" x="5405438" y="4103688"/>
          <p14:tracePt t="34357" x="5387975" y="4103688"/>
          <p14:tracePt t="34402" x="5378450" y="4103688"/>
          <p14:tracePt t="34503" x="5360988" y="4103688"/>
          <p14:tracePt t="35142" x="5461000" y="4049713"/>
          <p14:tracePt t="35157" x="5789613" y="3875088"/>
          <p14:tracePt t="35175" x="6299200" y="3665538"/>
          <p14:tracePt t="35191" x="6727825" y="3565525"/>
          <p14:tracePt t="35210" x="6919913" y="3492500"/>
          <p14:tracePt t="35224" x="6992938" y="3446463"/>
          <p14:tracePt t="35243" x="7000875" y="3446463"/>
          <p14:tracePt t="35290" x="7010400" y="3465513"/>
          <p14:tracePt t="35536" x="7156450" y="3438525"/>
          <p14:tracePt t="35549" x="7429500" y="3392488"/>
          <p14:tracePt t="35564" x="8588375" y="3192463"/>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684213" y="1196975"/>
            <a:ext cx="792162" cy="792163"/>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I</a:t>
            </a:r>
          </a:p>
        </p:txBody>
      </p:sp>
      <p:sp>
        <p:nvSpPr>
          <p:cNvPr id="37891" name="Oval 3"/>
          <p:cNvSpPr>
            <a:spLocks noChangeArrowheads="1"/>
          </p:cNvSpPr>
          <p:nvPr/>
        </p:nvSpPr>
        <p:spPr bwMode="auto">
          <a:xfrm>
            <a:off x="755650" y="3860800"/>
            <a:ext cx="792163" cy="792163"/>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a:t>
            </a:r>
          </a:p>
        </p:txBody>
      </p:sp>
      <p:sp>
        <p:nvSpPr>
          <p:cNvPr id="37892" name="Oval 4"/>
          <p:cNvSpPr>
            <a:spLocks noChangeArrowheads="1"/>
          </p:cNvSpPr>
          <p:nvPr/>
        </p:nvSpPr>
        <p:spPr bwMode="auto">
          <a:xfrm>
            <a:off x="3708400" y="3429000"/>
            <a:ext cx="792163" cy="792163"/>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a:t>
            </a:r>
          </a:p>
        </p:txBody>
      </p:sp>
      <p:sp>
        <p:nvSpPr>
          <p:cNvPr id="37893" name="Line 5"/>
          <p:cNvSpPr>
            <a:spLocks noChangeShapeType="1"/>
          </p:cNvSpPr>
          <p:nvPr/>
        </p:nvSpPr>
        <p:spPr bwMode="auto">
          <a:xfrm>
            <a:off x="1042988" y="1989138"/>
            <a:ext cx="73025" cy="1871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4" name="Text Box 6"/>
          <p:cNvSpPr txBox="1">
            <a:spLocks noChangeArrowheads="1"/>
          </p:cNvSpPr>
          <p:nvPr/>
        </p:nvSpPr>
        <p:spPr bwMode="auto">
          <a:xfrm>
            <a:off x="107950" y="1700213"/>
            <a:ext cx="66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a:t>
            </a:r>
          </a:p>
        </p:txBody>
      </p:sp>
      <p:sp>
        <p:nvSpPr>
          <p:cNvPr id="37895" name="Text Box 7"/>
          <p:cNvSpPr txBox="1">
            <a:spLocks noChangeArrowheads="1"/>
          </p:cNvSpPr>
          <p:nvPr/>
        </p:nvSpPr>
        <p:spPr bwMode="auto">
          <a:xfrm>
            <a:off x="34925" y="25654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896" name="Line 8"/>
          <p:cNvSpPr>
            <a:spLocks noChangeShapeType="1"/>
          </p:cNvSpPr>
          <p:nvPr/>
        </p:nvSpPr>
        <p:spPr bwMode="auto">
          <a:xfrm flipV="1">
            <a:off x="1476375" y="3789363"/>
            <a:ext cx="22320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7" name="Text Box 9"/>
          <p:cNvSpPr txBox="1">
            <a:spLocks noChangeArrowheads="1"/>
          </p:cNvSpPr>
          <p:nvPr/>
        </p:nvSpPr>
        <p:spPr bwMode="auto">
          <a:xfrm>
            <a:off x="1187450" y="2708275"/>
            <a:ext cx="106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hit</a:t>
            </a:r>
          </a:p>
        </p:txBody>
      </p:sp>
      <p:sp>
        <p:nvSpPr>
          <p:cNvPr id="37898" name="Text Box 10"/>
          <p:cNvSpPr txBox="1">
            <a:spLocks noChangeArrowheads="1"/>
          </p:cNvSpPr>
          <p:nvPr/>
        </p:nvSpPr>
        <p:spPr bwMode="auto">
          <a:xfrm>
            <a:off x="2339975" y="2990850"/>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Invalidate</a:t>
            </a:r>
          </a:p>
        </p:txBody>
      </p:sp>
      <p:sp>
        <p:nvSpPr>
          <p:cNvPr id="37899" name="Text Box 12"/>
          <p:cNvSpPr txBox="1">
            <a:spLocks noChangeArrowheads="1"/>
          </p:cNvSpPr>
          <p:nvPr/>
        </p:nvSpPr>
        <p:spPr bwMode="auto">
          <a:xfrm>
            <a:off x="1187450" y="3068638"/>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miss</a:t>
            </a:r>
          </a:p>
        </p:txBody>
      </p:sp>
      <p:sp>
        <p:nvSpPr>
          <p:cNvPr id="37900" name="Text Box 13"/>
          <p:cNvSpPr txBox="1">
            <a:spLocks noChangeArrowheads="1"/>
          </p:cNvSpPr>
          <p:nvPr/>
        </p:nvSpPr>
        <p:spPr bwMode="auto">
          <a:xfrm>
            <a:off x="2417763" y="3363913"/>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901" name="Line 14"/>
          <p:cNvSpPr>
            <a:spLocks noChangeShapeType="1"/>
          </p:cNvSpPr>
          <p:nvPr/>
        </p:nvSpPr>
        <p:spPr bwMode="auto">
          <a:xfrm>
            <a:off x="1187450" y="4652963"/>
            <a:ext cx="144463"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2" name="Line 15"/>
          <p:cNvSpPr>
            <a:spLocks noChangeShapeType="1"/>
          </p:cNvSpPr>
          <p:nvPr/>
        </p:nvSpPr>
        <p:spPr bwMode="auto">
          <a:xfrm flipH="1">
            <a:off x="468313" y="53006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3" name="Line 16"/>
          <p:cNvSpPr>
            <a:spLocks noChangeShapeType="1"/>
          </p:cNvSpPr>
          <p:nvPr/>
        </p:nvSpPr>
        <p:spPr bwMode="auto">
          <a:xfrm flipV="1">
            <a:off x="468313" y="4581525"/>
            <a:ext cx="431800" cy="719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4" name="Text Box 17"/>
          <p:cNvSpPr txBox="1">
            <a:spLocks noChangeArrowheads="1"/>
          </p:cNvSpPr>
          <p:nvPr/>
        </p:nvSpPr>
        <p:spPr bwMode="auto">
          <a:xfrm>
            <a:off x="250825" y="5300663"/>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 miss</a:t>
            </a:r>
          </a:p>
        </p:txBody>
      </p:sp>
      <p:sp>
        <p:nvSpPr>
          <p:cNvPr id="37905" name="Text Box 18"/>
          <p:cNvSpPr txBox="1">
            <a:spLocks noChangeArrowheads="1"/>
          </p:cNvSpPr>
          <p:nvPr/>
        </p:nvSpPr>
        <p:spPr bwMode="auto">
          <a:xfrm>
            <a:off x="1476375" y="558323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906" name="Line 19"/>
          <p:cNvSpPr>
            <a:spLocks noChangeShapeType="1"/>
          </p:cNvSpPr>
          <p:nvPr/>
        </p:nvSpPr>
        <p:spPr bwMode="auto">
          <a:xfrm flipH="1">
            <a:off x="1619250" y="4076700"/>
            <a:ext cx="2160588"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7" name="Text Box 20"/>
          <p:cNvSpPr txBox="1">
            <a:spLocks noChangeArrowheads="1"/>
          </p:cNvSpPr>
          <p:nvPr/>
        </p:nvSpPr>
        <p:spPr bwMode="auto">
          <a:xfrm>
            <a:off x="1565275" y="4149725"/>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 miss</a:t>
            </a:r>
          </a:p>
        </p:txBody>
      </p:sp>
      <p:sp>
        <p:nvSpPr>
          <p:cNvPr id="37908" name="Text Box 21"/>
          <p:cNvSpPr txBox="1">
            <a:spLocks noChangeArrowheads="1"/>
          </p:cNvSpPr>
          <p:nvPr/>
        </p:nvSpPr>
        <p:spPr bwMode="auto">
          <a:xfrm>
            <a:off x="2790825" y="44323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Write back</a:t>
            </a:r>
          </a:p>
          <a:p>
            <a:pPr eaLnBrk="1" hangingPunct="1"/>
            <a:r>
              <a:rPr lang="en-US" altLang="ja-JP" b="1">
                <a:solidFill>
                  <a:srgbClr val="003399"/>
                </a:solidFill>
              </a:rPr>
              <a:t>&amp; Replace</a:t>
            </a:r>
          </a:p>
        </p:txBody>
      </p:sp>
      <p:sp>
        <p:nvSpPr>
          <p:cNvPr id="37909" name="Line 22"/>
          <p:cNvSpPr>
            <a:spLocks noChangeShapeType="1"/>
          </p:cNvSpPr>
          <p:nvPr/>
        </p:nvSpPr>
        <p:spPr bwMode="auto">
          <a:xfrm flipV="1">
            <a:off x="4427538" y="2636838"/>
            <a:ext cx="21590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0" name="Line 23"/>
          <p:cNvSpPr>
            <a:spLocks noChangeShapeType="1"/>
          </p:cNvSpPr>
          <p:nvPr/>
        </p:nvSpPr>
        <p:spPr bwMode="auto">
          <a:xfrm flipH="1">
            <a:off x="3635375" y="270827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1" name="Line 24"/>
          <p:cNvSpPr>
            <a:spLocks noChangeShapeType="1"/>
          </p:cNvSpPr>
          <p:nvPr/>
        </p:nvSpPr>
        <p:spPr bwMode="auto">
          <a:xfrm>
            <a:off x="3635375" y="2708275"/>
            <a:ext cx="288925"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5"/>
          <p:cNvSpPr txBox="1">
            <a:spLocks noChangeArrowheads="1"/>
          </p:cNvSpPr>
          <p:nvPr/>
        </p:nvSpPr>
        <p:spPr bwMode="auto">
          <a:xfrm>
            <a:off x="3635375" y="1341438"/>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miss</a:t>
            </a:r>
          </a:p>
        </p:txBody>
      </p:sp>
      <p:sp>
        <p:nvSpPr>
          <p:cNvPr id="37913" name="Text Box 26"/>
          <p:cNvSpPr txBox="1">
            <a:spLocks noChangeArrowheads="1"/>
          </p:cNvSpPr>
          <p:nvPr/>
        </p:nvSpPr>
        <p:spPr bwMode="auto">
          <a:xfrm>
            <a:off x="3779838" y="1989138"/>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Write back</a:t>
            </a:r>
          </a:p>
          <a:p>
            <a:pPr eaLnBrk="1" hangingPunct="1"/>
            <a:r>
              <a:rPr lang="en-US" altLang="ja-JP" b="1">
                <a:solidFill>
                  <a:srgbClr val="003399"/>
                </a:solidFill>
              </a:rPr>
              <a:t>&amp; Replace</a:t>
            </a:r>
          </a:p>
        </p:txBody>
      </p:sp>
      <p:sp>
        <p:nvSpPr>
          <p:cNvPr id="37914" name="Line 27"/>
          <p:cNvSpPr>
            <a:spLocks noChangeShapeType="1"/>
          </p:cNvSpPr>
          <p:nvPr/>
        </p:nvSpPr>
        <p:spPr bwMode="auto">
          <a:xfrm>
            <a:off x="1476375" y="1700213"/>
            <a:ext cx="1655763"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5" name="Line 28"/>
          <p:cNvSpPr>
            <a:spLocks noChangeShapeType="1"/>
          </p:cNvSpPr>
          <p:nvPr/>
        </p:nvSpPr>
        <p:spPr bwMode="auto">
          <a:xfrm>
            <a:off x="3132138" y="1916113"/>
            <a:ext cx="64770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6" name="Text Box 29"/>
          <p:cNvSpPr txBox="1">
            <a:spLocks noChangeArrowheads="1"/>
          </p:cNvSpPr>
          <p:nvPr/>
        </p:nvSpPr>
        <p:spPr bwMode="auto">
          <a:xfrm>
            <a:off x="1692275" y="1125538"/>
            <a:ext cx="935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a:t>
            </a:r>
          </a:p>
        </p:txBody>
      </p:sp>
      <p:sp>
        <p:nvSpPr>
          <p:cNvPr id="37917" name="Text Box 30"/>
          <p:cNvSpPr txBox="1">
            <a:spLocks noChangeArrowheads="1"/>
          </p:cNvSpPr>
          <p:nvPr/>
        </p:nvSpPr>
        <p:spPr bwMode="auto">
          <a:xfrm>
            <a:off x="1782763" y="1838325"/>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918" name="Text Box 31"/>
          <p:cNvSpPr txBox="1">
            <a:spLocks noChangeArrowheads="1"/>
          </p:cNvSpPr>
          <p:nvPr/>
        </p:nvSpPr>
        <p:spPr bwMode="auto">
          <a:xfrm>
            <a:off x="1384300" y="618490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CPU request</a:t>
            </a:r>
          </a:p>
        </p:txBody>
      </p:sp>
      <p:sp>
        <p:nvSpPr>
          <p:cNvPr id="37919" name="Oval 32"/>
          <p:cNvSpPr>
            <a:spLocks noChangeArrowheads="1"/>
          </p:cNvSpPr>
          <p:nvPr/>
        </p:nvSpPr>
        <p:spPr bwMode="auto">
          <a:xfrm>
            <a:off x="5580063" y="1268413"/>
            <a:ext cx="792162" cy="792162"/>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I</a:t>
            </a:r>
          </a:p>
        </p:txBody>
      </p:sp>
      <p:sp>
        <p:nvSpPr>
          <p:cNvPr id="37920" name="Oval 33"/>
          <p:cNvSpPr>
            <a:spLocks noChangeArrowheads="1"/>
          </p:cNvSpPr>
          <p:nvPr/>
        </p:nvSpPr>
        <p:spPr bwMode="auto">
          <a:xfrm>
            <a:off x="5651500" y="3860800"/>
            <a:ext cx="792163" cy="792163"/>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a:t>
            </a:r>
          </a:p>
        </p:txBody>
      </p:sp>
      <p:sp>
        <p:nvSpPr>
          <p:cNvPr id="37921" name="Oval 34"/>
          <p:cNvSpPr>
            <a:spLocks noChangeArrowheads="1"/>
          </p:cNvSpPr>
          <p:nvPr/>
        </p:nvSpPr>
        <p:spPr bwMode="auto">
          <a:xfrm>
            <a:off x="7740650" y="2708275"/>
            <a:ext cx="792163" cy="792163"/>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a:t>
            </a:r>
          </a:p>
        </p:txBody>
      </p:sp>
      <p:sp>
        <p:nvSpPr>
          <p:cNvPr id="37922" name="Line 35"/>
          <p:cNvSpPr>
            <a:spLocks noChangeShapeType="1"/>
          </p:cNvSpPr>
          <p:nvPr/>
        </p:nvSpPr>
        <p:spPr bwMode="auto">
          <a:xfrm flipH="1" flipV="1">
            <a:off x="5940425" y="2060575"/>
            <a:ext cx="71438"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3" name="Line 36"/>
          <p:cNvSpPr>
            <a:spLocks noChangeShapeType="1"/>
          </p:cNvSpPr>
          <p:nvPr/>
        </p:nvSpPr>
        <p:spPr bwMode="auto">
          <a:xfrm flipH="1" flipV="1">
            <a:off x="6372225" y="1916113"/>
            <a:ext cx="1439863"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4" name="Text Box 40"/>
          <p:cNvSpPr txBox="1">
            <a:spLocks noChangeArrowheads="1"/>
          </p:cNvSpPr>
          <p:nvPr/>
        </p:nvSpPr>
        <p:spPr bwMode="auto">
          <a:xfrm>
            <a:off x="7164388" y="981075"/>
            <a:ext cx="93503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miss for the block</a:t>
            </a:r>
          </a:p>
        </p:txBody>
      </p:sp>
      <p:sp>
        <p:nvSpPr>
          <p:cNvPr id="37925" name="Text Box 41"/>
          <p:cNvSpPr txBox="1">
            <a:spLocks noChangeArrowheads="1"/>
          </p:cNvSpPr>
          <p:nvPr/>
        </p:nvSpPr>
        <p:spPr bwMode="auto">
          <a:xfrm>
            <a:off x="6011863" y="2997200"/>
            <a:ext cx="1366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Invalidate</a:t>
            </a:r>
          </a:p>
        </p:txBody>
      </p:sp>
      <p:sp>
        <p:nvSpPr>
          <p:cNvPr id="37926" name="Line 42"/>
          <p:cNvSpPr>
            <a:spLocks noChangeShapeType="1"/>
          </p:cNvSpPr>
          <p:nvPr/>
        </p:nvSpPr>
        <p:spPr bwMode="auto">
          <a:xfrm flipH="1">
            <a:off x="6443663" y="3429000"/>
            <a:ext cx="1512887"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7" name="Text Box 43"/>
          <p:cNvSpPr txBox="1">
            <a:spLocks noChangeArrowheads="1"/>
          </p:cNvSpPr>
          <p:nvPr/>
        </p:nvSpPr>
        <p:spPr bwMode="auto">
          <a:xfrm>
            <a:off x="7380288" y="3332163"/>
            <a:ext cx="93503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 miss for the block</a:t>
            </a:r>
          </a:p>
        </p:txBody>
      </p:sp>
      <p:sp>
        <p:nvSpPr>
          <p:cNvPr id="37928" name="Text Box 44"/>
          <p:cNvSpPr txBox="1">
            <a:spLocks noChangeArrowheads="1"/>
          </p:cNvSpPr>
          <p:nvPr/>
        </p:nvSpPr>
        <p:spPr bwMode="auto">
          <a:xfrm>
            <a:off x="5824538" y="6165850"/>
            <a:ext cx="225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Bus snoop request</a:t>
            </a:r>
          </a:p>
        </p:txBody>
      </p:sp>
      <p:sp>
        <p:nvSpPr>
          <p:cNvPr id="37929" name="Text Box 45"/>
          <p:cNvSpPr txBox="1">
            <a:spLocks noChangeArrowheads="1"/>
          </p:cNvSpPr>
          <p:nvPr/>
        </p:nvSpPr>
        <p:spPr bwMode="auto">
          <a:xfrm>
            <a:off x="395288" y="250825"/>
            <a:ext cx="8507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200"/>
              <a:t>State Transition Diagram of the Basic Protocol</a:t>
            </a:r>
          </a:p>
        </p:txBody>
      </p:sp>
      <p:pic>
        <p:nvPicPr>
          <p:cNvPr id="2" name="オーディオ 1">
            <a:hlinkClick r:id="" action="ppaction://media"/>
            <a:extLst>
              <a:ext uri="{FF2B5EF4-FFF2-40B4-BE49-F238E27FC236}">
                <a16:creationId xmlns:a16="http://schemas.microsoft.com/office/drawing/2014/main" id="{CFB86578-3689-4317-8D71-CA974CDE7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98"/>
    </mc:Choice>
    <mc:Fallback>
      <p:transition spd="slow" advTm="2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29" x="8824913" y="3392488"/>
          <p14:tracePt t="2146" x="8615363" y="3355975"/>
          <p14:tracePt t="2161" x="8588375" y="3355975"/>
          <p14:tracePt t="2182" x="8569325" y="3355975"/>
          <p14:tracePt t="2387" x="8305800" y="3309938"/>
          <p14:tracePt t="2403" x="8050213" y="3309938"/>
          <p14:tracePt t="2421" x="7531100" y="3309938"/>
          <p14:tracePt t="2440" x="6819900" y="3309938"/>
          <p14:tracePt t="2454" x="6254750" y="3309938"/>
          <p14:tracePt t="2471" x="5853113" y="3309938"/>
          <p14:tracePt t="2490" x="5487988" y="3309938"/>
          <p14:tracePt t="2505" x="5378450" y="3292475"/>
          <p14:tracePt t="2522" x="5368925" y="3292475"/>
          <p14:tracePt t="2614" x="5351463" y="3292475"/>
          <p14:tracePt t="2628" x="5314950" y="3292475"/>
          <p14:tracePt t="2645" x="5287963" y="3292475"/>
          <p14:tracePt t="2661" x="5278438" y="3292475"/>
          <p14:tracePt t="2899" x="5287963" y="3292475"/>
          <p14:tracePt t="2915" x="5305425" y="3292475"/>
          <p14:tracePt t="3087" x="5324475" y="3292475"/>
          <p14:tracePt t="3103" x="5351463" y="3292475"/>
          <p14:tracePt t="3239" x="5351463" y="3302000"/>
          <p14:tracePt t="8195" x="5405438" y="3309938"/>
          <p14:tracePt t="8211" x="5434013" y="3382963"/>
          <p14:tracePt t="8229" x="5434013" y="3455988"/>
          <p14:tracePt t="8244" x="5214938" y="3538538"/>
          <p14:tracePt t="8262" x="4759325" y="3621088"/>
          <p14:tracePt t="8277" x="4138613" y="3767138"/>
          <p14:tracePt t="8296" x="3665538" y="3811588"/>
          <p14:tracePt t="8328" x="3227388" y="3875088"/>
          <p14:tracePt t="8343" x="3208338" y="3884613"/>
          <p14:tracePt t="8377" x="3181350" y="3884613"/>
          <p14:tracePt t="8390" x="3108325" y="3875088"/>
          <p14:tracePt t="8420" x="2689225" y="3784600"/>
          <p14:tracePt t="8452" x="2133600" y="3621088"/>
          <p14:tracePt t="8468" x="2078038" y="3592513"/>
          <p14:tracePt t="8487" x="2078038" y="3575050"/>
          <p14:tracePt t="8503" x="2078038" y="3455988"/>
          <p14:tracePt t="8524" x="2343150" y="3100388"/>
          <p14:tracePt t="8537" x="2598738" y="2936875"/>
          <p14:tracePt t="8565" x="2925763" y="2808288"/>
          <p14:tracePt t="8579" x="3027363" y="2771775"/>
          <p14:tracePt t="8596" x="3100388" y="2735263"/>
          <p14:tracePt t="8613" x="3144838" y="2735263"/>
          <p14:tracePt t="8632" x="3263900" y="2727325"/>
          <p14:tracePt t="8646" x="3482975" y="2727325"/>
          <p14:tracePt t="8663" x="3775075" y="2727325"/>
          <p14:tracePt t="8678" x="4194175" y="2735263"/>
          <p14:tracePt t="8695" x="4959350" y="2909888"/>
          <p14:tracePt t="8709" x="5534025" y="3000375"/>
          <p14:tracePt t="8729" x="5980113" y="3127375"/>
          <p14:tracePt t="8743" x="6126163" y="3200400"/>
          <p14:tracePt t="8762" x="6153150" y="3246438"/>
          <p14:tracePt t="8777" x="6153150" y="3265488"/>
          <p14:tracePt t="8777" x="6145213" y="3309938"/>
          <p14:tracePt t="8795" x="6016625" y="3402013"/>
          <p14:tracePt t="8810" x="5862638" y="3511550"/>
          <p14:tracePt t="8828" x="5724525" y="3657600"/>
          <p14:tracePt t="8843" x="5643563" y="3775075"/>
          <p14:tracePt t="8861" x="5561013" y="3857625"/>
          <p14:tracePt t="8877" x="5514975" y="3894138"/>
          <p14:tracePt t="8909" x="5360988" y="3940175"/>
          <p14:tracePt t="8923" x="5268913" y="3940175"/>
          <p14:tracePt t="8938" x="5122863" y="3940175"/>
          <p14:tracePt t="8953" x="5049838" y="3940175"/>
          <p14:tracePt t="8954" x="4949825" y="3921125"/>
          <p14:tracePt t="8971" x="4776788" y="3867150"/>
          <p14:tracePt t="8987" x="4586288" y="3840163"/>
          <p14:tracePt t="9004" x="4503738" y="3811588"/>
          <p14:tracePt t="9022" x="4476750" y="3794125"/>
          <p14:tracePt t="9340" x="4357688" y="3784600"/>
          <p14:tracePt t="9355" x="4184650" y="3767138"/>
          <p14:tracePt t="9373" x="3975100" y="3675063"/>
          <p14:tracePt t="9391" x="3536950" y="3502025"/>
          <p14:tracePt t="9408" x="3217863" y="3338513"/>
          <p14:tracePt t="9425" x="3008313" y="3163888"/>
          <p14:tracePt t="9445" x="2998788" y="3090863"/>
          <p14:tracePt t="9461" x="2998788" y="2982913"/>
          <p14:tracePt t="9478" x="3035300" y="2881313"/>
          <p14:tracePt t="9493" x="3171825" y="2763838"/>
          <p14:tracePt t="9512" x="3419475" y="2690813"/>
          <p14:tracePt t="9527" x="3856038" y="2671763"/>
          <p14:tracePt t="9548" x="5059363" y="2708275"/>
          <p14:tracePt t="9568" x="5980113" y="2954338"/>
          <p14:tracePt t="9586" x="6919913" y="3236913"/>
          <p14:tracePt t="9601" x="7046913" y="3282950"/>
          <p14:tracePt t="9602" x="7146925" y="3365500"/>
          <p14:tracePt t="9620" x="7212013" y="3446463"/>
          <p14:tracePt t="9636" x="7212013" y="3492500"/>
          <p14:tracePt t="9664" x="6873875" y="3629025"/>
          <p14:tracePt t="9679" x="6445250" y="3767138"/>
          <p14:tracePt t="9698" x="5797550" y="3967163"/>
          <p14:tracePt t="9714" x="5514975" y="4049713"/>
          <p14:tracePt t="9732" x="5268913" y="4113213"/>
          <p14:tracePt t="9747" x="5086350" y="4130675"/>
          <p14:tracePt t="9779" x="4822825" y="4113213"/>
          <p14:tracePt t="9793" x="4703763" y="4067175"/>
          <p14:tracePt t="9811" x="4202113" y="3811588"/>
          <p14:tracePt t="9827" x="3783013" y="3621088"/>
          <p14:tracePt t="9845" x="3482975" y="3502025"/>
          <p14:tracePt t="9860" x="3300413" y="3375025"/>
          <p14:tracePt t="9877" x="3263900" y="3328988"/>
          <p14:tracePt t="9892" x="3263900" y="3255963"/>
          <p14:tracePt t="9911" x="3281363" y="3228975"/>
          <p14:tracePt t="9926" x="3346450" y="3192463"/>
          <p14:tracePt t="9945" x="3500438" y="3182938"/>
          <p14:tracePt t="9959" x="3929063" y="3155950"/>
          <p14:tracePt t="9974" x="4603750" y="3155950"/>
          <p14:tracePt t="9990" x="5653088" y="3163888"/>
          <p14:tracePt t="10005" x="6500813" y="3282950"/>
          <p14:tracePt t="10023" x="7019925" y="3429000"/>
          <p14:tracePt t="10038" x="7229475" y="3492500"/>
          <p14:tracePt t="10059" x="7265988" y="3502025"/>
          <p14:tracePt t="10093" x="7219950" y="3538538"/>
          <p14:tracePt t="10121" x="6964363" y="3621088"/>
          <p14:tracePt t="10138" x="6856413" y="3684588"/>
          <p14:tracePt t="10170" x="6819900" y="3694113"/>
          <p14:tracePt t="10187" x="6810375" y="3694113"/>
          <p14:tracePt t="10203" x="6773863" y="3694113"/>
          <p14:tracePt t="10219" x="6681788" y="3711575"/>
          <p14:tracePt t="10236" x="6637338" y="3721100"/>
          <p14:tracePt t="10252" x="6618288" y="3721100"/>
          <p14:tracePt t="10383" x="6610350" y="3721100"/>
          <p14:tracePt t="10399" x="6537325" y="3721100"/>
          <p14:tracePt t="10418" x="6472238" y="3721100"/>
          <p14:tracePt t="10433" x="6464300" y="3721100"/>
          <p14:tracePt t="10510" x="6189663" y="3967163"/>
          <p14:tracePt t="10524" x="5789613" y="4295775"/>
          <p14:tracePt t="10538" x="5022850" y="4732338"/>
          <p14:tracePt t="10559" x="4075113" y="5126038"/>
          <p14:tracePt t="10577" x="3208338" y="5462588"/>
          <p14:tracePt t="10606" x="3117850" y="5508625"/>
          <p14:tracePt t="10655" x="3108325" y="5508625"/>
          <p14:tracePt t="10670" x="3100388" y="5499100"/>
          <p14:tracePt t="10688" x="3100388" y="5462588"/>
          <p14:tracePt t="10705" x="3054350" y="5416550"/>
          <p14:tracePt t="10720" x="2990850" y="5343525"/>
          <p14:tracePt t="10737" x="2935288" y="5299075"/>
          <p14:tracePt t="10827" x="2935288" y="5253038"/>
          <p14:tracePt t="10861" x="2862263" y="5216525"/>
          <p14:tracePt t="10877" x="2744788" y="5197475"/>
          <p14:tracePt t="10910" x="2360613" y="5170488"/>
          <p14:tracePt t="10923" x="2224088" y="5170488"/>
          <p14:tracePt t="10938" x="2170113" y="5170488"/>
          <p14:tracePt t="10959" x="2160588" y="5170488"/>
          <p14:tracePt t="10988" x="2151063" y="5160963"/>
          <p14:tracePt t="11005" x="2114550" y="5053013"/>
          <p14:tracePt t="11021" x="1960563" y="4851400"/>
          <p14:tracePt t="11037" x="1714500" y="4641850"/>
          <p14:tracePt t="11055" x="1495425" y="4468813"/>
          <p14:tracePt t="11072" x="1385888" y="4268788"/>
          <p14:tracePt t="11088" x="1330325" y="4076700"/>
          <p14:tracePt t="11109" x="1349375" y="3830638"/>
          <p14:tracePt t="11122" x="1403350" y="3748088"/>
          <p14:tracePt t="11138" x="1576388" y="3556000"/>
          <p14:tracePt t="11154" x="1778000" y="3382963"/>
          <p14:tracePt t="11172" x="1978025" y="3236913"/>
          <p14:tracePt t="11187" x="2197100" y="3063875"/>
          <p14:tracePt t="11207" x="2470150" y="2927350"/>
          <p14:tracePt t="11222" x="2771775" y="2827338"/>
          <p14:tracePt t="11238" x="3081338" y="2827338"/>
          <p14:tracePt t="11255" x="3436938" y="2827338"/>
          <p14:tracePt t="11271" x="3765550" y="2982913"/>
          <p14:tracePt t="11288" x="4065588" y="3255963"/>
          <p14:tracePt t="11304" x="4284663" y="3621088"/>
          <p14:tracePt t="11320" x="4421188" y="4013200"/>
          <p14:tracePt t="11338" x="4430713" y="4395788"/>
          <p14:tracePt t="11354" x="4394200" y="4532313"/>
          <p14:tracePt t="11371" x="4357688" y="4595813"/>
          <p14:tracePt t="11387" x="4348163" y="4624388"/>
          <p14:tracePt t="11407" x="4303713" y="4668838"/>
          <p14:tracePt t="11421" x="4194175" y="4751388"/>
          <p14:tracePt t="11438" x="3975100" y="4878388"/>
          <p14:tracePt t="11454" x="3619500" y="5024438"/>
          <p14:tracePt t="11470" x="3181350" y="5106988"/>
          <p14:tracePt t="11486" x="2662238" y="5126038"/>
          <p14:tracePt t="11503" x="2214563" y="5126038"/>
          <p14:tracePt t="11520" x="1895475" y="5106988"/>
          <p14:tracePt t="11537" x="1722438" y="5006975"/>
          <p14:tracePt t="11537" x="1631950" y="4943475"/>
          <p14:tracePt t="11554" x="1595438" y="4778375"/>
          <p14:tracePt t="11571" x="1568450" y="4541838"/>
          <p14:tracePt t="11588" x="1541463" y="4303713"/>
          <p14:tracePt t="11604" x="1512888" y="4113213"/>
          <p14:tracePt t="11621" x="1476375" y="4003675"/>
          <p14:tracePt t="11638" x="1458913" y="3948113"/>
          <p14:tracePt t="11655" x="1412875" y="3857625"/>
          <p14:tracePt t="11673" x="1403350" y="3784600"/>
          <p14:tracePt t="11686" x="1403350" y="3675063"/>
          <p14:tracePt t="11707" x="1495425" y="3455988"/>
          <p14:tracePt t="11721" x="1558925" y="3392488"/>
          <p14:tracePt t="11738" x="1914525" y="3155950"/>
          <p14:tracePt t="11755" x="2214563" y="3046413"/>
          <p14:tracePt t="11774" x="2506663" y="2973388"/>
          <p14:tracePt t="11788" x="2817813" y="2973388"/>
          <p14:tracePt t="11806" x="3108325" y="2982913"/>
          <p14:tracePt t="11823" x="3390900" y="3100388"/>
          <p14:tracePt t="11837" x="3719513" y="3265488"/>
          <p14:tracePt t="11860" x="4065588" y="3584575"/>
          <p14:tracePt t="11876" x="4257675" y="3840163"/>
          <p14:tracePt t="11891" x="4348163" y="4049713"/>
          <p14:tracePt t="11910" x="4403725" y="4259263"/>
          <p14:tracePt t="11927" x="4413250" y="4432300"/>
          <p14:tracePt t="11943" x="4430713" y="4568825"/>
          <p14:tracePt t="11962" x="4267200" y="4814888"/>
          <p14:tracePt t="11976" x="4129088" y="4887913"/>
          <p14:tracePt t="11995" x="3519488" y="5097463"/>
          <p14:tracePt t="12010" x="3100388" y="5160963"/>
          <p14:tracePt t="12029" x="2752725" y="5180013"/>
          <p14:tracePt t="12044" x="2498725" y="5180013"/>
          <p14:tracePt t="12061" x="2316163" y="5153025"/>
          <p14:tracePt t="12090" x="2024063" y="4887913"/>
          <p14:tracePt t="12105" x="1951038" y="4768850"/>
          <p14:tracePt t="12121" x="1804988" y="4522788"/>
          <p14:tracePt t="12121" x="1758950" y="4386263"/>
          <p14:tracePt t="12143" x="1631950" y="4203700"/>
          <p14:tracePt t="12160" x="1522413" y="4003675"/>
          <p14:tracePt t="12174" x="1449388" y="3811588"/>
          <p14:tracePt t="12189" x="1439863" y="3638550"/>
          <p14:tracePt t="12207" x="1439863" y="3529013"/>
          <p14:tracePt t="12221" x="1504950" y="3411538"/>
          <p14:tracePt t="12237" x="1658938" y="3255963"/>
          <p14:tracePt t="12253" x="1924050" y="3155950"/>
          <p14:tracePt t="12268" x="2316163" y="3054350"/>
          <p14:tracePt t="12286" x="2817813" y="2973388"/>
          <p14:tracePt t="12302" x="3163888" y="2936875"/>
          <p14:tracePt t="12322" x="3455988" y="2954338"/>
          <p14:tracePt t="12336" x="3490913" y="2982913"/>
          <p14:tracePt t="12353" x="3527425" y="3036888"/>
          <p14:tracePt t="12369" x="3563938" y="3246438"/>
          <p14:tracePt t="12386" x="3563938" y="3411538"/>
          <p14:tracePt t="12402" x="3563938" y="3548063"/>
          <p14:tracePt t="12419" x="3563938" y="3629025"/>
          <p14:tracePt t="12436" x="3573463" y="3648075"/>
          <p14:tracePt t="12655" x="3573463" y="3657600"/>
          <p14:tracePt t="12671" x="3783013" y="3867150"/>
          <p14:tracePt t="12687" x="4311650" y="4222750"/>
          <p14:tracePt t="12705" x="5278438" y="4514850"/>
          <p14:tracePt t="12723" x="6454775" y="4724400"/>
          <p14:tracePt t="12738" x="6892925" y="4741863"/>
          <p14:tracePt t="12756" x="7029450" y="4741863"/>
          <p14:tracePt t="12772" x="7037388" y="4724400"/>
          <p14:tracePt t="12787" x="7037388" y="4687888"/>
          <p14:tracePt t="12805" x="7037388" y="4651375"/>
          <p14:tracePt t="12822" x="6992938" y="4624388"/>
          <p14:tracePt t="12987" x="6956425" y="4624388"/>
          <p14:tracePt t="13003" x="6900863" y="4587875"/>
          <p14:tracePt t="13021" x="6837363" y="4532313"/>
          <p14:tracePt t="13050" x="6827838" y="4532313"/>
          <p14:tracePt t="13277" x="6846888" y="4532313"/>
          <p14:tracePt t="13294" x="6856413" y="4532313"/>
          <p14:tracePt t="13423" x="6773863" y="4551363"/>
          <p14:tracePt t="13436" x="6391275" y="4551363"/>
          <p14:tracePt t="13454" x="5989638" y="4551363"/>
          <p14:tracePt t="13471" x="5670550" y="4468813"/>
          <p14:tracePt t="13488" x="5497513" y="4359275"/>
          <p14:tracePt t="13505" x="5451475" y="4303713"/>
          <p14:tracePt t="13520" x="5451475" y="4222750"/>
          <p14:tracePt t="13554" x="5551488" y="3911600"/>
          <p14:tracePt t="13571" x="5634038" y="3711575"/>
          <p14:tracePt t="13588" x="5743575" y="3565525"/>
          <p14:tracePt t="13606" x="5880100" y="3382963"/>
          <p14:tracePt t="13646" x="6408738" y="3127375"/>
          <p14:tracePt t="13663" x="6700838" y="3109913"/>
          <p14:tracePt t="13680" x="7029450" y="3109913"/>
          <p14:tracePt t="13695" x="7366000" y="3109913"/>
          <p14:tracePt t="13711" x="7704138" y="3182938"/>
          <p14:tracePt t="13726" x="8004175" y="3265488"/>
          <p14:tracePt t="13755" x="8386763" y="3556000"/>
          <p14:tracePt t="13770" x="8551863" y="3757613"/>
          <p14:tracePt t="13786" x="8615363" y="3930650"/>
          <p14:tracePt t="13804" x="8661400" y="4140200"/>
          <p14:tracePt t="13820" x="8661400" y="4340225"/>
          <p14:tracePt t="13836" x="8624888" y="4532313"/>
          <p14:tracePt t="13855" x="8515350" y="4678363"/>
          <p14:tracePt t="13871" x="8432800" y="4760913"/>
          <p14:tracePt t="13888" x="8342313" y="4805363"/>
          <p14:tracePt t="13906" x="8086725" y="4870450"/>
          <p14:tracePt t="13935" x="7758113" y="4897438"/>
          <p14:tracePt t="13951" x="7448550" y="4897438"/>
          <p14:tracePt t="13970" x="6846888" y="4897438"/>
          <p14:tracePt t="13986" x="6318250" y="4841875"/>
          <p14:tracePt t="14008" x="5734050" y="4624388"/>
          <p14:tracePt t="14021" x="5324475" y="4432300"/>
          <p14:tracePt t="14037" x="5105400" y="4286250"/>
          <p14:tracePt t="14054" x="5049838" y="4213225"/>
          <p14:tracePt t="14071" x="5041900" y="4094163"/>
          <p14:tracePt t="14087" x="5041900" y="3994150"/>
          <p14:tracePt t="14106" x="5141913" y="3757613"/>
          <p14:tracePt t="14123" x="5214938" y="3629025"/>
          <p14:tracePt t="14154" x="5378450" y="3392488"/>
          <p14:tracePt t="14187" x="5670550" y="3200400"/>
          <p14:tracePt t="14207" x="5880100" y="3127375"/>
          <p14:tracePt t="14221" x="6145213" y="3054350"/>
          <p14:tracePt t="14239" x="6427788" y="3027363"/>
          <p14:tracePt t="14253" x="6681788" y="3017838"/>
          <p14:tracePt t="14271" x="6883400" y="3017838"/>
          <p14:tracePt t="14286" x="6964363" y="3017838"/>
          <p14:tracePt t="14303" x="6992938" y="3017838"/>
          <p14:tracePt t="14320" x="7029450" y="3017838"/>
          <p14:tracePt t="14335" x="7073900" y="3027363"/>
          <p14:tracePt t="14358" x="7129463" y="3127375"/>
          <p14:tracePt t="14388" x="7229475" y="3219450"/>
          <p14:tracePt t="14410" x="7275513" y="3282950"/>
          <p14:tracePt t="14426" x="7283450" y="3292475"/>
          <p14:tracePt t="14440" x="7302500" y="3302000"/>
          <p14:tracePt t="14454" x="7339013" y="3328988"/>
          <p14:tracePt t="14472" x="7356475" y="3365500"/>
          <p14:tracePt t="14487" x="7356475" y="3375025"/>
          <p14:tracePt t="14505" x="7356475" y="3382963"/>
          <p14:tracePt t="14777" x="7356475" y="3465513"/>
          <p14:tracePt t="14778" x="7356475" y="3519488"/>
          <p14:tracePt t="14794" x="7356475" y="3575050"/>
          <p14:tracePt t="14811" x="7339013" y="3638550"/>
          <p14:tracePt t="14841" x="7319963" y="3757613"/>
          <p14:tracePt t="14842" x="7312025" y="3784600"/>
          <p14:tracePt t="14870" x="7292975" y="3911600"/>
          <p14:tracePt t="14888" x="7265988" y="3957638"/>
          <p14:tracePt t="14920" x="7219950" y="4003675"/>
          <p14:tracePt t="14935" x="7202488" y="4030663"/>
          <p14:tracePt t="14951" x="7165975" y="4040188"/>
          <p14:tracePt t="14967" x="7119938" y="4040188"/>
          <p14:tracePt t="14986" x="7102475" y="4040188"/>
          <p14:tracePt t="15620" x="7046913" y="4049713"/>
          <p14:tracePt t="15635" x="6919913" y="4130675"/>
          <p14:tracePt t="15654" x="6773863" y="4203700"/>
          <p14:tracePt t="15671" x="6554788" y="4286250"/>
          <p14:tracePt t="15686" x="6326188" y="4359275"/>
          <p14:tracePt t="15703" x="6099175" y="4432300"/>
          <p14:tracePt t="15722" x="5761038" y="4522788"/>
          <p14:tracePt t="15738" x="5534025" y="4587875"/>
          <p14:tracePt t="15755" x="5305425" y="4651375"/>
          <p14:tracePt t="15772" x="5086350" y="4678363"/>
          <p14:tracePt t="15786" x="4932363" y="4714875"/>
          <p14:tracePt t="15806" x="4776788" y="4714875"/>
          <p14:tracePt t="15824" x="4713288" y="4714875"/>
          <p14:tracePt t="15840" x="4676775" y="4714875"/>
          <p14:tracePt t="15884" x="4667250" y="4714875"/>
          <p14:tracePt t="15901" x="4586288" y="4714875"/>
          <p14:tracePt t="15921" x="4440238" y="4714875"/>
          <p14:tracePt t="15937" x="4221163" y="4714875"/>
          <p14:tracePt t="15938" x="4094163" y="4714875"/>
          <p14:tracePt t="15954" x="3865563" y="4678363"/>
          <p14:tracePt t="15971" x="3746500" y="4678363"/>
          <p14:tracePt t="15989" x="3665538" y="4678363"/>
          <p14:tracePt t="16009" x="3629025" y="4678363"/>
          <p14:tracePt t="16050" x="3619500" y="4678363"/>
          <p14:tracePt t="16065" x="3619500" y="4687888"/>
          <p14:tracePt t="16082" x="3609975" y="4705350"/>
          <p14:tracePt t="16273" x="3600450" y="4705350"/>
          <p14:tracePt t="16274" x="3582988" y="4705350"/>
          <p14:tracePt t="16287" x="3573463" y="4705350"/>
          <p14:tracePt t="16303" x="3546475" y="4705350"/>
          <p14:tracePt t="16321" x="3455988" y="4714875"/>
          <p14:tracePt t="16336" x="3336925" y="4760913"/>
          <p14:tracePt t="16353" x="3254375" y="4787900"/>
          <p14:tracePt t="16353" x="3236913" y="4805363"/>
          <p14:tracePt t="16370" x="3227388" y="4814888"/>
          <p14:tracePt t="16769" x="3273425" y="4797425"/>
          <p14:tracePt t="16784" x="3363913" y="4778375"/>
          <p14:tracePt t="16807" x="3436938" y="4751388"/>
          <p14:tracePt t="16820" x="3455988" y="4741863"/>
          <p14:tracePt t="16855" x="3463925" y="4732338"/>
          <p14:tracePt t="16868" x="3463925" y="4714875"/>
          <p14:tracePt t="16888" x="3500438" y="4678363"/>
          <p14:tracePt t="16921" x="3556000" y="4641850"/>
          <p14:tracePt t="16937" x="3582988" y="4624388"/>
          <p14:tracePt t="16999" x="3582988" y="4605338"/>
          <p14:tracePt t="17032" x="3563938" y="4605338"/>
          <p14:tracePt t="17163" x="3556000" y="4595813"/>
          <p14:tracePt t="17178" x="3573463" y="4551363"/>
          <p14:tracePt t="17195" x="3683000" y="4505325"/>
          <p14:tracePt t="17214" x="3792538" y="4449763"/>
          <p14:tracePt t="17232" x="3929063" y="4405313"/>
          <p14:tracePt t="17247" x="4048125" y="4376738"/>
          <p14:tracePt t="17265" x="4129088" y="4332288"/>
          <p14:tracePt t="17265" x="4138613" y="4322763"/>
          <p14:tracePt t="17281" x="4165600" y="4303713"/>
          <p14:tracePt t="17298" x="4184650" y="4286250"/>
          <p14:tracePt t="17330" x="4194175" y="4276725"/>
          <p14:tracePt t="17630" x="4194175" y="4213225"/>
          <p14:tracePt t="17644" x="4194175" y="4103688"/>
          <p14:tracePt t="17661" x="4194175" y="4021138"/>
          <p14:tracePt t="17676" x="4202113" y="3930650"/>
          <p14:tracePt t="17690" x="4211638" y="3894138"/>
          <p14:tracePt t="17876" x="4230688" y="3894138"/>
          <p14:tracePt t="17905" x="4248150" y="3894138"/>
          <p14:tracePt t="17923" x="4267200" y="3894138"/>
          <p14:tracePt t="17937" x="4275138" y="3903663"/>
          <p14:tracePt t="17961" x="4275138" y="3921125"/>
          <p14:tracePt t="17978" x="4257675" y="3940175"/>
          <p14:tracePt t="17993" x="4238625" y="3940175"/>
          <p14:tracePt t="18011" x="4184650" y="3976688"/>
          <p14:tracePt t="18026" x="4148138" y="3984625"/>
          <p14:tracePt t="18044" x="4138613" y="3984625"/>
          <p14:tracePt t="18215" x="4102100" y="3984625"/>
          <p14:tracePt t="18231" x="4094163" y="3984625"/>
          <p14:tracePt t="18290" x="4075113" y="3984625"/>
          <p14:tracePt t="18304" x="4029075" y="3967163"/>
          <p14:tracePt t="18323" x="3965575" y="3948113"/>
          <p14:tracePt t="18338" x="3902075" y="3840163"/>
          <p14:tracePt t="18352" x="3883025" y="3830638"/>
          <p14:tracePt t="18370" x="3856038" y="3830638"/>
          <p14:tracePt t="18438" x="3883025" y="3830638"/>
          <p14:tracePt t="18452" x="3902075" y="3830638"/>
          <p14:tracePt t="18602" x="3875088" y="3867150"/>
          <p14:tracePt t="18620" x="3819525" y="3894138"/>
          <p14:tracePt t="18637" x="3783013" y="3921125"/>
          <p14:tracePt t="18655" x="3756025" y="3921125"/>
          <p14:tracePt t="18716" x="3709988" y="3957638"/>
          <p14:tracePt t="18732" x="3546475" y="4021138"/>
          <p14:tracePt t="18757" x="3200400" y="4167188"/>
          <p14:tracePt t="18773" x="2925763" y="4240213"/>
          <p14:tracePt t="18788" x="2643188" y="4303713"/>
          <p14:tracePt t="18815" x="2333625" y="4332288"/>
          <p14:tracePt t="18832" x="2206625" y="4332288"/>
          <p14:tracePt t="18846" x="2124075" y="4332288"/>
          <p14:tracePt t="18871" x="1878013" y="4130675"/>
          <p14:tracePt t="18887" x="1622425" y="3957638"/>
          <p14:tracePt t="18904" x="1422400" y="3767138"/>
          <p14:tracePt t="18925" x="1076325" y="3482975"/>
          <p14:tracePt t="18943" x="947738" y="3346450"/>
          <p14:tracePt t="18963" x="893763" y="3192463"/>
          <p14:tracePt t="18984" x="893763" y="3109913"/>
          <p14:tracePt t="19001" x="920750" y="3009900"/>
          <p14:tracePt t="19002" x="1003300" y="2936875"/>
          <p14:tracePt t="19019" x="1230313" y="2808288"/>
          <p14:tracePt t="19036" x="1558925" y="2698750"/>
          <p14:tracePt t="19062" x="2051050" y="2581275"/>
          <p14:tracePt t="19080" x="2316163" y="2562225"/>
          <p14:tracePt t="19096" x="2570163" y="2562225"/>
          <p14:tracePt t="19118" x="2898775" y="2754313"/>
          <p14:tracePt t="19134" x="3127375" y="2936875"/>
          <p14:tracePt t="19152" x="3273425" y="3100388"/>
          <p14:tracePt t="19178" x="3336925" y="3328988"/>
          <p14:tracePt t="19210" x="3336925" y="3492500"/>
          <p14:tracePt t="19239" x="3227388" y="3657600"/>
          <p14:tracePt t="19256" x="3154363" y="3748088"/>
          <p14:tracePt t="19273" x="3035300" y="3884613"/>
          <p14:tracePt t="19289" x="2898775" y="4003675"/>
          <p14:tracePt t="19290" x="2798763" y="4057650"/>
          <p14:tracePt t="19305" x="2708275" y="4086225"/>
          <p14:tracePt t="19325" x="2187575" y="4195763"/>
          <p14:tracePt t="19363" x="1258888" y="4167188"/>
          <p14:tracePt t="19378" x="939800" y="4076700"/>
          <p14:tracePt t="19396" x="738188" y="3940175"/>
          <p14:tracePt t="19413" x="601663" y="3803650"/>
          <p14:tracePt t="19430" x="584200" y="3738563"/>
          <p14:tracePt t="19447" x="584200" y="3548063"/>
          <p14:tracePt t="19470" x="584200" y="3319463"/>
          <p14:tracePt t="19487" x="674688" y="3155950"/>
          <p14:tracePt t="19503" x="765175" y="3063875"/>
          <p14:tracePt t="19520" x="911225" y="2963863"/>
          <p14:tracePt t="19538" x="1285875" y="2863850"/>
          <p14:tracePt t="19554" x="1631950" y="2836863"/>
          <p14:tracePt t="19575" x="2078038" y="2836863"/>
          <p14:tracePt t="19594" x="2616200" y="2836863"/>
          <p14:tracePt t="19609" x="2771775" y="2890838"/>
          <p14:tracePt t="19610" x="2889250" y="2946400"/>
          <p14:tracePt t="19627" x="3017838" y="3054350"/>
          <p14:tracePt t="19642" x="3100388" y="3228975"/>
          <p14:tracePt t="19661" x="3117850" y="3309938"/>
          <p14:tracePt t="19675" x="3100388" y="3446463"/>
          <p14:tracePt t="19694" x="3054350" y="3575050"/>
          <p14:tracePt t="19709" x="3017838" y="3694113"/>
          <p14:tracePt t="19727" x="2962275" y="3794125"/>
          <p14:tracePt t="19742" x="2908300" y="3875088"/>
          <p14:tracePt t="19760" x="2817813" y="3957638"/>
          <p14:tracePt t="19775" x="2744788" y="4003675"/>
          <p14:tracePt t="19795" x="2579688" y="4040188"/>
          <p14:tracePt t="19810" x="2570163" y="4049713"/>
          <p14:tracePt t="20088" x="2498725" y="4094163"/>
          <p14:tracePt t="20104" x="2360613" y="4122738"/>
          <p14:tracePt t="20123" x="2106613" y="4159250"/>
          <p14:tracePt t="20151" x="1795463" y="4159250"/>
          <p14:tracePt t="20170" x="1568450" y="4159250"/>
          <p14:tracePt t="20210" x="1495425" y="4159250"/>
          <p14:tracePt t="20240" x="1495425" y="4167188"/>
          <p14:tracePt t="20402" x="1504950" y="4176713"/>
          <p14:tracePt t="20418" x="1512888" y="4176713"/>
          <p14:tracePt t="20435" x="1522413" y="4176713"/>
          <p14:tracePt t="20702" x="1568450" y="4195763"/>
          <p14:tracePt t="20718" x="1685925" y="4203700"/>
          <p14:tracePt t="20736" x="1924050" y="4240213"/>
          <p14:tracePt t="20754" x="2525713" y="4268788"/>
          <p14:tracePt t="20772" x="2925763" y="4268788"/>
          <p14:tracePt t="20789" x="3281363" y="4268788"/>
          <p14:tracePt t="20806" x="3436938" y="4268788"/>
          <p14:tracePt t="20820" x="3455988" y="4268788"/>
          <p14:tracePt t="20869" x="3363913" y="4268788"/>
          <p14:tracePt t="20886" x="3181350" y="4268788"/>
          <p14:tracePt t="20906" x="2881313" y="4268788"/>
          <p14:tracePt t="20921" x="2808288" y="4268788"/>
          <p14:tracePt t="20939" x="2708275" y="4295775"/>
          <p14:tracePt t="20958" x="2689225" y="4303713"/>
          <p14:tracePt t="20985" x="2679700" y="4313238"/>
          <p14:tracePt t="21911" x="2689225" y="4313238"/>
          <p14:tracePt t="21926" x="2708275" y="4313238"/>
          <p14:tracePt t="21943" x="2716213" y="4313238"/>
          <p14:tracePt t="21959" x="2744788" y="4322763"/>
          <p14:tracePt t="21975" x="2752725" y="4322763"/>
          <p14:tracePt t="21989" x="2798763" y="4322763"/>
          <p14:tracePt t="22004" x="2925763" y="4322763"/>
          <p14:tracePt t="22023" x="3181350" y="4322763"/>
          <p14:tracePt t="22038" x="3436938" y="4322763"/>
          <p14:tracePt t="22056" x="3746500" y="4322763"/>
          <p14:tracePt t="22069" x="3965575" y="4322763"/>
          <p14:tracePt t="22087" x="4094163" y="4322763"/>
          <p14:tracePt t="22105" x="4138613" y="4322763"/>
          <p14:tracePt t="22121" x="4148138" y="4322763"/>
          <p14:tracePt t="22154" x="4102100" y="4313238"/>
          <p14:tracePt t="22174" x="4084638" y="4313238"/>
          <p14:tracePt t="22189" x="4065588" y="4313238"/>
          <p14:tracePt t="22206" x="4048125" y="4313238"/>
          <p14:tracePt t="22220" x="4011613" y="4313238"/>
          <p14:tracePt t="22253" x="4002088" y="4322763"/>
          <p14:tracePt t="22369" x="3992563" y="4332288"/>
          <p14:tracePt t="22386" x="3965575" y="4332288"/>
          <p14:tracePt t="22403" x="3938588" y="4332288"/>
          <p14:tracePt t="22424" x="3919538" y="4332288"/>
          <p14:tracePt t="22437" x="3883025" y="4332288"/>
          <p14:tracePt t="22454" x="3865563" y="4332288"/>
          <p14:tracePt t="22470" x="3846513" y="4332288"/>
          <p14:tracePt t="22487" x="3838575" y="4332288"/>
          <p14:tracePt t="22745" x="3819525" y="4332288"/>
          <p14:tracePt t="22830" x="3810000" y="4332288"/>
          <p14:tracePt t="22876" x="3802063" y="4332288"/>
          <p14:tracePt t="23867" x="3819525" y="4322763"/>
          <p14:tracePt t="23883" x="3846513" y="4303713"/>
          <p14:tracePt t="23902" x="3875088" y="4276725"/>
          <p14:tracePt t="23923" x="3883025" y="4259263"/>
          <p14:tracePt t="23938" x="3902075" y="4222750"/>
          <p14:tracePt t="23954" x="3919538" y="4186238"/>
          <p14:tracePt t="23972" x="3929063" y="4176713"/>
          <p14:tracePt t="23987" x="3938588" y="4149725"/>
          <p14:tracePt t="24063" x="3948113" y="4140200"/>
          <p14:tracePt t="24330" x="3948113" y="4149725"/>
          <p14:tracePt t="25225" x="4048125" y="4140200"/>
          <p14:tracePt t="25242" x="4749800" y="4140200"/>
          <p14:tracePt t="25261" x="5607050" y="4140200"/>
          <p14:tracePt t="25276" x="6681788" y="4140200"/>
          <p14:tracePt t="25292" x="7612063" y="4140200"/>
          <p14:tracePt t="25310" x="8396288" y="4122738"/>
          <p14:tracePt t="25326" x="8934450" y="410368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47082" y="377031"/>
            <a:ext cx="8229600" cy="1139825"/>
          </a:xfrm>
        </p:spPr>
        <p:txBody>
          <a:bodyPr/>
          <a:lstStyle/>
          <a:p>
            <a:pPr eaLnBrk="1" hangingPunct="1"/>
            <a:r>
              <a:rPr lang="en-US" altLang="ja-JP" dirty="0"/>
              <a:t>Illinois</a:t>
            </a:r>
            <a:r>
              <a:rPr lang="en-US" altLang="ja-JP" dirty="0">
                <a:latin typeface="Arial" panose="020B0604020202020204" pitchFamily="34" charset="0"/>
              </a:rPr>
              <a:t>’</a:t>
            </a:r>
            <a:r>
              <a:rPr lang="en-US" altLang="ja-JP" dirty="0"/>
              <a:t>s Protocol(MESI)</a:t>
            </a:r>
          </a:p>
        </p:txBody>
      </p:sp>
      <p:sp>
        <p:nvSpPr>
          <p:cNvPr id="3891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1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891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9"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8920" name="Group 8"/>
          <p:cNvGrpSpPr>
            <a:grpSpLocks/>
          </p:cNvGrpSpPr>
          <p:nvPr/>
        </p:nvGrpSpPr>
        <p:grpSpPr bwMode="auto">
          <a:xfrm>
            <a:off x="4876800" y="3048000"/>
            <a:ext cx="762000" cy="2514600"/>
            <a:chOff x="672" y="2208"/>
            <a:chExt cx="480" cy="1584"/>
          </a:xfrm>
        </p:grpSpPr>
        <p:sp>
          <p:nvSpPr>
            <p:cNvPr id="3894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4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en-US" altLang="ja-JP" sz="1800">
                <a:latin typeface="Times New Roman" panose="02020603050405020304" pitchFamily="18" charset="0"/>
              </a:endParaRPr>
            </a:p>
            <a:p>
              <a:pPr algn="ctr">
                <a:spcBef>
                  <a:spcPct val="0"/>
                </a:spcBef>
                <a:buClrTx/>
                <a:buSzTx/>
                <a:buFontTx/>
                <a:buNone/>
              </a:pPr>
              <a:endParaRPr lang="en-US" altLang="ja-JP" sz="1800">
                <a:latin typeface="Times New Roman" panose="02020603050405020304" pitchFamily="18" charset="0"/>
              </a:endParaRPr>
            </a:p>
          </p:txBody>
        </p:sp>
        <p:sp>
          <p:nvSpPr>
            <p:cNvPr id="3894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1" name="Group 13"/>
          <p:cNvGrpSpPr>
            <a:grpSpLocks/>
          </p:cNvGrpSpPr>
          <p:nvPr/>
        </p:nvGrpSpPr>
        <p:grpSpPr bwMode="auto">
          <a:xfrm>
            <a:off x="3429000" y="3048000"/>
            <a:ext cx="762000" cy="2514600"/>
            <a:chOff x="672" y="2208"/>
            <a:chExt cx="480" cy="1584"/>
          </a:xfrm>
        </p:grpSpPr>
        <p:sp>
          <p:nvSpPr>
            <p:cNvPr id="3894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4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2" name="Group 18"/>
          <p:cNvGrpSpPr>
            <a:grpSpLocks/>
          </p:cNvGrpSpPr>
          <p:nvPr/>
        </p:nvGrpSpPr>
        <p:grpSpPr bwMode="auto">
          <a:xfrm>
            <a:off x="6324600" y="3048000"/>
            <a:ext cx="762000" cy="2514600"/>
            <a:chOff x="672" y="2208"/>
            <a:chExt cx="480" cy="1584"/>
          </a:xfrm>
        </p:grpSpPr>
        <p:sp>
          <p:nvSpPr>
            <p:cNvPr id="3893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3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892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8924"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892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8926" name="Group 26"/>
          <p:cNvGrpSpPr>
            <a:grpSpLocks/>
          </p:cNvGrpSpPr>
          <p:nvPr/>
        </p:nvGrpSpPr>
        <p:grpSpPr bwMode="auto">
          <a:xfrm>
            <a:off x="1219200" y="3336925"/>
            <a:ext cx="962025" cy="633413"/>
            <a:chOff x="806" y="2078"/>
            <a:chExt cx="606" cy="399"/>
          </a:xfrm>
        </p:grpSpPr>
        <p:sp>
          <p:nvSpPr>
            <p:cNvPr id="3893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893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8928" name="Text Box 30"/>
          <p:cNvSpPr txBox="1">
            <a:spLocks noChangeArrowheads="1"/>
          </p:cNvSpPr>
          <p:nvPr/>
        </p:nvSpPr>
        <p:spPr bwMode="auto">
          <a:xfrm>
            <a:off x="5257800" y="163513"/>
            <a:ext cx="2831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States for each  block</a:t>
            </a:r>
          </a:p>
        </p:txBody>
      </p:sp>
      <p:sp>
        <p:nvSpPr>
          <p:cNvPr id="38929" name="Text Box 31"/>
          <p:cNvSpPr txBox="1">
            <a:spLocks noChangeArrowheads="1"/>
          </p:cNvSpPr>
          <p:nvPr/>
        </p:nvSpPr>
        <p:spPr bwMode="auto">
          <a:xfrm>
            <a:off x="5943600" y="762000"/>
            <a:ext cx="2838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CS</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a:t>
            </a:r>
            <a:r>
              <a:rPr lang="en-US" altLang="ja-JP" sz="2400">
                <a:latin typeface="Times New Roman" panose="02020603050405020304" pitchFamily="18" charset="0"/>
              </a:rPr>
              <a:t>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grpSp>
        <p:nvGrpSpPr>
          <p:cNvPr id="6" name="Group 32"/>
          <p:cNvGrpSpPr>
            <a:grpSpLocks/>
          </p:cNvGrpSpPr>
          <p:nvPr/>
        </p:nvGrpSpPr>
        <p:grpSpPr bwMode="auto">
          <a:xfrm>
            <a:off x="2124075" y="3789366"/>
            <a:ext cx="3063875" cy="649288"/>
            <a:chOff x="1248" y="2426"/>
            <a:chExt cx="1930" cy="409"/>
          </a:xfrm>
        </p:grpSpPr>
        <p:sp>
          <p:nvSpPr>
            <p:cNvPr id="38934" name="Text Box 33"/>
            <p:cNvSpPr txBox="1">
              <a:spLocks noChangeArrowheads="1"/>
            </p:cNvSpPr>
            <p:nvPr/>
          </p:nvSpPr>
          <p:spPr bwMode="auto">
            <a:xfrm>
              <a:off x="1248" y="2544"/>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2400" dirty="0">
                <a:latin typeface="Times New Roman" panose="02020603050405020304" pitchFamily="18" charset="0"/>
              </a:endParaRPr>
            </a:p>
          </p:txBody>
        </p:sp>
        <p:sp>
          <p:nvSpPr>
            <p:cNvPr id="38935" name="Text Box 34"/>
            <p:cNvSpPr txBox="1">
              <a:spLocks noChangeArrowheads="1"/>
            </p:cNvSpPr>
            <p:nvPr/>
          </p:nvSpPr>
          <p:spPr bwMode="auto">
            <a:xfrm>
              <a:off x="3062" y="2426"/>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2400" dirty="0">
                <a:latin typeface="Times New Roman" panose="02020603050405020304" pitchFamily="18" charset="0"/>
              </a:endParaRPr>
            </a:p>
          </p:txBody>
        </p:sp>
      </p:grpSp>
      <p:grpSp>
        <p:nvGrpSpPr>
          <p:cNvPr id="7" name="Group 35"/>
          <p:cNvGrpSpPr>
            <a:grpSpLocks/>
          </p:cNvGrpSpPr>
          <p:nvPr/>
        </p:nvGrpSpPr>
        <p:grpSpPr bwMode="auto">
          <a:xfrm>
            <a:off x="1965325" y="2057400"/>
            <a:ext cx="1920875" cy="1946275"/>
            <a:chOff x="1238" y="1296"/>
            <a:chExt cx="1210" cy="1226"/>
          </a:xfrm>
        </p:grpSpPr>
        <p:sp>
          <p:nvSpPr>
            <p:cNvPr id="38932" name="Line 36"/>
            <p:cNvSpPr>
              <a:spLocks noChangeShapeType="1"/>
            </p:cNvSpPr>
            <p:nvPr/>
          </p:nvSpPr>
          <p:spPr bwMode="auto">
            <a:xfrm flipH="1">
              <a:off x="1584" y="1296"/>
              <a:ext cx="864" cy="105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33" name="Text Box 37"/>
            <p:cNvSpPr txBox="1">
              <a:spLocks noChangeArrowheads="1"/>
            </p:cNvSpPr>
            <p:nvPr/>
          </p:nvSpPr>
          <p:spPr bwMode="auto">
            <a:xfrm>
              <a:off x="1238" y="2234"/>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p>
          </p:txBody>
        </p:sp>
      </p:grpSp>
      <p:cxnSp>
        <p:nvCxnSpPr>
          <p:cNvPr id="3" name="直線矢印コネクタ 2"/>
          <p:cNvCxnSpPr/>
          <p:nvPr/>
        </p:nvCxnSpPr>
        <p:spPr>
          <a:xfrm>
            <a:off x="2124075" y="4433888"/>
            <a:ext cx="0" cy="442912"/>
          </a:xfrm>
          <a:prstGeom prst="straightConnector1">
            <a:avLst/>
          </a:prstGeom>
          <a:ln w="381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219200" y="5877272"/>
            <a:ext cx="2044149" cy="369332"/>
          </a:xfrm>
          <a:prstGeom prst="rect">
            <a:avLst/>
          </a:prstGeom>
          <a:noFill/>
        </p:spPr>
        <p:txBody>
          <a:bodyPr wrap="none" rtlCol="0">
            <a:spAutoFit/>
          </a:bodyPr>
          <a:lstStyle/>
          <a:p>
            <a:r>
              <a:rPr kumimoji="1" lang="en-US" altLang="ja-JP" dirty="0"/>
              <a:t>The</a:t>
            </a:r>
            <a:r>
              <a:rPr kumimoji="1" lang="ja-JP" altLang="en-US" dirty="0"/>
              <a:t> </a:t>
            </a:r>
            <a:r>
              <a:rPr kumimoji="1" lang="en-US" altLang="ja-JP" dirty="0"/>
              <a:t>first</a:t>
            </a:r>
            <a:r>
              <a:rPr kumimoji="1" lang="ja-JP" altLang="en-US" dirty="0"/>
              <a:t> </a:t>
            </a:r>
            <a:r>
              <a:rPr kumimoji="1" lang="en-US" altLang="ja-JP" dirty="0"/>
              <a:t>PU</a:t>
            </a:r>
            <a:r>
              <a:rPr kumimoji="1" lang="ja-JP" altLang="en-US" dirty="0"/>
              <a:t> </a:t>
            </a:r>
            <a:r>
              <a:rPr kumimoji="1" lang="en-US" altLang="ja-JP" dirty="0"/>
              <a:t>reads</a:t>
            </a:r>
            <a:endParaRPr kumimoji="1" lang="ja-JP" altLang="en-US" dirty="0"/>
          </a:p>
        </p:txBody>
      </p:sp>
      <p:pic>
        <p:nvPicPr>
          <p:cNvPr id="4" name="オーディオ 3">
            <a:hlinkClick r:id="" action="ppaction://media"/>
            <a:extLst>
              <a:ext uri="{FF2B5EF4-FFF2-40B4-BE49-F238E27FC236}">
                <a16:creationId xmlns:a16="http://schemas.microsoft.com/office/drawing/2014/main" id="{F6DC8229-632A-4814-8C73-CD736094B2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04"/>
    </mc:Choice>
    <mc:Fallback>
      <p:transition spd="slow" advTm="6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39" x="9053513" y="4349750"/>
          <p14:tracePt t="768" x="8870950" y="4386263"/>
          <p14:tracePt t="784" x="8807450" y="4386263"/>
          <p14:tracePt t="822" x="8688388" y="4405313"/>
          <p14:tracePt t="836" x="8669338" y="4413250"/>
          <p14:tracePt t="867" x="8569325" y="4459288"/>
          <p14:tracePt t="882" x="8542338" y="4459288"/>
          <p14:tracePt t="903" x="8488363" y="4486275"/>
          <p14:tracePt t="919" x="8478838" y="4486275"/>
          <p14:tracePt t="1196" x="8459788" y="4505325"/>
          <p14:tracePt t="1237" x="8451850" y="4505325"/>
          <p14:tracePt t="1549" x="8451850" y="4514850"/>
          <p14:tracePt t="1586" x="8496300" y="4522788"/>
          <p14:tracePt t="2139" x="8542338" y="4541838"/>
          <p14:tracePt t="2156" x="8569325" y="4541838"/>
          <p14:tracePt t="2174" x="8605838" y="4541838"/>
          <p14:tracePt t="13192" x="8615363" y="4532313"/>
          <p14:tracePt t="13219" x="8551863" y="4322763"/>
          <p14:tracePt t="13234" x="8469313" y="4176713"/>
          <p14:tracePt t="13249" x="8396288" y="4013200"/>
          <p14:tracePt t="13267" x="8313738" y="3875088"/>
          <p14:tracePt t="13284" x="8269288" y="3784600"/>
          <p14:tracePt t="13303" x="8250238" y="3657600"/>
          <p14:tracePt t="13317" x="8250238" y="3611563"/>
          <p14:tracePt t="13318" x="8250238" y="3556000"/>
          <p14:tracePt t="13335" x="8250238" y="3455988"/>
          <p14:tracePt t="13352" x="8250238" y="3338513"/>
          <p14:tracePt t="13369" x="8250238" y="3200400"/>
          <p14:tracePt t="13384" x="8250238" y="3073400"/>
          <p14:tracePt t="13402" x="8259763" y="2990850"/>
          <p14:tracePt t="13418" x="8259763" y="2963863"/>
          <p14:tracePt t="13432" x="8259763" y="2936875"/>
          <p14:tracePt t="13450" x="8259763" y="2917825"/>
          <p14:tracePt t="13466" x="8250238" y="2817813"/>
          <p14:tracePt t="13483" x="8204200" y="2644775"/>
          <p14:tracePt t="13501" x="8177213" y="2508250"/>
          <p14:tracePt t="13503" x="8169275" y="2435225"/>
          <p14:tracePt t="13533" x="8150225" y="2233613"/>
          <p14:tracePt t="13550" x="8113713" y="2116138"/>
          <p14:tracePt t="13582" x="8096250" y="2006600"/>
          <p14:tracePt t="13598" x="8040688" y="1924050"/>
          <p14:tracePt t="13616" x="8004175" y="1851025"/>
          <p14:tracePt t="13634" x="7958138" y="1760538"/>
          <p14:tracePt t="13650" x="7921625" y="1714500"/>
          <p14:tracePt t="13668" x="7904163" y="1687513"/>
          <p14:tracePt t="13683" x="7904163" y="1668463"/>
          <p14:tracePt t="13709" x="7885113" y="1614488"/>
          <p14:tracePt t="13727" x="7813675" y="1485900"/>
          <p14:tracePt t="13741" x="7804150" y="1468438"/>
          <p14:tracePt t="13742" x="7777163" y="1441450"/>
          <p14:tracePt t="13765" x="7740650" y="1376363"/>
          <p14:tracePt t="13782" x="7731125" y="1339850"/>
          <p14:tracePt t="13798" x="7731125" y="1322388"/>
          <p14:tracePt t="13820" x="7731125" y="1295400"/>
          <p14:tracePt t="13838" x="7731125" y="1285875"/>
          <p14:tracePt t="13854" x="7731125" y="1268413"/>
          <p14:tracePt t="13872" x="7731125" y="1249363"/>
          <p14:tracePt t="13888" x="7731125" y="1222375"/>
          <p14:tracePt t="13907" x="7758113" y="1185863"/>
          <p14:tracePt t="13922" x="7821613" y="1130300"/>
          <p14:tracePt t="13940" x="7894638" y="1093788"/>
          <p14:tracePt t="13956" x="7950200" y="1049338"/>
          <p14:tracePt t="13958" x="7967663" y="1039813"/>
          <p14:tracePt t="13977" x="7994650" y="1030288"/>
          <p14:tracePt t="14011" x="8004175" y="1020763"/>
          <p14:tracePt t="14834" x="8040688" y="1012825"/>
          <p14:tracePt t="14849" x="8050213" y="1012825"/>
          <p14:tracePt t="14865" x="8050213" y="1049338"/>
          <p14:tracePt t="14880" x="8031163" y="1066800"/>
          <p14:tracePt t="15490" x="8031163" y="1076325"/>
          <p14:tracePt t="15522" x="8031163" y="1085850"/>
          <p14:tracePt t="15538" x="8040688" y="1093788"/>
          <p14:tracePt t="15571" x="8050213" y="1093788"/>
          <p14:tracePt t="16474" x="8050213" y="1122363"/>
          <p14:tracePt t="16489" x="7967663" y="1185863"/>
          <p14:tracePt t="16506" x="7877175" y="1258888"/>
          <p14:tracePt t="16526" x="7840663" y="1268413"/>
          <p14:tracePt t="16541" x="7813675" y="1285875"/>
          <p14:tracePt t="16542" x="7794625" y="1295400"/>
          <p14:tracePt t="16561" x="7740650" y="1339850"/>
          <p14:tracePt t="16578" x="7704138" y="1368425"/>
          <p14:tracePt t="16602" x="7648575" y="1412875"/>
          <p14:tracePt t="16622" x="7585075" y="1477963"/>
          <p14:tracePt t="16637" x="7585075" y="1485900"/>
          <p14:tracePt t="16638" x="7567613" y="1514475"/>
          <p14:tracePt t="16657" x="7548563" y="1531938"/>
          <p14:tracePt t="16678" x="7539038" y="1558925"/>
          <p14:tracePt t="16709" x="7521575" y="1568450"/>
          <p14:tracePt t="17211" x="7512050" y="1568450"/>
          <p14:tracePt t="17227" x="7494588" y="1568450"/>
          <p14:tracePt t="17390" x="7485063" y="1568450"/>
          <p14:tracePt t="17424" x="7475538" y="1568450"/>
          <p14:tracePt t="17441" x="7466013" y="1568450"/>
          <p14:tracePt t="17469" x="7429500" y="1558925"/>
          <p14:tracePt t="17482" x="7392988" y="1550988"/>
          <p14:tracePt t="17499" x="7385050" y="1550988"/>
          <p14:tracePt t="17515" x="7356475" y="1531938"/>
          <p14:tracePt t="17531" x="7348538" y="1522413"/>
          <p14:tracePt t="17964" x="7312025" y="1514475"/>
          <p14:tracePt t="17979" x="7292975" y="1485900"/>
          <p14:tracePt t="18002" x="7283450" y="1449388"/>
          <p14:tracePt t="18957" x="7275513" y="1449388"/>
          <p14:tracePt t="18958" x="7256463" y="1449388"/>
          <p14:tracePt t="18971" x="7248525" y="1441450"/>
          <p14:tracePt t="18989" x="7229475" y="1441450"/>
          <p14:tracePt t="19279" x="7156450" y="1441450"/>
          <p14:tracePt t="19295" x="7138988" y="1441450"/>
          <p14:tracePt t="19496" x="7119938" y="1441450"/>
          <p14:tracePt t="19512" x="7073900" y="1441450"/>
          <p14:tracePt t="19530" x="7065963" y="1441450"/>
          <p14:tracePt t="20613" x="7056438" y="1441450"/>
          <p14:tracePt t="20646" x="6937375" y="1441450"/>
          <p14:tracePt t="20662" x="6746875" y="1468438"/>
          <p14:tracePt t="20681" x="6581775" y="1477963"/>
          <p14:tracePt t="20697" x="6445250" y="1504950"/>
          <p14:tracePt t="20715" x="6345238" y="1514475"/>
          <p14:tracePt t="20731" x="6318250" y="1522413"/>
          <p14:tracePt t="23220" x="6308725" y="1322388"/>
          <p14:tracePt t="23235" x="6308725" y="1195388"/>
          <p14:tracePt t="23252" x="6272213" y="1093788"/>
          <p14:tracePt t="23265" x="6226175" y="1003300"/>
          <p14:tracePt t="23285" x="6199188" y="920750"/>
          <p14:tracePt t="23322" x="6108700" y="811213"/>
          <p14:tracePt t="23335" x="6080125" y="803275"/>
          <p14:tracePt t="23351" x="6072188" y="803275"/>
          <p14:tracePt t="23367" x="6043613" y="793750"/>
          <p14:tracePt t="23565" x="6043613" y="784225"/>
          <p14:tracePt t="23580" x="6099175" y="693738"/>
          <p14:tracePt t="27663" x="6445250" y="747713"/>
          <p14:tracePt t="27678" x="6508750" y="1049338"/>
          <p14:tracePt t="27696" x="6508750" y="1303338"/>
          <p14:tracePt t="27712" x="6508750" y="1431925"/>
          <p14:tracePt t="27730" x="6500813" y="1485900"/>
          <p14:tracePt t="27746" x="6500813" y="1495425"/>
          <p14:tracePt t="27849" x="6500813" y="1431925"/>
          <p14:tracePt t="27863" x="6500813" y="1412875"/>
          <p14:tracePt t="27881" x="6472238" y="1349375"/>
          <p14:tracePt t="27898" x="6472238" y="1312863"/>
          <p14:tracePt t="27914" x="6464300" y="1295400"/>
          <p14:tracePt t="27932" x="6464300" y="1258888"/>
          <p14:tracePt t="27949" x="6464300" y="1239838"/>
          <p14:tracePt t="27967" x="6464300" y="1176338"/>
          <p14:tracePt t="27982" x="6464300" y="1158875"/>
          <p14:tracePt t="28003" x="6464300" y="1130300"/>
          <p14:tracePt t="28103" x="6464300" y="1122363"/>
          <p14:tracePt t="28555" x="6472238" y="1122363"/>
          <p14:tracePt t="28570" x="6864350" y="1122363"/>
          <p14:tracePt t="28589" x="7348538" y="1122363"/>
          <p14:tracePt t="28605" x="7840663" y="1122363"/>
          <p14:tracePt t="28623" x="8359775" y="1122363"/>
          <p14:tracePt t="28636" x="8432800" y="1122363"/>
          <p14:tracePt t="28657" x="8469313" y="1122363"/>
          <p14:tracePt t="28926" x="8469313" y="1112838"/>
          <p14:tracePt t="29008" x="8459788" y="1139825"/>
          <p14:tracePt t="29023" x="8296275" y="1295400"/>
          <p14:tracePt t="29043" x="8077200" y="1422400"/>
          <p14:tracePt t="29060" x="7885113" y="1504950"/>
          <p14:tracePt t="29076" x="7667625" y="1604963"/>
          <p14:tracePt t="29094" x="7567613" y="1631950"/>
          <p14:tracePt t="29110" x="7558088" y="1641475"/>
          <p14:tracePt t="29223" x="7548563" y="1641475"/>
          <p14:tracePt t="29250" x="7475538" y="1641475"/>
          <p14:tracePt t="29271" x="7302500" y="1587500"/>
          <p14:tracePt t="29288" x="7248525" y="1587500"/>
          <p14:tracePt t="29303" x="7212013" y="1577975"/>
          <p14:tracePt t="29386" x="7175500" y="1577975"/>
          <p14:tracePt t="29399" x="7102475" y="1550988"/>
          <p14:tracePt t="29414" x="6973888" y="1522413"/>
          <p14:tracePt t="29435" x="6819900" y="1485900"/>
          <p14:tracePt t="29450" x="6746875" y="1485900"/>
          <p14:tracePt t="29466" x="6700838" y="1485900"/>
          <p14:tracePt t="29985" x="6791325" y="1485900"/>
          <p14:tracePt t="30000" x="7219950" y="1485900"/>
          <p14:tracePt t="30016" x="7777163" y="1485900"/>
          <p14:tracePt t="30033" x="8259763" y="1485900"/>
          <p14:tracePt t="30065" x="8807450" y="1485900"/>
          <p14:tracePt t="30350" x="8788400" y="1495425"/>
          <p14:tracePt t="30367" x="8523288" y="1568450"/>
          <p14:tracePt t="30382" x="8204200" y="1660525"/>
          <p14:tracePt t="30401" x="7931150" y="1731963"/>
          <p14:tracePt t="30417" x="7740650" y="1768475"/>
          <p14:tracePt t="30434" x="7694613" y="1778000"/>
          <p14:tracePt t="30450" x="7685088" y="1778000"/>
          <p14:tracePt t="30763" x="7639050" y="1778000"/>
          <p14:tracePt t="30781" x="7539038" y="1778000"/>
          <p14:tracePt t="30796" x="7402513" y="1778000"/>
          <p14:tracePt t="30817" x="7229475" y="1778000"/>
          <p14:tracePt t="30830" x="7156450" y="1778000"/>
          <p14:tracePt t="30848" x="7119938" y="1778000"/>
          <p14:tracePt t="30864" x="7110413" y="1778000"/>
          <p14:tracePt t="31267" x="7146925" y="1778000"/>
          <p14:tracePt t="31281" x="7356475" y="1778000"/>
          <p14:tracePt t="31296" x="7631113" y="1778000"/>
          <p14:tracePt t="31313" x="7904163" y="1778000"/>
          <p14:tracePt t="31331" x="8104188" y="1778000"/>
          <p14:tracePt t="31366" x="8240713" y="1778000"/>
          <p14:tracePt t="31450" x="8269288" y="1778000"/>
          <p14:tracePt t="31688" x="8031163" y="1924050"/>
          <p14:tracePt t="31703" x="7858125" y="1997075"/>
          <p14:tracePt t="31721" x="7731125" y="2033588"/>
          <p14:tracePt t="31736" x="7685088" y="2052638"/>
          <p14:tracePt t="31755" x="7675563" y="2052638"/>
          <p14:tracePt t="31806" x="7639050" y="2089150"/>
          <p14:tracePt t="31825" x="7521575" y="2097088"/>
          <p14:tracePt t="31843" x="7385050" y="2106613"/>
          <p14:tracePt t="31860" x="7219950" y="2106613"/>
          <p14:tracePt t="31878" x="7102475" y="2106613"/>
          <p14:tracePt t="31895" x="7065963" y="2106613"/>
          <p14:tracePt t="31998" x="7056438" y="2106613"/>
          <p14:tracePt t="32090" x="7056438" y="2116138"/>
          <p14:tracePt t="32104" x="7037388" y="2125663"/>
          <p14:tracePt t="32121" x="6973888" y="2143125"/>
          <p14:tracePt t="32136" x="6910388" y="2179638"/>
          <p14:tracePt t="32151" x="6856413" y="2189163"/>
          <p14:tracePt t="32167" x="6791325" y="2206625"/>
          <p14:tracePt t="32181" x="6783388" y="2206625"/>
          <p14:tracePt t="32197" x="6773863" y="2206625"/>
          <p14:tracePt t="32198" x="6773863" y="2216150"/>
          <p14:tracePt t="35874" x="6737350" y="2216150"/>
          <p14:tracePt t="35888" x="6727825" y="2216150"/>
          <p14:tracePt t="35905" x="6727825" y="2170113"/>
          <p14:tracePt t="35920" x="6727825" y="2152650"/>
          <p14:tracePt t="35938" x="6727825" y="2143125"/>
          <p14:tracePt t="35998" x="6727825" y="2133600"/>
          <p14:tracePt t="36013" x="6718300" y="2125663"/>
          <p14:tracePt t="36030" x="6691313" y="2097088"/>
          <p14:tracePt t="36469" x="6673850" y="2070100"/>
          <p14:tracePt t="36483" x="6673850" y="1960563"/>
          <p14:tracePt t="36499" x="6673850" y="1933575"/>
          <p14:tracePt t="36519" x="6673850" y="1897063"/>
          <p14:tracePt t="37666" x="6618288" y="1897063"/>
          <p14:tracePt t="37679" x="6172200" y="2006600"/>
          <p14:tracePt t="37697" x="5680075" y="2097088"/>
          <p14:tracePt t="37713" x="5305425" y="2170113"/>
          <p14:tracePt t="37731" x="4922838" y="2233613"/>
          <p14:tracePt t="37748" x="4630738" y="2233613"/>
          <p14:tracePt t="37762" x="4549775" y="2233613"/>
          <p14:tracePt t="37780" x="4540250" y="2233613"/>
          <p14:tracePt t="37936" x="4530725" y="2189163"/>
          <p14:tracePt t="37953" x="4503738" y="2179638"/>
          <p14:tracePt t="37970" x="4476750" y="2152650"/>
          <p14:tracePt t="37986" x="4467225" y="2143125"/>
          <p14:tracePt t="38005" x="4457700" y="2133600"/>
          <p14:tracePt t="38106" x="4440238" y="2133600"/>
          <p14:tracePt t="38122" x="4357688" y="2133600"/>
          <p14:tracePt t="38139" x="4284663" y="2133600"/>
          <p14:tracePt t="38153" x="4202113" y="2133600"/>
          <p14:tracePt t="38171" x="4138613" y="2133600"/>
          <p14:tracePt t="38189" x="4102100" y="2133600"/>
          <p14:tracePt t="38579" x="4057650" y="2133600"/>
          <p14:tracePt t="38595" x="4011613" y="2160588"/>
          <p14:tracePt t="38614" x="3938588" y="2160588"/>
          <p14:tracePt t="38629" x="3919538" y="2160588"/>
          <p14:tracePt t="39067" x="3919538" y="2170113"/>
          <p14:tracePt t="39097" x="3856038" y="2233613"/>
          <p14:tracePt t="39113" x="3729038" y="2316163"/>
          <p14:tracePt t="39136" x="3629025" y="2389188"/>
          <p14:tracePt t="39149" x="3619500" y="2398713"/>
          <p14:tracePt t="39165" x="3609975" y="2408238"/>
          <p14:tracePt t="39166" x="3592513" y="2425700"/>
          <p14:tracePt t="39197" x="3573463" y="2462213"/>
          <p14:tracePt t="39214" x="3490913" y="2535238"/>
          <p14:tracePt t="39230" x="3382963" y="2581275"/>
          <p14:tracePt t="39247" x="3273425" y="2662238"/>
          <p14:tracePt t="39264" x="3144838" y="2717800"/>
          <p14:tracePt t="39279" x="3044825" y="2771775"/>
          <p14:tracePt t="39295" x="2935288" y="2808288"/>
          <p14:tracePt t="39312" x="2881313" y="2844800"/>
          <p14:tracePt t="39333" x="2781300" y="2917825"/>
          <p14:tracePt t="39334" x="2752725" y="2946400"/>
          <p14:tracePt t="39362" x="2708275" y="3000375"/>
          <p14:tracePt t="39382" x="2679700" y="3046413"/>
          <p14:tracePt t="39427" x="2671763" y="3054350"/>
          <p14:tracePt t="39446" x="2662238" y="3082925"/>
          <p14:tracePt t="39466" x="2643188" y="3146425"/>
          <p14:tracePt t="39482" x="2625725" y="3209925"/>
          <p14:tracePt t="39499" x="2625725" y="3255963"/>
          <p14:tracePt t="39517" x="2625725" y="3309938"/>
          <p14:tracePt t="39518" x="2625725" y="3338513"/>
          <p14:tracePt t="39531" x="2625725" y="3346450"/>
          <p14:tracePt t="39548" x="2625725" y="3392488"/>
          <p14:tracePt t="39550" x="2625725" y="3411538"/>
          <p14:tracePt t="39581" x="2589213" y="3482975"/>
          <p14:tracePt t="39614" x="2562225" y="3611563"/>
          <p14:tracePt t="39635" x="2543175" y="3694113"/>
          <p14:tracePt t="39649" x="2525713" y="3748088"/>
          <p14:tracePt t="39665" x="2516188" y="3811588"/>
          <p14:tracePt t="39680" x="2506663" y="3875088"/>
          <p14:tracePt t="39696" x="2506663" y="3930650"/>
          <p14:tracePt t="39714" x="2489200" y="3948113"/>
          <p14:tracePt t="39735" x="2489200" y="3967163"/>
          <p14:tracePt t="39750" x="2479675" y="3976688"/>
          <p14:tracePt t="39786" x="2470150" y="3994150"/>
          <p14:tracePt t="39813" x="2443163" y="4013200"/>
          <p14:tracePt t="39834" x="2416175" y="4040188"/>
          <p14:tracePt t="39849" x="2389188" y="4067175"/>
          <p14:tracePt t="39869" x="2370138" y="4076700"/>
          <p14:tracePt t="39898" x="2360613" y="4086225"/>
          <p14:tracePt t="40061" x="2352675" y="4086225"/>
          <p14:tracePt t="40076" x="2352675" y="4094163"/>
          <p14:tracePt t="40094" x="2352675" y="4103688"/>
          <p14:tracePt t="40197" x="2360613" y="4122738"/>
          <p14:tracePt t="40214" x="2360613" y="4186238"/>
          <p14:tracePt t="40236" x="2352675" y="4232275"/>
          <p14:tracePt t="40249" x="2343150" y="4249738"/>
          <p14:tracePt t="40266" x="2316163" y="4295775"/>
          <p14:tracePt t="40282" x="2306638" y="4303713"/>
          <p14:tracePt t="40299" x="2279650" y="4340225"/>
          <p14:tracePt t="40315" x="2260600" y="4359275"/>
          <p14:tracePt t="40347" x="2187575" y="4413250"/>
          <p14:tracePt t="40364" x="2160588" y="4441825"/>
          <p14:tracePt t="40396" x="2133600" y="4478338"/>
          <p14:tracePt t="40429" x="2124075" y="4478338"/>
          <p14:tracePt t="40505" x="2114550" y="4486275"/>
          <p14:tracePt t="40520" x="2097088" y="4505325"/>
          <p14:tracePt t="40538" x="2087563" y="4505325"/>
          <p14:tracePt t="42335" x="2078038" y="4514850"/>
          <p14:tracePt t="42381" x="2106613" y="4660900"/>
          <p14:tracePt t="42395" x="2124075" y="4687888"/>
          <p14:tracePt t="42410" x="2151063" y="4778375"/>
          <p14:tracePt t="42428" x="2160588" y="4851400"/>
          <p14:tracePt t="42443" x="2179638" y="4979988"/>
          <p14:tracePt t="42460" x="2179638" y="5033963"/>
          <p14:tracePt t="42476" x="2179638" y="5106988"/>
          <p14:tracePt t="42493" x="2179638" y="5153025"/>
          <p14:tracePt t="42508" x="2179638" y="5170488"/>
          <p14:tracePt t="42526" x="2179638" y="5207000"/>
          <p14:tracePt t="42541" x="2179638" y="5216525"/>
          <p14:tracePt t="42558" x="2179638" y="5289550"/>
          <p14:tracePt t="42574" x="2179638" y="5307013"/>
          <p14:tracePt t="42591" x="2179638" y="5316538"/>
          <p14:tracePt t="43173" x="2197100" y="5326063"/>
          <p14:tracePt t="43174" x="2224088" y="5326063"/>
          <p14:tracePt t="43190" x="2352675" y="5216525"/>
          <p14:tracePt t="43208" x="2498725" y="5106988"/>
          <p14:tracePt t="43223" x="2662238" y="4979988"/>
          <p14:tracePt t="43242" x="2808288" y="4878388"/>
          <p14:tracePt t="43258" x="2962275" y="4732338"/>
          <p14:tracePt t="43278" x="3208338" y="4587875"/>
          <p14:tracePt t="43293" x="3273425" y="4522788"/>
          <p14:tracePt t="43294" x="3300413" y="4486275"/>
          <p14:tracePt t="43313" x="3419475" y="4368800"/>
          <p14:tracePt t="43329" x="3527425" y="4286250"/>
          <p14:tracePt t="43347" x="3629025" y="4149725"/>
          <p14:tracePt t="43366" x="3911600" y="3811588"/>
          <p14:tracePt t="43383" x="4138613" y="3565525"/>
          <p14:tracePt t="43399" x="4321175" y="3382963"/>
          <p14:tracePt t="43414" x="4513263" y="3236913"/>
          <p14:tracePt t="43432" x="4594225" y="3136900"/>
          <p14:tracePt t="43448" x="4659313" y="3073400"/>
          <p14:tracePt t="43466" x="4695825" y="3036888"/>
          <p14:tracePt t="43482" x="4740275" y="2973388"/>
          <p14:tracePt t="43496" x="4759325" y="2927350"/>
          <p14:tracePt t="43513" x="4767263" y="2881313"/>
          <p14:tracePt t="43530" x="4795838" y="2844800"/>
          <p14:tracePt t="43545" x="4832350" y="2771775"/>
          <p14:tracePt t="43563" x="4849813" y="2727325"/>
          <p14:tracePt t="43580" x="4876800" y="2681288"/>
          <p14:tracePt t="43601" x="4905375" y="2571750"/>
          <p14:tracePt t="43620" x="4913313" y="2452688"/>
          <p14:tracePt t="43635" x="4913313" y="2343150"/>
          <p14:tracePt t="43653" x="4913313" y="2298700"/>
          <p14:tracePt t="43654" x="4913313" y="2262188"/>
          <p14:tracePt t="43669" x="4913313" y="2252663"/>
          <p14:tracePt t="43714" x="4905375" y="2243138"/>
          <p14:tracePt t="43728" x="4895850" y="2233613"/>
          <p14:tracePt t="43790" x="4895850" y="2225675"/>
          <p14:tracePt t="43806" x="4803775" y="2225675"/>
          <p14:tracePt t="43825" x="4649788" y="2225675"/>
          <p14:tracePt t="43842" x="4448175" y="2225675"/>
          <p14:tracePt t="43860" x="4230688" y="2225675"/>
          <p14:tracePt t="43877" x="4094163" y="2225675"/>
          <p14:tracePt t="43896" x="4029075" y="2243138"/>
          <p14:tracePt t="43912" x="3975100" y="2262188"/>
          <p14:tracePt t="44293" x="3965575" y="2262188"/>
          <p14:tracePt t="44355" x="3965575" y="2252663"/>
          <p14:tracePt t="44372" x="3948113" y="2189163"/>
          <p14:tracePt t="44389" x="3938588" y="2160588"/>
          <p14:tracePt t="44409" x="3938588" y="2125663"/>
          <p14:tracePt t="44429" x="3938588" y="2106613"/>
          <p14:tracePt t="44449" x="3938588" y="2060575"/>
          <p14:tracePt t="44471" x="3938588" y="2033588"/>
          <p14:tracePt t="44492" x="3938588" y="2024063"/>
          <p14:tracePt t="44509" x="3948113" y="1997075"/>
          <p14:tracePt t="44510" x="3956050" y="1979613"/>
          <p14:tracePt t="44525" x="3965575" y="1960563"/>
          <p14:tracePt t="44545" x="4011613" y="1897063"/>
          <p14:tracePt t="44559" x="4048125" y="1870075"/>
          <p14:tracePt t="44591" x="4075113" y="1851025"/>
          <p14:tracePt t="44607" x="4084638" y="1851025"/>
          <p14:tracePt t="44626" x="4111625" y="1851025"/>
          <p14:tracePt t="44641" x="4165600" y="1851025"/>
          <p14:tracePt t="44657" x="4221163" y="1851025"/>
          <p14:tracePt t="44675" x="4284663" y="1851025"/>
          <p14:tracePt t="44693" x="4321175" y="1860550"/>
          <p14:tracePt t="44709" x="4321175" y="1870075"/>
          <p14:tracePt t="44730" x="4321175" y="1897063"/>
          <p14:tracePt t="44744" x="4321175" y="1914525"/>
          <p14:tracePt t="44762" x="4294188" y="1960563"/>
          <p14:tracePt t="44778" x="4267200" y="2024063"/>
          <p14:tracePt t="44796" x="4257675" y="2070100"/>
          <p14:tracePt t="44811" x="4238625" y="2097088"/>
          <p14:tracePt t="44833" x="4211638" y="2106613"/>
          <p14:tracePt t="44862" x="4129088" y="2170113"/>
          <p14:tracePt t="44880" x="4102100" y="2189163"/>
          <p14:tracePt t="44899" x="4075113" y="2197100"/>
          <p14:tracePt t="44913" x="4048125" y="2206625"/>
          <p14:tracePt t="45030" x="4038600" y="2160588"/>
          <p14:tracePt t="45063" x="4038600" y="2152650"/>
          <p14:tracePt t="45095" x="4038600" y="2143125"/>
          <p14:tracePt t="45129" x="4038600" y="2133600"/>
          <p14:tracePt t="45144" x="4038600" y="2125663"/>
          <p14:tracePt t="45162" x="4038600" y="2116138"/>
          <p14:tracePt t="45178" x="4038600" y="2106613"/>
          <p14:tracePt t="45250" x="4038600" y="2097088"/>
          <p14:tracePt t="45265" x="4038600" y="2079625"/>
          <p14:tracePt t="46058" x="4038600" y="2043113"/>
          <p14:tracePt t="46074" x="4057650" y="2033588"/>
          <p14:tracePt t="46092" x="4057650" y="2024063"/>
          <p14:tracePt t="46122" x="4057650" y="2016125"/>
          <p14:tracePt t="46243" x="4057650" y="1997075"/>
          <p14:tracePt t="46333" x="4057650" y="1987550"/>
          <p14:tracePt t="46346" x="4048125" y="1987550"/>
          <p14:tracePt t="46362" x="4029075" y="1987550"/>
          <p14:tracePt t="46378" x="4021138" y="1987550"/>
          <p14:tracePt t="46395" x="4011613" y="1987550"/>
          <p14:tracePt t="46988" x="3992563" y="2006600"/>
          <p14:tracePt t="47002" x="3919538" y="2060575"/>
          <p14:tracePt t="47020" x="3819525" y="2133600"/>
          <p14:tracePt t="47038" x="3646488" y="2243138"/>
          <p14:tracePt t="47052" x="3600450" y="2279650"/>
          <p14:tracePt t="47066" x="3455988" y="2371725"/>
          <p14:tracePt t="47086" x="3236913" y="2535238"/>
          <p14:tracePt t="47102" x="3071813" y="2671763"/>
          <p14:tracePt t="47120" x="2954338" y="2771775"/>
          <p14:tracePt t="47138" x="2789238" y="2900363"/>
          <p14:tracePt t="47154" x="2643188" y="3036888"/>
          <p14:tracePt t="47169" x="2489200" y="3155950"/>
          <p14:tracePt t="47187" x="2379663" y="3228975"/>
          <p14:tracePt t="47202" x="2233613" y="3338513"/>
          <p14:tracePt t="47220" x="2151063" y="3392488"/>
          <p14:tracePt t="47235" x="2078038" y="3446463"/>
          <p14:tracePt t="47253" x="2051050" y="3465513"/>
          <p14:tracePt t="47268" x="2033588" y="3482975"/>
          <p14:tracePt t="47270" x="2024063" y="3502025"/>
          <p14:tracePt t="47287" x="2005013" y="3511550"/>
          <p14:tracePt t="47304" x="1960563" y="3556000"/>
          <p14:tracePt t="47318" x="1895475" y="3602038"/>
          <p14:tracePt t="47336" x="1887538" y="3621088"/>
          <p14:tracePt t="47351" x="1868488" y="3629025"/>
          <p14:tracePt t="47366" x="1860550" y="3638550"/>
          <p14:tracePt t="47675" x="1860550" y="3629025"/>
          <p14:tracePt t="47705" x="1895475" y="3584575"/>
          <p14:tracePt t="47722" x="1905000" y="3565525"/>
          <p14:tracePt t="47739" x="1931988" y="3556000"/>
          <p14:tracePt t="47756" x="1941513" y="3548063"/>
          <p14:tracePt t="47806" x="1951038" y="3548063"/>
          <p14:tracePt t="47841" x="1968500" y="3548063"/>
          <p14:tracePt t="47857" x="1978025" y="3548063"/>
          <p14:tracePt t="47879" x="2033588" y="3548063"/>
          <p14:tracePt t="47910" x="2224088" y="3548063"/>
          <p14:tracePt t="47926" x="2279650" y="3548063"/>
          <p14:tracePt t="47944" x="2333625" y="3548063"/>
          <p14:tracePt t="48089" x="2352675" y="3556000"/>
          <p14:tracePt t="48104" x="2360613" y="3565525"/>
          <p14:tracePt t="48162" x="2370138" y="3565525"/>
          <p14:tracePt t="48209" x="2379663" y="3575050"/>
          <p14:tracePt t="48284" x="2397125" y="3575050"/>
          <p14:tracePt t="48329" x="2452688" y="3611563"/>
          <p14:tracePt t="48344" x="2498725" y="3657600"/>
          <p14:tracePt t="48362" x="2525713" y="3665538"/>
          <p14:tracePt t="48394" x="2562225" y="3721100"/>
          <p14:tracePt t="48409" x="2562225" y="3730625"/>
          <p14:tracePt t="48429" x="2562225" y="3767138"/>
          <p14:tracePt t="48443" x="2562225" y="3811588"/>
          <p14:tracePt t="48462" x="2562225" y="3867150"/>
          <p14:tracePt t="48477" x="2562225" y="3884613"/>
          <p14:tracePt t="48495" x="2562225" y="3957638"/>
          <p14:tracePt t="48511" x="2562225" y="4003675"/>
          <p14:tracePt t="48531" x="2562225" y="4040188"/>
          <p14:tracePt t="48560" x="2562225" y="4086225"/>
          <p14:tracePt t="48576" x="2552700" y="4103688"/>
          <p14:tracePt t="48592" x="2543175" y="4140200"/>
          <p14:tracePt t="48609" x="2525713" y="4149725"/>
          <p14:tracePt t="48630" x="2489200" y="4186238"/>
          <p14:tracePt t="48644" x="2462213" y="4203700"/>
          <p14:tracePt t="48662" x="2425700" y="4240213"/>
          <p14:tracePt t="48676" x="2416175" y="4249738"/>
          <p14:tracePt t="48694" x="2379663" y="4249738"/>
          <p14:tracePt t="48709" x="2370138" y="4249738"/>
          <p14:tracePt t="48823" x="2360613" y="4249738"/>
          <p14:tracePt t="48838" x="2352675" y="4249738"/>
          <p14:tracePt t="48854" x="2343150" y="4249738"/>
          <p14:tracePt t="48868" x="2316163" y="4222750"/>
          <p14:tracePt t="48896" x="2206625" y="4067175"/>
          <p14:tracePt t="48914" x="2170113" y="3994150"/>
          <p14:tracePt t="48928" x="2170113" y="3976688"/>
          <p14:tracePt t="48945" x="2170113" y="3967163"/>
          <p14:tracePt t="49381" x="2160588" y="3967163"/>
          <p14:tracePt t="49923" x="2151063" y="3940175"/>
          <p14:tracePt t="49939" x="2151063" y="3911600"/>
          <p14:tracePt t="49958" x="2187575" y="3840163"/>
          <p14:tracePt t="49975" x="2214563" y="3830638"/>
          <p14:tracePt t="49992" x="2224088" y="3811588"/>
          <p14:tracePt t="50500" x="2297113" y="3775075"/>
          <p14:tracePt t="50518" x="2516188" y="3730625"/>
          <p14:tracePt t="50536" x="2698750" y="3702050"/>
          <p14:tracePt t="50552" x="2962275" y="3665538"/>
          <p14:tracePt t="50578" x="3254375" y="3648075"/>
          <p14:tracePt t="50595" x="3373438" y="3629025"/>
          <p14:tracePt t="50615" x="3482975" y="3611563"/>
          <p14:tracePt t="50633" x="3490913" y="3611563"/>
          <p14:tracePt t="51334" x="3519488" y="3592513"/>
          <p14:tracePt t="51351" x="3609975" y="3529013"/>
          <p14:tracePt t="51370" x="3719513" y="3482975"/>
          <p14:tracePt t="51388" x="3838575" y="3429000"/>
          <p14:tracePt t="51408" x="4102100" y="3365500"/>
          <p14:tracePt t="51425" x="4340225" y="3292475"/>
          <p14:tracePt t="51444" x="4476750" y="3228975"/>
          <p14:tracePt t="51458" x="4540250" y="3209925"/>
          <p14:tracePt t="51475" x="4576763" y="3163888"/>
          <p14:tracePt t="51494" x="4649788" y="3127375"/>
          <p14:tracePt t="51511" x="4695825" y="3082925"/>
          <p14:tracePt t="51527" x="4730750" y="3054350"/>
          <p14:tracePt t="51549" x="4795838" y="3000375"/>
          <p14:tracePt t="51562" x="4832350" y="2963863"/>
          <p14:tracePt t="51579" x="4886325" y="2909888"/>
          <p14:tracePt t="51595" x="4913313" y="2873375"/>
          <p14:tracePt t="51611" x="4941888" y="2863850"/>
          <p14:tracePt t="51632" x="4968875" y="2836863"/>
          <p14:tracePt t="51647" x="4995863" y="2800350"/>
          <p14:tracePt t="51664" x="5022850" y="2754313"/>
          <p14:tracePt t="51679" x="5078413" y="2698750"/>
          <p14:tracePt t="51697" x="5151438" y="2608263"/>
          <p14:tracePt t="51711" x="5205413" y="2544763"/>
          <p14:tracePt t="51731" x="5268913" y="2462213"/>
          <p14:tracePt t="51746" x="5351463" y="2371725"/>
          <p14:tracePt t="51765" x="5451475" y="2279650"/>
          <p14:tracePt t="51766" x="5497513" y="2225675"/>
          <p14:tracePt t="51782" x="5534025" y="2197100"/>
          <p14:tracePt t="51782" x="5616575" y="2125663"/>
          <p14:tracePt t="51796" x="5634038" y="2106613"/>
          <p14:tracePt t="51812" x="5697538" y="2043113"/>
          <p14:tracePt t="51830" x="5797550" y="1943100"/>
          <p14:tracePt t="51860" x="5853113" y="1860550"/>
          <p14:tracePt t="51876" x="5935663" y="1768475"/>
          <p14:tracePt t="51894" x="6043613" y="1631950"/>
          <p14:tracePt t="51911" x="6080125" y="1522413"/>
          <p14:tracePt t="51933" x="6189663" y="1376363"/>
          <p14:tracePt t="51947" x="6245225" y="1303338"/>
          <p14:tracePt t="51969" x="6299200" y="1203325"/>
          <p14:tracePt t="51985" x="6308725" y="1195388"/>
          <p14:tracePt t="52001" x="6335713" y="1158875"/>
          <p14:tracePt t="52020" x="6335713" y="1149350"/>
          <p14:tracePt t="52048" x="6381750" y="1085850"/>
          <p14:tracePt t="52062" x="6399213" y="1066800"/>
          <p14:tracePt t="52080" x="6427788" y="1012825"/>
          <p14:tracePt t="52098" x="6435725" y="947738"/>
          <p14:tracePt t="52133" x="6454775" y="793750"/>
          <p14:tracePt t="52146" x="6454775" y="730250"/>
          <p14:tracePt t="52161" x="6454775" y="665163"/>
          <p14:tracePt t="57505" x="3746500" y="711200"/>
          <p14:tracePt t="57521" x="3673475" y="903288"/>
          <p14:tracePt t="57539" x="3592513" y="1130300"/>
          <p14:tracePt t="57554" x="3500438" y="1412875"/>
          <p14:tracePt t="57574" x="3463925" y="1731963"/>
          <p14:tracePt t="57590" x="3463925" y="1987550"/>
          <p14:tracePt t="57606" x="3463925" y="2152650"/>
          <p14:tracePt t="57622" x="3482975" y="2225675"/>
          <p14:tracePt t="57640" x="3482975" y="2262188"/>
          <p14:tracePt t="57656" x="3482975" y="2279650"/>
          <p14:tracePt t="57675" x="3482975" y="2306638"/>
          <p14:tracePt t="57695" x="3473450" y="2352675"/>
          <p14:tracePt t="57710" x="3455988" y="2379663"/>
          <p14:tracePt t="57727" x="3436938" y="2435225"/>
          <p14:tracePt t="57744" x="3427413" y="2471738"/>
          <p14:tracePt t="57761" x="3427413" y="2517775"/>
          <p14:tracePt t="57777" x="3427413" y="2562225"/>
          <p14:tracePt t="57794" x="3427413" y="2617788"/>
          <p14:tracePt t="57811" x="3427413" y="2671763"/>
          <p14:tracePt t="57827" x="3427413" y="2717800"/>
          <p14:tracePt t="57846" x="3419475" y="2817813"/>
          <p14:tracePt t="57861" x="3419475" y="2873375"/>
          <p14:tracePt t="57879" x="3419475" y="3036888"/>
          <p14:tracePt t="57897" x="3419475" y="3155950"/>
          <p14:tracePt t="57931" x="3455988" y="3382963"/>
          <p14:tracePt t="57945" x="3490913" y="3502025"/>
          <p14:tracePt t="57962" x="3546475" y="3629025"/>
          <p14:tracePt t="57983" x="3600450" y="3803650"/>
          <p14:tracePt t="58001" x="3619500" y="3894138"/>
          <p14:tracePt t="58034" x="3665538" y="4021138"/>
          <p14:tracePt t="58048" x="3665538" y="4030663"/>
          <p14:tracePt t="58178" x="3692525" y="3957638"/>
          <p14:tracePt t="58193" x="3719513" y="3757613"/>
          <p14:tracePt t="58210" x="3729038" y="3602038"/>
          <p14:tracePt t="58226" x="3729038" y="3519488"/>
          <p14:tracePt t="58244" x="3729038" y="3475038"/>
          <p14:tracePt t="58260" x="3719513" y="3438525"/>
          <p14:tracePt t="58279" x="3683000" y="3392488"/>
          <p14:tracePt t="58294" x="3656013" y="3375025"/>
          <p14:tracePt t="58311" x="3582988" y="3265488"/>
          <p14:tracePt t="58328" x="3500438" y="3192463"/>
          <p14:tracePt t="58346" x="3317875" y="3046413"/>
          <p14:tracePt t="58363" x="3063875" y="2873375"/>
          <p14:tracePt t="58380" x="2679700" y="2744788"/>
          <p14:tracePt t="58395" x="2360613" y="2635250"/>
          <p14:tracePt t="58410" x="2170113" y="2608263"/>
          <p14:tracePt t="58427" x="2160588" y="2598738"/>
          <p14:tracePt t="58484" x="2151063" y="2671763"/>
          <p14:tracePt t="58498" x="2260600" y="2744788"/>
          <p14:tracePt t="58512" x="2479675" y="2771775"/>
          <p14:tracePt t="58530" x="2744788" y="2808288"/>
          <p14:tracePt t="58545" x="3054350" y="2844800"/>
          <p14:tracePt t="58562" x="3419475" y="2900363"/>
          <p14:tracePt t="58580" x="3838575" y="2982913"/>
          <p14:tracePt t="58595" x="4248150" y="3046413"/>
          <p14:tracePt t="58611" x="4521200" y="3073400"/>
          <p14:tracePt t="58629" x="4640263" y="3100388"/>
          <p14:tracePt t="58660" x="4659313" y="3109913"/>
          <p14:tracePt t="58690" x="4667250" y="3192463"/>
          <p14:tracePt t="58705" x="4667250" y="3302000"/>
          <p14:tracePt t="58723" x="4659313" y="3438525"/>
          <p14:tracePt t="58739" x="4640263" y="3556000"/>
          <p14:tracePt t="58757" x="4613275" y="3629025"/>
          <p14:tracePt t="58758" x="4613275" y="3657600"/>
          <p14:tracePt t="58774" x="4603750" y="3684588"/>
          <p14:tracePt t="58876" x="4640263" y="3657600"/>
          <p14:tracePt t="58895" x="4776788" y="3438525"/>
          <p14:tracePt t="58910" x="4832350" y="3236913"/>
          <p14:tracePt t="58928" x="4840288" y="3090863"/>
          <p14:tracePt t="58951" x="4840288" y="2954338"/>
          <p14:tracePt t="58964" x="4832350" y="2917825"/>
          <p14:tracePt t="58979" x="4795838" y="2873375"/>
          <p14:tracePt t="58997" x="4740275" y="2827338"/>
          <p14:tracePt t="59012" x="4667250" y="2781300"/>
          <p14:tracePt t="59031" x="4413250" y="2708275"/>
          <p14:tracePt t="59047" x="4221163" y="2654300"/>
          <p14:tracePt t="59064" x="3911600" y="2589213"/>
          <p14:tracePt t="59079" x="3600450" y="2562225"/>
          <p14:tracePt t="59094" x="3254375" y="2554288"/>
          <p14:tracePt t="59112" x="3017838" y="2517775"/>
          <p14:tracePt t="59128" x="2825750" y="2508250"/>
          <p14:tracePt t="59145" x="2789238" y="2489200"/>
          <p14:tracePt t="59565" x="2798763" y="2489200"/>
          <p14:tracePt t="59595" x="2881313" y="2581275"/>
          <p14:tracePt t="59611" x="2981325" y="2781300"/>
          <p14:tracePt t="59629" x="3154363" y="2936875"/>
          <p14:tracePt t="59651" x="3290888" y="3054350"/>
          <p14:tracePt t="59674" x="3336925" y="3082925"/>
          <p14:tracePt t="59690" x="3346450" y="3090863"/>
          <p14:tracePt t="59725" x="3363913" y="3090863"/>
          <p14:tracePt t="59726" x="3373438" y="3090863"/>
          <p14:tracePt t="59743" x="3409950" y="3100388"/>
          <p14:tracePt t="59875" x="3400425" y="3100388"/>
          <p14:tracePt t="59891" x="3363913" y="3100388"/>
          <p14:tracePt t="59894" x="3336925" y="3090863"/>
          <p14:tracePt t="59911" x="3263900" y="3063875"/>
          <p14:tracePt t="59931" x="3100388" y="3017838"/>
          <p14:tracePt t="59947" x="2917825" y="2973388"/>
          <p14:tracePt t="59964" x="2708275" y="2946400"/>
          <p14:tracePt t="59979" x="2589213" y="2927350"/>
          <p14:tracePt t="59996" x="2552700" y="2917825"/>
          <p14:tracePt t="60011" x="2543175" y="2917825"/>
          <p14:tracePt t="60465" x="2825750" y="2917825"/>
          <p14:tracePt t="60480" x="3236913" y="2917825"/>
          <p14:tracePt t="60497" x="3902075" y="2963863"/>
          <p14:tracePt t="60514" x="4895850" y="3082925"/>
          <p14:tracePt t="60531" x="5962650" y="3182938"/>
          <p14:tracePt t="60548" x="6892925" y="3302000"/>
          <p14:tracePt t="60564" x="7704138" y="3382963"/>
          <p14:tracePt t="60581" x="8096250" y="3465513"/>
          <p14:tracePt t="60583" x="8296275" y="3475038"/>
          <p14:tracePt t="60612" x="8496300" y="3519488"/>
          <p14:tracePt t="60734" x="8305800" y="3519488"/>
          <p14:tracePt t="60751" x="7777163" y="3511550"/>
          <p14:tracePt t="60769" x="6919913" y="3511550"/>
          <p14:tracePt t="60784" x="5761038" y="3482975"/>
          <p14:tracePt t="60802" x="4440238" y="3328988"/>
          <p14:tracePt t="60817" x="3190875" y="3200400"/>
          <p14:tracePt t="60836" x="2452688" y="3136900"/>
          <p14:tracePt t="60865" x="2024063" y="3090863"/>
          <p14:tracePt t="60953" x="2005013" y="3082925"/>
          <p14:tracePt t="60968" x="1987550" y="3082925"/>
          <p14:tracePt t="61002" x="1968500" y="3082925"/>
          <p14:tracePt t="61018" x="1960563" y="3082925"/>
          <p14:tracePt t="61092" x="2070100" y="3082925"/>
          <p14:tracePt t="61107" x="2543175" y="3082925"/>
          <p14:tracePt t="61129" x="3992563" y="3082925"/>
          <p14:tracePt t="61143" x="5041900" y="3063875"/>
          <p14:tracePt t="61161" x="5935663" y="3063875"/>
          <p14:tracePt t="61176" x="6354763" y="3073400"/>
          <p14:tracePt t="61193" x="6518275" y="3073400"/>
          <p14:tracePt t="61208" x="6537325" y="3073400"/>
          <p14:tracePt t="61226" x="6545263" y="3073400"/>
          <p14:tracePt t="61692" x="6554788" y="3073400"/>
          <p14:tracePt t="61708" x="6691313" y="3073400"/>
          <p14:tracePt t="61727" x="7119938" y="3073400"/>
          <p14:tracePt t="61745" x="7639050" y="3073400"/>
          <p14:tracePt t="61761" x="8204200" y="3073400"/>
          <p14:tracePt t="61779" x="8559800" y="3073400"/>
          <p14:tracePt t="61795" x="8742363" y="3046413"/>
          <p14:tracePt t="61816" x="8778875" y="3046413"/>
          <p14:tracePt t="61894" x="8797925" y="3046413"/>
          <p14:tracePt t="61974" x="8815388" y="3046413"/>
          <p14:tracePt t="61990" x="8842375" y="3046413"/>
          <p14:tracePt t="62010" x="8934450" y="304641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ja-JP"/>
              <a:t>Illinois</a:t>
            </a:r>
            <a:r>
              <a:rPr lang="en-US" altLang="ja-JP">
                <a:latin typeface="Arial" panose="020B0604020202020204" pitchFamily="34" charset="0"/>
              </a:rPr>
              <a:t>’</a:t>
            </a:r>
            <a:r>
              <a:rPr lang="en-US" altLang="ja-JP"/>
              <a:t>s Protocol</a:t>
            </a:r>
          </a:p>
        </p:txBody>
      </p:sp>
      <p:sp>
        <p:nvSpPr>
          <p:cNvPr id="3891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1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891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9" name="AutoShape 7"/>
          <p:cNvSpPr>
            <a:spLocks noChangeArrowheads="1"/>
          </p:cNvSpPr>
          <p:nvPr/>
        </p:nvSpPr>
        <p:spPr bwMode="auto">
          <a:xfrm>
            <a:off x="94943" y="2257043"/>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8920" name="Group 8"/>
          <p:cNvGrpSpPr>
            <a:grpSpLocks/>
          </p:cNvGrpSpPr>
          <p:nvPr/>
        </p:nvGrpSpPr>
        <p:grpSpPr bwMode="auto">
          <a:xfrm>
            <a:off x="4876800" y="3048000"/>
            <a:ext cx="762000" cy="2514600"/>
            <a:chOff x="672" y="2208"/>
            <a:chExt cx="480" cy="1584"/>
          </a:xfrm>
        </p:grpSpPr>
        <p:sp>
          <p:nvSpPr>
            <p:cNvPr id="3894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4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en-US" altLang="ja-JP" sz="1800">
                <a:latin typeface="Times New Roman" panose="02020603050405020304" pitchFamily="18" charset="0"/>
              </a:endParaRPr>
            </a:p>
            <a:p>
              <a:pPr algn="ctr">
                <a:spcBef>
                  <a:spcPct val="0"/>
                </a:spcBef>
                <a:buClrTx/>
                <a:buSzTx/>
                <a:buFontTx/>
                <a:buNone/>
              </a:pPr>
              <a:endParaRPr lang="en-US" altLang="ja-JP" sz="1800">
                <a:latin typeface="Times New Roman" panose="02020603050405020304" pitchFamily="18" charset="0"/>
              </a:endParaRPr>
            </a:p>
          </p:txBody>
        </p:sp>
        <p:sp>
          <p:nvSpPr>
            <p:cNvPr id="3894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1" name="Group 13"/>
          <p:cNvGrpSpPr>
            <a:grpSpLocks/>
          </p:cNvGrpSpPr>
          <p:nvPr/>
        </p:nvGrpSpPr>
        <p:grpSpPr bwMode="auto">
          <a:xfrm>
            <a:off x="3429000" y="3048000"/>
            <a:ext cx="762000" cy="2514600"/>
            <a:chOff x="672" y="2208"/>
            <a:chExt cx="480" cy="1584"/>
          </a:xfrm>
        </p:grpSpPr>
        <p:sp>
          <p:nvSpPr>
            <p:cNvPr id="3894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4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2" name="Group 18"/>
          <p:cNvGrpSpPr>
            <a:grpSpLocks/>
          </p:cNvGrpSpPr>
          <p:nvPr/>
        </p:nvGrpSpPr>
        <p:grpSpPr bwMode="auto">
          <a:xfrm>
            <a:off x="6324600" y="3048000"/>
            <a:ext cx="762000" cy="2514600"/>
            <a:chOff x="672" y="2208"/>
            <a:chExt cx="480" cy="1584"/>
          </a:xfrm>
        </p:grpSpPr>
        <p:sp>
          <p:nvSpPr>
            <p:cNvPr id="3893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893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892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8924"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892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8926" name="Group 26"/>
          <p:cNvGrpSpPr>
            <a:grpSpLocks/>
          </p:cNvGrpSpPr>
          <p:nvPr/>
        </p:nvGrpSpPr>
        <p:grpSpPr bwMode="auto">
          <a:xfrm>
            <a:off x="1219200" y="3336925"/>
            <a:ext cx="962025" cy="633413"/>
            <a:chOff x="806" y="2078"/>
            <a:chExt cx="606" cy="399"/>
          </a:xfrm>
        </p:grpSpPr>
        <p:sp>
          <p:nvSpPr>
            <p:cNvPr id="3893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893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4221" name="Line 29"/>
          <p:cNvSpPr>
            <a:spLocks noChangeShapeType="1"/>
          </p:cNvSpPr>
          <p:nvPr/>
        </p:nvSpPr>
        <p:spPr bwMode="auto">
          <a:xfrm>
            <a:off x="3886200" y="2057400"/>
            <a:ext cx="1295400" cy="1828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28" name="Text Box 30"/>
          <p:cNvSpPr txBox="1">
            <a:spLocks noChangeArrowheads="1"/>
          </p:cNvSpPr>
          <p:nvPr/>
        </p:nvSpPr>
        <p:spPr bwMode="auto">
          <a:xfrm>
            <a:off x="5257800" y="163513"/>
            <a:ext cx="2831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States for each  block</a:t>
            </a:r>
          </a:p>
        </p:txBody>
      </p:sp>
      <p:sp>
        <p:nvSpPr>
          <p:cNvPr id="38929" name="Text Box 31"/>
          <p:cNvSpPr txBox="1">
            <a:spLocks noChangeArrowheads="1"/>
          </p:cNvSpPr>
          <p:nvPr/>
        </p:nvSpPr>
        <p:spPr bwMode="auto">
          <a:xfrm>
            <a:off x="5943600" y="762000"/>
            <a:ext cx="2838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CS</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a:t>
            </a:r>
            <a:r>
              <a:rPr lang="en-US" altLang="ja-JP" sz="2400">
                <a:latin typeface="Times New Roman" panose="02020603050405020304" pitchFamily="18" charset="0"/>
              </a:rPr>
              <a:t>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grpSp>
        <p:nvGrpSpPr>
          <p:cNvPr id="6" name="Group 32"/>
          <p:cNvGrpSpPr>
            <a:grpSpLocks/>
          </p:cNvGrpSpPr>
          <p:nvPr/>
        </p:nvGrpSpPr>
        <p:grpSpPr bwMode="auto">
          <a:xfrm>
            <a:off x="1995488" y="3579812"/>
            <a:ext cx="3565526" cy="830263"/>
            <a:chOff x="1167" y="2297"/>
            <a:chExt cx="2246" cy="523"/>
          </a:xfrm>
        </p:grpSpPr>
        <p:sp>
          <p:nvSpPr>
            <p:cNvPr id="38934" name="Text Box 33"/>
            <p:cNvSpPr txBox="1">
              <a:spLocks noChangeArrowheads="1"/>
            </p:cNvSpPr>
            <p:nvPr/>
          </p:nvSpPr>
          <p:spPr bwMode="auto">
            <a:xfrm>
              <a:off x="1167" y="2297"/>
              <a:ext cx="54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CE</a:t>
              </a:r>
            </a:p>
            <a:p>
              <a:pPr>
                <a:spcBef>
                  <a:spcPct val="0"/>
                </a:spcBef>
                <a:buClrTx/>
                <a:buSzTx/>
                <a:buFontTx/>
                <a:buNone/>
              </a:pPr>
              <a:r>
                <a:rPr lang="ja-JP" altLang="en-US" sz="2400" dirty="0">
                  <a:latin typeface="Times New Roman" panose="02020603050405020304" pitchFamily="18" charset="0"/>
                </a:rPr>
                <a:t>→</a:t>
              </a:r>
              <a:r>
                <a:rPr lang="en-US" altLang="ja-JP" sz="2400" dirty="0">
                  <a:latin typeface="Times New Roman" panose="02020603050405020304" pitchFamily="18" charset="0"/>
                </a:rPr>
                <a:t>CS</a:t>
              </a:r>
            </a:p>
          </p:txBody>
        </p:sp>
        <p:sp>
          <p:nvSpPr>
            <p:cNvPr id="38935" name="Text Box 34"/>
            <p:cNvSpPr txBox="1">
              <a:spLocks noChangeArrowheads="1"/>
            </p:cNvSpPr>
            <p:nvPr/>
          </p:nvSpPr>
          <p:spPr bwMode="auto">
            <a:xfrm>
              <a:off x="3062" y="2426"/>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CS</a:t>
              </a:r>
            </a:p>
          </p:txBody>
        </p:sp>
      </p:grpSp>
      <p:cxnSp>
        <p:nvCxnSpPr>
          <p:cNvPr id="40" name="直線矢印コネクタ 39"/>
          <p:cNvCxnSpPr/>
          <p:nvPr/>
        </p:nvCxnSpPr>
        <p:spPr>
          <a:xfrm>
            <a:off x="5181600" y="4433888"/>
            <a:ext cx="0" cy="442912"/>
          </a:xfrm>
          <a:prstGeom prst="straightConnector1">
            <a:avLst/>
          </a:prstGeom>
          <a:ln w="381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5237828" y="3037505"/>
            <a:ext cx="851515" cy="369332"/>
          </a:xfrm>
          <a:prstGeom prst="rect">
            <a:avLst/>
          </a:prstGeom>
          <a:noFill/>
        </p:spPr>
        <p:txBody>
          <a:bodyPr wrap="none" rtlCol="0">
            <a:spAutoFit/>
          </a:bodyPr>
          <a:lstStyle/>
          <a:p>
            <a:r>
              <a:rPr lang="en-US" altLang="ja-JP" dirty="0"/>
              <a:t>Snoop</a:t>
            </a:r>
            <a:endParaRPr kumimoji="1" lang="ja-JP" altLang="en-US" dirty="0"/>
          </a:p>
        </p:txBody>
      </p:sp>
      <p:sp>
        <p:nvSpPr>
          <p:cNvPr id="42" name="テキスト ボックス 41"/>
          <p:cNvSpPr txBox="1"/>
          <p:nvPr/>
        </p:nvSpPr>
        <p:spPr>
          <a:xfrm>
            <a:off x="2539385" y="3073400"/>
            <a:ext cx="851515" cy="369332"/>
          </a:xfrm>
          <a:prstGeom prst="rect">
            <a:avLst/>
          </a:prstGeom>
          <a:noFill/>
        </p:spPr>
        <p:txBody>
          <a:bodyPr wrap="none" rtlCol="0">
            <a:spAutoFit/>
          </a:bodyPr>
          <a:lstStyle/>
          <a:p>
            <a:r>
              <a:rPr lang="en-US" altLang="ja-JP" dirty="0"/>
              <a:t>Snoop</a:t>
            </a:r>
            <a:endParaRPr kumimoji="1" lang="ja-JP" altLang="en-US" dirty="0"/>
          </a:p>
        </p:txBody>
      </p:sp>
      <p:sp>
        <p:nvSpPr>
          <p:cNvPr id="2" name="テキスト ボックス 1"/>
          <p:cNvSpPr txBox="1"/>
          <p:nvPr/>
        </p:nvSpPr>
        <p:spPr>
          <a:xfrm>
            <a:off x="4594355" y="5820846"/>
            <a:ext cx="2416046" cy="369332"/>
          </a:xfrm>
          <a:prstGeom prst="rect">
            <a:avLst/>
          </a:prstGeom>
          <a:noFill/>
        </p:spPr>
        <p:txBody>
          <a:bodyPr wrap="none" rtlCol="0">
            <a:spAutoFit/>
          </a:bodyPr>
          <a:lstStyle/>
          <a:p>
            <a:r>
              <a:rPr kumimoji="1" lang="en-US" altLang="ja-JP" dirty="0"/>
              <a:t>The</a:t>
            </a:r>
            <a:r>
              <a:rPr kumimoji="1" lang="ja-JP" altLang="en-US" dirty="0"/>
              <a:t> </a:t>
            </a:r>
            <a:r>
              <a:rPr kumimoji="1" lang="en-US" altLang="ja-JP" dirty="0"/>
              <a:t>second</a:t>
            </a:r>
            <a:r>
              <a:rPr kumimoji="1" lang="ja-JP" altLang="en-US" dirty="0"/>
              <a:t> </a:t>
            </a:r>
            <a:r>
              <a:rPr kumimoji="1" lang="en-US" altLang="ja-JP" dirty="0"/>
              <a:t>PU</a:t>
            </a:r>
            <a:r>
              <a:rPr kumimoji="1" lang="ja-JP" altLang="en-US" dirty="0"/>
              <a:t> </a:t>
            </a:r>
            <a:r>
              <a:rPr kumimoji="1" lang="en-US" altLang="ja-JP" dirty="0"/>
              <a:t>reads</a:t>
            </a:r>
            <a:endParaRPr kumimoji="1" lang="ja-JP" altLang="en-US" dirty="0"/>
          </a:p>
        </p:txBody>
      </p:sp>
      <p:pic>
        <p:nvPicPr>
          <p:cNvPr id="3" name="オーディオ 2">
            <a:hlinkClick r:id="" action="ppaction://media"/>
            <a:extLst>
              <a:ext uri="{FF2B5EF4-FFF2-40B4-BE49-F238E27FC236}">
                <a16:creationId xmlns:a16="http://schemas.microsoft.com/office/drawing/2014/main" id="{95D331D4-0958-443B-B35F-93EA6EE680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12218751"/>
      </p:ext>
    </p:extLst>
  </p:cSld>
  <p:clrMapOvr>
    <a:masterClrMapping/>
  </p:clrMapOvr>
  <mc:AlternateContent xmlns:mc="http://schemas.openxmlformats.org/markup-compatibility/2006">
    <mc:Choice xmlns:p14="http://schemas.microsoft.com/office/powerpoint/2010/main" Requires="p14">
      <p:transition spd="slow" p14:dur="2000" advTm="23762"/>
    </mc:Choice>
    <mc:Fallback>
      <p:transition spd="slow" advTm="2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99" x="7931150" y="3328988"/>
          <p14:tracePt t="801" x="7585075" y="3292475"/>
          <p14:tracePt t="815" x="7239000" y="3273425"/>
          <p14:tracePt t="843" x="5862638" y="3163888"/>
          <p14:tracePt t="858" x="5224463" y="3082925"/>
          <p14:tracePt t="876" x="4786313" y="3054350"/>
          <p14:tracePt t="896" x="4457700" y="3009900"/>
          <p14:tracePt t="897" x="4348163" y="2990850"/>
          <p14:tracePt t="914" x="4211638" y="2963863"/>
          <p14:tracePt t="930" x="4175125" y="2946400"/>
          <p14:tracePt t="951" x="4157663" y="2936875"/>
          <p14:tracePt t="1033" x="4129088" y="2800350"/>
          <p14:tracePt t="1050" x="4102100" y="2735263"/>
          <p14:tracePt t="1065" x="4075113" y="2708275"/>
          <p14:tracePt t="1084" x="4065588" y="2690813"/>
          <p14:tracePt t="1099" x="4057650" y="2681288"/>
          <p14:tracePt t="1117" x="4038600" y="2662238"/>
          <p14:tracePt t="1165" x="4038600" y="2654300"/>
          <p14:tracePt t="1648" x="4029075" y="2644775"/>
          <p14:tracePt t="2614" x="4029075" y="2654300"/>
          <p14:tracePt t="2629" x="4029075" y="2946400"/>
          <p14:tracePt t="2649" x="4094163" y="3319463"/>
          <p14:tracePt t="2665" x="4194175" y="3548063"/>
          <p14:tracePt t="2689" x="4348163" y="3811588"/>
          <p14:tracePt t="2706" x="4403725" y="3940175"/>
          <p14:tracePt t="2722" x="4513263" y="4049713"/>
          <p14:tracePt t="2740" x="4540250" y="4103688"/>
          <p14:tracePt t="2754" x="4540250" y="4122738"/>
          <p14:tracePt t="2772" x="4557713" y="4149725"/>
          <p14:tracePt t="3192" x="4567238" y="4149725"/>
          <p14:tracePt t="3192" x="4613275" y="4195763"/>
          <p14:tracePt t="3207" x="4667250" y="4240213"/>
          <p14:tracePt t="3226" x="5014913" y="4368800"/>
          <p14:tracePt t="3242" x="5305425" y="4449763"/>
          <p14:tracePt t="3259" x="5588000" y="4522788"/>
          <p14:tracePt t="3274" x="5724525" y="4541838"/>
          <p14:tracePt t="3294" x="5743575" y="4551363"/>
          <p14:tracePt t="3426" x="5716588" y="4551363"/>
          <p14:tracePt t="3442" x="5707063" y="4551363"/>
          <p14:tracePt t="3460" x="5670550" y="4532313"/>
          <p14:tracePt t="3476" x="5643563" y="4522788"/>
          <p14:tracePt t="3494" x="5607050" y="4514850"/>
          <p14:tracePt t="3510" x="5570538" y="4514850"/>
          <p14:tracePt t="3529" x="5507038" y="4486275"/>
          <p14:tracePt t="3547" x="5434013" y="4468813"/>
          <p14:tracePt t="3565" x="5387975" y="4432300"/>
          <p14:tracePt t="3597" x="5251450" y="4368800"/>
          <p14:tracePt t="3612" x="5178425" y="4349750"/>
          <p14:tracePt t="3631" x="5105400" y="4332288"/>
          <p14:tracePt t="3647" x="5059363" y="4332288"/>
          <p14:tracePt t="3665" x="4986338" y="4322763"/>
          <p14:tracePt t="3687" x="4968875" y="4322763"/>
          <p14:tracePt t="3749" x="4941888" y="4313238"/>
          <p14:tracePt t="3799" x="4913313" y="4240213"/>
          <p14:tracePt t="3816" x="4913313" y="4076700"/>
          <p14:tracePt t="3832" x="4913313" y="3994150"/>
          <p14:tracePt t="3851" x="4913313" y="3948113"/>
          <p14:tracePt t="3868" x="4932363" y="3921125"/>
          <p14:tracePt t="3884" x="4986338" y="3894138"/>
          <p14:tracePt t="3899" x="5049838" y="3884613"/>
          <p14:tracePt t="3917" x="5151438" y="3884613"/>
          <p14:tracePt t="3934" x="5260975" y="3884613"/>
          <p14:tracePt t="3953" x="5397500" y="3884613"/>
          <p14:tracePt t="3973" x="5461000" y="3921125"/>
          <p14:tracePt t="3989" x="5543550" y="3976688"/>
          <p14:tracePt t="4013" x="5680075" y="4076700"/>
          <p14:tracePt t="4031" x="5770563" y="4140200"/>
          <p14:tracePt t="4050" x="5843588" y="4203700"/>
          <p14:tracePt t="4068" x="5853113" y="4249738"/>
          <p14:tracePt t="4085" x="5853113" y="4259263"/>
          <p14:tracePt t="4104" x="5853113" y="4286250"/>
          <p14:tracePt t="4122" x="5843588" y="4322763"/>
          <p14:tracePt t="4137" x="5807075" y="4340225"/>
          <p14:tracePt t="4155" x="5789613" y="4368800"/>
          <p14:tracePt t="4171" x="5770563" y="4376738"/>
          <p14:tracePt t="4191" x="5707063" y="4405313"/>
          <p14:tracePt t="4212" x="5661025" y="4422775"/>
          <p14:tracePt t="4229" x="5624513" y="4422775"/>
          <p14:tracePt t="4246" x="5616575" y="4432300"/>
          <p14:tracePt t="4272" x="5580063" y="4432300"/>
          <p14:tracePt t="4307" x="5570538" y="4432300"/>
          <p14:tracePt t="4380" x="5561013" y="4432300"/>
          <p14:tracePt t="4670" x="5551488" y="4432300"/>
          <p14:tracePt t="4822" x="5543550" y="4432300"/>
          <p14:tracePt t="4841" x="5534025" y="4432300"/>
          <p14:tracePt t="4866" x="5514975" y="4432300"/>
          <p14:tracePt t="5232" x="5507038" y="4368800"/>
          <p14:tracePt t="5249" x="5507038" y="4313238"/>
          <p14:tracePt t="5265" x="5507038" y="4295775"/>
          <p14:tracePt t="5281" x="5507038" y="4259263"/>
          <p14:tracePt t="5301" x="5507038" y="4240213"/>
          <p14:tracePt t="5330" x="5507038" y="4232275"/>
          <p14:tracePt t="6419" x="5507038" y="4222750"/>
          <p14:tracePt t="7740" x="5507038" y="4213225"/>
          <p14:tracePt t="8775" x="5497513" y="4203700"/>
          <p14:tracePt t="8809" x="5478463" y="4203700"/>
          <p14:tracePt t="11575" x="5461000" y="4195763"/>
          <p14:tracePt t="11757" x="5461000" y="4149725"/>
          <p14:tracePt t="11774" x="5461000" y="4103688"/>
          <p14:tracePt t="11791" x="5470525" y="4076700"/>
          <p14:tracePt t="11804" x="5478463" y="4040188"/>
          <p14:tracePt t="11837" x="5487988" y="4030663"/>
          <p14:tracePt t="11851" x="5487988" y="4021138"/>
          <p14:tracePt t="12175" x="5441950" y="4021138"/>
          <p14:tracePt t="12192" x="4576763" y="4021138"/>
          <p14:tracePt t="12213" x="3200400" y="4021138"/>
          <p14:tracePt t="12227" x="1787525" y="3976688"/>
          <p14:tracePt t="12245" x="392113" y="3967163"/>
          <p14:tracePt t="12561" x="1449388" y="3994150"/>
          <p14:tracePt t="12578" x="2898775" y="3994150"/>
          <p14:tracePt t="12594" x="4275138" y="4030663"/>
          <p14:tracePt t="12615" x="5224463" y="4076700"/>
          <p14:tracePt t="12630" x="5670550" y="4149725"/>
          <p14:tracePt t="12647" x="5734050" y="4149725"/>
          <p14:tracePt t="13045" x="5724525" y="4149725"/>
          <p14:tracePt t="13065" x="5716588" y="4149725"/>
          <p14:tracePt t="13094" x="5688013" y="4149725"/>
          <p14:tracePt t="13110" x="5561013" y="4149725"/>
          <p14:tracePt t="13128" x="5224463" y="4149725"/>
          <p14:tracePt t="13128" x="4859338" y="4149725"/>
          <p14:tracePt t="13144" x="3236913" y="4149725"/>
          <p14:tracePt t="13167" x="1266825" y="4103688"/>
          <p14:tracePt t="13497" x="1249363" y="3976688"/>
          <p14:tracePt t="13520" x="2260600" y="3976688"/>
          <p14:tracePt t="13547" x="3044825" y="3976688"/>
          <p14:tracePt t="13564" x="3390900" y="3976688"/>
          <p14:tracePt t="13580" x="3556000" y="3976688"/>
          <p14:tracePt t="13596" x="3619500" y="3976688"/>
          <p14:tracePt t="13701" x="3656013" y="3976688"/>
          <p14:tracePt t="13714" x="3719513" y="3976688"/>
          <p14:tracePt t="13731" x="3856038" y="3984625"/>
          <p14:tracePt t="13750" x="4011613" y="4030663"/>
          <p14:tracePt t="13764" x="4138613" y="4040188"/>
          <p14:tracePt t="13782" x="4194175" y="4049713"/>
          <p14:tracePt t="13817" x="4202113" y="4049713"/>
          <p14:tracePt t="13993" x="4257675" y="4049713"/>
          <p14:tracePt t="14008" x="4340225" y="4049713"/>
          <p14:tracePt t="14026" x="4403725" y="4049713"/>
          <p14:tracePt t="14040" x="4494213" y="4057650"/>
          <p14:tracePt t="14057" x="4557713" y="4086225"/>
          <p14:tracePt t="14084" x="4613275" y="4086225"/>
          <p14:tracePt t="14098" x="4640263" y="4086225"/>
          <p14:tracePt t="14113" x="4649788" y="4094163"/>
          <p14:tracePt t="14281" x="4722813" y="4094163"/>
          <p14:tracePt t="14299" x="4832350" y="4094163"/>
          <p14:tracePt t="14313" x="4913313" y="4094163"/>
          <p14:tracePt t="14333" x="4968875" y="4094163"/>
          <p14:tracePt t="14347" x="4995863" y="4094163"/>
          <p14:tracePt t="14473" x="4968875" y="4094163"/>
          <p14:tracePt t="14487" x="4913313" y="4094163"/>
          <p14:tracePt t="14505" x="4703763" y="4094163"/>
          <p14:tracePt t="14520" x="4540250" y="4086225"/>
          <p14:tracePt t="14538" x="4448175" y="4076700"/>
          <p14:tracePt t="14554" x="4403725" y="4076700"/>
          <p14:tracePt t="14572" x="4376738" y="4067175"/>
          <p14:tracePt t="14680" x="4340225" y="4067175"/>
          <p14:tracePt t="14696" x="4257675" y="4067175"/>
          <p14:tracePt t="14720" x="4094163" y="4067175"/>
          <p14:tracePt t="14721" x="4002088" y="4067175"/>
          <p14:tracePt t="14748" x="3673475" y="4067175"/>
          <p14:tracePt t="14765" x="3500438" y="4067175"/>
          <p14:tracePt t="14781" x="3409950" y="4067175"/>
          <p14:tracePt t="14799" x="3336925" y="4067175"/>
          <p14:tracePt t="14800" x="3317875" y="4067175"/>
          <p14:tracePt t="14830" x="3273425" y="4067175"/>
          <p14:tracePt t="14847" x="3244850" y="4067175"/>
          <p14:tracePt t="14866" x="3163888" y="4067175"/>
          <p14:tracePt t="14881" x="3100388" y="4067175"/>
          <p14:tracePt t="14897" x="2990850" y="4067175"/>
          <p14:tracePt t="14921" x="2798763" y="4067175"/>
          <p14:tracePt t="14937" x="2698750" y="4067175"/>
          <p14:tracePt t="14954" x="2579688" y="4067175"/>
          <p14:tracePt t="14972" x="2462213" y="4067175"/>
          <p14:tracePt t="14987" x="2397125" y="4067175"/>
          <p14:tracePt t="15004" x="2370138" y="4067175"/>
          <p14:tracePt t="15020" x="2333625" y="4067175"/>
          <p14:tracePt t="15379" x="2579688" y="4067175"/>
          <p14:tracePt t="15395" x="2898775" y="4067175"/>
          <p14:tracePt t="15415" x="3263900" y="4067175"/>
          <p14:tracePt t="15429" x="3556000" y="4067175"/>
          <p14:tracePt t="15449" x="4065588" y="4067175"/>
          <p14:tracePt t="15463" x="4121150" y="4067175"/>
          <p14:tracePt t="15464" x="4148138" y="4067175"/>
          <p14:tracePt t="15553" x="4165600" y="4067175"/>
          <p14:tracePt t="15581" x="4194175" y="4067175"/>
          <p14:tracePt t="15598" x="4202113" y="4067175"/>
          <p14:tracePt t="15615" x="4211638" y="4067175"/>
          <p14:tracePt t="15631" x="4221163" y="4067175"/>
          <p14:tracePt t="15649" x="4248150" y="4067175"/>
          <p14:tracePt t="15674" x="4257675" y="4067175"/>
          <p14:tracePt t="15691" x="4267200" y="4067175"/>
          <p14:tracePt t="15705" x="4321175" y="4067175"/>
          <p14:tracePt t="15734" x="4440238" y="4067175"/>
          <p14:tracePt t="15747" x="4549775" y="4067175"/>
          <p14:tracePt t="15764" x="4686300" y="4067175"/>
          <p14:tracePt t="15781" x="4767263" y="4086225"/>
          <p14:tracePt t="15798" x="4803775" y="4086225"/>
          <p14:tracePt t="15818" x="4822825" y="4086225"/>
          <p14:tracePt t="15889" x="4868863" y="4086225"/>
          <p14:tracePt t="15903" x="4895850" y="4086225"/>
          <p14:tracePt t="15922" x="5022850" y="4086225"/>
          <p14:tracePt t="15936" x="5086350" y="4086225"/>
          <p14:tracePt t="15951" x="5132388" y="4086225"/>
          <p14:tracePt t="15967" x="5187950" y="4086225"/>
          <p14:tracePt t="15981" x="5232400" y="4086225"/>
          <p14:tracePt t="15999" x="5241925" y="4086225"/>
          <p14:tracePt t="16014" x="5260975" y="4086225"/>
          <p14:tracePt t="16928" x="5287963" y="4067175"/>
          <p14:tracePt t="16943" x="5324475" y="4030663"/>
          <p14:tracePt t="16961" x="5397500" y="3984625"/>
          <p14:tracePt t="16976" x="5414963" y="3976688"/>
          <p14:tracePt t="17211" x="5360988" y="3984625"/>
          <p14:tracePt t="17227" x="5334000" y="4003675"/>
          <p14:tracePt t="17246" x="5305425" y="4013200"/>
          <p14:tracePt t="17293" x="5287963" y="4021138"/>
          <p14:tracePt t="20062" x="5287963" y="4030663"/>
          <p14:tracePt t="21931" x="5334000" y="3984625"/>
          <p14:tracePt t="21946" x="5461000" y="3921125"/>
          <p14:tracePt t="21963" x="5570538" y="3903663"/>
          <p14:tracePt t="21981" x="5661025" y="3894138"/>
          <p14:tracePt t="21998" x="5680075" y="3894138"/>
          <p14:tracePt t="22123" x="5707063" y="3867150"/>
          <p14:tracePt t="22139" x="5734050" y="3867150"/>
          <p14:tracePt t="22155" x="5780088" y="3867150"/>
          <p14:tracePt t="22170" x="5807075" y="3867150"/>
          <p14:tracePt t="22184" x="5816600" y="3867150"/>
          <p14:tracePt t="22185" x="5843588" y="3857625"/>
          <p14:tracePt t="22199" x="5853113" y="3857625"/>
          <p14:tracePt t="22215" x="5862638" y="3857625"/>
          <p14:tracePt t="22216" x="5880100" y="3857625"/>
          <p14:tracePt t="22233" x="5907088" y="3840163"/>
          <p14:tracePt t="22264" x="5935663" y="3830638"/>
          <p14:tracePt t="22279" x="5962650" y="3830638"/>
          <p14:tracePt t="22297" x="6043613" y="3811588"/>
          <p14:tracePt t="22311" x="6099175" y="3784600"/>
          <p14:tracePt t="22336" x="6218238" y="3757613"/>
          <p14:tracePt t="22337" x="6245225" y="3757613"/>
          <p14:tracePt t="22355" x="6345238" y="3721100"/>
          <p14:tracePt t="22370" x="6391275" y="3721100"/>
          <p14:tracePt t="22385" x="6464300" y="3711575"/>
          <p14:tracePt t="22400" x="6508750" y="3702050"/>
          <p14:tracePt t="22401" x="6545263" y="3702050"/>
          <p14:tracePt t="22416" x="6618288" y="3702050"/>
          <p14:tracePt t="22431" x="6664325" y="3702050"/>
          <p14:tracePt t="22447" x="6754813" y="3702050"/>
          <p14:tracePt t="22464" x="6883400" y="3702050"/>
          <p14:tracePt t="22480" x="7000875" y="3702050"/>
          <p14:tracePt t="22496" x="7129463" y="3702050"/>
          <p14:tracePt t="22513" x="7292975" y="3702050"/>
          <p14:tracePt t="22528" x="7475538" y="3702050"/>
          <p14:tracePt t="22546" x="7694613" y="3702050"/>
          <p14:tracePt t="22568" x="7958138" y="3702050"/>
          <p14:tracePt t="22582" x="8031163" y="3702050"/>
          <p14:tracePt t="22596" x="8140700" y="3702050"/>
          <p14:tracePt t="22618" x="8269288" y="3702050"/>
          <p14:tracePt t="22633" x="8332788" y="3702050"/>
          <p14:tracePt t="22647" x="8386763" y="3702050"/>
          <p14:tracePt t="22666" x="8578850" y="3702050"/>
          <p14:tracePt t="22686" x="8761413" y="3702050"/>
          <p14:tracePt t="22703" x="8943975" y="370205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ja-JP"/>
              <a:t>Illinois</a:t>
            </a:r>
            <a:r>
              <a:rPr lang="en-US" altLang="ja-JP">
                <a:latin typeface="Arial" panose="020B0604020202020204" pitchFamily="34" charset="0"/>
              </a:rPr>
              <a:t>’</a:t>
            </a:r>
            <a:r>
              <a:rPr lang="en-US" altLang="ja-JP"/>
              <a:t>s Protocol (The role of CE)</a:t>
            </a:r>
          </a:p>
        </p:txBody>
      </p:sp>
      <p:sp>
        <p:nvSpPr>
          <p:cNvPr id="3993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4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994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9944" name="Group 8"/>
          <p:cNvGrpSpPr>
            <a:grpSpLocks/>
          </p:cNvGrpSpPr>
          <p:nvPr/>
        </p:nvGrpSpPr>
        <p:grpSpPr bwMode="auto">
          <a:xfrm>
            <a:off x="4876800" y="3048000"/>
            <a:ext cx="762000" cy="2514600"/>
            <a:chOff x="672" y="2208"/>
            <a:chExt cx="480" cy="1584"/>
          </a:xfrm>
        </p:grpSpPr>
        <p:sp>
          <p:nvSpPr>
            <p:cNvPr id="3996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7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997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7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5" name="Group 13"/>
          <p:cNvGrpSpPr>
            <a:grpSpLocks/>
          </p:cNvGrpSpPr>
          <p:nvPr/>
        </p:nvGrpSpPr>
        <p:grpSpPr bwMode="auto">
          <a:xfrm>
            <a:off x="3429000" y="3048000"/>
            <a:ext cx="762000" cy="2514600"/>
            <a:chOff x="672" y="2208"/>
            <a:chExt cx="480" cy="1584"/>
          </a:xfrm>
        </p:grpSpPr>
        <p:sp>
          <p:nvSpPr>
            <p:cNvPr id="3996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6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996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6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6" name="Group 18"/>
          <p:cNvGrpSpPr>
            <a:grpSpLocks/>
          </p:cNvGrpSpPr>
          <p:nvPr/>
        </p:nvGrpSpPr>
        <p:grpSpPr bwMode="auto">
          <a:xfrm>
            <a:off x="6324600" y="3048000"/>
            <a:ext cx="762000" cy="2514600"/>
            <a:chOff x="672" y="2208"/>
            <a:chExt cx="480" cy="1584"/>
          </a:xfrm>
        </p:grpSpPr>
        <p:sp>
          <p:nvSpPr>
            <p:cNvPr id="3996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6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996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6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994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9948"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994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9950" name="Group 26"/>
          <p:cNvGrpSpPr>
            <a:grpSpLocks/>
          </p:cNvGrpSpPr>
          <p:nvPr/>
        </p:nvGrpSpPr>
        <p:grpSpPr bwMode="auto">
          <a:xfrm>
            <a:off x="1219200" y="3336925"/>
            <a:ext cx="962025" cy="633413"/>
            <a:chOff x="806" y="2078"/>
            <a:chExt cx="606" cy="399"/>
          </a:xfrm>
        </p:grpSpPr>
        <p:sp>
          <p:nvSpPr>
            <p:cNvPr id="3995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996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9951" name="Text Box 30"/>
          <p:cNvSpPr txBox="1">
            <a:spLocks noChangeArrowheads="1"/>
          </p:cNvSpPr>
          <p:nvPr/>
        </p:nvSpPr>
        <p:spPr bwMode="auto">
          <a:xfrm>
            <a:off x="5940425" y="908050"/>
            <a:ext cx="2838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CS</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a:t>
            </a:r>
            <a:r>
              <a:rPr lang="en-US" altLang="ja-JP" sz="2400">
                <a:latin typeface="Times New Roman" panose="02020603050405020304" pitchFamily="18" charset="0"/>
              </a:rPr>
              <a:t>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sp>
        <p:nvSpPr>
          <p:cNvPr id="265247" name="Text Box 31"/>
          <p:cNvSpPr txBox="1">
            <a:spLocks noChangeArrowheads="1"/>
          </p:cNvSpPr>
          <p:nvPr/>
        </p:nvSpPr>
        <p:spPr bwMode="auto">
          <a:xfrm>
            <a:off x="1981200" y="40386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→DE</a:t>
            </a:r>
          </a:p>
        </p:txBody>
      </p:sp>
      <p:grpSp>
        <p:nvGrpSpPr>
          <p:cNvPr id="6" name="Group 32"/>
          <p:cNvGrpSpPr>
            <a:grpSpLocks/>
          </p:cNvGrpSpPr>
          <p:nvPr/>
        </p:nvGrpSpPr>
        <p:grpSpPr bwMode="auto">
          <a:xfrm>
            <a:off x="1447800" y="4419600"/>
            <a:ext cx="488950" cy="533400"/>
            <a:chOff x="912" y="2784"/>
            <a:chExt cx="308" cy="336"/>
          </a:xfrm>
        </p:grpSpPr>
        <p:sp>
          <p:nvSpPr>
            <p:cNvPr id="39957" name="Line 33"/>
            <p:cNvSpPr>
              <a:spLocks noChangeShapeType="1"/>
            </p:cNvSpPr>
            <p:nvPr/>
          </p:nvSpPr>
          <p:spPr bwMode="auto">
            <a:xfrm flipV="1">
              <a:off x="1200" y="2784"/>
              <a:ext cx="0" cy="2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58" name="Text Box 34"/>
            <p:cNvSpPr txBox="1">
              <a:spLocks noChangeArrowheads="1"/>
            </p:cNvSpPr>
            <p:nvPr/>
          </p:nvSpPr>
          <p:spPr bwMode="auto">
            <a:xfrm>
              <a:off x="912" y="28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b="1">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grpSp>
        <p:nvGrpSpPr>
          <p:cNvPr id="7" name="Group 35"/>
          <p:cNvGrpSpPr>
            <a:grpSpLocks/>
          </p:cNvGrpSpPr>
          <p:nvPr/>
        </p:nvGrpSpPr>
        <p:grpSpPr bwMode="auto">
          <a:xfrm>
            <a:off x="1965325" y="2057400"/>
            <a:ext cx="1920875" cy="1946275"/>
            <a:chOff x="1238" y="1296"/>
            <a:chExt cx="1210" cy="1226"/>
          </a:xfrm>
        </p:grpSpPr>
        <p:sp>
          <p:nvSpPr>
            <p:cNvPr id="39955" name="Line 36"/>
            <p:cNvSpPr>
              <a:spLocks noChangeShapeType="1"/>
            </p:cNvSpPr>
            <p:nvPr/>
          </p:nvSpPr>
          <p:spPr bwMode="auto">
            <a:xfrm flipH="1">
              <a:off x="1584" y="1296"/>
              <a:ext cx="864" cy="105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56" name="Text Box 37"/>
            <p:cNvSpPr txBox="1">
              <a:spLocks noChangeArrowheads="1"/>
            </p:cNvSpPr>
            <p:nvPr/>
          </p:nvSpPr>
          <p:spPr bwMode="auto">
            <a:xfrm>
              <a:off x="1238" y="2234"/>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p>
          </p:txBody>
        </p:sp>
      </p:grpSp>
      <p:sp>
        <p:nvSpPr>
          <p:cNvPr id="2" name="テキスト ボックス 1"/>
          <p:cNvSpPr txBox="1"/>
          <p:nvPr/>
        </p:nvSpPr>
        <p:spPr>
          <a:xfrm>
            <a:off x="2508203" y="5682734"/>
            <a:ext cx="4737194" cy="369332"/>
          </a:xfrm>
          <a:prstGeom prst="rect">
            <a:avLst/>
          </a:prstGeom>
          <a:noFill/>
        </p:spPr>
        <p:txBody>
          <a:bodyPr wrap="none" rtlCol="0">
            <a:spAutoFit/>
          </a:bodyPr>
          <a:lstStyle/>
          <a:p>
            <a:r>
              <a:rPr kumimoji="1" lang="en-US" altLang="ja-JP"/>
              <a:t>CE</a:t>
            </a:r>
            <a:r>
              <a:rPr kumimoji="1" lang="ja-JP" altLang="en-US" dirty="0"/>
              <a:t> </a:t>
            </a:r>
            <a:r>
              <a:rPr kumimoji="1" lang="en-US" altLang="ja-JP" dirty="0"/>
              <a:t>is</a:t>
            </a:r>
            <a:r>
              <a:rPr kumimoji="1" lang="ja-JP" altLang="en-US" dirty="0"/>
              <a:t> </a:t>
            </a:r>
            <a:r>
              <a:rPr kumimoji="1" lang="en-US" altLang="ja-JP" dirty="0"/>
              <a:t>changed</a:t>
            </a:r>
            <a:r>
              <a:rPr kumimoji="1" lang="ja-JP" altLang="en-US" dirty="0"/>
              <a:t> </a:t>
            </a:r>
            <a:r>
              <a:rPr kumimoji="1" lang="en-US" altLang="ja-JP" dirty="0"/>
              <a:t>into</a:t>
            </a:r>
            <a:r>
              <a:rPr kumimoji="1" lang="ja-JP" altLang="en-US" dirty="0"/>
              <a:t> </a:t>
            </a:r>
            <a:r>
              <a:rPr kumimoji="1" lang="en-US" altLang="ja-JP" dirty="0"/>
              <a:t>DE</a:t>
            </a:r>
            <a:r>
              <a:rPr kumimoji="1" lang="ja-JP" altLang="en-US" dirty="0"/>
              <a:t> </a:t>
            </a:r>
            <a:r>
              <a:rPr kumimoji="1" lang="en-US" altLang="ja-JP" dirty="0"/>
              <a:t>without</a:t>
            </a:r>
            <a:r>
              <a:rPr kumimoji="1" lang="ja-JP" altLang="en-US" dirty="0"/>
              <a:t> </a:t>
            </a:r>
            <a:r>
              <a:rPr kumimoji="1" lang="en-US" altLang="ja-JP" dirty="0"/>
              <a:t>using</a:t>
            </a:r>
            <a:r>
              <a:rPr kumimoji="1" lang="ja-JP" altLang="en-US" dirty="0"/>
              <a:t> </a:t>
            </a:r>
            <a:r>
              <a:rPr kumimoji="1" lang="en-US" altLang="ja-JP" dirty="0"/>
              <a:t>the</a:t>
            </a:r>
            <a:r>
              <a:rPr kumimoji="1" lang="ja-JP" altLang="en-US" dirty="0"/>
              <a:t> </a:t>
            </a:r>
            <a:r>
              <a:rPr kumimoji="1" lang="en-US" altLang="ja-JP" dirty="0"/>
              <a:t>bus</a:t>
            </a:r>
            <a:endParaRPr kumimoji="1" lang="ja-JP" altLang="en-US" dirty="0"/>
          </a:p>
        </p:txBody>
      </p:sp>
      <p:pic>
        <p:nvPicPr>
          <p:cNvPr id="3" name="オーディオ 2">
            <a:hlinkClick r:id="" action="ppaction://media"/>
            <a:extLst>
              <a:ext uri="{FF2B5EF4-FFF2-40B4-BE49-F238E27FC236}">
                <a16:creationId xmlns:a16="http://schemas.microsoft.com/office/drawing/2014/main" id="{F747A49A-FC4D-4CA3-AF92-7EC897D0DA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978"/>
    </mc:Choice>
    <mc:Fallback>
      <p:transition spd="slow" advTm="6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38" x="6827838" y="3163888"/>
          <p14:tracePt t="756" x="5943600" y="3054350"/>
          <p14:tracePt t="771" x="5478463" y="3000375"/>
          <p14:tracePt t="789" x="5232400" y="2954338"/>
          <p14:tracePt t="804" x="5187950" y="2946400"/>
          <p14:tracePt t="822" x="5178425" y="2946400"/>
          <p14:tracePt t="976" x="5151438" y="2936875"/>
          <p14:tracePt t="993" x="5122863" y="2909888"/>
          <p14:tracePt t="993" x="5095875" y="2890838"/>
          <p14:tracePt t="1012" x="4978400" y="2827338"/>
          <p14:tracePt t="1028" x="4905375" y="2800350"/>
          <p14:tracePt t="1045" x="4859338" y="2781300"/>
          <p14:tracePt t="1061" x="4822825" y="2754313"/>
          <p14:tracePt t="1086" x="4803775" y="2744788"/>
          <p14:tracePt t="1102" x="4795838" y="2727325"/>
          <p14:tracePt t="1123" x="4795838" y="2671763"/>
          <p14:tracePt t="1143" x="4795838" y="2635250"/>
          <p14:tracePt t="1159" x="4795838" y="2617788"/>
          <p14:tracePt t="1176" x="4795838" y="2581275"/>
          <p14:tracePt t="1192" x="4795838" y="2535238"/>
          <p14:tracePt t="1207" x="4832350" y="2481263"/>
          <p14:tracePt t="1224" x="4849813" y="2444750"/>
          <p14:tracePt t="1237" x="4876800" y="2408238"/>
          <p14:tracePt t="1255" x="4895850" y="2362200"/>
          <p14:tracePt t="1269" x="4922838" y="2325688"/>
          <p14:tracePt t="1285" x="4922838" y="2306638"/>
          <p14:tracePt t="1301" x="4932363" y="2289175"/>
          <p14:tracePt t="1316" x="4932363" y="2252663"/>
          <p14:tracePt t="1332" x="4941888" y="2216150"/>
          <p14:tracePt t="1347" x="4941888" y="2206625"/>
          <p14:tracePt t="1369" x="4941888" y="2189163"/>
          <p14:tracePt t="1399" x="4941888" y="2179638"/>
          <p14:tracePt t="1415" x="4941888" y="2170113"/>
          <p14:tracePt t="1490" x="4941888" y="2152650"/>
          <p14:tracePt t="1775" x="4905375" y="2152650"/>
          <p14:tracePt t="1793" x="4786313" y="2160588"/>
          <p14:tracePt t="1793" x="4730750" y="2179638"/>
          <p14:tracePt t="1815" x="4695825" y="2197100"/>
          <p14:tracePt t="1830" x="4659313" y="2197100"/>
          <p14:tracePt t="1848" x="4649788" y="2197100"/>
          <p14:tracePt t="1981" x="4640263" y="2197100"/>
          <p14:tracePt t="2642" x="4640263" y="2179638"/>
          <p14:tracePt t="2658" x="4649788" y="2133600"/>
          <p14:tracePt t="2677" x="4686300" y="2097088"/>
          <p14:tracePt t="2692" x="4703763" y="2079625"/>
          <p14:tracePt t="2709" x="4713288" y="2070100"/>
          <p14:tracePt t="2729" x="4722813" y="2060575"/>
          <p14:tracePt t="2745" x="4722813" y="2052638"/>
          <p14:tracePt t="3326" x="4722813" y="2060575"/>
          <p14:tracePt t="7930" x="4567238" y="2143125"/>
          <p14:tracePt t="7945" x="4394200" y="2252663"/>
          <p14:tracePt t="7965" x="4238625" y="2335213"/>
          <p14:tracePt t="7980" x="4094163" y="2435225"/>
          <p14:tracePt t="7998" x="3856038" y="2598738"/>
          <p14:tracePt t="8016" x="3563938" y="2781300"/>
          <p14:tracePt t="8018" x="3409950" y="2909888"/>
          <p14:tracePt t="8048" x="2844800" y="3282950"/>
          <p14:tracePt t="8082" x="1960563" y="3803650"/>
          <p14:tracePt t="8096" x="1841500" y="3857625"/>
          <p14:tracePt t="8114" x="1631950" y="4021138"/>
          <p14:tracePt t="8132" x="1576388" y="4076700"/>
          <p14:tracePt t="8146" x="1558925" y="4086225"/>
          <p14:tracePt t="8274" x="1558925" y="4122738"/>
          <p14:tracePt t="8293" x="1558925" y="4186238"/>
          <p14:tracePt t="8310" x="1568450" y="4249738"/>
          <p14:tracePt t="8324" x="1631950" y="4322763"/>
          <p14:tracePt t="8342" x="1695450" y="4395788"/>
          <p14:tracePt t="8357" x="1814513" y="4478338"/>
          <p14:tracePt t="8379" x="1914525" y="4532313"/>
          <p14:tracePt t="8394" x="1978025" y="4568825"/>
          <p14:tracePt t="8412" x="2033588" y="4595813"/>
          <p14:tracePt t="8429" x="2041525" y="4605338"/>
          <p14:tracePt t="8446" x="2078038" y="4632325"/>
          <p14:tracePt t="8462" x="2114550" y="4678363"/>
          <p14:tracePt t="8477" x="2151063" y="4724400"/>
          <p14:tracePt t="8492" x="2187575" y="4760913"/>
          <p14:tracePt t="8510" x="2206625" y="4778375"/>
          <p14:tracePt t="8525" x="2206625" y="4787900"/>
          <p14:tracePt t="8542" x="2214563" y="4797425"/>
          <p14:tracePt t="8770" x="2197100" y="4833938"/>
          <p14:tracePt t="8786" x="2151063" y="4906963"/>
          <p14:tracePt t="8804" x="2106613" y="5043488"/>
          <p14:tracePt t="8820" x="2078038" y="5160963"/>
          <p14:tracePt t="8836" x="2051050" y="5226050"/>
          <p14:tracePt t="8850" x="2041525" y="5253038"/>
          <p14:tracePt t="9180" x="2041525" y="5207000"/>
          <p14:tracePt t="9197" x="2041525" y="5170488"/>
          <p14:tracePt t="9212" x="2041525" y="5116513"/>
          <p14:tracePt t="9234" x="2041525" y="5016500"/>
          <p14:tracePt t="9262" x="2041525" y="4870450"/>
          <p14:tracePt t="9277" x="2041525" y="4797425"/>
          <p14:tracePt t="9295" x="2041525" y="4751388"/>
          <p14:tracePt t="9310" x="2041525" y="4668838"/>
          <p14:tracePt t="9332" x="2041525" y="4568825"/>
          <p14:tracePt t="9346" x="2060575" y="4505325"/>
          <p14:tracePt t="9362" x="2078038" y="4432300"/>
          <p14:tracePt t="9380" x="2097088" y="4386263"/>
          <p14:tracePt t="9396" x="2106613" y="4340225"/>
          <p14:tracePt t="9413" x="2143125" y="4295775"/>
          <p14:tracePt t="9429" x="2143125" y="4286250"/>
          <p14:tracePt t="9447" x="2143125" y="4276725"/>
          <p14:tracePt t="10024" x="2097088" y="4268788"/>
          <p14:tracePt t="10039" x="1887538" y="4286250"/>
          <p14:tracePt t="10055" x="1695450" y="4340225"/>
          <p14:tracePt t="10069" x="1541463" y="4349750"/>
          <p14:tracePt t="10083" x="1458913" y="4368800"/>
          <p14:tracePt t="10112" x="1412875" y="4376738"/>
          <p14:tracePt t="10252" x="1468438" y="4340225"/>
          <p14:tracePt t="10265" x="1485900" y="4313238"/>
          <p14:tracePt t="10266" x="1522413" y="4286250"/>
          <p14:tracePt t="10297" x="1568450" y="4249738"/>
          <p14:tracePt t="10314" x="1595438" y="4232275"/>
          <p14:tracePt t="10347" x="1641475" y="4213225"/>
          <p14:tracePt t="10528" x="1641475" y="4240213"/>
          <p14:tracePt t="10545" x="1668463" y="4340225"/>
          <p14:tracePt t="10564" x="1695450" y="4395788"/>
          <p14:tracePt t="10580" x="1714500" y="4413250"/>
          <p14:tracePt t="11274" x="1731963" y="4413250"/>
          <p14:tracePt t="11289" x="1741488" y="4413250"/>
          <p14:tracePt t="11289" x="1751013" y="4413250"/>
          <p14:tracePt t="11307" x="1778000" y="4413250"/>
          <p14:tracePt t="11323" x="1795463" y="4395788"/>
          <p14:tracePt t="11362" x="1814513" y="4395788"/>
          <p14:tracePt t="11399" x="1860550" y="4386263"/>
          <p14:tracePt t="11413" x="1878013" y="4376738"/>
          <p14:tracePt t="11446" x="1941513" y="4349750"/>
          <p14:tracePt t="11462" x="1951038" y="4349750"/>
          <p14:tracePt t="11480" x="1960563" y="4349750"/>
          <p14:tracePt t="11496" x="1968500" y="4349750"/>
          <p14:tracePt t="11527" x="1987550" y="4349750"/>
          <p14:tracePt t="11542" x="1997075" y="4349750"/>
          <p14:tracePt t="11560" x="2005013" y="4349750"/>
          <p14:tracePt t="11634" x="2014538" y="4349750"/>
          <p14:tracePt t="12514" x="2041525" y="4349750"/>
          <p14:tracePt t="12535" x="2097088" y="4349750"/>
          <p14:tracePt t="12563" x="2179638" y="4359275"/>
          <p14:tracePt t="12577" x="2187575" y="4359275"/>
          <p14:tracePt t="12642" x="2197100" y="4359275"/>
          <p14:tracePt t="12675" x="2187575" y="4359275"/>
          <p14:tracePt t="12691" x="2133600" y="4359275"/>
          <p14:tracePt t="12710" x="2051050" y="4359275"/>
          <p14:tracePt t="12726" x="1978025" y="4359275"/>
          <p14:tracePt t="12744" x="1914525" y="4359275"/>
          <p14:tracePt t="12759" x="1895475" y="4359275"/>
          <p14:tracePt t="12777" x="1887538" y="4359275"/>
          <p14:tracePt t="12979" x="1868488" y="4349750"/>
          <p14:tracePt t="12995" x="1851025" y="4340225"/>
          <p14:tracePt t="13013" x="1841500" y="4313238"/>
          <p14:tracePt t="13044" x="1841500" y="4303713"/>
          <p14:tracePt t="13060" x="1841500" y="4268788"/>
          <p14:tracePt t="13079" x="1841500" y="4240213"/>
          <p14:tracePt t="13098" x="1841500" y="4232275"/>
          <p14:tracePt t="13112" x="1841500" y="4222750"/>
          <p14:tracePt t="13129" x="1841500" y="4203700"/>
          <p14:tracePt t="13129" x="1841500" y="4195763"/>
          <p14:tracePt t="13151" x="1841500" y="4149725"/>
          <p14:tracePt t="13170" x="1878013" y="4086225"/>
          <p14:tracePt t="13187" x="1914525" y="4021138"/>
          <p14:tracePt t="13217" x="1978025" y="3940175"/>
          <p14:tracePt t="13218" x="2005013" y="3894138"/>
          <p14:tracePt t="13231" x="2014538" y="3884613"/>
          <p14:tracePt t="13247" x="2041525" y="3840163"/>
          <p14:tracePt t="13264" x="2060575" y="3830638"/>
          <p14:tracePt t="13266" x="2078038" y="3811588"/>
          <p14:tracePt t="13300" x="2143125" y="3775075"/>
          <p14:tracePt t="13314" x="2170113" y="3757613"/>
          <p14:tracePt t="13333" x="2206625" y="3748088"/>
          <p14:tracePt t="13348" x="2270125" y="3748088"/>
          <p14:tracePt t="13365" x="2333625" y="3748088"/>
          <p14:tracePt t="13383" x="2452688" y="3767138"/>
          <p14:tracePt t="13400" x="2570163" y="3794125"/>
          <p14:tracePt t="13413" x="2662238" y="3857625"/>
          <p14:tracePt t="13433" x="2735263" y="3903663"/>
          <p14:tracePt t="13434" x="2771775" y="3921125"/>
          <p14:tracePt t="13448" x="2781300" y="3930650"/>
          <p14:tracePt t="13463" x="2781300" y="3940175"/>
          <p14:tracePt t="13484" x="2781300" y="3967163"/>
          <p14:tracePt t="13515" x="2781300" y="4021138"/>
          <p14:tracePt t="13556" x="2543175" y="4259263"/>
          <p14:tracePt t="13571" x="2397125" y="4349750"/>
          <p14:tracePt t="13586" x="2260600" y="4395788"/>
          <p14:tracePt t="13603" x="2143125" y="4413250"/>
          <p14:tracePt t="13635" x="2106613" y="4432300"/>
          <p14:tracePt t="13795" x="2097088" y="4432300"/>
          <p14:tracePt t="14511" x="2097088" y="4413250"/>
          <p14:tracePt t="14527" x="2097088" y="4395788"/>
          <p14:tracePt t="14545" x="2106613" y="4386263"/>
          <p14:tracePt t="14579" x="2133600" y="4376738"/>
          <p14:tracePt t="14595" x="2143125" y="4359275"/>
          <p14:tracePt t="14612" x="2160588" y="4349750"/>
          <p14:tracePt t="15226" x="2187575" y="4349750"/>
          <p14:tracePt t="15242" x="2233613" y="4349750"/>
          <p14:tracePt t="15258" x="2287588" y="4332288"/>
          <p14:tracePt t="15274" x="2389188" y="4332288"/>
          <p14:tracePt t="15293" x="2479675" y="4332288"/>
          <p14:tracePt t="15309" x="2543175" y="4332288"/>
          <p14:tracePt t="15327" x="2589213" y="4332288"/>
          <p14:tracePt t="15445" x="2552700" y="4332288"/>
          <p14:tracePt t="15461" x="2498725" y="4332288"/>
          <p14:tracePt t="15479" x="2452688" y="4332288"/>
          <p14:tracePt t="15494" x="2406650" y="4332288"/>
          <p14:tracePt t="15511" x="2352675" y="4332288"/>
          <p14:tracePt t="15527" x="2324100" y="4332288"/>
          <p14:tracePt t="15545" x="2287588" y="4349750"/>
          <p14:tracePt t="15560" x="2279650" y="4349750"/>
          <p14:tracePt t="15579" x="2270125" y="4349750"/>
          <p14:tracePt t="15628" x="2260600" y="4359275"/>
          <p14:tracePt t="16152" x="2260600" y="4368800"/>
          <p14:tracePt t="18313" x="2287588" y="4368800"/>
          <p14:tracePt t="18329" x="2324100" y="4368800"/>
          <p14:tracePt t="18330" x="2360613" y="4376738"/>
          <p14:tracePt t="18345" x="2433638" y="4386263"/>
          <p14:tracePt t="18362" x="2462213" y="4395788"/>
          <p14:tracePt t="18907" x="2470150" y="4405313"/>
          <p14:tracePt t="18922" x="2470150" y="4413250"/>
          <p14:tracePt t="18954" x="2462213" y="4422775"/>
          <p14:tracePt t="18969" x="2462213" y="4432300"/>
          <p14:tracePt t="18987" x="2462213" y="4449763"/>
          <p14:tracePt t="19004" x="2462213" y="4468813"/>
          <p14:tracePt t="19027" x="2479675" y="4505325"/>
          <p14:tracePt t="19043" x="2506663" y="4514850"/>
          <p14:tracePt t="19058" x="2525713" y="4522788"/>
          <p14:tracePt t="19077" x="2552700" y="4532313"/>
          <p14:tracePt t="19094" x="2562225" y="4532313"/>
          <p14:tracePt t="19111" x="2579688" y="4541838"/>
          <p14:tracePt t="19189" x="2589213" y="4551363"/>
          <p14:tracePt t="19223" x="2579688" y="4568825"/>
          <p14:tracePt t="19299" x="2543175" y="4578350"/>
          <p14:tracePt t="19313" x="2525713" y="4578350"/>
          <p14:tracePt t="19330" x="2516188" y="4578350"/>
          <p14:tracePt t="19501" x="2479675" y="4587875"/>
          <p14:tracePt t="19530" x="2370138" y="4587875"/>
          <p14:tracePt t="19562" x="2270125" y="4587875"/>
          <p14:tracePt t="19579" x="2233613" y="4559300"/>
          <p14:tracePt t="19596" x="2233613" y="4551363"/>
          <p14:tracePt t="19614" x="2233613" y="4514850"/>
          <p14:tracePt t="19648" x="2243138" y="4478338"/>
          <p14:tracePt t="19663" x="2251075" y="4459288"/>
          <p14:tracePt t="19678" x="2270125" y="4432300"/>
          <p14:tracePt t="19696" x="2287588" y="4432300"/>
          <p14:tracePt t="19712" x="2360613" y="4422775"/>
          <p14:tracePt t="19713" x="2406650" y="4422775"/>
          <p14:tracePt t="19730" x="2479675" y="4422775"/>
          <p14:tracePt t="19747" x="2562225" y="4422775"/>
          <p14:tracePt t="19764" x="2606675" y="4422775"/>
          <p14:tracePt t="19800" x="2635250" y="4432300"/>
          <p14:tracePt t="19813" x="2635250" y="4441825"/>
          <p14:tracePt t="19830" x="2635250" y="4459288"/>
          <p14:tracePt t="19852" x="2635250" y="4505325"/>
          <p14:tracePt t="19868" x="2635250" y="4522788"/>
          <p14:tracePt t="19885" x="2635250" y="4532313"/>
          <p14:tracePt t="19900" x="2625725" y="4551363"/>
          <p14:tracePt t="19913" x="2616200" y="4559300"/>
          <p14:tracePt t="19928" x="2606675" y="4559300"/>
          <p14:tracePt t="19946" x="2570163" y="4578350"/>
          <p14:tracePt t="19962" x="2562225" y="4578350"/>
          <p14:tracePt t="19981" x="2543175" y="4587875"/>
          <p14:tracePt t="19996" x="2543175" y="4595813"/>
          <p14:tracePt t="20012" x="2533650" y="4605338"/>
          <p14:tracePt t="20495" x="2533650" y="4614863"/>
          <p14:tracePt t="20510" x="2562225" y="4614863"/>
          <p14:tracePt t="20532" x="2752725" y="4668838"/>
          <p14:tracePt t="20562" x="3027363" y="4705350"/>
          <p14:tracePt t="20579" x="3108325" y="4714875"/>
          <p14:tracePt t="20602" x="3144838" y="4714875"/>
          <p14:tracePt t="20715" x="3144838" y="4705350"/>
          <p14:tracePt t="20776" x="3136900" y="4705350"/>
          <p14:tracePt t="20797" x="3117850" y="4705350"/>
          <p14:tracePt t="20831" x="3008313" y="4641850"/>
          <p14:tracePt t="20844" x="2944813" y="4614863"/>
          <p14:tracePt t="20863" x="2844800" y="4587875"/>
          <p14:tracePt t="20881" x="2762250" y="4568825"/>
          <p14:tracePt t="20881" x="2744788" y="4568825"/>
          <p14:tracePt t="20897" x="2735263" y="4568825"/>
          <p14:tracePt t="20913" x="2716213" y="4568825"/>
          <p14:tracePt t="21223" x="2708275" y="4559300"/>
          <p14:tracePt t="21239" x="2652713" y="4522788"/>
          <p14:tracePt t="21256" x="2643188" y="4486275"/>
          <p14:tracePt t="21272" x="2606675" y="4459288"/>
          <p14:tracePt t="21291" x="2606675" y="4395788"/>
          <p14:tracePt t="21306" x="2606675" y="4376738"/>
          <p14:tracePt t="21324" x="2606675" y="4349750"/>
          <p14:tracePt t="21343" x="2616200" y="4322763"/>
          <p14:tracePt t="21360" x="2635250" y="4286250"/>
          <p14:tracePt t="21375" x="2652713" y="4276725"/>
          <p14:tracePt t="21437" x="2662238" y="4276725"/>
          <p14:tracePt t="21470" x="2771775" y="4286250"/>
          <p14:tracePt t="21486" x="2789238" y="4303713"/>
          <p14:tracePt t="21503" x="2798763" y="4313238"/>
          <p14:tracePt t="21538" x="2808288" y="4313238"/>
          <p14:tracePt t="21574" x="2808288" y="4332288"/>
          <p14:tracePt t="21590" x="2808288" y="4340225"/>
          <p14:tracePt t="21789" x="2808288" y="4332288"/>
          <p14:tracePt t="21805" x="2808288" y="4322763"/>
          <p14:tracePt t="21880" x="2808288" y="4295775"/>
          <p14:tracePt t="21905" x="2808288" y="4259263"/>
          <p14:tracePt t="21906" x="2808288" y="4240213"/>
          <p14:tracePt t="21922" x="2808288" y="4222750"/>
          <p14:tracePt t="21938" x="2808288" y="4159250"/>
          <p14:tracePt t="21955" x="2817813" y="4113213"/>
          <p14:tracePt t="21971" x="2835275" y="4049713"/>
          <p14:tracePt t="21989" x="2871788" y="4003675"/>
          <p14:tracePt t="22006" x="2889250" y="3930650"/>
          <p14:tracePt t="22025" x="2917825" y="3821113"/>
          <p14:tracePt t="22041" x="2935288" y="3757613"/>
          <p14:tracePt t="22042" x="2935288" y="3738563"/>
          <p14:tracePt t="22060" x="2935288" y="3684588"/>
          <p14:tracePt t="22077" x="2954338" y="3629025"/>
          <p14:tracePt t="22103" x="2954338" y="3565525"/>
          <p14:tracePt t="22130" x="2954338" y="3502025"/>
          <p14:tracePt t="22148" x="2954338" y="3482975"/>
          <p14:tracePt t="22180" x="2954338" y="3475038"/>
          <p14:tracePt t="22708" x="2954338" y="3419475"/>
          <p14:tracePt t="22725" x="2954338" y="3411538"/>
          <p14:tracePt t="22806" x="2954338" y="3375025"/>
          <p14:tracePt t="22840" x="2954338" y="3346450"/>
          <p14:tracePt t="22856" x="2954338" y="3328988"/>
          <p14:tracePt t="22874" x="2954338" y="3302000"/>
          <p14:tracePt t="22892" x="2954338" y="3273425"/>
          <p14:tracePt t="22910" x="2954338" y="3265488"/>
          <p14:tracePt t="22926" x="2954338" y="3228975"/>
          <p14:tracePt t="22955" x="2954338" y="3219450"/>
          <p14:tracePt t="22971" x="2954338" y="3209925"/>
          <p14:tracePt t="22991" x="2962275" y="3182938"/>
          <p14:tracePt t="23027" x="2962275" y="3173413"/>
          <p14:tracePt t="23047" x="2971800" y="3163888"/>
          <p14:tracePt t="23238" x="3071813" y="3155950"/>
          <p14:tracePt t="23252" x="3300413" y="3155950"/>
          <p14:tracePt t="23270" x="3519488" y="3155950"/>
          <p14:tracePt t="23284" x="3738563" y="3155950"/>
          <p14:tracePt t="23299" x="3919538" y="3155950"/>
          <p14:tracePt t="23315" x="4048125" y="3155950"/>
          <p14:tracePt t="23328" x="4094163" y="3155950"/>
          <p14:tracePt t="23345" x="4138613" y="3155950"/>
          <p14:tracePt t="23362" x="4148138" y="3155950"/>
          <p14:tracePt t="24824" x="4157663" y="3155950"/>
          <p14:tracePt t="24840" x="4248150" y="3155950"/>
          <p14:tracePt t="24856" x="4440238" y="3200400"/>
          <p14:tracePt t="24871" x="4695825" y="3209925"/>
          <p14:tracePt t="24890" x="5241925" y="3273425"/>
          <p14:tracePt t="24906" x="5551488" y="3273425"/>
          <p14:tracePt t="24925" x="5753100" y="3292475"/>
          <p14:tracePt t="24939" x="5870575" y="3292475"/>
          <p14:tracePt t="24957" x="5880100" y="3292475"/>
          <p14:tracePt t="25084" x="5780088" y="3338513"/>
          <p14:tracePt t="25097" x="5624513" y="3375025"/>
          <p14:tracePt t="25112" x="5543550" y="3392488"/>
          <p14:tracePt t="25129" x="5251450" y="3419475"/>
          <p14:tracePt t="25146" x="4968875" y="3465513"/>
          <p14:tracePt t="25164" x="4749800" y="3492500"/>
          <p14:tracePt t="25180" x="4557713" y="3529013"/>
          <p14:tracePt t="25200" x="4476750" y="3548063"/>
          <p14:tracePt t="25214" x="4403725" y="3556000"/>
          <p14:tracePt t="25229" x="4384675" y="3556000"/>
          <p14:tracePt t="25262" x="4376738" y="3565525"/>
          <p14:tracePt t="25278" x="4348163" y="3565525"/>
          <p14:tracePt t="25295" x="4184650" y="3592513"/>
          <p14:tracePt t="25312" x="4011613" y="3621088"/>
          <p14:tracePt t="25345" x="3665538" y="3648075"/>
          <p14:tracePt t="25345" x="3582988" y="3648075"/>
          <p14:tracePt t="25360" x="3490913" y="3648075"/>
          <p14:tracePt t="25380" x="3354388" y="3648075"/>
          <p14:tracePt t="25395" x="3281363" y="3648075"/>
          <p14:tracePt t="25411" x="3217863" y="3657600"/>
          <p14:tracePt t="25429" x="3090863" y="3657600"/>
          <p14:tracePt t="25446" x="2998788" y="3665538"/>
          <p14:tracePt t="25464" x="2925763" y="3694113"/>
          <p14:tracePt t="25479" x="2825750" y="3702050"/>
          <p14:tracePt t="25501" x="2762250" y="3711575"/>
          <p14:tracePt t="25530" x="2735263" y="3711575"/>
          <p14:tracePt t="26008" x="2708275" y="3711575"/>
          <p14:tracePt t="26023" x="2616200" y="3738563"/>
          <p14:tracePt t="26040" x="2525713" y="3757613"/>
          <p14:tracePt t="26055" x="2470150" y="3767138"/>
          <p14:tracePt t="26073" x="2452688" y="3767138"/>
          <p14:tracePt t="26073" x="2433638" y="3767138"/>
          <p14:tracePt t="26107" x="2425700" y="3775075"/>
          <p14:tracePt t="26124" x="2416175" y="3775075"/>
          <p14:tracePt t="26141" x="2379663" y="3784600"/>
          <p14:tracePt t="26157" x="2333625" y="3803650"/>
          <p14:tracePt t="26175" x="2297113" y="3811588"/>
          <p14:tracePt t="26190" x="2279650" y="3811588"/>
          <p14:tracePt t="26286" x="2270125" y="3784600"/>
          <p14:tracePt t="26301" x="2270125" y="3757613"/>
          <p14:tracePt t="26319" x="2270125" y="3738563"/>
          <p14:tracePt t="26334" x="2270125" y="3730625"/>
          <p14:tracePt t="26349" x="2279650" y="3702050"/>
          <p14:tracePt t="26363" x="2306638" y="3694113"/>
          <p14:tracePt t="26380" x="2333625" y="3665538"/>
          <p14:tracePt t="26400" x="2352675" y="3657600"/>
          <p14:tracePt t="26415" x="2379663" y="3648075"/>
          <p14:tracePt t="26429" x="2389188" y="3648075"/>
          <p14:tracePt t="26445" x="2406650" y="3648075"/>
          <p14:tracePt t="26461" x="2443163" y="3648075"/>
          <p14:tracePt t="26479" x="2489200" y="3648075"/>
          <p14:tracePt t="26495" x="2533650" y="3648075"/>
          <p14:tracePt t="26511" x="2562225" y="3648075"/>
          <p14:tracePt t="26528" x="2589213" y="3648075"/>
          <p14:tracePt t="26544" x="2598738" y="3648075"/>
          <p14:tracePt t="26601" x="2606675" y="3657600"/>
          <p14:tracePt t="26617" x="2606675" y="3675063"/>
          <p14:tracePt t="26632" x="2606675" y="3702050"/>
          <p14:tracePt t="26647" x="2606675" y="3738563"/>
          <p14:tracePt t="26662" x="2606675" y="3775075"/>
          <p14:tracePt t="26679" x="2606675" y="3811588"/>
          <p14:tracePt t="26695" x="2606675" y="3840163"/>
          <p14:tracePt t="26715" x="2606675" y="3884613"/>
          <p14:tracePt t="26730" x="2606675" y="3921125"/>
          <p14:tracePt t="26746" x="2606675" y="3930650"/>
          <p14:tracePt t="26762" x="2606675" y="3957638"/>
          <p14:tracePt t="26780" x="2598738" y="4003675"/>
          <p14:tracePt t="26809" x="2570163" y="4057650"/>
          <p14:tracePt t="26841" x="2543175" y="4094163"/>
          <p14:tracePt t="26858" x="2533650" y="4122738"/>
          <p14:tracePt t="26876" x="2506663" y="4149725"/>
          <p14:tracePt t="26892" x="2498725" y="4159250"/>
          <p14:tracePt t="26910" x="2489200" y="4176713"/>
          <p14:tracePt t="26926" x="2470150" y="4195763"/>
          <p14:tracePt t="26974" x="2452688" y="4213225"/>
          <p14:tracePt t="27002" x="2425700" y="4232275"/>
          <p14:tracePt t="27021" x="2389188" y="4259263"/>
          <p14:tracePt t="27040" x="2360613" y="4268788"/>
          <p14:tracePt t="27069" x="2324100" y="4268788"/>
          <p14:tracePt t="27084" x="2316163" y="4276725"/>
          <p14:tracePt t="27115" x="2306638" y="4286250"/>
          <p14:tracePt t="27410" x="2287588" y="4286250"/>
          <p14:tracePt t="27474" x="2233613" y="4286250"/>
          <p14:tracePt t="27490" x="2133600" y="4286250"/>
          <p14:tracePt t="27507" x="2041525" y="4286250"/>
          <p14:tracePt t="27522" x="1941513" y="4286250"/>
          <p14:tracePt t="27540" x="1868488" y="4249738"/>
          <p14:tracePt t="27555" x="1841500" y="4240213"/>
          <p14:tracePt t="27574" x="1824038" y="4232275"/>
          <p14:tracePt t="27590" x="1814513" y="4203700"/>
          <p14:tracePt t="27607" x="1814513" y="4130675"/>
          <p14:tracePt t="27623" x="1814513" y="4057650"/>
          <p14:tracePt t="27642" x="1814513" y="3976688"/>
          <p14:tracePt t="27658" x="1814513" y="3921125"/>
          <p14:tracePt t="27676" x="1814513" y="3884613"/>
          <p14:tracePt t="27692" x="1814513" y="3867150"/>
          <p14:tracePt t="27709" x="1841500" y="3821113"/>
          <p14:tracePt t="27742" x="1987550" y="3738563"/>
          <p14:tracePt t="27757" x="2051050" y="3730625"/>
          <p14:tracePt t="27775" x="2106613" y="3721100"/>
          <p14:tracePt t="27791" x="2160588" y="3721100"/>
          <p14:tracePt t="27808" x="2197100" y="3721100"/>
          <p14:tracePt t="27823" x="2214563" y="3721100"/>
          <p14:tracePt t="27842" x="2243138" y="3730625"/>
          <p14:tracePt t="27857" x="2270125" y="3775075"/>
          <p14:tracePt t="27874" x="2287588" y="3803650"/>
          <p14:tracePt t="27890" x="2316163" y="3840163"/>
          <p14:tracePt t="27919" x="2333625" y="3884613"/>
          <p14:tracePt t="27934" x="2343150" y="3921125"/>
          <p14:tracePt t="27963" x="2352675" y="3967163"/>
          <p14:tracePt t="27993" x="2306638" y="4076700"/>
          <p14:tracePt t="28010" x="2260600" y="4140200"/>
          <p14:tracePt t="28027" x="2206625" y="4176713"/>
          <p14:tracePt t="28043" x="2197100" y="4203700"/>
          <p14:tracePt t="28893" x="2179638" y="4203700"/>
          <p14:tracePt t="29505" x="2170113" y="4203700"/>
          <p14:tracePt t="29950" x="2206625" y="4140200"/>
          <p14:tracePt t="29967" x="2343150" y="4003675"/>
          <p14:tracePt t="29986" x="2516188" y="3875088"/>
          <p14:tracePt t="30001" x="2616200" y="3803650"/>
          <p14:tracePt t="30016" x="2662238" y="3775075"/>
          <p14:tracePt t="30050" x="2844800" y="3592513"/>
          <p14:tracePt t="30062" x="2935288" y="3529013"/>
          <p14:tracePt t="30080" x="3081338" y="3419475"/>
          <p14:tracePt t="30100" x="3327400" y="3265488"/>
          <p14:tracePt t="30114" x="3455988" y="3192463"/>
          <p14:tracePt t="30129" x="3500438" y="3182938"/>
          <p14:tracePt t="30130" x="3563938" y="3127375"/>
          <p14:tracePt t="30145" x="3656013" y="3082925"/>
          <p14:tracePt t="30163" x="3765550" y="2990850"/>
          <p14:tracePt t="30178" x="3929063" y="2881313"/>
          <p14:tracePt t="30195" x="4111625" y="2744788"/>
          <p14:tracePt t="30211" x="4311650" y="2598738"/>
          <p14:tracePt t="30227" x="4467225" y="2489200"/>
          <p14:tracePt t="30244" x="4586288" y="2371725"/>
          <p14:tracePt t="30261" x="4622800" y="2298700"/>
          <p14:tracePt t="30279" x="4640263" y="2243138"/>
          <p14:tracePt t="30295" x="4667250" y="2179638"/>
          <p14:tracePt t="30297" x="4676775" y="2125663"/>
          <p14:tracePt t="30327" x="4730750" y="1960563"/>
          <p14:tracePt t="30342" x="4749800" y="1860550"/>
          <p14:tracePt t="30360" x="4749800" y="1797050"/>
          <p14:tracePt t="30377" x="4730750" y="1631950"/>
          <p14:tracePt t="30394" x="4730750" y="1514475"/>
          <p14:tracePt t="30411" x="4759325" y="1395413"/>
          <p14:tracePt t="30426" x="4813300" y="1203325"/>
          <p14:tracePt t="30443" x="4849813" y="1112838"/>
          <p14:tracePt t="30460" x="4859338" y="1030288"/>
          <p14:tracePt t="30475" x="4859338" y="939800"/>
          <p14:tracePt t="30498" x="4876800" y="839788"/>
          <p14:tracePt t="30510" x="4876800" y="820738"/>
          <p14:tracePt t="30527" x="4913313" y="766763"/>
          <p14:tracePt t="30544" x="4922838" y="730250"/>
          <p14:tracePt t="30560" x="4941888" y="701675"/>
          <p14:tracePt t="30575" x="4949825" y="684213"/>
          <p14:tracePt t="30597" x="4959350" y="657225"/>
          <p14:tracePt t="30658" x="4959350" y="647700"/>
          <p14:tracePt t="30673" x="4986338" y="611188"/>
          <p14:tracePt t="32650" x="5178425" y="711200"/>
          <p14:tracePt t="32664" x="5114925" y="757238"/>
          <p14:tracePt t="32683" x="4922838" y="993775"/>
          <p14:tracePt t="32698" x="4832350" y="1139825"/>
          <p14:tracePt t="32715" x="4703763" y="1322388"/>
          <p14:tracePt t="32730" x="4594225" y="1522413"/>
          <p14:tracePt t="32745" x="4440238" y="1668463"/>
          <p14:tracePt t="32763" x="4267200" y="1833563"/>
          <p14:tracePt t="32779" x="4084638" y="1987550"/>
          <p14:tracePt t="32797" x="3911600" y="2125663"/>
          <p14:tracePt t="32827" x="3746500" y="2279650"/>
          <p14:tracePt t="32844" x="3709988" y="2343150"/>
          <p14:tracePt t="32861" x="3692525" y="2379663"/>
          <p14:tracePt t="32878" x="3636963" y="2452688"/>
          <p14:tracePt t="32896" x="3600450" y="2508250"/>
          <p14:tracePt t="32915" x="3519488" y="2617788"/>
          <p14:tracePt t="32931" x="3463925" y="2671763"/>
          <p14:tracePt t="32945" x="3446463" y="2690813"/>
          <p14:tracePt t="32946" x="3419475" y="2727325"/>
          <p14:tracePt t="32962" x="3373438" y="2763838"/>
          <p14:tracePt t="32979" x="3336925" y="2800350"/>
          <p14:tracePt t="32994" x="3309938" y="2836863"/>
          <p14:tracePt t="33010" x="3300413" y="2844800"/>
          <p14:tracePt t="33307" x="3300413" y="2873375"/>
          <p14:tracePt t="33324" x="3281363" y="2909888"/>
          <p14:tracePt t="33341" x="3281363" y="2927350"/>
          <p14:tracePt t="33356" x="3254375" y="2954338"/>
          <p14:tracePt t="33374" x="3254375" y="2973388"/>
          <p14:tracePt t="33390" x="3254375" y="2990850"/>
          <p14:tracePt t="33407" x="3254375" y="3000375"/>
          <p14:tracePt t="33424" x="3254375" y="3009900"/>
          <p14:tracePt t="33443" x="3244850" y="3046413"/>
          <p14:tracePt t="33459" x="3244850" y="3090863"/>
          <p14:tracePt t="33477" x="3244850" y="3136900"/>
          <p14:tracePt t="33494" x="3244850" y="3173413"/>
          <p14:tracePt t="33511" x="3244850" y="3200400"/>
          <p14:tracePt t="33527" x="3244850" y="3219450"/>
          <p14:tracePt t="33543" x="3244850" y="3246438"/>
          <p14:tracePt t="33559" x="3244850" y="3292475"/>
          <p14:tracePt t="33576" x="3244850" y="3309938"/>
          <p14:tracePt t="33593" x="3244850" y="3328988"/>
          <p14:tracePt t="34167" x="3244850" y="3365500"/>
          <p14:tracePt t="34181" x="3244850" y="3429000"/>
          <p14:tracePt t="34194" x="3244850" y="3475038"/>
          <p14:tracePt t="34211" x="3254375" y="3538538"/>
          <p14:tracePt t="34227" x="3254375" y="3556000"/>
          <p14:tracePt t="34243" x="3263900" y="3592513"/>
          <p14:tracePt t="34260" x="3263900" y="3611563"/>
          <p14:tracePt t="34277" x="3263900" y="3621088"/>
          <p14:tracePt t="34295" x="3263900" y="3629025"/>
          <p14:tracePt t="34310" x="3263900" y="3638550"/>
          <p14:tracePt t="34357" x="3263900" y="3657600"/>
          <p14:tracePt t="34372" x="3254375" y="3675063"/>
          <p14:tracePt t="34391" x="3244850" y="3711575"/>
          <p14:tracePt t="34426" x="3244850" y="3721100"/>
          <p14:tracePt t="34443" x="3244850" y="3738563"/>
          <p14:tracePt t="34459" x="3244850" y="3748088"/>
          <p14:tracePt t="34492" x="3244850" y="3757613"/>
          <p14:tracePt t="34788" x="3290888" y="3794125"/>
          <p14:tracePt t="34805" x="3309938" y="3830638"/>
          <p14:tracePt t="34823" x="3309938" y="3848100"/>
          <p14:tracePt t="34838" x="3317875" y="3857625"/>
          <p14:tracePt t="34856" x="3317875" y="3867150"/>
          <p14:tracePt t="34893" x="3317875" y="3884613"/>
          <p14:tracePt t="34994" x="3317875" y="3894138"/>
          <p14:tracePt t="43012" x="3702050" y="3702050"/>
          <p14:tracePt t="43027" x="4011613" y="3611563"/>
          <p14:tracePt t="43043" x="4448175" y="3511550"/>
          <p14:tracePt t="43067" x="5268913" y="3282950"/>
          <p14:tracePt t="43084" x="5697538" y="3146425"/>
          <p14:tracePt t="43099" x="5980113" y="3027363"/>
          <p14:tracePt t="43117" x="6162675" y="2917825"/>
          <p14:tracePt t="43133" x="6299200" y="2790825"/>
          <p14:tracePt t="43147" x="6399213" y="2662238"/>
          <p14:tracePt t="43161" x="6435725" y="2617788"/>
          <p14:tracePt t="43162" x="6491288" y="2581275"/>
          <p14:tracePt t="43176" x="6537325" y="2535238"/>
          <p14:tracePt t="43192" x="6654800" y="2416175"/>
          <p14:tracePt t="43215" x="6800850" y="2262188"/>
          <p14:tracePt t="43228" x="6910388" y="2133600"/>
          <p14:tracePt t="43244" x="6973888" y="2033588"/>
          <p14:tracePt t="43266" x="7083425" y="1897063"/>
          <p14:tracePt t="43284" x="7138988" y="1814513"/>
          <p14:tracePt t="43299" x="7165975" y="1741488"/>
          <p14:tracePt t="43314" x="7192963" y="1668463"/>
          <p14:tracePt t="43345" x="7219950" y="1522413"/>
          <p14:tracePt t="43366" x="7239000" y="1349375"/>
          <p14:tracePt t="43380" x="7239000" y="1222375"/>
          <p14:tracePt t="43395" x="7239000" y="1112838"/>
          <p14:tracePt t="43412" x="7219950" y="939800"/>
          <p14:tracePt t="43428" x="7156450" y="803275"/>
          <p14:tracePt t="43445" x="7056438" y="701675"/>
          <p14:tracePt t="46008" x="5816600" y="628650"/>
          <p14:tracePt t="46024" x="5816600" y="647700"/>
          <p14:tracePt t="46043" x="5789613" y="693738"/>
          <p14:tracePt t="46058" x="5770563" y="711200"/>
          <p14:tracePt t="46077" x="5753100" y="738188"/>
          <p14:tracePt t="46094" x="5743575" y="747713"/>
          <p14:tracePt t="46112" x="5707063" y="784225"/>
          <p14:tracePt t="46127" x="5670550" y="811213"/>
          <p14:tracePt t="46146" x="5597525" y="884238"/>
          <p14:tracePt t="46161" x="5580063" y="903288"/>
          <p14:tracePt t="46176" x="5497513" y="966788"/>
          <p14:tracePt t="46209" x="5305425" y="1122363"/>
          <p14:tracePt t="46226" x="5251450" y="1166813"/>
          <p14:tracePt t="46258" x="5122863" y="1276350"/>
          <p14:tracePt t="46289" x="5068888" y="1322388"/>
          <p14:tracePt t="46289" x="5041900" y="1339850"/>
          <p14:tracePt t="46305" x="5032375" y="1358900"/>
          <p14:tracePt t="46305" x="4995863" y="1376363"/>
          <p14:tracePt t="46322" x="4978400" y="1422400"/>
          <p14:tracePt t="46337" x="4941888" y="1468438"/>
          <p14:tracePt t="46356" x="4886325" y="1522413"/>
          <p14:tracePt t="46371" x="4849813" y="1558925"/>
          <p14:tracePt t="46389" x="4822825" y="1595438"/>
          <p14:tracePt t="46405" x="4803775" y="1604963"/>
          <p14:tracePt t="46424" x="4795838" y="1631950"/>
          <p14:tracePt t="46456" x="4795838" y="1641475"/>
          <p14:tracePt t="46472" x="4795838" y="1660525"/>
          <p14:tracePt t="46490" x="4759325" y="1697038"/>
          <p14:tracePt t="46506" x="4749800" y="1714500"/>
          <p14:tracePt t="46524" x="4730750" y="1741488"/>
          <p14:tracePt t="46540" x="4703763" y="1760538"/>
          <p14:tracePt t="46558" x="4703763" y="1768475"/>
          <p14:tracePt t="46590" x="4667250" y="1804988"/>
          <p14:tracePt t="46606" x="4630738" y="1833563"/>
          <p14:tracePt t="46626" x="4484688" y="1914525"/>
          <p14:tracePt t="46642" x="4413250" y="1943100"/>
          <p14:tracePt t="46659" x="4303713" y="1987550"/>
          <p14:tracePt t="46675" x="4294188" y="1997075"/>
          <p14:tracePt t="46692" x="4248150" y="2006600"/>
          <p14:tracePt t="46709" x="4238625" y="2016125"/>
          <p14:tracePt t="50258" x="4238625" y="2006600"/>
          <p14:tracePt t="50274" x="4676775" y="1724025"/>
          <p14:tracePt t="50292" x="5095875" y="1441450"/>
          <p14:tracePt t="50307" x="5441950" y="1185863"/>
          <p14:tracePt t="50325" x="5734050" y="939800"/>
          <p14:tracePt t="50342" x="5943600" y="747713"/>
          <p14:tracePt t="58802" x="5743575" y="657225"/>
          <p14:tracePt t="58818" x="5707063" y="684213"/>
          <p14:tracePt t="58838" x="5680075" y="711200"/>
          <p14:tracePt t="58854" x="5643563" y="738188"/>
          <p14:tracePt t="58874" x="5597525" y="766763"/>
          <p14:tracePt t="58893" x="5570538" y="784225"/>
          <p14:tracePt t="58910" x="5561013" y="803275"/>
          <p14:tracePt t="58946" x="5551488" y="811213"/>
          <p14:tracePt t="58979" x="5543550" y="830263"/>
          <p14:tracePt t="59042" x="5543550" y="839788"/>
          <p14:tracePt t="59621" x="5543550" y="847725"/>
          <p14:tracePt t="59653" x="5570538" y="874713"/>
          <p14:tracePt t="59700" x="5580063" y="874713"/>
          <p14:tracePt t="62241" x="5607050" y="884238"/>
          <p14:tracePt t="62257" x="5624513" y="893763"/>
          <p14:tracePt t="62275" x="5624513" y="939800"/>
          <p14:tracePt t="62290" x="5624513" y="966788"/>
          <p14:tracePt t="62307" x="5634038" y="993775"/>
          <p14:tracePt t="62323" x="5653088" y="993775"/>
          <p14:tracePt t="62340" x="5670550" y="1012825"/>
          <p14:tracePt t="62372" x="5707063" y="1039813"/>
          <p14:tracePt t="62387" x="5724525" y="1066800"/>
          <p14:tracePt t="62405" x="5761038" y="1103313"/>
          <p14:tracePt t="62420" x="5780088" y="1122363"/>
          <p14:tracePt t="62442" x="5797550" y="1158875"/>
          <p14:tracePt t="62456" x="5807075" y="1185863"/>
          <p14:tracePt t="62474" x="5989638" y="1331913"/>
          <p14:tracePt t="62490" x="6189663" y="1422400"/>
          <p14:tracePt t="62506" x="6527800" y="1568450"/>
          <p14:tracePt t="62527" x="7339013" y="1768475"/>
          <p14:tracePt t="62541" x="8651875" y="20066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19200" y="152400"/>
            <a:ext cx="7772400" cy="1143000"/>
          </a:xfrm>
        </p:spPr>
        <p:txBody>
          <a:bodyPr/>
          <a:lstStyle/>
          <a:p>
            <a:pPr eaLnBrk="1" hangingPunct="1"/>
            <a:r>
              <a:rPr lang="en-US" altLang="ja-JP" dirty="0"/>
              <a:t>Berkeley</a:t>
            </a:r>
            <a:r>
              <a:rPr lang="en-US" altLang="ja-JP" dirty="0">
                <a:latin typeface="Arial" panose="020B0604020202020204" pitchFamily="34" charset="0"/>
              </a:rPr>
              <a:t>’</a:t>
            </a:r>
            <a:r>
              <a:rPr lang="en-US" altLang="ja-JP" dirty="0"/>
              <a:t>s protocol (MOSI)</a:t>
            </a:r>
          </a:p>
        </p:txBody>
      </p:sp>
      <p:sp>
        <p:nvSpPr>
          <p:cNvPr id="40963" name="Text Box 3"/>
          <p:cNvSpPr txBox="1">
            <a:spLocks noChangeArrowheads="1"/>
          </p:cNvSpPr>
          <p:nvPr/>
        </p:nvSpPr>
        <p:spPr bwMode="auto">
          <a:xfrm>
            <a:off x="1524000" y="5257800"/>
            <a:ext cx="5786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Ownership→responsibility of write back</a:t>
            </a:r>
          </a:p>
          <a:p>
            <a:pPr>
              <a:spcBef>
                <a:spcPct val="0"/>
              </a:spcBef>
              <a:buClrTx/>
              <a:buSzTx/>
              <a:buFontTx/>
              <a:buNone/>
            </a:pPr>
            <a:r>
              <a:rPr lang="en-US" altLang="ja-JP" sz="2400">
                <a:latin typeface="Times New Roman" panose="02020603050405020304" pitchFamily="18" charset="0"/>
              </a:rPr>
              <a:t>OS:Owned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OE:Owned</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US:Unowned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Invalidated</a:t>
            </a:r>
          </a:p>
        </p:txBody>
      </p:sp>
      <p:sp>
        <p:nvSpPr>
          <p:cNvPr id="40964"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65"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66"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7"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8"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0969" name="Group 9"/>
          <p:cNvGrpSpPr>
            <a:grpSpLocks/>
          </p:cNvGrpSpPr>
          <p:nvPr/>
        </p:nvGrpSpPr>
        <p:grpSpPr bwMode="auto">
          <a:xfrm>
            <a:off x="4953000" y="2743200"/>
            <a:ext cx="762000" cy="2514600"/>
            <a:chOff x="672" y="2208"/>
            <a:chExt cx="480" cy="1584"/>
          </a:xfrm>
        </p:grpSpPr>
        <p:sp>
          <p:nvSpPr>
            <p:cNvPr id="40996"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97"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98"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9"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0" name="Group 14"/>
          <p:cNvGrpSpPr>
            <a:grpSpLocks/>
          </p:cNvGrpSpPr>
          <p:nvPr/>
        </p:nvGrpSpPr>
        <p:grpSpPr bwMode="auto">
          <a:xfrm>
            <a:off x="3505200" y="2743200"/>
            <a:ext cx="762000" cy="2514600"/>
            <a:chOff x="672" y="2208"/>
            <a:chExt cx="480" cy="1584"/>
          </a:xfrm>
        </p:grpSpPr>
        <p:sp>
          <p:nvSpPr>
            <p:cNvPr id="40992"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93"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4"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5"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1" name="Group 19"/>
          <p:cNvGrpSpPr>
            <a:grpSpLocks/>
          </p:cNvGrpSpPr>
          <p:nvPr/>
        </p:nvGrpSpPr>
        <p:grpSpPr bwMode="auto">
          <a:xfrm>
            <a:off x="6400800" y="2743200"/>
            <a:ext cx="762000" cy="2514600"/>
            <a:chOff x="672" y="2208"/>
            <a:chExt cx="480" cy="1584"/>
          </a:xfrm>
        </p:grpSpPr>
        <p:sp>
          <p:nvSpPr>
            <p:cNvPr id="40988"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89"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0"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1"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0972"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0973"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0974"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0975" name="Group 27"/>
          <p:cNvGrpSpPr>
            <a:grpSpLocks/>
          </p:cNvGrpSpPr>
          <p:nvPr/>
        </p:nvGrpSpPr>
        <p:grpSpPr bwMode="auto">
          <a:xfrm>
            <a:off x="1295400" y="3032125"/>
            <a:ext cx="962025" cy="633413"/>
            <a:chOff x="806" y="2078"/>
            <a:chExt cx="606" cy="399"/>
          </a:xfrm>
        </p:grpSpPr>
        <p:sp>
          <p:nvSpPr>
            <p:cNvPr id="40986"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0987"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6270" name="Line 30"/>
          <p:cNvSpPr>
            <a:spLocks noChangeShapeType="1"/>
          </p:cNvSpPr>
          <p:nvPr/>
        </p:nvSpPr>
        <p:spPr bwMode="auto">
          <a:xfrm flipH="1">
            <a:off x="2590800" y="1676400"/>
            <a:ext cx="1752600" cy="1752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272" name="Text Box 32"/>
          <p:cNvSpPr txBox="1">
            <a:spLocks noChangeArrowheads="1"/>
          </p:cNvSpPr>
          <p:nvPr/>
        </p:nvSpPr>
        <p:spPr bwMode="auto">
          <a:xfrm>
            <a:off x="2133600" y="34290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6" name="Group 34"/>
          <p:cNvGrpSpPr>
            <a:grpSpLocks/>
          </p:cNvGrpSpPr>
          <p:nvPr/>
        </p:nvGrpSpPr>
        <p:grpSpPr bwMode="auto">
          <a:xfrm>
            <a:off x="1752600" y="4114800"/>
            <a:ext cx="457200" cy="457200"/>
            <a:chOff x="864" y="2592"/>
            <a:chExt cx="288" cy="288"/>
          </a:xfrm>
        </p:grpSpPr>
        <p:sp>
          <p:nvSpPr>
            <p:cNvPr id="40984" name="Line 35"/>
            <p:cNvSpPr>
              <a:spLocks noChangeShapeType="1"/>
            </p:cNvSpPr>
            <p:nvPr/>
          </p:nvSpPr>
          <p:spPr bwMode="auto">
            <a:xfrm>
              <a:off x="1152" y="2640"/>
              <a:ext cx="0" cy="24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85" name="Text Box 36"/>
            <p:cNvSpPr txBox="1">
              <a:spLocks noChangeArrowheads="1"/>
            </p:cNvSpPr>
            <p:nvPr/>
          </p:nvSpPr>
          <p:spPr bwMode="auto">
            <a:xfrm>
              <a:off x="864" y="259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7FC9296E-D800-493C-A857-607D384095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87649497"/>
      </p:ext>
    </p:extLst>
  </p:cSld>
  <p:clrMapOvr>
    <a:masterClrMapping/>
  </p:clrMapOvr>
  <mc:AlternateContent xmlns:mc="http://schemas.openxmlformats.org/markup-compatibility/2006">
    <mc:Choice xmlns:p14="http://schemas.microsoft.com/office/powerpoint/2010/main" Requires="p14">
      <p:transition spd="slow" p14:dur="2000" advTm="49345"/>
    </mc:Choice>
    <mc:Fallback>
      <p:transition spd="slow" advTm="4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8" x="8697913" y="3529013"/>
          <p14:tracePt t="883" x="8140700" y="3455988"/>
          <p14:tracePt t="898" x="7631113" y="3346450"/>
          <p14:tracePt t="914" x="6992938" y="3246438"/>
          <p14:tracePt t="933" x="6464300" y="3173413"/>
          <p14:tracePt t="956" x="6108700" y="3119438"/>
          <p14:tracePt t="973" x="6007100" y="3100388"/>
          <p14:tracePt t="974" x="5989638" y="3100388"/>
          <p14:tracePt t="1061" x="5980113" y="3090863"/>
          <p14:tracePt t="2077" x="5953125" y="3073400"/>
          <p14:tracePt t="2109" x="5943600" y="3073400"/>
          <p14:tracePt t="2154" x="5935663" y="3063875"/>
          <p14:tracePt t="2169" x="5907088" y="3054350"/>
          <p14:tracePt t="2187" x="5907088" y="3046413"/>
          <p14:tracePt t="2202" x="5899150" y="3027363"/>
          <p14:tracePt t="2217" x="5889625" y="3027363"/>
          <p14:tracePt t="2230" x="5853113" y="2973388"/>
          <p14:tracePt t="2248" x="5834063" y="2936875"/>
          <p14:tracePt t="2265" x="5807075" y="2890838"/>
          <p14:tracePt t="2280" x="5770563" y="2836863"/>
          <p14:tracePt t="2297" x="5724525" y="2763838"/>
          <p14:tracePt t="2314" x="5697538" y="2708275"/>
          <p14:tracePt t="2330" x="5661025" y="2644775"/>
          <p14:tracePt t="2345" x="5643563" y="2598738"/>
          <p14:tracePt t="2362" x="5643563" y="2554288"/>
          <p14:tracePt t="2393" x="5624513" y="2444750"/>
          <p14:tracePt t="2424" x="5616575" y="2289175"/>
          <p14:tracePt t="2439" x="5616575" y="2243138"/>
          <p14:tracePt t="2457" x="5616575" y="2206625"/>
          <p14:tracePt t="2474" x="5616575" y="2197100"/>
          <p14:tracePt t="2490" x="5616575" y="2170113"/>
          <p14:tracePt t="2520" x="5616575" y="2160588"/>
          <p14:tracePt t="2882" x="5616575" y="2133600"/>
          <p14:tracePt t="2897" x="5634038" y="2060575"/>
          <p14:tracePt t="2913" x="5707063" y="1943100"/>
          <p14:tracePt t="2929" x="5797550" y="1841500"/>
          <p14:tracePt t="2946" x="5880100" y="1751013"/>
          <p14:tracePt t="2963" x="5935663" y="1660525"/>
          <p14:tracePt t="2979" x="6007100" y="1550988"/>
          <p14:tracePt t="2997" x="6072188" y="1422400"/>
          <p14:tracePt t="3013" x="6126163" y="1285875"/>
          <p14:tracePt t="3014" x="6135688" y="1239838"/>
          <p14:tracePt t="3030" x="6172200" y="1122363"/>
          <p14:tracePt t="3046" x="6181725" y="1039813"/>
          <p14:tracePt t="3061" x="6189663" y="957263"/>
          <p14:tracePt t="3079" x="6189663" y="903288"/>
          <p14:tracePt t="3095" x="6218238" y="830263"/>
          <p14:tracePt t="3112" x="6218238" y="784225"/>
          <p14:tracePt t="3128" x="6235700" y="738188"/>
          <p14:tracePt t="3145" x="6245225" y="665163"/>
          <p14:tracePt t="3161" x="6262688" y="628650"/>
          <p14:tracePt t="7722" x="6153150" y="711200"/>
          <p14:tracePt t="7738" x="6062663" y="830263"/>
          <p14:tracePt t="7754" x="5935663" y="993775"/>
          <p14:tracePt t="7768" x="5807075" y="1130300"/>
          <p14:tracePt t="7786" x="5661025" y="1331913"/>
          <p14:tracePt t="7802" x="5514975" y="1550988"/>
          <p14:tracePt t="7820" x="5387975" y="1751013"/>
          <p14:tracePt t="7835" x="5297488" y="1914525"/>
          <p14:tracePt t="7853" x="5132388" y="2133600"/>
          <p14:tracePt t="7866" x="4959350" y="2316163"/>
          <p14:tracePt t="7897" x="4722813" y="2589213"/>
          <p14:tracePt t="7914" x="4622800" y="2698750"/>
          <p14:tracePt t="7930" x="4576763" y="2781300"/>
          <p14:tracePt t="7961" x="4440238" y="2990850"/>
          <p14:tracePt t="7979" x="4348163" y="3173413"/>
          <p14:tracePt t="7996" x="4194175" y="3346450"/>
          <p14:tracePt t="8015" x="4011613" y="3611563"/>
          <p14:tracePt t="8030" x="3902075" y="3757613"/>
          <p14:tracePt t="8062" x="3636963" y="4103688"/>
          <p14:tracePt t="8080" x="3455988" y="4340225"/>
          <p14:tracePt t="8095" x="3327400" y="4541838"/>
          <p14:tracePt t="8112" x="3254375" y="4595813"/>
          <p14:tracePt t="8129" x="3200400" y="4697413"/>
          <p14:tracePt t="8148" x="3144838" y="4778375"/>
          <p14:tracePt t="8150" x="3117850" y="4805363"/>
          <p14:tracePt t="8183" x="2990850" y="4933950"/>
          <p14:tracePt t="8215" x="2735263" y="5106988"/>
          <p14:tracePt t="8230" x="2635250" y="5189538"/>
          <p14:tracePt t="8260" x="2479675" y="5299075"/>
          <p14:tracePt t="8277" x="2433638" y="5316538"/>
          <p14:tracePt t="8295" x="2406650" y="5353050"/>
          <p14:tracePt t="8369" x="2397125" y="5362575"/>
          <p14:tracePt t="8396" x="2379663" y="5380038"/>
          <p14:tracePt t="8412" x="2352675" y="5399088"/>
          <p14:tracePt t="8445" x="2316163" y="5416550"/>
          <p14:tracePt t="8461" x="2316163" y="5426075"/>
          <p14:tracePt t="8462" x="2306638" y="5435600"/>
          <p14:tracePt t="8478" x="2287588" y="5462588"/>
          <p14:tracePt t="8499" x="2270125" y="5472113"/>
          <p14:tracePt t="8529" x="2260600" y="5489575"/>
          <p14:tracePt t="8544" x="2260600" y="5499100"/>
          <p14:tracePt t="8936" x="2260600" y="5508625"/>
          <p14:tracePt t="8979" x="2279650" y="5508625"/>
          <p14:tracePt t="8999" x="2324100" y="5508625"/>
          <p14:tracePt t="9027" x="2397125" y="5508625"/>
          <p14:tracePt t="9047" x="2598738" y="5508625"/>
          <p14:tracePt t="9061" x="2671763" y="5508625"/>
          <p14:tracePt t="9062" x="2771775" y="5508625"/>
          <p14:tracePt t="9079" x="2852738" y="5508625"/>
          <p14:tracePt t="9097" x="2935288" y="5508625"/>
          <p14:tracePt t="9113" x="2954338" y="5508625"/>
          <p14:tracePt t="12991" x="2954338" y="5518150"/>
          <p14:tracePt t="13007" x="2954338" y="5526088"/>
          <p14:tracePt t="13278" x="2962275" y="5545138"/>
          <p14:tracePt t="13294" x="2971800" y="5554663"/>
          <p14:tracePt t="13446" x="2971800" y="5535613"/>
          <p14:tracePt t="13462" x="2990850" y="5481638"/>
          <p14:tracePt t="13480" x="2990850" y="5462588"/>
          <p14:tracePt t="13497" x="2998788" y="5453063"/>
          <p14:tracePt t="13511" x="2998788" y="5445125"/>
          <p14:tracePt t="14167" x="3027363" y="5435600"/>
          <p14:tracePt t="14193" x="3035300" y="5435600"/>
          <p14:tracePt t="14209" x="3063875" y="5435600"/>
          <p14:tracePt t="14226" x="3108325" y="5453063"/>
          <p14:tracePt t="14241" x="3127375" y="5453063"/>
          <p14:tracePt t="14542" x="3190875" y="5453063"/>
          <p14:tracePt t="14558" x="3236913" y="5453063"/>
          <p14:tracePt t="14577" x="3281363" y="5453063"/>
          <p14:tracePt t="14729" x="3290888" y="5481638"/>
          <p14:tracePt t="14746" x="3290888" y="5508625"/>
          <p14:tracePt t="14762" x="3300413" y="5526088"/>
          <p14:tracePt t="14787" x="3300413" y="5535613"/>
          <p14:tracePt t="14817" x="3317875" y="5562600"/>
          <p14:tracePt t="14846" x="3354388" y="5599113"/>
          <p14:tracePt t="14958" x="3363913" y="5608638"/>
          <p14:tracePt t="14993" x="3373438" y="5618163"/>
          <p14:tracePt t="15007" x="3390900" y="5618163"/>
          <p14:tracePt t="15025" x="3436938" y="5635625"/>
          <p14:tracePt t="15041" x="3573463" y="5672138"/>
          <p14:tracePt t="15059" x="3775075" y="5681663"/>
          <p14:tracePt t="15075" x="4002088" y="5708650"/>
          <p14:tracePt t="15092" x="4221163" y="5708650"/>
          <p14:tracePt t="15107" x="4403725" y="5708650"/>
          <p14:tracePt t="15125" x="4521200" y="5708650"/>
          <p14:tracePt t="15139" x="4540250" y="5708650"/>
          <p14:tracePt t="15499" x="4822825" y="5708650"/>
          <p14:tracePt t="15512" x="5041900" y="5708650"/>
          <p14:tracePt t="15529" x="5251450" y="5681663"/>
          <p14:tracePt t="15546" x="5397500" y="5681663"/>
          <p14:tracePt t="15562" x="5441950" y="5672138"/>
          <p14:tracePt t="16023" x="5451475" y="5672138"/>
          <p14:tracePt t="16140" x="5461000" y="5672138"/>
          <p14:tracePt t="16432" x="5487988" y="5681663"/>
          <p14:tracePt t="16446" x="5580063" y="5691188"/>
          <p14:tracePt t="16462" x="5653088" y="5718175"/>
          <p14:tracePt t="16487" x="5789613" y="5727700"/>
          <p14:tracePt t="16504" x="5834063" y="5727700"/>
          <p14:tracePt t="16535" x="5853113" y="5727700"/>
          <p14:tracePt t="16872" x="5907088" y="5727700"/>
          <p14:tracePt t="16891" x="6072188" y="5727700"/>
          <p14:tracePt t="16910" x="6245225" y="5727700"/>
          <p14:tracePt t="16926" x="6372225" y="5727700"/>
          <p14:tracePt t="16947" x="6427788" y="5727700"/>
          <p14:tracePt t="16960" x="6445250" y="5727700"/>
          <p14:tracePt t="23064" x="6126163" y="5562600"/>
          <p14:tracePt t="23078" x="5634038" y="5408613"/>
          <p14:tracePt t="23097" x="4868863" y="5116513"/>
          <p14:tracePt t="23114" x="4202113" y="4833938"/>
          <p14:tracePt t="23129" x="3846513" y="4641850"/>
          <p14:tracePt t="23150" x="3582988" y="4386263"/>
          <p14:tracePt t="23168" x="3536950" y="4240213"/>
          <p14:tracePt t="23183" x="3463925" y="4030663"/>
          <p14:tracePt t="23201" x="3363913" y="3840163"/>
          <p14:tracePt t="23216" x="3273425" y="3721100"/>
          <p14:tracePt t="23231" x="3208338" y="3638550"/>
          <p14:tracePt t="23246" x="3127375" y="3556000"/>
          <p14:tracePt t="23264" x="3071813" y="3519488"/>
          <p14:tracePt t="23280" x="3027363" y="3482975"/>
          <p14:tracePt t="23296" x="2990850" y="3446463"/>
          <p14:tracePt t="23311" x="2971800" y="3438525"/>
          <p14:tracePt t="23329" x="2944813" y="3411538"/>
          <p14:tracePt t="23491" x="2954338" y="3429000"/>
          <p14:tracePt t="23508" x="2954338" y="3511550"/>
          <p14:tracePt t="23527" x="2925763" y="3629025"/>
          <p14:tracePt t="23544" x="2917825" y="3675063"/>
          <p14:tracePt t="23561" x="2908300" y="3702050"/>
          <p14:tracePt t="23595" x="2908300" y="3711575"/>
          <p14:tracePt t="23630" x="2898775" y="3748088"/>
          <p14:tracePt t="23661" x="2881313" y="3767138"/>
          <p14:tracePt t="23662" x="2862263" y="3775075"/>
          <p14:tracePt t="23677" x="2844800" y="3803650"/>
          <p14:tracePt t="23677" x="2825750" y="3821113"/>
          <p14:tracePt t="23709" x="2771775" y="3857625"/>
          <p14:tracePt t="23710" x="2752725" y="3867150"/>
          <p14:tracePt t="23726" x="2725738" y="3884613"/>
          <p14:tracePt t="23742" x="2716213" y="3884613"/>
          <p14:tracePt t="23803" x="2708275" y="3884613"/>
          <p14:tracePt t="23818" x="2671763" y="3884613"/>
          <p14:tracePt t="23835" x="2625725" y="3894138"/>
          <p14:tracePt t="23850" x="2589213" y="3911600"/>
          <p14:tracePt t="23866" x="2543175" y="3911600"/>
          <p14:tracePt t="23884" x="2516188" y="3911600"/>
          <p14:tracePt t="23902" x="2443163" y="3894138"/>
          <p14:tracePt t="23918" x="2397125" y="3867150"/>
          <p14:tracePt t="23935" x="2360613" y="3857625"/>
          <p14:tracePt t="23950" x="2333625" y="3857625"/>
          <p14:tracePt t="23968" x="2297113" y="3848100"/>
          <p14:tracePt t="24030" x="2287588" y="3848100"/>
          <p14:tracePt t="24043" x="2279650" y="3840163"/>
          <p14:tracePt t="24061" x="2251075" y="3794125"/>
          <p14:tracePt t="24078" x="2206625" y="3711575"/>
          <p14:tracePt t="24110" x="2179638" y="3648075"/>
          <p14:tracePt t="24126" x="2179638" y="3638550"/>
          <p14:tracePt t="24144" x="2179638" y="3611563"/>
          <p14:tracePt t="24161" x="2179638" y="3565525"/>
          <p14:tracePt t="24179" x="2179638" y="3529013"/>
          <p14:tracePt t="24205" x="2179638" y="3502025"/>
          <p14:tracePt t="24221" x="2179638" y="3465513"/>
          <p14:tracePt t="24251" x="2206625" y="3455988"/>
          <p14:tracePt t="24266" x="2243138" y="3455988"/>
          <p14:tracePt t="24285" x="2352675" y="3455988"/>
          <p14:tracePt t="24299" x="2479675" y="3455988"/>
          <p14:tracePt t="24318" x="2744788" y="3492500"/>
          <p14:tracePt t="24333" x="2781300" y="3502025"/>
          <p14:tracePt t="24334" x="2852738" y="3538538"/>
          <p14:tracePt t="24351" x="3008313" y="3575050"/>
          <p14:tracePt t="24366" x="3100388" y="3621088"/>
          <p14:tracePt t="24385" x="3117850" y="3629025"/>
          <p14:tracePt t="24400" x="3127375" y="3657600"/>
          <p14:tracePt t="24418" x="3144838" y="3684588"/>
          <p14:tracePt t="24433" x="3144838" y="3702050"/>
          <p14:tracePt t="24451" x="3144838" y="3721100"/>
          <p14:tracePt t="24466" x="3144838" y="3738563"/>
          <p14:tracePt t="24485" x="3136900" y="3775075"/>
          <p14:tracePt t="24499" x="3117850" y="3803650"/>
          <p14:tracePt t="24518" x="3071813" y="3830638"/>
          <p14:tracePt t="24533" x="3063875" y="3840163"/>
          <p14:tracePt t="24534" x="3035300" y="3867150"/>
          <p14:tracePt t="24551" x="3017838" y="3875088"/>
          <p14:tracePt t="24567" x="2998788" y="3884613"/>
          <p14:tracePt t="24584" x="2954338" y="3903663"/>
          <p14:tracePt t="24600" x="2917825" y="3930650"/>
          <p14:tracePt t="24618" x="2889250" y="3930650"/>
          <p14:tracePt t="24633" x="2871788" y="3940175"/>
          <p14:tracePt t="24906" x="2881313" y="3948113"/>
          <p14:tracePt t="24921" x="2898775" y="3957638"/>
          <p14:tracePt t="24942" x="2917825" y="4040188"/>
          <p14:tracePt t="24959" x="2935288" y="4086225"/>
          <p14:tracePt t="24977" x="2944813" y="4140200"/>
          <p14:tracePt t="24998" x="2971800" y="4195763"/>
          <p14:tracePt t="25011" x="2981325" y="4213225"/>
          <p14:tracePt t="25028" x="2990850" y="4240213"/>
          <p14:tracePt t="25044" x="2990850" y="4249738"/>
          <p14:tracePt t="25074" x="2990850" y="4259263"/>
          <p14:tracePt t="25110" x="3008313" y="4268788"/>
          <p14:tracePt t="25124" x="3008313" y="4276725"/>
          <p14:tracePt t="25442" x="3008313" y="4286250"/>
          <p14:tracePt t="25561" x="3008313" y="4295775"/>
          <p14:tracePt t="25577" x="3008313" y="4332288"/>
          <p14:tracePt t="25596" x="3008313" y="4422775"/>
          <p14:tracePt t="25627" x="3071813" y="4587875"/>
          <p14:tracePt t="25643" x="3081338" y="4651375"/>
          <p14:tracePt t="25661" x="3117850" y="4768850"/>
          <p14:tracePt t="25677" x="3127375" y="4887913"/>
          <p14:tracePt t="25694" x="3144838" y="5024438"/>
          <p14:tracePt t="25712" x="3144838" y="5060950"/>
          <p14:tracePt t="25727" x="3144838" y="5097463"/>
          <p14:tracePt t="25744" x="3144838" y="5106988"/>
          <p14:tracePt t="25777" x="3144838" y="5133975"/>
          <p14:tracePt t="25806" x="3117850" y="5207000"/>
          <p14:tracePt t="25823" x="3100388" y="5253038"/>
          <p14:tracePt t="25841" x="3071813" y="5289550"/>
          <p14:tracePt t="25857" x="3054350" y="5316538"/>
          <p14:tracePt t="25876" x="3054350" y="5343525"/>
          <p14:tracePt t="25890" x="3035300" y="5362575"/>
          <p14:tracePt t="25908" x="3027363" y="5380038"/>
          <p14:tracePt t="25926" x="3008313" y="5399088"/>
          <p14:tracePt t="25943" x="2962275" y="5435600"/>
          <p14:tracePt t="25949" x="2944813" y="5453063"/>
          <p14:tracePt t="25964" x="2898775" y="5489575"/>
          <p14:tracePt t="25980" x="2844800" y="5526088"/>
          <p14:tracePt t="26011" x="2771775" y="5589588"/>
          <p14:tracePt t="26027" x="2744788" y="5599113"/>
          <p14:tracePt t="26043" x="2735263" y="5599113"/>
          <p14:tracePt t="26059" x="2725738" y="5608638"/>
          <p14:tracePt t="26076" x="2725738" y="5626100"/>
          <p14:tracePt t="26091" x="2708275" y="5626100"/>
          <p14:tracePt t="26109" x="2671763" y="5654675"/>
          <p14:tracePt t="26124" x="2643188" y="5681663"/>
          <p14:tracePt t="26145" x="2579688" y="5718175"/>
          <p14:tracePt t="26159" x="2516188" y="5754688"/>
          <p14:tracePt t="26177" x="2406650" y="5827713"/>
          <p14:tracePt t="26193" x="2324100" y="5881688"/>
          <p14:tracePt t="26210" x="2251075" y="5900738"/>
          <p14:tracePt t="26225" x="2233613" y="5910263"/>
          <p14:tracePt t="26837" x="2251075" y="5927725"/>
          <p14:tracePt t="26851" x="2352675" y="5927725"/>
          <p14:tracePt t="26868" x="2589213" y="5927725"/>
          <p14:tracePt t="26883" x="2808288" y="5927725"/>
          <p14:tracePt t="26902" x="3227388" y="5946775"/>
          <p14:tracePt t="26916" x="3317875" y="5946775"/>
          <p14:tracePt t="26935" x="3336925" y="6091238"/>
          <p14:tracePt t="27574" x="3390900" y="6091238"/>
          <p14:tracePt t="27591" x="3592513" y="6091238"/>
          <p14:tracePt t="27621" x="3929063" y="6091238"/>
          <p14:tracePt t="27622" x="4002088" y="6091238"/>
          <p14:tracePt t="27639" x="4048125" y="6091238"/>
          <p14:tracePt t="27656" x="4065588" y="6091238"/>
          <p14:tracePt t="27759" x="4075113" y="6091238"/>
          <p14:tracePt t="27776" x="4084638" y="6091238"/>
          <p14:tracePt t="27798" x="4121150" y="6091238"/>
          <p14:tracePt t="27828" x="4148138" y="6091238"/>
          <p14:tracePt t="27843" x="4165600" y="6091238"/>
          <p14:tracePt t="27860" x="4194175" y="6091238"/>
          <p14:tracePt t="27876" x="4211638" y="6091238"/>
          <p14:tracePt t="27896" x="4311650" y="6091238"/>
          <p14:tracePt t="27910" x="4394200" y="6091238"/>
          <p14:tracePt t="27928" x="4448175" y="6091238"/>
          <p14:tracePt t="27944" x="4521200" y="6083300"/>
          <p14:tracePt t="27960" x="4594225" y="6073775"/>
          <p14:tracePt t="27977" x="4667250" y="6037263"/>
          <p14:tracePt t="27993" x="4695825" y="6027738"/>
          <p14:tracePt t="28024" x="4703763" y="6018213"/>
          <p14:tracePt t="28781" x="4740275" y="6018213"/>
          <p14:tracePt t="28782" x="4803775" y="6018213"/>
          <p14:tracePt t="28798" x="4968875" y="6018213"/>
          <p14:tracePt t="28814" x="5122863" y="6018213"/>
          <p14:tracePt t="28831" x="5324475" y="6018213"/>
          <p14:tracePt t="28865" x="5551488" y="6018213"/>
          <p14:tracePt t="28880" x="5661025" y="6018213"/>
          <p14:tracePt t="28895" x="5707063" y="6018213"/>
          <p14:tracePt t="28912" x="5743575" y="6018213"/>
          <p14:tracePt t="28929" x="5789613" y="6018213"/>
          <p14:tracePt t="28947" x="5853113" y="6018213"/>
          <p14:tracePt t="28962" x="5916613" y="6018213"/>
          <p14:tracePt t="28980" x="6043613" y="6018213"/>
          <p14:tracePt t="28996" x="6181725" y="6018213"/>
          <p14:tracePt t="29010" x="6291263" y="6018213"/>
          <p14:tracePt t="29026" x="6326188" y="6018213"/>
          <p14:tracePt t="29052" x="6335713" y="6018213"/>
          <p14:tracePt t="29437" x="6308725" y="6018213"/>
          <p14:tracePt t="29453" x="5999163" y="6018213"/>
          <p14:tracePt t="29454" x="5816600" y="6018213"/>
          <p14:tracePt t="29471" x="5478463" y="6018213"/>
          <p14:tracePt t="29488" x="5168900" y="6018213"/>
          <p14:tracePt t="29506" x="4913313" y="6018213"/>
          <p14:tracePt t="29523" x="4767263" y="6018213"/>
          <p14:tracePt t="29543" x="4640263" y="6018213"/>
          <p14:tracePt t="29561" x="4567238" y="6046788"/>
          <p14:tracePt t="29584" x="4413250" y="6064250"/>
          <p14:tracePt t="29599" x="4184650" y="6110288"/>
          <p14:tracePt t="29631" x="3636963" y="6110288"/>
          <p14:tracePt t="29646" x="3436938" y="6110288"/>
          <p14:tracePt t="29663" x="3309938" y="6110288"/>
          <p14:tracePt t="29679" x="3236913" y="6110288"/>
          <p14:tracePt t="29695" x="3208338" y="6110288"/>
          <p14:tracePt t="29760" x="3200400" y="6119813"/>
          <p14:tracePt t="29775" x="3071813" y="6156325"/>
          <p14:tracePt t="29801" x="2917825" y="6192838"/>
          <p14:tracePt t="29829" x="2752725" y="6237288"/>
          <p14:tracePt t="29830" x="2716213" y="6246813"/>
          <p14:tracePt t="29846" x="2662238" y="6265863"/>
          <p14:tracePt t="29876" x="2606675" y="6283325"/>
          <p14:tracePt t="29893" x="2598738" y="6292850"/>
          <p14:tracePt t="30291" x="2781300" y="6256338"/>
          <p14:tracePt t="30308" x="3035300" y="6229350"/>
          <p14:tracePt t="30325" x="3519488" y="6173788"/>
          <p14:tracePt t="30342" x="3756025" y="6146800"/>
          <p14:tracePt t="30361" x="3892550" y="6119813"/>
          <p14:tracePt t="30999" x="3902075" y="6173788"/>
          <p14:tracePt t="31017" x="3902075" y="6219825"/>
          <p14:tracePt t="31034" x="3929063" y="6292850"/>
          <p14:tracePt t="31050" x="4002088" y="6338888"/>
          <p14:tracePt t="31068" x="4157663" y="6365875"/>
          <p14:tracePt t="31083" x="4238625" y="6375400"/>
          <p14:tracePt t="31100" x="4340225" y="6375400"/>
          <p14:tracePt t="31116" x="4367213" y="6375400"/>
          <p14:tracePt t="31215" x="4384675" y="6375400"/>
          <p14:tracePt t="31230" x="4430713" y="6375400"/>
          <p14:tracePt t="31245" x="4467225" y="6375400"/>
          <p14:tracePt t="31261" x="4521200" y="6375400"/>
          <p14:tracePt t="31276" x="4567238" y="6375400"/>
          <p14:tracePt t="31295" x="4622800" y="6375400"/>
          <p14:tracePt t="31313" x="4640263" y="6375400"/>
          <p14:tracePt t="31525" x="4649788" y="6375400"/>
          <p14:tracePt t="31526" x="4659313" y="6375400"/>
          <p14:tracePt t="31543" x="4686300" y="6392863"/>
          <p14:tracePt t="31561" x="4703763" y="6402388"/>
          <p14:tracePt t="31581" x="4713288" y="6411913"/>
          <p14:tracePt t="31582" x="4749800" y="6411913"/>
          <p14:tracePt t="31602" x="4832350" y="6419850"/>
          <p14:tracePt t="31636" x="5086350" y="6456363"/>
          <p14:tracePt t="31657" x="5241925" y="6475413"/>
          <p14:tracePt t="31674" x="5305425" y="6483350"/>
          <p14:tracePt t="31690" x="5341938" y="6483350"/>
          <p14:tracePt t="31872" x="5251450" y="6483350"/>
          <p14:tracePt t="31888" x="5105400" y="6483350"/>
          <p14:tracePt t="31908" x="4968875" y="6483350"/>
          <p14:tracePt t="31924" x="4832350" y="6446838"/>
          <p14:tracePt t="31950" x="4795838" y="6438900"/>
          <p14:tracePt t="31996" x="4786313" y="6429375"/>
          <p14:tracePt t="32015" x="4786313" y="6411913"/>
          <p14:tracePt t="32036" x="4786313" y="6383338"/>
          <p14:tracePt t="32056" x="4786313" y="6365875"/>
          <p14:tracePt t="32074" x="4813300" y="6338888"/>
          <p14:tracePt t="32089" x="4822825" y="6329363"/>
          <p14:tracePt t="32108" x="4849813" y="6319838"/>
          <p14:tracePt t="32124" x="4905375" y="6310313"/>
          <p14:tracePt t="32151" x="5187950" y="6283325"/>
          <p14:tracePt t="32166" x="5314950" y="6283325"/>
          <p14:tracePt t="32181" x="5405438" y="6283325"/>
          <p14:tracePt t="32182" x="5470525" y="6283325"/>
          <p14:tracePt t="32197" x="5561013" y="6283325"/>
          <p14:tracePt t="32227" x="5716588" y="6283325"/>
          <p14:tracePt t="32243" x="5724525" y="6283325"/>
          <p14:tracePt t="32327" x="5734050" y="6283325"/>
          <p14:tracePt t="32343" x="5734050" y="6292850"/>
          <p14:tracePt t="32361" x="5743575" y="6338888"/>
          <p14:tracePt t="32376" x="5743575" y="6356350"/>
          <p14:tracePt t="32482" x="5743575" y="6365875"/>
          <p14:tracePt t="32497" x="5716588" y="6375400"/>
          <p14:tracePt t="32527" x="5570538" y="6411913"/>
          <p14:tracePt t="32544" x="5487988" y="6411913"/>
          <p14:tracePt t="32562" x="5434013" y="6411913"/>
          <p14:tracePt t="32576" x="5397500" y="6411913"/>
          <p14:tracePt t="32726" x="5387975" y="6411913"/>
          <p14:tracePt t="33012" x="5360988" y="6402388"/>
          <p14:tracePt t="33026" x="5324475" y="6375400"/>
          <p14:tracePt t="33052" x="5278438" y="6346825"/>
          <p14:tracePt t="33067" x="5260975" y="6319838"/>
          <p14:tracePt t="33098" x="5241925" y="6302375"/>
          <p14:tracePt t="33126" x="5232400" y="6229350"/>
          <p14:tracePt t="33142" x="5232400" y="6192838"/>
          <p14:tracePt t="33161" x="5232400" y="6156325"/>
          <p14:tracePt t="33176" x="5232400" y="6137275"/>
          <p14:tracePt t="33202" x="5224463" y="6091238"/>
          <p14:tracePt t="33217" x="5224463" y="6073775"/>
          <p14:tracePt t="33233" x="5205413" y="6054725"/>
          <p14:tracePt t="33248" x="5205413" y="6046788"/>
          <p14:tracePt t="33263" x="5195888" y="6027738"/>
          <p14:tracePt t="33277" x="5187950" y="6010275"/>
          <p14:tracePt t="33294" x="5178425" y="5964238"/>
          <p14:tracePt t="33311" x="5159375" y="5918200"/>
          <p14:tracePt t="33327" x="5151438" y="5910263"/>
          <p14:tracePt t="33344" x="5141913" y="5900738"/>
          <p14:tracePt t="33361" x="5114925" y="5873750"/>
          <p14:tracePt t="33378" x="5022850" y="5845175"/>
          <p14:tracePt t="33409" x="4786313" y="5781675"/>
          <p14:tracePt t="33454" x="4622800" y="5764213"/>
          <p14:tracePt t="33472" x="4594225" y="5754688"/>
          <p14:tracePt t="33491" x="4586288" y="5754688"/>
          <p14:tracePt t="33539" x="4576763" y="5735638"/>
          <p14:tracePt t="33558" x="4494213" y="5708650"/>
          <p14:tracePt t="33575" x="4403725" y="5599113"/>
          <p14:tracePt t="33591" x="4230688" y="5462588"/>
          <p14:tracePt t="33613" x="4121150" y="5399088"/>
          <p14:tracePt t="33626" x="3938588" y="5262563"/>
          <p14:tracePt t="33643" x="3810000" y="5143500"/>
          <p14:tracePt t="33661" x="3702050" y="5006975"/>
          <p14:tracePt t="33678" x="3636963" y="4824413"/>
          <p14:tracePt t="33696" x="3609975" y="4724400"/>
          <p14:tracePt t="33712" x="3573463" y="4651375"/>
          <p14:tracePt t="33731" x="3556000" y="4551363"/>
          <p14:tracePt t="33750" x="3509963" y="4432300"/>
          <p14:tracePt t="33766" x="3463925" y="4340225"/>
          <p14:tracePt t="33783" x="3419475" y="4232275"/>
          <p14:tracePt t="33800" x="3382963" y="4149725"/>
          <p14:tracePt t="33817" x="3363913" y="4086225"/>
          <p14:tracePt t="33832" x="3363913" y="4013200"/>
          <p14:tracePt t="33847" x="3363913" y="3930650"/>
          <p14:tracePt t="33863" x="3363913" y="3848100"/>
          <p14:tracePt t="33878" x="3390900" y="3748088"/>
          <p14:tracePt t="33895" x="3427413" y="3675063"/>
          <p14:tracePt t="33910" x="3427413" y="3629025"/>
          <p14:tracePt t="33928" x="3436938" y="3602038"/>
          <p14:tracePt t="33946" x="3446463" y="3575050"/>
          <p14:tracePt t="33965" x="3446463" y="3556000"/>
          <p14:tracePt t="33982" x="3463925" y="3538538"/>
          <p14:tracePt t="33998" x="3482975" y="3519488"/>
          <p14:tracePt t="34014" x="3519488" y="3482975"/>
          <p14:tracePt t="34030" x="3536950" y="3446463"/>
          <p14:tracePt t="34046" x="3556000" y="3411538"/>
          <p14:tracePt t="34063" x="3573463" y="3382963"/>
          <p14:tracePt t="34078" x="3600450" y="3355975"/>
          <p14:tracePt t="34094" x="3629025" y="3346450"/>
          <p14:tracePt t="34111" x="3702050" y="3309938"/>
          <p14:tracePt t="34129" x="3810000" y="3246438"/>
          <p14:tracePt t="34145" x="3892550" y="3192463"/>
          <p14:tracePt t="34163" x="3965575" y="3146425"/>
          <p14:tracePt t="34179" x="3984625" y="3127375"/>
          <p14:tracePt t="34283" x="3892550" y="3173413"/>
          <p14:tracePt t="34300" x="3838575" y="3219450"/>
          <p14:tracePt t="34320" x="3719513" y="3246438"/>
          <p14:tracePt t="34337" x="3665538" y="3282950"/>
          <p14:tracePt t="34356" x="3573463" y="3319463"/>
          <p14:tracePt t="34373" x="3482975" y="3355975"/>
          <p14:tracePt t="34390" x="3281363" y="3419475"/>
          <p14:tracePt t="34409" x="3144838" y="3465513"/>
          <p14:tracePt t="34426" x="3008313" y="3519488"/>
          <p14:tracePt t="34442" x="2862263" y="3584575"/>
          <p14:tracePt t="34459" x="2716213" y="3648075"/>
          <p14:tracePt t="34476" x="2625725" y="3711575"/>
          <p14:tracePt t="34494" x="2489200" y="3794125"/>
          <p14:tracePt t="34514" x="2406650" y="3848100"/>
          <p14:tracePt t="34529" x="2360613" y="3884613"/>
          <p14:tracePt t="34543" x="2324100" y="3921125"/>
          <p14:tracePt t="34559" x="2297113" y="3957638"/>
          <p14:tracePt t="34576" x="2287588" y="3976688"/>
          <p14:tracePt t="34592" x="2279650" y="4003675"/>
          <p14:tracePt t="34610" x="2260600" y="4021138"/>
          <p14:tracePt t="34774" x="2260600" y="4049713"/>
          <p14:tracePt t="34791" x="2297113" y="4076700"/>
          <p14:tracePt t="34817" x="2316163" y="4167188"/>
          <p14:tracePt t="34847" x="2379663" y="4222750"/>
          <p14:tracePt t="34880" x="2397125" y="4232275"/>
          <p14:tracePt t="34917" x="2397125" y="4286250"/>
          <p14:tracePt t="34918" x="2397125" y="4313238"/>
          <p14:tracePt t="34932" x="2397125" y="4340225"/>
          <p14:tracePt t="34950" x="2397125" y="4432300"/>
          <p14:tracePt t="34967" x="2397125" y="4505325"/>
          <p14:tracePt t="34986" x="2397125" y="4551363"/>
          <p14:tracePt t="34991" x="2406650" y="4578350"/>
          <p14:tracePt t="35009" x="2406650" y="4587875"/>
          <p14:tracePt t="35025" x="2406650" y="4595813"/>
          <p14:tracePt t="35105" x="2406650" y="4614863"/>
          <p14:tracePt t="35121" x="2397125" y="4632325"/>
          <p14:tracePt t="35141" x="2389188" y="4641850"/>
          <p14:tracePt t="35399" x="2397125" y="4641850"/>
          <p14:tracePt t="35415" x="2416175" y="4641850"/>
          <p14:tracePt t="35431" x="2470150" y="4668838"/>
          <p14:tracePt t="35447" x="2489200" y="4687888"/>
          <p14:tracePt t="35464" x="2533650" y="4714875"/>
          <p14:tracePt t="35479" x="2579688" y="4760913"/>
          <p14:tracePt t="35494" x="2606675" y="4805363"/>
          <p14:tracePt t="35515" x="2635250" y="4851400"/>
          <p14:tracePt t="35534" x="2643188" y="4924425"/>
          <p14:tracePt t="35567" x="2643188" y="4979988"/>
          <p14:tracePt t="35595" x="2652713" y="5006975"/>
          <p14:tracePt t="35613" x="2662238" y="5016500"/>
          <p14:tracePt t="35614" x="2662238" y="5024438"/>
          <p14:tracePt t="35630" x="2625725" y="5089525"/>
          <p14:tracePt t="35646" x="2598738" y="5116513"/>
          <p14:tracePt t="35663" x="2562225" y="5153025"/>
          <p14:tracePt t="35676" x="2516188" y="5180013"/>
          <p14:tracePt t="35698" x="2470150" y="5189538"/>
          <p14:tracePt t="35713" x="2462213" y="5197475"/>
          <p14:tracePt t="35752" x="2443163" y="5197475"/>
          <p14:tracePt t="35786" x="2397125" y="5197475"/>
          <p14:tracePt t="35808" x="2251075" y="5116513"/>
          <p14:tracePt t="35843" x="2106613" y="5024438"/>
          <p14:tracePt t="35868" x="2070100" y="4997450"/>
          <p14:tracePt t="35887" x="2060575" y="4987925"/>
          <p14:tracePt t="35910" x="2060575" y="4943475"/>
          <p14:tracePt t="35933" x="2060575" y="4906963"/>
          <p14:tracePt t="35934" x="2060575" y="4878388"/>
          <p14:tracePt t="35949" x="2060575" y="4870450"/>
          <p14:tracePt t="35966" x="2070100" y="4841875"/>
          <p14:tracePt t="36468" x="2070100" y="4833938"/>
          <p14:tracePt t="36483" x="2206625" y="4768850"/>
          <p14:tracePt t="36497" x="2416175" y="4714875"/>
          <p14:tracePt t="36511" x="2616200" y="4651375"/>
          <p14:tracePt t="36546" x="2871788" y="4495800"/>
          <p14:tracePt t="36577" x="2898775" y="4459288"/>
          <p14:tracePt t="36611" x="2898775" y="4432300"/>
          <p14:tracePt t="36719" x="2889250" y="4422775"/>
          <p14:tracePt t="36766" x="2871788" y="4422775"/>
          <p14:tracePt t="36794" x="2862263" y="4422775"/>
          <p14:tracePt t="36843" x="2852738" y="4422775"/>
          <p14:tracePt t="36858" x="2825750" y="4413250"/>
          <p14:tracePt t="36875" x="2808288" y="4413250"/>
          <p14:tracePt t="36889" x="2689225" y="4376738"/>
          <p14:tracePt t="36911" x="2406650" y="4322763"/>
          <p14:tracePt t="36941" x="2179638" y="4240213"/>
          <p14:tracePt t="36942" x="2124075" y="4213225"/>
          <p14:tracePt t="36960" x="2070100" y="4176713"/>
          <p14:tracePt t="36976" x="2041525" y="4140200"/>
          <p14:tracePt t="36998" x="2041525" y="4076700"/>
          <p14:tracePt t="37013" x="2041525" y="4057650"/>
          <p14:tracePt t="37027" x="2041525" y="4049713"/>
          <p14:tracePt t="37427" x="2124075" y="4030663"/>
          <p14:tracePt t="37444" x="2333625" y="3967163"/>
          <p14:tracePt t="37460" x="2671763" y="3830638"/>
          <p14:tracePt t="37478" x="3163888" y="3584575"/>
          <p14:tracePt t="37494" x="3446463" y="3411538"/>
          <p14:tracePt t="37514" x="3702050" y="3265488"/>
          <p14:tracePt t="37529" x="3883025" y="3127375"/>
          <p14:tracePt t="37543" x="3956050" y="3063875"/>
          <p14:tracePt t="37560" x="4021138" y="3000375"/>
          <p14:tracePt t="37576" x="4129088" y="2900363"/>
          <p14:tracePt t="37590" x="4230688" y="2763838"/>
          <p14:tracePt t="37623" x="4376738" y="2617788"/>
          <p14:tracePt t="37638" x="4384675" y="2589213"/>
          <p14:tracePt t="37655" x="4384675" y="2581275"/>
          <p14:tracePt t="37716" x="4394200" y="2562225"/>
          <p14:tracePt t="37730" x="4394200" y="2535238"/>
          <p14:tracePt t="37744" x="4394200" y="2498725"/>
          <p14:tracePt t="37763" x="4394200" y="2452688"/>
          <p14:tracePt t="37777" x="4394200" y="2444750"/>
          <p14:tracePt t="37799" x="4394200" y="2408238"/>
          <p14:tracePt t="37831" x="4394200" y="2343150"/>
          <p14:tracePt t="37860" x="4394200" y="2252663"/>
          <p14:tracePt t="37878" x="4394200" y="2143125"/>
          <p14:tracePt t="37910" x="4394200" y="2024063"/>
          <p14:tracePt t="37944" x="4394200" y="1924050"/>
          <p14:tracePt t="37959" x="4394200" y="1887538"/>
          <p14:tracePt t="37976" x="4394200" y="1851025"/>
          <p14:tracePt t="37999" x="4394200" y="1768475"/>
          <p14:tracePt t="38017" x="4394200" y="1714500"/>
          <p14:tracePt t="38031" x="4394200" y="1687513"/>
          <p14:tracePt t="38050" x="4394200" y="1660525"/>
          <p14:tracePt t="38068" x="4394200" y="1641475"/>
          <p14:tracePt t="38084" x="4394200" y="1631950"/>
          <p14:tracePt t="38099" x="4394200" y="1624013"/>
          <p14:tracePt t="38157" x="4394200" y="1614488"/>
          <p14:tracePt t="38206" x="4376738" y="1614488"/>
          <p14:tracePt t="38267" x="4357688" y="1641475"/>
          <p14:tracePt t="38405" x="4348163" y="1651000"/>
          <p14:tracePt t="38478" x="4311650" y="1668463"/>
          <p14:tracePt t="38493" x="4303713" y="1687513"/>
          <p14:tracePt t="38493" x="4257675" y="1724025"/>
          <p14:tracePt t="38510" x="4211638" y="1797050"/>
          <p14:tracePt t="38526" x="4111625" y="1897063"/>
          <p14:tracePt t="38543" x="3965575" y="2024063"/>
          <p14:tracePt t="38560" x="3756025" y="2206625"/>
          <p14:tracePt t="38576" x="3600450" y="2379663"/>
          <p14:tracePt t="38593" x="3409950" y="2598738"/>
          <p14:tracePt t="38611" x="3236913" y="2817813"/>
          <p14:tracePt t="38627" x="3054350" y="3046413"/>
          <p14:tracePt t="38643" x="2962275" y="3173413"/>
          <p14:tracePt t="38664" x="2898775" y="3309938"/>
          <p14:tracePt t="38678" x="2852738" y="3365500"/>
          <p14:tracePt t="38694" x="2844800" y="3375025"/>
          <p14:tracePt t="38710" x="2835275" y="3411538"/>
          <p14:tracePt t="38727" x="2825750" y="3429000"/>
          <p14:tracePt t="38742" x="2817813" y="3438525"/>
          <p14:tracePt t="38759" x="2798763" y="3455988"/>
          <p14:tracePt t="38776" x="2762250" y="3492500"/>
          <p14:tracePt t="38795" x="2716213" y="3538538"/>
          <p14:tracePt t="38809" x="2698750" y="3565525"/>
          <p14:tracePt t="38825" x="2671763" y="3584575"/>
          <p14:tracePt t="38842" x="2652713" y="3602038"/>
          <p14:tracePt t="38859" x="2625725" y="3621088"/>
          <p14:tracePt t="38877" x="2606675" y="3648075"/>
          <p14:tracePt t="38952" x="2598738" y="3648075"/>
          <p14:tracePt t="38969" x="2562225" y="3648075"/>
          <p14:tracePt t="38985" x="2552700" y="3638550"/>
          <p14:tracePt t="39016" x="2543175" y="3621088"/>
          <p14:tracePt t="39030" x="2543175" y="3492500"/>
          <p14:tracePt t="39045" x="2543175" y="3465513"/>
          <p14:tracePt t="39046" x="2525713" y="3402013"/>
          <p14:tracePt t="39063" x="2525713" y="3375025"/>
          <p14:tracePt t="39077" x="2525713" y="3338513"/>
          <p14:tracePt t="39095" x="2525713" y="3328988"/>
          <p14:tracePt t="39259" x="2516188" y="3328988"/>
          <p14:tracePt t="39274" x="2506663" y="3328988"/>
          <p14:tracePt t="39290" x="2470150" y="3375025"/>
          <p14:tracePt t="39305" x="2443163" y="3402013"/>
          <p14:tracePt t="39324" x="2425700" y="3419475"/>
          <p14:tracePt t="39360" x="2416175" y="3429000"/>
          <p14:tracePt t="39374" x="2416175" y="3455988"/>
          <p14:tracePt t="39391" x="2416175" y="3465513"/>
          <p14:tracePt t="39689" x="2470150" y="3475038"/>
          <p14:tracePt t="39704" x="2616200" y="3475038"/>
          <p14:tracePt t="39722" x="2735263" y="3475038"/>
          <p14:tracePt t="39738" x="2771775" y="3475038"/>
          <p14:tracePt t="40282" x="2744788" y="3502025"/>
          <p14:tracePt t="40295" x="2698750" y="3519488"/>
          <p14:tracePt t="40311" x="2671763" y="3529013"/>
          <p14:tracePt t="40326" x="2643188" y="3548063"/>
          <p14:tracePt t="40343" x="2625725" y="3556000"/>
          <p14:tracePt t="40364" x="2598738" y="3565525"/>
          <p14:tracePt t="40394" x="2579688" y="3584575"/>
          <p14:tracePt t="40426" x="2570163" y="3592513"/>
          <p14:tracePt t="41178" x="2635250" y="3592513"/>
          <p14:tracePt t="41193" x="2708275" y="3611563"/>
          <p14:tracePt t="41210" x="2752725" y="3629025"/>
          <p14:tracePt t="41226" x="2789238" y="3638550"/>
          <p14:tracePt t="41241" x="2798763" y="3638550"/>
          <p14:tracePt t="42151" x="2808288" y="3648075"/>
          <p14:tracePt t="42166" x="2808288" y="3738563"/>
          <p14:tracePt t="42183" x="2808288" y="3794125"/>
          <p14:tracePt t="42199" x="2808288" y="3840163"/>
          <p14:tracePt t="42216" x="2789238" y="3884613"/>
          <p14:tracePt t="42232" x="2789238" y="3921125"/>
          <p14:tracePt t="42260" x="2789238" y="3948113"/>
          <p14:tracePt t="42276" x="2789238" y="3967163"/>
          <p14:tracePt t="42293" x="2781300" y="3984625"/>
          <p14:tracePt t="42325" x="2762250" y="4003675"/>
          <p14:tracePt t="42360" x="2716213" y="4013200"/>
          <p14:tracePt t="42375" x="2698750" y="4021138"/>
          <p14:tracePt t="42392" x="2679700" y="4021138"/>
          <p14:tracePt t="42486" x="2635250" y="4021138"/>
          <p14:tracePt t="42501" x="2589213" y="4021138"/>
          <p14:tracePt t="42516" x="2516188" y="3994150"/>
          <p14:tracePt t="42533" x="2406650" y="3984625"/>
          <p14:tracePt t="42548" x="2370138" y="3976688"/>
          <p14:tracePt t="42566" x="2333625" y="3957638"/>
          <p14:tracePt t="42582" x="2324100" y="3948113"/>
          <p14:tracePt t="42600" x="2316163" y="3940175"/>
          <p14:tracePt t="42615" x="2306638" y="3921125"/>
          <p14:tracePt t="42634" x="2297113" y="3903663"/>
          <p14:tracePt t="42648" x="2279650" y="3857625"/>
          <p14:tracePt t="42667" x="2270125" y="3803650"/>
          <p14:tracePt t="42682" x="2270125" y="3721100"/>
          <p14:tracePt t="42701" x="2270125" y="3675063"/>
          <p14:tracePt t="42702" x="2270125" y="3629025"/>
          <p14:tracePt t="42719" x="2270125" y="3611563"/>
          <p14:tracePt t="42736" x="2279650" y="3575050"/>
          <p14:tracePt t="42752" x="2287588" y="3556000"/>
          <p14:tracePt t="42770" x="2297113" y="3556000"/>
          <p14:tracePt t="42802" x="2316163" y="3556000"/>
          <p14:tracePt t="42816" x="2324100" y="3556000"/>
          <p14:tracePt t="42833" x="2352675" y="3556000"/>
          <p14:tracePt t="42848" x="2389188" y="3556000"/>
          <p14:tracePt t="42866" x="2433638" y="3556000"/>
          <p14:tracePt t="42882" x="2489200" y="3556000"/>
          <p14:tracePt t="42901" x="2552700" y="3556000"/>
          <p14:tracePt t="42919" x="2606675" y="3556000"/>
          <p14:tracePt t="42934" x="2652713" y="3584575"/>
          <p14:tracePt t="42949" x="2679700" y="3592513"/>
          <p14:tracePt t="42970" x="2689225" y="3602038"/>
          <p14:tracePt t="43014" x="2689225" y="3611563"/>
          <p14:tracePt t="43028" x="2698750" y="3629025"/>
          <p14:tracePt t="43043" x="2708275" y="3665538"/>
          <p14:tracePt t="43059" x="2708275" y="3694113"/>
          <p14:tracePt t="43119" x="2725738" y="3711575"/>
          <p14:tracePt t="43177" x="2725738" y="3738563"/>
          <p14:tracePt t="43192" x="2716213" y="3757613"/>
          <p14:tracePt t="43209" x="2689225" y="3784600"/>
          <p14:tracePt t="43226" x="2671763" y="3811588"/>
          <p14:tracePt t="43243" x="2662238" y="3840163"/>
          <p14:tracePt t="43260" x="2643188" y="3848100"/>
          <p14:tracePt t="43275" x="2635250" y="3857625"/>
          <p14:tracePt t="43293" x="2606675" y="3857625"/>
          <p14:tracePt t="43449" x="2606675" y="3840163"/>
          <p14:tracePt t="43463" x="2679700" y="3730625"/>
          <p14:tracePt t="43479" x="2852738" y="3548063"/>
          <p14:tracePt t="43495" x="3027363" y="3392488"/>
          <p14:tracePt t="43510" x="3263900" y="3209925"/>
          <p14:tracePt t="43528" x="3500438" y="2990850"/>
          <p14:tracePt t="43543" x="3756025" y="2763838"/>
          <p14:tracePt t="43561" x="3948113" y="2544763"/>
          <p14:tracePt t="43578" x="4194175" y="2279650"/>
          <p14:tracePt t="43595" x="4440238" y="2070100"/>
          <p14:tracePt t="43612" x="4603750" y="1943100"/>
          <p14:tracePt t="43626" x="4713288" y="1870075"/>
          <p14:tracePt t="43644" x="4786313" y="1824038"/>
          <p14:tracePt t="43665" x="4813300" y="1814513"/>
          <p14:tracePt t="43777" x="4813300" y="1824038"/>
          <p14:tracePt t="43790" x="4813300" y="1851025"/>
          <p14:tracePt t="43809" x="4813300" y="1860550"/>
          <p14:tracePt t="44418" x="4803775" y="1860550"/>
          <p14:tracePt t="44432" x="4649788" y="1860550"/>
          <p14:tracePt t="44450" x="4448175" y="1860550"/>
          <p14:tracePt t="44465" x="4294188" y="1860550"/>
          <p14:tracePt t="44483" x="4221163" y="1860550"/>
          <p14:tracePt t="44898" x="4211638" y="1860550"/>
          <p14:tracePt t="44912" x="4202113" y="1833563"/>
          <p14:tracePt t="44943" x="4175125" y="1797050"/>
          <p14:tracePt t="44958" x="4175125" y="1778000"/>
          <p14:tracePt t="44975" x="4175125" y="1768475"/>
          <p14:tracePt t="44991" x="4175125" y="1751013"/>
          <p14:tracePt t="45010" x="4184650" y="1724025"/>
          <p14:tracePt t="45026" x="4202113" y="1677988"/>
          <p14:tracePt t="45044" x="4248150" y="1631950"/>
          <p14:tracePt t="45060" x="4284663" y="1595438"/>
          <p14:tracePt t="45061" x="4303713" y="1587500"/>
          <p14:tracePt t="45075" x="4330700" y="1568450"/>
          <p14:tracePt t="45092" x="4384675" y="1541463"/>
          <p14:tracePt t="45111" x="4457700" y="1514475"/>
          <p14:tracePt t="45129" x="4513263" y="1514475"/>
          <p14:tracePt t="45160" x="4567238" y="1514475"/>
          <p14:tracePt t="45192" x="4659313" y="1531938"/>
          <p14:tracePt t="45207" x="4713288" y="1541463"/>
          <p14:tracePt t="45224" x="4740275" y="1541463"/>
          <p14:tracePt t="45239" x="4759325" y="1568450"/>
          <p14:tracePt t="45258" x="4776788" y="1587500"/>
          <p14:tracePt t="45274" x="4776788" y="1614488"/>
          <p14:tracePt t="45290" x="4776788" y="1660525"/>
          <p14:tracePt t="45306" x="4776788" y="1677988"/>
          <p14:tracePt t="45323" x="4776788" y="1704975"/>
          <p14:tracePt t="45338" x="4767263" y="1724025"/>
          <p14:tracePt t="45367" x="4749800" y="1760538"/>
          <p14:tracePt t="45387" x="4730750" y="1760538"/>
          <p14:tracePt t="45404" x="4713288" y="1768475"/>
          <p14:tracePt t="45420" x="4703763" y="1768475"/>
          <p14:tracePt t="45436" x="4695825" y="1778000"/>
          <p14:tracePt t="45450" x="4649788" y="1778000"/>
          <p14:tracePt t="45466" x="4613275" y="1778000"/>
          <p14:tracePt t="45481" x="4567238" y="1778000"/>
          <p14:tracePt t="45496" x="4503738" y="1768475"/>
          <p14:tracePt t="45512" x="4467225" y="1760538"/>
          <p14:tracePt t="45528" x="4430713" y="1731963"/>
          <p14:tracePt t="45545" x="4403725" y="1714500"/>
          <p14:tracePt t="45636" x="4384675" y="1704975"/>
          <p14:tracePt t="45653" x="4384675" y="1668463"/>
          <p14:tracePt t="45702" x="4384675" y="1660525"/>
          <p14:tracePt t="45881" x="4376738" y="1668463"/>
          <p14:tracePt t="45895" x="4367213" y="1687513"/>
          <p14:tracePt t="45924" x="4367213" y="1697038"/>
          <p14:tracePt t="45942" x="4367213" y="1724025"/>
          <p14:tracePt t="45975" x="4367213" y="1731963"/>
          <p14:tracePt t="46074" x="4403725" y="1731963"/>
          <p14:tracePt t="46090" x="4476750" y="1704975"/>
          <p14:tracePt t="46106" x="4503738" y="1697038"/>
          <p14:tracePt t="46121" x="4521200" y="1697038"/>
          <p14:tracePt t="46239" x="4413250" y="1697038"/>
          <p14:tracePt t="46253" x="4194175" y="1841500"/>
          <p14:tracePt t="46270" x="3892550" y="2024063"/>
          <p14:tracePt t="46285" x="3683000" y="2160588"/>
          <p14:tracePt t="46302" x="3171825" y="2498725"/>
          <p14:tracePt t="46315" x="3071813" y="2562225"/>
          <p14:tracePt t="46328" x="2762250" y="2735263"/>
          <p14:tracePt t="46343" x="2543175" y="2909888"/>
          <p14:tracePt t="46358" x="2406650" y="3046413"/>
          <p14:tracePt t="46374" x="2343150" y="3119438"/>
          <p14:tracePt t="46391" x="2324100" y="3163888"/>
          <p14:tracePt t="46406" x="2316163" y="3173413"/>
          <p14:tracePt t="46574" x="2306638" y="3182938"/>
          <p14:tracePt t="46608" x="2260600" y="3228975"/>
          <p14:tracePt t="46623" x="2097088" y="3355975"/>
          <p14:tracePt t="46640" x="1895475" y="3502025"/>
          <p14:tracePt t="46655" x="1704975" y="3565525"/>
          <p14:tracePt t="46673" x="1604963" y="3592513"/>
          <p14:tracePt t="46689" x="1595438" y="3602038"/>
          <p14:tracePt t="46788" x="1595438" y="3592513"/>
          <p14:tracePt t="46803" x="1649413" y="3538538"/>
          <p14:tracePt t="46822" x="1758950" y="3475038"/>
          <p14:tracePt t="46837" x="1795463" y="3446463"/>
          <p14:tracePt t="46837" x="1831975" y="3438525"/>
          <p14:tracePt t="46855" x="1878013" y="3438525"/>
          <p14:tracePt t="46872" x="1924050" y="3438525"/>
          <p14:tracePt t="46890" x="1951038" y="3438525"/>
          <p14:tracePt t="46923" x="1960563" y="3438525"/>
          <p14:tracePt t="46939" x="1978025" y="3438525"/>
          <p14:tracePt t="46958" x="2014538" y="3455988"/>
          <p14:tracePt t="46974" x="2051050" y="3502025"/>
          <p14:tracePt t="46993" x="2160588" y="3565525"/>
          <p14:tracePt t="47008" x="2260600" y="3602038"/>
          <p14:tracePt t="47026" x="2352675" y="3648075"/>
          <p14:tracePt t="47042" x="2379663" y="3657600"/>
          <p14:tracePt t="47059" x="2389188" y="3665538"/>
          <p14:tracePt t="47091" x="2397125" y="3675063"/>
          <p14:tracePt t="47114" x="2416175" y="3748088"/>
          <p14:tracePt t="47132" x="2433638" y="3811588"/>
          <p14:tracePt t="47152" x="2462213" y="3875088"/>
          <p14:tracePt t="47171" x="2470150" y="3903663"/>
          <p14:tracePt t="47187" x="2470150" y="3921125"/>
          <p14:tracePt t="47204" x="2470150" y="3957638"/>
          <p14:tracePt t="47220" x="2470150" y="3967163"/>
          <p14:tracePt t="47238" x="2462213" y="4003675"/>
          <p14:tracePt t="47265" x="2397125" y="4057650"/>
          <p14:tracePt t="47281" x="2343150" y="4076700"/>
          <p14:tracePt t="47295" x="2306638" y="4076700"/>
          <p14:tracePt t="47313" x="2279650" y="4076700"/>
          <p14:tracePt t="47327" x="2270125" y="4076700"/>
          <p14:tracePt t="47359" x="2251075" y="4076700"/>
          <p14:tracePt t="47378" x="2243138" y="4076700"/>
          <p14:tracePt t="47408" x="2233613" y="4003675"/>
          <p14:tracePt t="47424" x="2233613" y="3984625"/>
          <p14:tracePt t="47469" x="2233613" y="3967163"/>
          <p14:tracePt t="47486" x="2260600" y="3940175"/>
          <p14:tracePt t="47505" x="2360613" y="3921125"/>
          <p14:tracePt t="47521" x="2625725" y="3894138"/>
          <p14:tracePt t="47539" x="2954338" y="3894138"/>
          <p14:tracePt t="47555" x="3400425" y="3857625"/>
          <p14:tracePt t="47574" x="4413250" y="3840163"/>
          <p14:tracePt t="47589" x="4686300" y="3821113"/>
          <p14:tracePt t="47589" x="4995863" y="3803650"/>
          <p14:tracePt t="47611" x="5607050" y="3757613"/>
          <p14:tracePt t="47626" x="6245225" y="3757613"/>
          <p14:tracePt t="47645" x="6791325" y="3721100"/>
          <p14:tracePt t="47662" x="7302500" y="3648075"/>
          <p14:tracePt t="47677" x="7448550" y="3638550"/>
          <p14:tracePt t="47678" x="7512050" y="3611563"/>
          <p14:tracePt t="47709" x="7631113" y="3592513"/>
          <p14:tracePt t="47881" x="7539038" y="3602038"/>
          <p14:tracePt t="47898" x="7312025" y="3657600"/>
          <p14:tracePt t="47918" x="6937375" y="3711575"/>
          <p14:tracePt t="47934" x="6727825" y="3738563"/>
          <p14:tracePt t="47948" x="6637338" y="3748088"/>
          <p14:tracePt t="47966" x="6491288" y="3767138"/>
          <p14:tracePt t="47981" x="6464300" y="3775075"/>
          <p14:tracePt t="48090" x="6508750" y="3775075"/>
          <p14:tracePt t="48105" x="6754813" y="3702050"/>
          <p14:tracePt t="48123" x="7056438" y="3638550"/>
          <p14:tracePt t="48139" x="7429500" y="3575050"/>
          <p14:tracePt t="48162" x="7850188" y="3519488"/>
          <p14:tracePt t="48191" x="8031163" y="3492500"/>
          <p14:tracePt t="48207" x="8050213" y="3492500"/>
          <p14:tracePt t="48226" x="8077200" y="3482975"/>
          <p14:tracePt t="48242" x="8223250" y="3482975"/>
          <p14:tracePt t="48259" x="8459788" y="3482975"/>
          <p14:tracePt t="48275" x="8778875" y="348297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79512" y="152400"/>
            <a:ext cx="8812088" cy="1143000"/>
          </a:xfrm>
        </p:spPr>
        <p:txBody>
          <a:bodyPr/>
          <a:lstStyle/>
          <a:p>
            <a:pPr eaLnBrk="1" hangingPunct="1"/>
            <a:r>
              <a:rPr lang="en-US" altLang="ja-JP" dirty="0"/>
              <a:t>Berkeley</a:t>
            </a:r>
            <a:r>
              <a:rPr lang="en-US" altLang="ja-JP" dirty="0">
                <a:latin typeface="Arial" panose="020B0604020202020204" pitchFamily="34" charset="0"/>
              </a:rPr>
              <a:t>’</a:t>
            </a:r>
            <a:r>
              <a:rPr lang="en-US" altLang="ja-JP" dirty="0"/>
              <a:t>s protocol (MOSI protocol)</a:t>
            </a:r>
          </a:p>
        </p:txBody>
      </p:sp>
      <p:sp>
        <p:nvSpPr>
          <p:cNvPr id="40963" name="Text Box 3"/>
          <p:cNvSpPr txBox="1">
            <a:spLocks noChangeArrowheads="1"/>
          </p:cNvSpPr>
          <p:nvPr/>
        </p:nvSpPr>
        <p:spPr bwMode="auto">
          <a:xfrm>
            <a:off x="1524000" y="5257800"/>
            <a:ext cx="5786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Ownership→responsibility of write back</a:t>
            </a:r>
          </a:p>
          <a:p>
            <a:pPr>
              <a:spcBef>
                <a:spcPct val="0"/>
              </a:spcBef>
              <a:buClrTx/>
              <a:buSzTx/>
              <a:buFontTx/>
              <a:buNone/>
            </a:pPr>
            <a:r>
              <a:rPr lang="en-US" altLang="ja-JP" sz="2400">
                <a:latin typeface="Times New Roman" panose="02020603050405020304" pitchFamily="18" charset="0"/>
              </a:rPr>
              <a:t>OS:Owned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OE:Owned</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US:Unowned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Invalidated</a:t>
            </a:r>
          </a:p>
        </p:txBody>
      </p:sp>
      <p:sp>
        <p:nvSpPr>
          <p:cNvPr id="40964"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65"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66"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7"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8"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0969" name="Group 9"/>
          <p:cNvGrpSpPr>
            <a:grpSpLocks/>
          </p:cNvGrpSpPr>
          <p:nvPr/>
        </p:nvGrpSpPr>
        <p:grpSpPr bwMode="auto">
          <a:xfrm>
            <a:off x="4953000" y="2743200"/>
            <a:ext cx="762000" cy="2514600"/>
            <a:chOff x="672" y="2208"/>
            <a:chExt cx="480" cy="1584"/>
          </a:xfrm>
        </p:grpSpPr>
        <p:sp>
          <p:nvSpPr>
            <p:cNvPr id="40996"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97"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98"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9"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0" name="Group 14"/>
          <p:cNvGrpSpPr>
            <a:grpSpLocks/>
          </p:cNvGrpSpPr>
          <p:nvPr/>
        </p:nvGrpSpPr>
        <p:grpSpPr bwMode="auto">
          <a:xfrm>
            <a:off x="3505200" y="2743200"/>
            <a:ext cx="762000" cy="2514600"/>
            <a:chOff x="672" y="2208"/>
            <a:chExt cx="480" cy="1584"/>
          </a:xfrm>
        </p:grpSpPr>
        <p:sp>
          <p:nvSpPr>
            <p:cNvPr id="40992"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93"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4"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5"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1" name="Group 19"/>
          <p:cNvGrpSpPr>
            <a:grpSpLocks/>
          </p:cNvGrpSpPr>
          <p:nvPr/>
        </p:nvGrpSpPr>
        <p:grpSpPr bwMode="auto">
          <a:xfrm>
            <a:off x="6400800" y="2743200"/>
            <a:ext cx="762000" cy="2514600"/>
            <a:chOff x="672" y="2208"/>
            <a:chExt cx="480" cy="1584"/>
          </a:xfrm>
        </p:grpSpPr>
        <p:sp>
          <p:nvSpPr>
            <p:cNvPr id="40988"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0989"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0"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1"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0972"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0973"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0974"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0975" name="Group 27"/>
          <p:cNvGrpSpPr>
            <a:grpSpLocks/>
          </p:cNvGrpSpPr>
          <p:nvPr/>
        </p:nvGrpSpPr>
        <p:grpSpPr bwMode="auto">
          <a:xfrm>
            <a:off x="1295400" y="3032125"/>
            <a:ext cx="962025" cy="633413"/>
            <a:chOff x="806" y="2078"/>
            <a:chExt cx="606" cy="399"/>
          </a:xfrm>
        </p:grpSpPr>
        <p:sp>
          <p:nvSpPr>
            <p:cNvPr id="40986"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0987"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6271" name="Line 31"/>
          <p:cNvSpPr>
            <a:spLocks noChangeShapeType="1"/>
          </p:cNvSpPr>
          <p:nvPr/>
        </p:nvSpPr>
        <p:spPr bwMode="auto">
          <a:xfrm>
            <a:off x="4343400" y="1676400"/>
            <a:ext cx="914400" cy="1752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272" name="Text Box 32"/>
          <p:cNvSpPr txBox="1">
            <a:spLocks noChangeArrowheads="1"/>
          </p:cNvSpPr>
          <p:nvPr/>
        </p:nvSpPr>
        <p:spPr bwMode="auto">
          <a:xfrm>
            <a:off x="2133600" y="34290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sp>
        <p:nvSpPr>
          <p:cNvPr id="266273" name="Text Box 33"/>
          <p:cNvSpPr txBox="1">
            <a:spLocks noChangeArrowheads="1"/>
          </p:cNvSpPr>
          <p:nvPr/>
        </p:nvSpPr>
        <p:spPr bwMode="auto">
          <a:xfrm>
            <a:off x="5029200" y="34290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7" name="Group 37"/>
          <p:cNvGrpSpPr>
            <a:grpSpLocks/>
          </p:cNvGrpSpPr>
          <p:nvPr/>
        </p:nvGrpSpPr>
        <p:grpSpPr bwMode="auto">
          <a:xfrm>
            <a:off x="4800600" y="4114800"/>
            <a:ext cx="457200" cy="457200"/>
            <a:chOff x="864" y="2592"/>
            <a:chExt cx="288" cy="288"/>
          </a:xfrm>
        </p:grpSpPr>
        <p:sp>
          <p:nvSpPr>
            <p:cNvPr id="40982" name="Line 38"/>
            <p:cNvSpPr>
              <a:spLocks noChangeShapeType="1"/>
            </p:cNvSpPr>
            <p:nvPr/>
          </p:nvSpPr>
          <p:spPr bwMode="auto">
            <a:xfrm>
              <a:off x="1152" y="2640"/>
              <a:ext cx="0" cy="24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83" name="Text Box 39"/>
            <p:cNvSpPr txBox="1">
              <a:spLocks noChangeArrowheads="1"/>
            </p:cNvSpPr>
            <p:nvPr/>
          </p:nvSpPr>
          <p:spPr bwMode="auto">
            <a:xfrm>
              <a:off x="864" y="259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6DB6AD6B-02AA-4822-9166-18C9480B04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921"/>
    </mc:Choice>
    <mc:Fallback>
      <p:transition spd="slow" advTm="1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5" x="7675563" y="3602038"/>
          <p14:tracePt t="755" x="5889625" y="3602038"/>
          <p14:tracePt t="786" x="4859338" y="3602038"/>
          <p14:tracePt t="801" x="4730750" y="3602038"/>
          <p14:tracePt t="815" x="4567238" y="3602038"/>
          <p14:tracePt t="832" x="4448175" y="3602038"/>
          <p14:tracePt t="846" x="4384675" y="3602038"/>
          <p14:tracePt t="862" x="4348163" y="3602038"/>
          <p14:tracePt t="881" x="4303713" y="3621088"/>
          <p14:tracePt t="895" x="4238625" y="3629025"/>
          <p14:tracePt t="910" x="4202113" y="3629025"/>
          <p14:tracePt t="928" x="4157663" y="3629025"/>
          <p14:tracePt t="945" x="4084638" y="3629025"/>
          <p14:tracePt t="961" x="4002088" y="3629025"/>
          <p14:tracePt t="978" x="3902075" y="3638550"/>
          <p14:tracePt t="996" x="3856038" y="3638550"/>
          <p14:tracePt t="1012" x="3838575" y="3648075"/>
          <p14:tracePt t="2279" x="3838575" y="3621088"/>
          <p14:tracePt t="2295" x="3846513" y="3556000"/>
          <p14:tracePt t="2330" x="3892550" y="3465513"/>
          <p14:tracePt t="2360" x="3911600" y="3402013"/>
          <p14:tracePt t="2376" x="3919538" y="3375025"/>
          <p14:tracePt t="2378" x="3919538" y="3355975"/>
          <p14:tracePt t="2398" x="3929063" y="3338513"/>
          <p14:tracePt t="2432" x="3938588" y="3328988"/>
          <p14:tracePt t="2910" x="3911600" y="3328988"/>
          <p14:tracePt t="2925" x="3829050" y="3328988"/>
          <p14:tracePt t="2943" x="3765550" y="3355975"/>
          <p14:tracePt t="2960" x="3729038" y="3365500"/>
          <p14:tracePt t="2983" x="3709988" y="3365500"/>
          <p14:tracePt t="3126" x="3702050" y="3365500"/>
          <p14:tracePt t="3159" x="3683000" y="3346450"/>
          <p14:tracePt t="3175" x="3665538" y="3292475"/>
          <p14:tracePt t="3193" x="3656013" y="3209925"/>
          <p14:tracePt t="3208" x="3646488" y="3136900"/>
          <p14:tracePt t="3225" x="3646488" y="3046413"/>
          <p14:tracePt t="3226" x="3646488" y="2982913"/>
          <p14:tracePt t="3243" x="3646488" y="2890838"/>
          <p14:tracePt t="3261" x="3646488" y="2817813"/>
          <p14:tracePt t="3277" x="3646488" y="2744788"/>
          <p14:tracePt t="3294" x="3646488" y="2708275"/>
          <p14:tracePt t="3308" x="3646488" y="2635250"/>
          <p14:tracePt t="3326" x="3646488" y="2598738"/>
          <p14:tracePt t="3345" x="3646488" y="2554288"/>
          <p14:tracePt t="3360" x="3646488" y="2517775"/>
          <p14:tracePt t="3378" x="3646488" y="2471738"/>
          <p14:tracePt t="3396" x="3646488" y="2452688"/>
          <p14:tracePt t="3410" x="3646488" y="2425700"/>
          <p14:tracePt t="3430" x="3646488" y="2408238"/>
          <p14:tracePt t="3450" x="3646488" y="2362200"/>
          <p14:tracePt t="3464" x="3646488" y="2343150"/>
          <p14:tracePt t="3480" x="3646488" y="2335213"/>
          <p14:tracePt t="3514" x="3646488" y="2306638"/>
          <p14:tracePt t="3530" x="3656013" y="2289175"/>
          <p14:tracePt t="3548" x="3683000" y="2243138"/>
          <p14:tracePt t="3563" x="3738563" y="2225675"/>
          <p14:tracePt t="3579" x="3856038" y="2170113"/>
          <p14:tracePt t="3596" x="3938588" y="2116138"/>
          <p14:tracePt t="3613" x="4029075" y="2060575"/>
          <p14:tracePt t="3632" x="4094163" y="2016125"/>
          <p14:tracePt t="3652" x="4129088" y="1997075"/>
          <p14:tracePt t="3828" x="4148138" y="2024063"/>
          <p14:tracePt t="3844" x="4184650" y="2060575"/>
          <p14:tracePt t="3862" x="4202113" y="2079625"/>
          <p14:tracePt t="3877" x="4211638" y="2089150"/>
          <p14:tracePt t="3894" x="4230688" y="2106613"/>
          <p14:tracePt t="3990" x="4238625" y="2106613"/>
          <p14:tracePt t="4174" x="4238625" y="2060575"/>
          <p14:tracePt t="4191" x="4275138" y="2024063"/>
          <p14:tracePt t="4210" x="4321175" y="1979613"/>
          <p14:tracePt t="4227" x="4330700" y="1951038"/>
          <p14:tracePt t="4245" x="4348163" y="1924050"/>
          <p14:tracePt t="4472" x="4348163" y="1933575"/>
          <p14:tracePt t="4487" x="4348163" y="1960563"/>
          <p14:tracePt t="4504" x="4348163" y="1979613"/>
          <p14:tracePt t="4518" x="4357688" y="1997075"/>
          <p14:tracePt t="4746" x="4376738" y="1979613"/>
          <p14:tracePt t="4761" x="4376738" y="1960563"/>
          <p14:tracePt t="4762" x="4394200" y="1943100"/>
          <p14:tracePt t="4778" x="4403725" y="1924050"/>
          <p14:tracePt t="4795" x="4413250" y="1897063"/>
          <p14:tracePt t="4826" x="4421188" y="1814513"/>
          <p14:tracePt t="4845" x="4440238" y="1778000"/>
          <p14:tracePt t="4882" x="4440238" y="1768475"/>
          <p14:tracePt t="6113" x="4440238" y="1741488"/>
          <p14:tracePt t="6114" x="4440238" y="1731963"/>
          <p14:tracePt t="6129" x="4440238" y="1724025"/>
          <p14:tracePt t="6397" x="4448175" y="1714500"/>
          <p14:tracePt t="7061" x="4448175" y="1687513"/>
          <p14:tracePt t="7078" x="4448175" y="1660525"/>
          <p14:tracePt t="7140" x="4448175" y="1651000"/>
          <p14:tracePt t="7371" x="4448175" y="1687513"/>
          <p14:tracePt t="7385" x="4448175" y="1741488"/>
          <p14:tracePt t="7403" x="4448175" y="1841500"/>
          <p14:tracePt t="7418" x="4448175" y="1906588"/>
          <p14:tracePt t="7436" x="4448175" y="1970088"/>
          <p14:tracePt t="7465" x="4448175" y="2089150"/>
          <p14:tracePt t="7479" x="4467225" y="2160588"/>
          <p14:tracePt t="7496" x="4503738" y="2262188"/>
          <p14:tracePt t="7512" x="4549775" y="2335213"/>
          <p14:tracePt t="7530" x="4567238" y="2425700"/>
          <p14:tracePt t="7531" x="4576763" y="2462213"/>
          <p14:tracePt t="7548" x="4630738" y="2608263"/>
          <p14:tracePt t="7564" x="4703763" y="2735263"/>
          <p14:tracePt t="7580" x="4795838" y="2900363"/>
          <p14:tracePt t="7594" x="4859338" y="3009900"/>
          <p14:tracePt t="7611" x="4922838" y="3100388"/>
          <p14:tracePt t="7628" x="4949825" y="3146425"/>
          <p14:tracePt t="7645" x="4978400" y="3182938"/>
          <p14:tracePt t="7661" x="4995863" y="3209925"/>
          <p14:tracePt t="7679" x="5014913" y="3265488"/>
          <p14:tracePt t="7696" x="5049838" y="3375025"/>
          <p14:tracePt t="7712" x="5105400" y="3482975"/>
          <p14:tracePt t="7730" x="5178425" y="3575050"/>
          <p14:tracePt t="7748" x="5195888" y="3611563"/>
          <p14:tracePt t="8176" x="5195888" y="3638550"/>
          <p14:tracePt t="8193" x="5195888" y="3675063"/>
          <p14:tracePt t="8213" x="5195888" y="3721100"/>
          <p14:tracePt t="8227" x="5195888" y="3757613"/>
          <p14:tracePt t="8246" x="5195888" y="3794125"/>
          <p14:tracePt t="8262" x="5195888" y="3830638"/>
          <p14:tracePt t="8278" x="5195888" y="3867150"/>
          <p14:tracePt t="8296" x="5224463" y="3911600"/>
          <p14:tracePt t="8326" x="5241925" y="3921125"/>
          <p14:tracePt t="8359" x="5260975" y="3940175"/>
          <p14:tracePt t="8403" x="5278438" y="3957638"/>
          <p14:tracePt t="8418" x="5287963" y="3967163"/>
          <p14:tracePt t="8436" x="5297488" y="3994150"/>
          <p14:tracePt t="8451" x="5305425" y="4003675"/>
          <p14:tracePt t="8467" x="5314950" y="4003675"/>
          <p14:tracePt t="8540" x="5314950" y="4021138"/>
          <p14:tracePt t="8586" x="5314950" y="4030663"/>
          <p14:tracePt t="8619" x="5297488" y="4030663"/>
          <p14:tracePt t="8634" x="5287963" y="4030663"/>
          <p14:tracePt t="8663" x="5278438" y="4030663"/>
          <p14:tracePt t="8678" x="5224463" y="3984625"/>
          <p14:tracePt t="8701" x="5151438" y="3867150"/>
          <p14:tracePt t="8714" x="5078413" y="3784600"/>
          <p14:tracePt t="8728" x="5049838" y="3757613"/>
          <p14:tracePt t="8747" x="4968875" y="3657600"/>
          <p14:tracePt t="8761" x="4949825" y="3638550"/>
          <p14:tracePt t="8780" x="4941888" y="3584575"/>
          <p14:tracePt t="8812" x="4941888" y="3511550"/>
          <p14:tracePt t="8830" x="4941888" y="3492500"/>
          <p14:tracePt t="8845" x="4959350" y="3465513"/>
          <p14:tracePt t="8862" x="4995863" y="3438525"/>
          <p14:tracePt t="8879" x="5059363" y="3411538"/>
          <p14:tracePt t="8899" x="5159375" y="3402013"/>
          <p14:tracePt t="8913" x="5195888" y="3402013"/>
          <p14:tracePt t="8914" x="5251450" y="3402013"/>
          <p14:tracePt t="8930" x="5324475" y="3402013"/>
          <p14:tracePt t="8944" x="5360988" y="3402013"/>
          <p14:tracePt t="8962" x="5405438" y="3402013"/>
          <p14:tracePt t="8978" x="5434013" y="3402013"/>
          <p14:tracePt t="8997" x="5441950" y="3402013"/>
          <p14:tracePt t="9011" x="5451475" y="3402013"/>
          <p14:tracePt t="9035" x="5478463" y="3419475"/>
          <p14:tracePt t="9052" x="5497513" y="3475038"/>
          <p14:tracePt t="9068" x="5524500" y="3529013"/>
          <p14:tracePt t="9085" x="5543550" y="3556000"/>
          <p14:tracePt t="9101" x="5543550" y="3592513"/>
          <p14:tracePt t="9119" x="5570538" y="3629025"/>
          <p14:tracePt t="9134" x="5580063" y="3648075"/>
          <p14:tracePt t="9245" x="5580063" y="3675063"/>
          <p14:tracePt t="9262" x="5580063" y="3694113"/>
          <p14:tracePt t="9279" x="5570538" y="3738563"/>
          <p14:tracePt t="9299" x="5543550" y="3775075"/>
          <p14:tracePt t="9315" x="5534025" y="3803650"/>
          <p14:tracePt t="9329" x="5524500" y="3811588"/>
          <p14:tracePt t="9344" x="5514975" y="3821113"/>
          <p14:tracePt t="9392" x="5507038" y="3821113"/>
          <p14:tracePt t="9423" x="5497513" y="3840163"/>
          <p14:tracePt t="9439" x="5470525" y="3848100"/>
          <p14:tracePt t="9456" x="5470525" y="3857625"/>
          <p14:tracePt t="9471" x="5461000" y="3867150"/>
          <p14:tracePt t="9489" x="5451475" y="3867150"/>
          <p14:tracePt t="9504" x="5441950" y="3867150"/>
          <p14:tracePt t="9522" x="5397500" y="3875088"/>
          <p14:tracePt t="9538" x="5387975" y="3875088"/>
          <p14:tracePt t="9557" x="5351463" y="3884613"/>
          <p14:tracePt t="9571" x="5324475" y="3884613"/>
          <p14:tracePt t="9588" x="5287963" y="3884613"/>
          <p14:tracePt t="9603" x="5268913" y="3884613"/>
          <p14:tracePt t="9619" x="5260975" y="3884613"/>
          <p14:tracePt t="9651" x="5251450" y="3894138"/>
          <p14:tracePt t="9665" x="5241925" y="3903663"/>
          <p14:tracePt t="9666" x="5232400" y="3903663"/>
          <p14:tracePt t="9686" x="5214938" y="3911600"/>
          <p14:tracePt t="9703" x="5187950" y="3911600"/>
          <p14:tracePt t="9719" x="5151438" y="3911600"/>
          <p14:tracePt t="9734" x="5132388" y="3911600"/>
          <p14:tracePt t="9892" x="5114925" y="3911600"/>
          <p14:tracePt t="10178" x="5105400" y="3911600"/>
          <p14:tracePt t="10311" x="5095875" y="3911600"/>
          <p14:tracePt t="10347" x="5078413" y="3911600"/>
          <p14:tracePt t="10438" x="5068888" y="3911600"/>
          <p14:tracePt t="10494" x="5059363" y="3911600"/>
          <p14:tracePt t="10950" x="5041900" y="3903663"/>
          <p14:tracePt t="10965" x="4995863" y="3811588"/>
          <p14:tracePt t="10981" x="4905375" y="3738563"/>
          <p14:tracePt t="11001" x="4876800" y="3684588"/>
          <p14:tracePt t="11002" x="4859338" y="3621088"/>
          <p14:tracePt t="11033" x="4859338" y="3511550"/>
          <p14:tracePt t="11046" x="4859338" y="3438525"/>
          <p14:tracePt t="11061" x="4859338" y="3402013"/>
          <p14:tracePt t="11079" x="4868863" y="3402013"/>
          <p14:tracePt t="11179" x="4886325" y="3392488"/>
          <p14:tracePt t="11194" x="4895850" y="3392488"/>
          <p14:tracePt t="11211" x="4905375" y="3392488"/>
          <p14:tracePt t="11227" x="4968875" y="3392488"/>
          <p14:tracePt t="11244" x="5032375" y="3402013"/>
          <p14:tracePt t="11264" x="5132388" y="3402013"/>
          <p14:tracePt t="11299" x="5324475" y="3411538"/>
          <p14:tracePt t="11312" x="5341938" y="3411538"/>
          <p14:tracePt t="11423" x="5360988" y="3411538"/>
          <p14:tracePt t="11470" x="5397500" y="3411538"/>
          <p14:tracePt t="11484" x="5478463" y="3411538"/>
          <p14:tracePt t="11501" x="5551488" y="3438525"/>
          <p14:tracePt t="11517" x="5653088" y="3438525"/>
          <p14:tracePt t="11546" x="5716588" y="3438525"/>
          <p14:tracePt t="11859" x="5716588" y="3446463"/>
          <p14:tracePt t="11906" x="5724525" y="3446463"/>
          <p14:tracePt t="11965" x="5743575" y="3475038"/>
          <p14:tracePt t="11980" x="5743575" y="3519488"/>
          <p14:tracePt t="11996" x="5743575" y="3565525"/>
          <p14:tracePt t="12029" x="5743575" y="3665538"/>
          <p14:tracePt t="12045" x="5743575" y="3711575"/>
          <p14:tracePt t="12062" x="5743575" y="3757613"/>
          <p14:tracePt t="12078" x="5743575" y="3775075"/>
          <p14:tracePt t="12095" x="5734050" y="3794125"/>
          <p14:tracePt t="12126" x="5734050" y="3811588"/>
          <p14:tracePt t="12144" x="5724525" y="3830638"/>
          <p14:tracePt t="12162" x="5716588" y="3875088"/>
          <p14:tracePt t="12177" x="5707063" y="3884613"/>
          <p14:tracePt t="12194" x="5688013" y="3903663"/>
          <p14:tracePt t="12215" x="5670550" y="3930650"/>
          <p14:tracePt t="12246" x="5661025" y="3940175"/>
          <p14:tracePt t="12260" x="5634038" y="3940175"/>
          <p14:tracePt t="12278" x="5607050" y="3940175"/>
          <p14:tracePt t="12299" x="5570538" y="3940175"/>
          <p14:tracePt t="12312" x="5543550" y="3967163"/>
          <p14:tracePt t="12329" x="5487988" y="3967163"/>
          <p14:tracePt t="12345" x="5424488" y="3967163"/>
          <p14:tracePt t="12362" x="5314950" y="3967163"/>
          <p14:tracePt t="12377" x="5287963" y="3967163"/>
          <p14:tracePt t="12399" x="5224463" y="3967163"/>
          <p14:tracePt t="12413" x="5205413" y="3967163"/>
          <p14:tracePt t="12429" x="5195888" y="3967163"/>
          <p14:tracePt t="12445" x="5187950" y="3967163"/>
          <p14:tracePt t="12507" x="5159375" y="3967163"/>
          <p14:tracePt t="12522" x="5114925" y="3967163"/>
          <p14:tracePt t="12540" x="5059363" y="3940175"/>
          <p14:tracePt t="12556" x="5041900" y="3940175"/>
          <p14:tracePt t="12573" x="5005388" y="3930650"/>
          <p14:tracePt t="12647" x="4995863" y="3894138"/>
          <p14:tracePt t="12660" x="4995863" y="3875088"/>
          <p14:tracePt t="12676" x="4995863" y="3840163"/>
          <p14:tracePt t="12698" x="4995863" y="3830638"/>
          <p14:tracePt t="12741" x="4995863" y="3811588"/>
          <p14:tracePt t="12917" x="4995863" y="3803650"/>
          <p14:tracePt t="12935" x="4995863" y="3784600"/>
          <p14:tracePt t="12951" x="4995863" y="3767138"/>
          <p14:tracePt t="12967" x="4986338" y="3757613"/>
          <p14:tracePt t="13000" x="4986338" y="3748088"/>
          <p14:tracePt t="13029" x="4986338" y="3730625"/>
          <p14:tracePt t="13130" x="4978400" y="3721100"/>
          <p14:tracePt t="13145" x="4968875" y="3711575"/>
          <p14:tracePt t="14163" x="4968875" y="3684588"/>
          <p14:tracePt t="14194" x="4949825" y="3621088"/>
          <p14:tracePt t="14225" x="4949825" y="3611563"/>
          <p14:tracePt t="14244" x="4949825" y="3584575"/>
          <p14:tracePt t="14263" x="4949825" y="3565525"/>
          <p14:tracePt t="14439" x="4949825" y="3556000"/>
          <p14:tracePt t="14456" x="4959350" y="3556000"/>
          <p14:tracePt t="14555" x="4978400" y="3556000"/>
          <p14:tracePt t="14631" x="5022850" y="3565525"/>
          <p14:tracePt t="14647" x="5214938" y="3621088"/>
          <p14:tracePt t="14661" x="5341938" y="3638550"/>
          <p14:tracePt t="14681" x="5570538" y="3665538"/>
          <p14:tracePt t="14695" x="5743575" y="3694113"/>
          <p14:tracePt t="14714" x="5816600" y="3694113"/>
          <p14:tracePt t="15420" x="5807075" y="3694113"/>
          <p14:tracePt t="15434" x="5734050" y="3675063"/>
          <p14:tracePt t="15452" x="5670550" y="3638550"/>
          <p14:tracePt t="15481" x="5570538" y="3548063"/>
          <p14:tracePt t="15500" x="5543550" y="3511550"/>
          <p14:tracePt t="15518" x="5514975" y="3465513"/>
          <p14:tracePt t="15533" x="5514975" y="3419475"/>
          <p14:tracePt t="15552" x="5507038" y="3382963"/>
          <p14:tracePt t="15569" x="5487988" y="3365500"/>
          <p14:tracePt t="15600" x="5478463" y="3355975"/>
          <p14:tracePt t="16117" x="5478463" y="3346450"/>
          <p14:tracePt t="16133" x="5507038" y="3411538"/>
          <p14:tracePt t="16151" x="5551488" y="3438525"/>
          <p14:tracePt t="16167" x="5580063" y="3465513"/>
          <p14:tracePt t="16184" x="5607050" y="3482975"/>
          <p14:tracePt t="16200" x="5616575" y="3492500"/>
          <p14:tracePt t="16346" x="5616575" y="3475038"/>
          <p14:tracePt t="16359" x="5588000" y="3411538"/>
          <p14:tracePt t="16376" x="5470525" y="3273425"/>
          <p14:tracePt t="16391" x="5341938" y="3109913"/>
          <p14:tracePt t="16408" x="5232400" y="3027363"/>
          <p14:tracePt t="16427" x="5068888" y="2790825"/>
          <p14:tracePt t="16445" x="5005388" y="2681288"/>
          <p14:tracePt t="16461" x="4895850" y="2535238"/>
          <p14:tracePt t="16479" x="4832350" y="2425700"/>
          <p14:tracePt t="16497" x="4759325" y="2316163"/>
          <p14:tracePt t="16514" x="4703763" y="2160588"/>
          <p14:tracePt t="16546" x="4549775" y="1943100"/>
          <p14:tracePt t="16577" x="4448175" y="1841500"/>
          <p14:tracePt t="16594" x="4357688" y="1751013"/>
          <p14:tracePt t="16611" x="4303713" y="1714500"/>
          <p14:tracePt t="16632" x="4294188" y="1704975"/>
          <p14:tracePt t="16647" x="4294188" y="1697038"/>
          <p14:tracePt t="16939" x="4267200" y="1697038"/>
          <p14:tracePt t="16955" x="4257675" y="1704975"/>
          <p14:tracePt t="16974" x="4248150" y="1704975"/>
          <p14:tracePt t="17084" x="4230688" y="1687513"/>
          <p14:tracePt t="17100" x="4230688" y="1660525"/>
          <p14:tracePt t="17118" x="4230688" y="1641475"/>
          <p14:tracePt t="17133" x="4230688" y="1624013"/>
          <p14:tracePt t="17153" x="4230688" y="1614488"/>
          <p14:tracePt t="17170" x="4238625" y="1614488"/>
          <p14:tracePt t="17189" x="4267200" y="1614488"/>
          <p14:tracePt t="17204" x="4330700" y="1614488"/>
          <p14:tracePt t="17223" x="4421188" y="1614488"/>
          <p14:tracePt t="17239" x="4540250" y="1614488"/>
          <p14:tracePt t="17259" x="4730750" y="1624013"/>
          <p14:tracePt t="17275" x="4849813" y="1651000"/>
          <p14:tracePt t="17301" x="4886325" y="1660525"/>
          <p14:tracePt t="17335" x="4886325" y="1668463"/>
          <p14:tracePt t="17350" x="4886325" y="1687513"/>
          <p14:tracePt t="17368" x="4840288" y="1731963"/>
          <p14:tracePt t="17382" x="4813300" y="1751013"/>
          <p14:tracePt t="17401" x="4803775" y="1751013"/>
          <p14:tracePt t="17416" x="4795838" y="1760538"/>
          <p14:tracePt t="17651" x="4730750" y="1760538"/>
          <p14:tracePt t="17667" x="4640263" y="1760538"/>
          <p14:tracePt t="17685" x="4576763" y="1768475"/>
          <p14:tracePt t="17700" x="4476750" y="1768475"/>
          <p14:tracePt t="17718" x="4394200" y="1768475"/>
          <p14:tracePt t="17747" x="4376738" y="1768475"/>
          <p14:tracePt t="17779" x="4367213" y="1768475"/>
          <p14:tracePt t="17797" x="4367213" y="1724025"/>
          <p14:tracePt t="17814" x="4367213" y="1660525"/>
          <p14:tracePt t="17831" x="4376738" y="1604963"/>
          <p14:tracePt t="17846" x="4413250" y="1522413"/>
          <p14:tracePt t="17862" x="4448175" y="1477963"/>
          <p14:tracePt t="17880" x="4484688" y="1441450"/>
          <p14:tracePt t="17897" x="4494213" y="1412875"/>
          <p14:tracePt t="17898" x="4503738" y="1404938"/>
          <p14:tracePt t="17914" x="4513263" y="1404938"/>
          <p14:tracePt t="18063" x="4530725" y="1404938"/>
          <p14:tracePt t="18091" x="4594225" y="1441450"/>
          <p14:tracePt t="18107" x="4603750" y="1449388"/>
          <p14:tracePt t="18351" x="4613275" y="1458913"/>
          <p14:tracePt t="18367" x="4659313" y="1495425"/>
          <p14:tracePt t="18385" x="4703763" y="1522413"/>
          <p14:tracePt t="18387" x="4722813" y="1541463"/>
          <p14:tracePt t="18404" x="4759325" y="1558925"/>
          <p14:tracePt t="18433" x="4795838" y="1568450"/>
          <p14:tracePt t="18447" x="4813300" y="1577975"/>
          <p14:tracePt t="18460" x="4822825" y="1577975"/>
          <p14:tracePt t="18527" x="4832350" y="1587500"/>
          <p14:tracePt t="18542" x="4840288" y="1614488"/>
          <p14:tracePt t="18560" x="4895850" y="1660525"/>
          <p14:tracePt t="18575" x="4995863" y="1714500"/>
          <p14:tracePt t="18595" x="5141913" y="1760538"/>
          <p14:tracePt t="18611" x="5214938" y="1778000"/>
          <p14:tracePt t="18626" x="5314950" y="1797050"/>
          <p14:tracePt t="18643" x="5351463" y="1814513"/>
          <p14:tracePt t="18660" x="5360988" y="1814513"/>
          <p14:tracePt t="18837" x="5378450" y="1814513"/>
          <p14:tracePt t="18853" x="5424488" y="1833563"/>
          <p14:tracePt t="18870" x="5524500" y="1860550"/>
          <p14:tracePt t="18887" x="5807075" y="1906588"/>
          <p14:tracePt t="18904" x="6245225" y="1943100"/>
          <p14:tracePt t="18920" x="6627813" y="1987550"/>
          <p14:tracePt t="18937" x="7092950" y="2052638"/>
          <p14:tracePt t="18952" x="7475538" y="2116138"/>
          <p14:tracePt t="18968" x="7813675" y="2179638"/>
          <p14:tracePt t="18996" x="8305800" y="2352675"/>
          <p14:tracePt t="19014" x="8405813" y="2408238"/>
          <p14:tracePt t="19043" x="8542338" y="2554288"/>
          <p14:tracePt t="19060" x="8588375" y="2608263"/>
          <p14:tracePt t="19076" x="8605838" y="2644775"/>
          <p14:tracePt t="19092" x="8624888" y="2690813"/>
          <p14:tracePt t="19125" x="8632825" y="2735263"/>
          <p14:tracePt t="19141" x="8632825" y="2754313"/>
          <p14:tracePt t="19157" x="8651875" y="2800350"/>
          <p14:tracePt t="19173" x="8678863" y="2873375"/>
          <p14:tracePt t="19190" x="8751888" y="2936875"/>
          <p14:tracePt t="19205" x="8861425" y="3046413"/>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19200" y="152400"/>
            <a:ext cx="7772400" cy="1143000"/>
          </a:xfrm>
        </p:spPr>
        <p:txBody>
          <a:bodyPr/>
          <a:lstStyle/>
          <a:p>
            <a:pPr eaLnBrk="1" hangingPunct="1"/>
            <a:r>
              <a:rPr lang="en-US" altLang="ja-JP" sz="3800"/>
              <a:t>Berkeley</a:t>
            </a:r>
            <a:r>
              <a:rPr lang="en-US" altLang="ja-JP" sz="3800">
                <a:latin typeface="Arial" panose="020B0604020202020204" pitchFamily="34" charset="0"/>
              </a:rPr>
              <a:t>’</a:t>
            </a:r>
            <a:r>
              <a:rPr lang="en-US" altLang="ja-JP" sz="3800"/>
              <a:t>s protocol (A PU writes into)</a:t>
            </a:r>
          </a:p>
        </p:txBody>
      </p:sp>
      <p:sp>
        <p:nvSpPr>
          <p:cNvPr id="41987"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1988"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41989"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0"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1"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1992" name="Group 8"/>
          <p:cNvGrpSpPr>
            <a:grpSpLocks/>
          </p:cNvGrpSpPr>
          <p:nvPr/>
        </p:nvGrpSpPr>
        <p:grpSpPr bwMode="auto">
          <a:xfrm>
            <a:off x="4953000" y="2743200"/>
            <a:ext cx="762000" cy="2514600"/>
            <a:chOff x="672" y="2208"/>
            <a:chExt cx="480" cy="1584"/>
          </a:xfrm>
        </p:grpSpPr>
        <p:sp>
          <p:nvSpPr>
            <p:cNvPr id="4201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202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4202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2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3" name="Group 13"/>
          <p:cNvGrpSpPr>
            <a:grpSpLocks/>
          </p:cNvGrpSpPr>
          <p:nvPr/>
        </p:nvGrpSpPr>
        <p:grpSpPr bwMode="auto">
          <a:xfrm>
            <a:off x="3505200" y="2743200"/>
            <a:ext cx="762000" cy="2514600"/>
            <a:chOff x="672" y="2208"/>
            <a:chExt cx="480" cy="1584"/>
          </a:xfrm>
        </p:grpSpPr>
        <p:sp>
          <p:nvSpPr>
            <p:cNvPr id="4201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201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201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4" name="Group 18"/>
          <p:cNvGrpSpPr>
            <a:grpSpLocks/>
          </p:cNvGrpSpPr>
          <p:nvPr/>
        </p:nvGrpSpPr>
        <p:grpSpPr bwMode="auto">
          <a:xfrm>
            <a:off x="6400800" y="2743200"/>
            <a:ext cx="762000" cy="2514600"/>
            <a:chOff x="672" y="2208"/>
            <a:chExt cx="480" cy="1584"/>
          </a:xfrm>
        </p:grpSpPr>
        <p:sp>
          <p:nvSpPr>
            <p:cNvPr id="4201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201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201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995"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1996"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1997"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1998" name="Group 26"/>
          <p:cNvGrpSpPr>
            <a:grpSpLocks/>
          </p:cNvGrpSpPr>
          <p:nvPr/>
        </p:nvGrpSpPr>
        <p:grpSpPr bwMode="auto">
          <a:xfrm>
            <a:off x="1295400" y="3032125"/>
            <a:ext cx="962025" cy="633413"/>
            <a:chOff x="806" y="2078"/>
            <a:chExt cx="606" cy="399"/>
          </a:xfrm>
        </p:grpSpPr>
        <p:sp>
          <p:nvSpPr>
            <p:cNvPr id="4200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201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1660525" y="4114800"/>
            <a:ext cx="549275" cy="498475"/>
            <a:chOff x="1046" y="2592"/>
            <a:chExt cx="346" cy="314"/>
          </a:xfrm>
        </p:grpSpPr>
        <p:sp>
          <p:nvSpPr>
            <p:cNvPr id="42007" name="Line 30"/>
            <p:cNvSpPr>
              <a:spLocks noChangeShapeType="1"/>
            </p:cNvSpPr>
            <p:nvPr/>
          </p:nvSpPr>
          <p:spPr bwMode="auto">
            <a:xfrm flipV="1">
              <a:off x="1392" y="2592"/>
              <a:ext cx="0" cy="24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8" name="Text Box 31"/>
            <p:cNvSpPr txBox="1">
              <a:spLocks noChangeArrowheads="1"/>
            </p:cNvSpPr>
            <p:nvPr/>
          </p:nvSpPr>
          <p:spPr bwMode="auto">
            <a:xfrm>
              <a:off x="1046" y="2618"/>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267296" name="Text Box 32"/>
          <p:cNvSpPr txBox="1">
            <a:spLocks noChangeArrowheads="1"/>
          </p:cNvSpPr>
          <p:nvPr/>
        </p:nvSpPr>
        <p:spPr bwMode="auto">
          <a:xfrm>
            <a:off x="2193925" y="3698875"/>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→OE</a:t>
            </a:r>
          </a:p>
        </p:txBody>
      </p:sp>
      <p:grpSp>
        <p:nvGrpSpPr>
          <p:cNvPr id="7" name="Group 33"/>
          <p:cNvGrpSpPr>
            <a:grpSpLocks/>
          </p:cNvGrpSpPr>
          <p:nvPr/>
        </p:nvGrpSpPr>
        <p:grpSpPr bwMode="auto">
          <a:xfrm>
            <a:off x="2209800" y="2590800"/>
            <a:ext cx="2971800" cy="762000"/>
            <a:chOff x="1392" y="1632"/>
            <a:chExt cx="1872" cy="480"/>
          </a:xfrm>
        </p:grpSpPr>
        <p:sp>
          <p:nvSpPr>
            <p:cNvPr id="42004" name="Line 34"/>
            <p:cNvSpPr>
              <a:spLocks noChangeShapeType="1"/>
            </p:cNvSpPr>
            <p:nvPr/>
          </p:nvSpPr>
          <p:spPr bwMode="auto">
            <a:xfrm flipV="1">
              <a:off x="1392" y="1632"/>
              <a:ext cx="0" cy="48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5" name="Line 35"/>
            <p:cNvSpPr>
              <a:spLocks noChangeShapeType="1"/>
            </p:cNvSpPr>
            <p:nvPr/>
          </p:nvSpPr>
          <p:spPr bwMode="auto">
            <a:xfrm>
              <a:off x="1392" y="1632"/>
              <a:ext cx="18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6" name="Line 36"/>
            <p:cNvSpPr>
              <a:spLocks noChangeShapeType="1"/>
            </p:cNvSpPr>
            <p:nvPr/>
          </p:nvSpPr>
          <p:spPr bwMode="auto">
            <a:xfrm>
              <a:off x="3264" y="1632"/>
              <a:ext cx="0" cy="48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7301" name="Text Box 37"/>
          <p:cNvSpPr txBox="1">
            <a:spLocks noChangeArrowheads="1"/>
          </p:cNvSpPr>
          <p:nvPr/>
        </p:nvSpPr>
        <p:spPr bwMode="auto">
          <a:xfrm>
            <a:off x="5181600" y="3733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p>
        </p:txBody>
      </p:sp>
      <p:sp>
        <p:nvSpPr>
          <p:cNvPr id="42003" name="Text Box 38"/>
          <p:cNvSpPr txBox="1">
            <a:spLocks noChangeArrowheads="1"/>
          </p:cNvSpPr>
          <p:nvPr/>
        </p:nvSpPr>
        <p:spPr bwMode="auto">
          <a:xfrm>
            <a:off x="3717925" y="5756275"/>
            <a:ext cx="537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Invalidation is done like the basic protocol</a:t>
            </a:r>
          </a:p>
        </p:txBody>
      </p:sp>
      <p:sp>
        <p:nvSpPr>
          <p:cNvPr id="2" name="テキスト ボックス 1"/>
          <p:cNvSpPr txBox="1"/>
          <p:nvPr/>
        </p:nvSpPr>
        <p:spPr>
          <a:xfrm>
            <a:off x="4304936" y="2739799"/>
            <a:ext cx="813043" cy="369332"/>
          </a:xfrm>
          <a:prstGeom prst="rect">
            <a:avLst/>
          </a:prstGeom>
          <a:noFill/>
        </p:spPr>
        <p:txBody>
          <a:bodyPr wrap="none" rtlCol="0">
            <a:spAutoFit/>
          </a:bodyPr>
          <a:lstStyle/>
          <a:p>
            <a:r>
              <a:rPr kumimoji="1" lang="en-US" altLang="ja-JP" dirty="0"/>
              <a:t>snoop</a:t>
            </a:r>
            <a:endParaRPr kumimoji="1" lang="ja-JP" altLang="en-US" dirty="0"/>
          </a:p>
        </p:txBody>
      </p:sp>
      <p:pic>
        <p:nvPicPr>
          <p:cNvPr id="3" name="オーディオ 2">
            <a:hlinkClick r:id="" action="ppaction://media"/>
            <a:extLst>
              <a:ext uri="{FF2B5EF4-FFF2-40B4-BE49-F238E27FC236}">
                <a16:creationId xmlns:a16="http://schemas.microsoft.com/office/drawing/2014/main" id="{C5676B56-DB93-4756-A7B4-53021D5038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514"/>
    </mc:Choice>
    <mc:Fallback>
      <p:transition spd="slow" advTm="4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70" x="8259763" y="3592513"/>
          <p14:tracePt t="985" x="7767638" y="3611563"/>
          <p14:tracePt t="1003" x="7239000" y="3611563"/>
          <p14:tracePt t="1029" x="6727825" y="3611563"/>
          <p14:tracePt t="1047" x="6564313" y="3611563"/>
          <p14:tracePt t="1065" x="6481763" y="3611563"/>
          <p14:tracePt t="1081" x="6464300" y="3611563"/>
          <p14:tracePt t="1186" x="6454775" y="3621088"/>
          <p14:tracePt t="1203" x="6408738" y="3629025"/>
          <p14:tracePt t="1219" x="6308725" y="3657600"/>
          <p14:tracePt t="1236" x="6072188" y="3684588"/>
          <p14:tracePt t="1252" x="5853113" y="3694113"/>
          <p14:tracePt t="1269" x="5597525" y="3694113"/>
          <p14:tracePt t="1284" x="5360988" y="3694113"/>
          <p14:tracePt t="1301" x="5178425" y="3694113"/>
          <p14:tracePt t="1318" x="5041900" y="3694113"/>
          <p14:tracePt t="1335" x="4978400" y="3694113"/>
          <p14:tracePt t="1352" x="4922838" y="3711575"/>
          <p14:tracePt t="1367" x="4868863" y="3711575"/>
          <p14:tracePt t="1385" x="4795838" y="3711575"/>
          <p14:tracePt t="1401" x="4686300" y="3711575"/>
          <p14:tracePt t="1424" x="4521200" y="3711575"/>
          <p14:tracePt t="1442" x="4367213" y="3711575"/>
          <p14:tracePt t="1459" x="4257675" y="3711575"/>
          <p14:tracePt t="1474" x="4184650" y="3711575"/>
          <p14:tracePt t="1493" x="4129088" y="3711575"/>
          <p14:tracePt t="1509" x="4111625" y="3711575"/>
          <p14:tracePt t="1540" x="4094163" y="3730625"/>
          <p14:tracePt t="1572" x="4029075" y="3775075"/>
          <p14:tracePt t="1601" x="3975100" y="3811588"/>
          <p14:tracePt t="1618" x="3948113" y="3830638"/>
          <p14:tracePt t="1636" x="3911600" y="3867150"/>
          <p14:tracePt t="1653" x="3865563" y="3921125"/>
          <p14:tracePt t="1671" x="3856038" y="3930650"/>
          <p14:tracePt t="1687" x="3846513" y="3940175"/>
          <p14:tracePt t="1703" x="3838575" y="3940175"/>
          <p14:tracePt t="1755" x="3829050" y="3948113"/>
          <p14:tracePt t="1769" x="3729038" y="4003675"/>
          <p14:tracePt t="1786" x="3546475" y="4113213"/>
          <p14:tracePt t="1803" x="3300413" y="4249738"/>
          <p14:tracePt t="1805" x="3200400" y="4286250"/>
          <p14:tracePt t="1819" x="3090863" y="4322763"/>
          <p14:tracePt t="1840" x="2798763" y="4413250"/>
          <p14:tracePt t="1860" x="2744788" y="4432300"/>
          <p14:tracePt t="2533" x="2735263" y="4432300"/>
          <p14:tracePt t="2550" x="2643188" y="4468813"/>
          <p14:tracePt t="2572" x="2579688" y="4522788"/>
          <p14:tracePt t="2603" x="2543175" y="4551363"/>
          <p14:tracePt t="2633" x="2516188" y="4614863"/>
          <p14:tracePt t="2650" x="2498725" y="4624388"/>
          <p14:tracePt t="2677" x="2452688" y="4687888"/>
          <p14:tracePt t="2691" x="2443163" y="4697413"/>
          <p14:tracePt t="2723" x="2443163" y="4705350"/>
          <p14:tracePt t="2770" x="2433638" y="4714875"/>
          <p14:tracePt t="3037" x="2462213" y="4687888"/>
          <p14:tracePt t="3052" x="2479675" y="4678363"/>
          <p14:tracePt t="3183" x="2489200" y="4678363"/>
          <p14:tracePt t="3199" x="2543175" y="4705350"/>
          <p14:tracePt t="3217" x="2570163" y="4714875"/>
          <p14:tracePt t="3233" x="2616200" y="4714875"/>
          <p14:tracePt t="3252" x="2652713" y="4768850"/>
          <p14:tracePt t="3276" x="2662238" y="4814888"/>
          <p14:tracePt t="3295" x="2662238" y="4851400"/>
          <p14:tracePt t="3312" x="2625725" y="4924425"/>
          <p14:tracePt t="3342" x="2489200" y="5043488"/>
          <p14:tracePt t="3357" x="2379663" y="5116513"/>
          <p14:tracePt t="3374" x="2260600" y="5153025"/>
          <p14:tracePt t="3404" x="2097088" y="5189538"/>
          <p14:tracePt t="3420" x="1978025" y="5189538"/>
          <p14:tracePt t="3436" x="1905000" y="5189538"/>
          <p14:tracePt t="3454" x="1795463" y="5189538"/>
          <p14:tracePt t="3469" x="1751013" y="5189538"/>
          <p14:tracePt t="3488" x="1722438" y="5189538"/>
          <p14:tracePt t="3520" x="1714500" y="5189538"/>
          <p14:tracePt t="3535" x="1714500" y="5106988"/>
          <p14:tracePt t="3551" x="1714500" y="4987925"/>
          <p14:tracePt t="3569" x="1714500" y="4878388"/>
          <p14:tracePt t="3584" x="1714500" y="4824413"/>
          <p14:tracePt t="3601" x="1714500" y="4778375"/>
          <p14:tracePt t="3617" x="1714500" y="4768850"/>
          <p14:tracePt t="3633" x="1714500" y="4760913"/>
          <p14:tracePt t="3651" x="1714500" y="4751388"/>
          <p14:tracePt t="3667" x="1714500" y="4732338"/>
          <p14:tracePt t="3684" x="1714500" y="4705350"/>
          <p14:tracePt t="3701" x="1722438" y="4697413"/>
          <p14:tracePt t="3804" x="1778000" y="4651375"/>
          <p14:tracePt t="3819" x="1787525" y="4641850"/>
          <p14:tracePt t="3836" x="1795463" y="4641850"/>
          <p14:tracePt t="3854" x="1804988" y="4632325"/>
          <p14:tracePt t="3869" x="1851025" y="4605338"/>
          <p14:tracePt t="3905" x="1878013" y="4595813"/>
          <p14:tracePt t="3920" x="1895475" y="4595813"/>
          <p14:tracePt t="3936" x="1924050" y="4578350"/>
          <p14:tracePt t="3953" x="1931988" y="4568825"/>
          <p14:tracePt t="3968" x="1968500" y="4551363"/>
          <p14:tracePt t="4002" x="1987550" y="4541838"/>
          <p14:tracePt t="4264" x="1978025" y="4541838"/>
          <p14:tracePt t="4368" x="1978025" y="4522788"/>
          <p14:tracePt t="4385" x="1978025" y="4468813"/>
          <p14:tracePt t="4404" x="1978025" y="4332288"/>
          <p14:tracePt t="4419" x="1997075" y="4276725"/>
          <p14:tracePt t="4420" x="1997075" y="4240213"/>
          <p14:tracePt t="4434" x="2005013" y="4213225"/>
          <p14:tracePt t="4455" x="2041525" y="4176713"/>
          <p14:tracePt t="4469" x="2041525" y="4140200"/>
          <p14:tracePt t="4484" x="2041525" y="4122738"/>
          <p14:tracePt t="4506" x="2051050" y="4103688"/>
          <p14:tracePt t="4949" x="2097088" y="4067175"/>
          <p14:tracePt t="4965" x="2143125" y="4040188"/>
          <p14:tracePt t="4982" x="2170113" y="4021138"/>
          <p14:tracePt t="5415" x="2179638" y="4021138"/>
          <p14:tracePt t="5450" x="2214563" y="4021138"/>
          <p14:tracePt t="5480" x="2370138" y="4003675"/>
          <p14:tracePt t="5512" x="2489200" y="3984625"/>
          <p14:tracePt t="5525" x="2516188" y="3976688"/>
          <p14:tracePt t="5543" x="2525713" y="3976688"/>
          <p14:tracePt t="5748" x="2506663" y="3967163"/>
          <p14:tracePt t="5765" x="2425700" y="3967163"/>
          <p14:tracePt t="5782" x="2316163" y="3957638"/>
          <p14:tracePt t="5815" x="2060575" y="3921125"/>
          <p14:tracePt t="5831" x="1951038" y="3894138"/>
          <p14:tracePt t="5857" x="1887538" y="3867150"/>
          <p14:tracePt t="5911" x="1887538" y="3840163"/>
          <p14:tracePt t="5927" x="1887538" y="3821113"/>
          <p14:tracePt t="5952" x="1887538" y="3767138"/>
          <p14:tracePt t="5968" x="1887538" y="3738563"/>
          <p14:tracePt t="5984" x="1887538" y="3702050"/>
          <p14:tracePt t="6018" x="1924050" y="3648075"/>
          <p14:tracePt t="6021" x="1941513" y="3638550"/>
          <p14:tracePt t="6037" x="2005013" y="3602038"/>
          <p14:tracePt t="6052" x="2033588" y="3592513"/>
          <p14:tracePt t="6070" x="2087563" y="3575050"/>
          <p14:tracePt t="6088" x="2114550" y="3556000"/>
          <p14:tracePt t="6106" x="2151063" y="3548063"/>
          <p14:tracePt t="6121" x="2170113" y="3548063"/>
          <p14:tracePt t="6136" x="2206625" y="3538538"/>
          <p14:tracePt t="6154" x="2233613" y="3529013"/>
          <p14:tracePt t="6169" x="2251075" y="3529013"/>
          <p14:tracePt t="6185" x="2270125" y="3529013"/>
          <p14:tracePt t="6210" x="2333625" y="3511550"/>
          <p14:tracePt t="6229" x="2370138" y="3511550"/>
          <p14:tracePt t="6243" x="2389188" y="3511550"/>
          <p14:tracePt t="6244" x="2397125" y="3511550"/>
          <p14:tracePt t="6263" x="2433638" y="3511550"/>
          <p14:tracePt t="6282" x="2489200" y="3511550"/>
          <p14:tracePt t="6304" x="2552700" y="3519488"/>
          <p14:tracePt t="6320" x="2579688" y="3538538"/>
          <p14:tracePt t="6337" x="2589213" y="3548063"/>
          <p14:tracePt t="6392" x="2589213" y="3584575"/>
          <p14:tracePt t="6410" x="2589213" y="3648075"/>
          <p14:tracePt t="6432" x="2606675" y="3684588"/>
          <p14:tracePt t="6470" x="2616200" y="3694113"/>
          <p14:tracePt t="6546" x="2616200" y="3702050"/>
          <p14:tracePt t="6560" x="2616200" y="3730625"/>
          <p14:tracePt t="6577" x="2589213" y="3784600"/>
          <p14:tracePt t="6591" x="2506663" y="3821113"/>
          <p14:tracePt t="6610" x="2462213" y="3848100"/>
          <p14:tracePt t="6627" x="2416175" y="3867150"/>
          <p14:tracePt t="6645" x="2397125" y="3875088"/>
          <p14:tracePt t="6661" x="2389188" y="3884613"/>
          <p14:tracePt t="6679" x="2370138" y="3884613"/>
          <p14:tracePt t="6694" x="2343150" y="3894138"/>
          <p14:tracePt t="6711" x="2333625" y="3894138"/>
          <p14:tracePt t="6727" x="2297113" y="3894138"/>
          <p14:tracePt t="6744" x="2279650" y="3894138"/>
          <p14:tracePt t="6771" x="2251075" y="3894138"/>
          <p14:tracePt t="6801" x="2243138" y="3894138"/>
          <p14:tracePt t="6820" x="2214563" y="3894138"/>
          <p14:tracePt t="6834" x="2206625" y="3894138"/>
          <p14:tracePt t="7864" x="2197100" y="3894138"/>
          <p14:tracePt t="7880" x="2170113" y="3894138"/>
          <p14:tracePt t="7905" x="2151063" y="3848100"/>
          <p14:tracePt t="7918" x="2143125" y="3830638"/>
          <p14:tracePt t="7964" x="2143125" y="3811588"/>
          <p14:tracePt t="7979" x="2143125" y="3803650"/>
          <p14:tracePt t="7997" x="2143125" y="3794125"/>
          <p14:tracePt t="8012" x="2143125" y="3784600"/>
          <p14:tracePt t="8029" x="2143125" y="3767138"/>
          <p14:tracePt t="8045" x="2143125" y="3757613"/>
          <p14:tracePt t="8078" x="2143125" y="3748088"/>
          <p14:tracePt t="8093" x="2143125" y="3721100"/>
          <p14:tracePt t="8150" x="2179638" y="3702050"/>
          <p14:tracePt t="8165" x="2206625" y="3702050"/>
          <p14:tracePt t="8182" x="2243138" y="3675063"/>
          <p14:tracePt t="8197" x="2270125" y="3665538"/>
          <p14:tracePt t="8215" x="2316163" y="3657600"/>
          <p14:tracePt t="8232" x="2352675" y="3657600"/>
          <p14:tracePt t="8250" x="2406650" y="3638550"/>
          <p14:tracePt t="8266" x="2416175" y="3638550"/>
          <p14:tracePt t="8286" x="2433638" y="3629025"/>
          <p14:tracePt t="8304" x="2443163" y="3629025"/>
          <p14:tracePt t="8339" x="2462213" y="3629025"/>
          <p14:tracePt t="8374" x="2470150" y="3629025"/>
          <p14:tracePt t="8392" x="2506663" y="3629025"/>
          <p14:tracePt t="8482" x="2516188" y="3629025"/>
          <p14:tracePt t="8518" x="2533650" y="3694113"/>
          <p14:tracePt t="8552" x="2533650" y="3711575"/>
          <p14:tracePt t="8577" x="2533650" y="3721100"/>
          <p14:tracePt t="8611" x="2533650" y="3730625"/>
          <p14:tracePt t="8626" x="2516188" y="3757613"/>
          <p14:tracePt t="8642" x="2506663" y="3767138"/>
          <p14:tracePt t="8675" x="2479675" y="3775075"/>
          <p14:tracePt t="8690" x="2470150" y="3775075"/>
          <p14:tracePt t="8709" x="2433638" y="3784600"/>
          <p14:tracePt t="8723" x="2425700" y="3784600"/>
          <p14:tracePt t="8738" x="2406650" y="3803650"/>
          <p14:tracePt t="8754" x="2397125" y="3803650"/>
          <p14:tracePt t="8769" x="2389188" y="3803650"/>
          <p14:tracePt t="9120" x="2343150" y="3821113"/>
          <p14:tracePt t="9153" x="2287588" y="3894138"/>
          <p14:tracePt t="9167" x="2279650" y="3903663"/>
          <p14:tracePt t="9183" x="2270125" y="3930650"/>
          <p14:tracePt t="9200" x="2270125" y="3940175"/>
          <p14:tracePt t="9220" x="2270125" y="3948113"/>
          <p14:tracePt t="9311" x="2270125" y="3957638"/>
          <p14:tracePt t="9342" x="2287588" y="3957638"/>
          <p14:tracePt t="9354" x="2316163" y="3957638"/>
          <p14:tracePt t="9369" x="2416175" y="3957638"/>
          <p14:tracePt t="9386" x="2498725" y="3957638"/>
          <p14:tracePt t="9390" x="2525713" y="3957638"/>
          <p14:tracePt t="9405" x="2606675" y="3957638"/>
          <p14:tracePt t="9422" x="2643188" y="3957638"/>
          <p14:tracePt t="9437" x="2652713" y="3957638"/>
          <p14:tracePt t="9584" x="2652713" y="3976688"/>
          <p14:tracePt t="9602" x="2635250" y="4021138"/>
          <p14:tracePt t="9634" x="2579688" y="4057650"/>
          <p14:tracePt t="9666" x="2562225" y="4076700"/>
          <p14:tracePt t="9705" x="2562225" y="4086225"/>
          <p14:tracePt t="9722" x="2562225" y="4094163"/>
          <p14:tracePt t="9737" x="2562225" y="4103688"/>
          <p14:tracePt t="9778" x="2562225" y="4113213"/>
          <p14:tracePt t="9811" x="2562225" y="4140200"/>
          <p14:tracePt t="9826" x="2552700" y="4149725"/>
          <p14:tracePt t="9869" x="2543175" y="4149725"/>
          <p14:tracePt t="10217" x="2543175" y="4067175"/>
          <p14:tracePt t="10232" x="2543175" y="4013200"/>
          <p14:tracePt t="10255" x="2562225" y="3994150"/>
          <p14:tracePt t="10290" x="2598738" y="3957638"/>
          <p14:tracePt t="10318" x="2671763" y="3921125"/>
          <p14:tracePt t="10336" x="2725738" y="3903663"/>
          <p14:tracePt t="10368" x="2871788" y="3840163"/>
          <p14:tracePt t="10382" x="2944813" y="3830638"/>
          <p14:tracePt t="10405" x="2998788" y="3811588"/>
          <p14:tracePt t="10418" x="3008313" y="3811588"/>
          <p14:tracePt t="10435" x="3044825" y="3803650"/>
          <p14:tracePt t="10436" x="3063875" y="3803650"/>
          <p14:tracePt t="10453" x="3100388" y="3803650"/>
          <p14:tracePt t="10468" x="3136900" y="3803650"/>
          <p14:tracePt t="10486" x="3171825" y="3803650"/>
          <p14:tracePt t="10500" x="3208338" y="3811588"/>
          <p14:tracePt t="10518" x="3217863" y="3821113"/>
          <p14:tracePt t="10534" x="3254375" y="3867150"/>
          <p14:tracePt t="10551" x="3281363" y="3894138"/>
          <p14:tracePt t="10568" x="3290888" y="3911600"/>
          <p14:tracePt t="10585" x="3309938" y="3930650"/>
          <p14:tracePt t="10603" x="3309938" y="3948113"/>
          <p14:tracePt t="10620" x="3309938" y="3984625"/>
          <p14:tracePt t="10651" x="3300413" y="4040188"/>
          <p14:tracePt t="10652" x="3300413" y="4049713"/>
          <p14:tracePt t="10668" x="3263900" y="4103688"/>
          <p14:tracePt t="10686" x="3236913" y="4130675"/>
          <p14:tracePt t="10702" x="3208338" y="4149725"/>
          <p14:tracePt t="10718" x="3181350" y="4167188"/>
          <p14:tracePt t="10736" x="3136900" y="4186238"/>
          <p14:tracePt t="10750" x="3071813" y="4195763"/>
          <p14:tracePt t="10767" x="2998788" y="4222750"/>
          <p14:tracePt t="10784" x="2908300" y="4222750"/>
          <p14:tracePt t="10800" x="2752725" y="4222750"/>
          <p14:tracePt t="10819" x="2606675" y="4222750"/>
          <p14:tracePt t="10835" x="2443163" y="4222750"/>
          <p14:tracePt t="10852" x="2306638" y="4167188"/>
          <p14:tracePt t="10868" x="2270125" y="4130675"/>
          <p14:tracePt t="10898" x="2260600" y="4086225"/>
          <p14:tracePt t="10914" x="2251075" y="4057650"/>
          <p14:tracePt t="10932" x="2251075" y="4040188"/>
          <p14:tracePt t="11001" x="2251075" y="4030663"/>
          <p14:tracePt t="11234" x="2260600" y="4013200"/>
          <p14:tracePt t="11251" x="2333625" y="3976688"/>
          <p14:tracePt t="11252" x="2370138" y="3967163"/>
          <p14:tracePt t="11268" x="2443163" y="3940175"/>
          <p14:tracePt t="11286" x="2479675" y="3930650"/>
          <p14:tracePt t="11301" x="2516188" y="3921125"/>
          <p14:tracePt t="11318" x="2552700" y="3911600"/>
          <p14:tracePt t="11337" x="2589213" y="3894138"/>
          <p14:tracePt t="11353" x="2616200" y="3884613"/>
          <p14:tracePt t="11424" x="2635250" y="3884613"/>
          <p14:tracePt t="11438" x="2643188" y="3884613"/>
          <p14:tracePt t="11483" x="2652713" y="3894138"/>
          <p14:tracePt t="11501" x="2679700" y="3930650"/>
          <p14:tracePt t="11524" x="2689225" y="3940175"/>
          <p14:tracePt t="12007" x="2625725" y="3903663"/>
          <p14:tracePt t="12020" x="2606675" y="3875088"/>
          <p14:tracePt t="12021" x="2562225" y="3840163"/>
          <p14:tracePt t="12035" x="2525713" y="3821113"/>
          <p14:tracePt t="12051" x="2433638" y="3767138"/>
          <p14:tracePt t="12052" x="2406650" y="3738563"/>
          <p14:tracePt t="12068" x="2360613" y="3711575"/>
          <p14:tracePt t="12084" x="2297113" y="3684588"/>
          <p14:tracePt t="12102" x="2279650" y="3657600"/>
          <p14:tracePt t="12134" x="2251075" y="3629025"/>
          <p14:tracePt t="12167" x="2243138" y="3611563"/>
          <p14:tracePt t="12199" x="2233613" y="3602038"/>
          <p14:tracePt t="12508" x="2260600" y="3565525"/>
          <p14:tracePt t="12524" x="2316163" y="3519488"/>
          <p14:tracePt t="12542" x="2316163" y="3511550"/>
          <p14:tracePt t="12558" x="2333625" y="3502025"/>
          <p14:tracePt t="13216" x="2333625" y="3492500"/>
          <p14:tracePt t="16129" x="2324100" y="3492500"/>
          <p14:tracePt t="16144" x="2270125" y="3548063"/>
          <p14:tracePt t="16165" x="2224088" y="3592513"/>
          <p14:tracePt t="16183" x="2214563" y="3611563"/>
          <p14:tracePt t="16198" x="2206625" y="3621088"/>
          <p14:tracePt t="16510" x="2206625" y="3602038"/>
          <p14:tracePt t="16541" x="2206625" y="3592513"/>
          <p14:tracePt t="16567" x="2206625" y="3575050"/>
          <p14:tracePt t="16586" x="2206625" y="3538538"/>
          <p14:tracePt t="16600" x="2206625" y="3511550"/>
          <p14:tracePt t="16618" x="2206625" y="3465513"/>
          <p14:tracePt t="16633" x="2206625" y="3446463"/>
          <p14:tracePt t="16651" x="2206625" y="3419475"/>
          <p14:tracePt t="16668" x="2206625" y="3365500"/>
          <p14:tracePt t="16687" x="2206625" y="3319463"/>
          <p14:tracePt t="16703" x="2206625" y="3273425"/>
          <p14:tracePt t="16719" x="2206625" y="3228975"/>
          <p14:tracePt t="16735" x="2206625" y="3155950"/>
          <p14:tracePt t="16752" x="2206625" y="3082925"/>
          <p14:tracePt t="16767" x="2206625" y="3027363"/>
          <p14:tracePt t="16785" x="2206625" y="2982913"/>
          <p14:tracePt t="16801" x="2206625" y="2936875"/>
          <p14:tracePt t="16818" x="2206625" y="2890838"/>
          <p14:tracePt t="16833" x="2206625" y="2844800"/>
          <p14:tracePt t="16852" x="2206625" y="2771775"/>
          <p14:tracePt t="16884" x="2206625" y="2708275"/>
          <p14:tracePt t="16920" x="2206625" y="2681288"/>
          <p14:tracePt t="16968" x="2206625" y="2671763"/>
          <p14:tracePt t="16983" x="2206625" y="2662238"/>
          <p14:tracePt t="17016" x="2206625" y="2644775"/>
          <p14:tracePt t="17441" x="2206625" y="2654300"/>
          <p14:tracePt t="17457" x="2214563" y="2654300"/>
          <p14:tracePt t="17489" x="2224088" y="2654300"/>
          <p14:tracePt t="17505" x="2224088" y="2662238"/>
          <p14:tracePt t="19417" x="2233613" y="2662238"/>
          <p14:tracePt t="19465" x="2243138" y="2662238"/>
          <p14:tracePt t="19480" x="2260600" y="2662238"/>
          <p14:tracePt t="19499" x="2579688" y="2662238"/>
          <p14:tracePt t="19516" x="3738563" y="2662238"/>
          <p14:tracePt t="19532" x="4557713" y="2662238"/>
          <p14:tracePt t="19548" x="5114925" y="2662238"/>
          <p14:tracePt t="19567" x="5478463" y="2662238"/>
          <p14:tracePt t="19582" x="5561013" y="2662238"/>
          <p14:tracePt t="19600" x="5570538" y="2662238"/>
          <p14:tracePt t="19729" x="5588000" y="2662238"/>
          <p14:tracePt t="19746" x="5688013" y="2662238"/>
          <p14:tracePt t="19764" x="5807075" y="2662238"/>
          <p14:tracePt t="19780" x="5853113" y="2662238"/>
          <p14:tracePt t="19956" x="5807075" y="2662238"/>
          <p14:tracePt t="19971" x="5743575" y="2671763"/>
          <p14:tracePt t="19986" x="5580063" y="2690813"/>
          <p14:tracePt t="20003" x="5397500" y="2690813"/>
          <p14:tracePt t="20004" x="5324475" y="2690813"/>
          <p14:tracePt t="20018" x="5205413" y="2690813"/>
          <p14:tracePt t="20035" x="5078413" y="2698750"/>
          <p14:tracePt t="20050" x="4968875" y="2698750"/>
          <p14:tracePt t="20067" x="4868863" y="2698750"/>
          <p14:tracePt t="20083" x="4803775" y="2698750"/>
          <p14:tracePt t="20098" x="4722813" y="2698750"/>
          <p14:tracePt t="20116" x="4603750" y="2698750"/>
          <p14:tracePt t="20132" x="4440238" y="2698750"/>
          <p14:tracePt t="20149" x="4238625" y="2698750"/>
          <p14:tracePt t="20165" x="4038600" y="2698750"/>
          <p14:tracePt t="20182" x="3875088" y="2698750"/>
          <p14:tracePt t="20218" x="3646488" y="2698750"/>
          <p14:tracePt t="20232" x="3563938" y="2698750"/>
          <p14:tracePt t="20251" x="3527425" y="2698750"/>
          <p14:tracePt t="20272" x="3482975" y="2698750"/>
          <p14:tracePt t="20286" x="3473450" y="2698750"/>
          <p14:tracePt t="20302" x="3446463" y="2717800"/>
          <p14:tracePt t="20318" x="3419475" y="2717800"/>
          <p14:tracePt t="20335" x="3373438" y="2717800"/>
          <p14:tracePt t="20351" x="3300413" y="2717800"/>
          <p14:tracePt t="20371" x="3181350" y="2717800"/>
          <p14:tracePt t="20372" x="3108325" y="2717800"/>
          <p14:tracePt t="20387" x="2981325" y="2717800"/>
          <p14:tracePt t="20389" x="2898775" y="2717800"/>
          <p14:tracePt t="20404" x="2825750" y="2717800"/>
          <p14:tracePt t="20405" x="2771775" y="2717800"/>
          <p14:tracePt t="20419" x="2735263" y="2717800"/>
          <p14:tracePt t="20420" x="2689225" y="2717800"/>
          <p14:tracePt t="20435" x="2671763" y="2717800"/>
          <p14:tracePt t="20436" x="2643188" y="2717800"/>
          <p14:tracePt t="20451" x="2625725" y="2717800"/>
          <p14:tracePt t="20467" x="2606675" y="2717800"/>
          <p14:tracePt t="20484" x="2598738" y="2717800"/>
          <p14:tracePt t="20500" x="2589213" y="2717800"/>
          <p14:tracePt t="20517" x="2570163" y="2717800"/>
          <p14:tracePt t="20534" x="2562225" y="2717800"/>
          <p14:tracePt t="20550" x="2552700" y="2717800"/>
          <p14:tracePt t="20749" x="2781300" y="2717800"/>
          <p14:tracePt t="20765" x="3227388" y="2735263"/>
          <p14:tracePt t="20784" x="3838575" y="2754313"/>
          <p14:tracePt t="20813" x="5105400" y="2754313"/>
          <p14:tracePt t="20829" x="5534025" y="2754313"/>
          <p14:tracePt t="20846" x="5753100" y="2754313"/>
          <p14:tracePt t="20863" x="5834063" y="2754313"/>
          <p14:tracePt t="20881" x="5843588" y="2754313"/>
          <p14:tracePt t="21153" x="5816600" y="2754313"/>
          <p14:tracePt t="21166" x="5634038" y="2754313"/>
          <p14:tracePt t="21186" x="5324475" y="2844800"/>
          <p14:tracePt t="21215" x="4686300" y="2990850"/>
          <p14:tracePt t="21231" x="4394200" y="3100388"/>
          <p14:tracePt t="21249" x="4148138" y="3163888"/>
          <p14:tracePt t="21266" x="4065588" y="3200400"/>
          <p14:tracePt t="21282" x="4038600" y="3209925"/>
          <p14:tracePt t="21698" x="4038600" y="3219450"/>
          <p14:tracePt t="21714" x="4157663" y="3219450"/>
          <p14:tracePt t="21733" x="4448175" y="3219450"/>
          <p14:tracePt t="21749" x="4630738" y="3219450"/>
          <p14:tracePt t="21766" x="4730750" y="3219450"/>
          <p14:tracePt t="21783" x="4740275" y="3219450"/>
          <p14:tracePt t="21948" x="4730750" y="3228975"/>
          <p14:tracePt t="22049" x="4730750" y="3236913"/>
          <p14:tracePt t="22123" x="4740275" y="3236913"/>
          <p14:tracePt t="22140" x="4749800" y="3236913"/>
          <p14:tracePt t="22158" x="4759325" y="3236913"/>
          <p14:tracePt t="22176" x="4767263" y="3228975"/>
          <p14:tracePt t="22193" x="4776788" y="3228975"/>
          <p14:tracePt t="22547" x="4813300" y="3228975"/>
          <p14:tracePt t="22563" x="4822825" y="3228975"/>
          <p14:tracePt t="22581" x="4840288" y="3228975"/>
          <p14:tracePt t="22613" x="4849813" y="3228975"/>
          <p14:tracePt t="23095" x="4859338" y="3228975"/>
          <p14:tracePt t="23285" x="4859338" y="3173413"/>
          <p14:tracePt t="23299" x="4859338" y="3163888"/>
          <p14:tracePt t="23583" x="4859338" y="3155950"/>
          <p14:tracePt t="23598" x="4868863" y="3155950"/>
          <p14:tracePt t="23616" x="4905375" y="3155950"/>
          <p14:tracePt t="23664" x="4913313" y="3155950"/>
          <p14:tracePt t="23683" x="4922838" y="3173413"/>
          <p14:tracePt t="23684" x="4922838" y="3192463"/>
          <p14:tracePt t="23700" x="4922838" y="3209925"/>
          <p14:tracePt t="23721" x="4922838" y="3228975"/>
          <p14:tracePt t="23736" x="4922838" y="3265488"/>
          <p14:tracePt t="23752" x="4922838" y="3302000"/>
          <p14:tracePt t="23767" x="4922838" y="3328988"/>
          <p14:tracePt t="23788" x="4922838" y="3355975"/>
          <p14:tracePt t="23802" x="4922838" y="3375025"/>
          <p14:tracePt t="23818" x="4849813" y="3419475"/>
          <p14:tracePt t="23834" x="4813300" y="3438525"/>
          <p14:tracePt t="23850" x="4795838" y="3446463"/>
          <p14:tracePt t="23867" x="4776788" y="3446463"/>
          <p14:tracePt t="23868" x="4767263" y="3446463"/>
          <p14:tracePt t="23884" x="4759325" y="3446463"/>
          <p14:tracePt t="23968" x="4776788" y="3438525"/>
          <p14:tracePt t="23984" x="4813300" y="3365500"/>
          <p14:tracePt t="23999" x="4949825" y="3273425"/>
          <p14:tracePt t="24024" x="5132388" y="3173413"/>
          <p14:tracePt t="24052" x="5305425" y="3109913"/>
          <p14:tracePt t="24053" x="5341938" y="3090863"/>
          <p14:tracePt t="24066" x="5405438" y="3090863"/>
          <p14:tracePt t="24083" x="5451475" y="3073400"/>
          <p14:tracePt t="24084" x="5461000" y="3073400"/>
          <p14:tracePt t="24102" x="5543550" y="3073400"/>
          <p14:tracePt t="24123" x="5661025" y="3073400"/>
          <p14:tracePt t="24124" x="5716588" y="3073400"/>
          <p14:tracePt t="24138" x="5807075" y="3073400"/>
          <p14:tracePt t="24152" x="5999163" y="3119438"/>
          <p14:tracePt t="24172" x="6281738" y="3192463"/>
          <p14:tracePt t="24186" x="6381750" y="3219450"/>
          <p14:tracePt t="24201" x="6481763" y="3255963"/>
          <p14:tracePt t="24217" x="6564313" y="3302000"/>
          <p14:tracePt t="24233" x="6591300" y="3319463"/>
          <p14:tracePt t="24250" x="6600825" y="3338513"/>
          <p14:tracePt t="24271" x="6600825" y="3438525"/>
          <p14:tracePt t="24286" x="6600825" y="3511550"/>
          <p14:tracePt t="24301" x="6573838" y="3602038"/>
          <p14:tracePt t="24319" x="6554788" y="3657600"/>
          <p14:tracePt t="24336" x="6545263" y="3748088"/>
          <p14:tracePt t="24350" x="6545263" y="3794125"/>
          <p14:tracePt t="24368" x="6508750" y="3840163"/>
          <p14:tracePt t="24401" x="6472238" y="3921125"/>
          <p14:tracePt t="24418" x="6427788" y="3967163"/>
          <p14:tracePt t="24435" x="6354763" y="4049713"/>
          <p14:tracePt t="24453" x="6153150" y="4213225"/>
          <p14:tracePt t="24474" x="6016625" y="4295775"/>
          <p14:tracePt t="24488" x="5935663" y="4340225"/>
          <p14:tracePt t="24504" x="5889625" y="4368800"/>
          <p14:tracePt t="24522" x="5826125" y="4376738"/>
          <p14:tracePt t="24540" x="5816600" y="4386263"/>
          <p14:tracePt t="24556" x="5807075" y="4395788"/>
          <p14:tracePt t="24601" x="5780088" y="4405313"/>
          <p14:tracePt t="24616" x="5716588" y="4405313"/>
          <p14:tracePt t="24634" x="5570538" y="4395788"/>
          <p14:tracePt t="24652" x="5297488" y="4322763"/>
          <p14:tracePt t="24668" x="5195888" y="4268788"/>
          <p14:tracePt t="24686" x="5122863" y="4232275"/>
          <p14:tracePt t="24701" x="5095875" y="4203700"/>
          <p14:tracePt t="24720" x="5059363" y="4159250"/>
          <p14:tracePt t="24734" x="5059363" y="4094163"/>
          <p14:tracePt t="24751" x="5059363" y="4021138"/>
          <p14:tracePt t="24768" x="5059363" y="3976688"/>
          <p14:tracePt t="24785" x="5059363" y="3930650"/>
          <p14:tracePt t="24800" x="5049838" y="3884613"/>
          <p14:tracePt t="24817" x="5049838" y="3875088"/>
          <p14:tracePt t="24833" x="5049838" y="3848100"/>
          <p14:tracePt t="24850" x="5049838" y="3840163"/>
          <p14:tracePt t="24867" x="5049838" y="3811588"/>
          <p14:tracePt t="24870" x="5049838" y="3803650"/>
          <p14:tracePt t="24886" x="5049838" y="3794125"/>
          <p14:tracePt t="24901" x="5049838" y="3767138"/>
          <p14:tracePt t="24919" x="5059363" y="3767138"/>
          <p14:tracePt t="24934" x="5059363" y="3757613"/>
          <p14:tracePt t="24966" x="5068888" y="3730625"/>
          <p14:tracePt t="24984" x="5078413" y="3721100"/>
          <p14:tracePt t="25001" x="5095875" y="3711575"/>
          <p14:tracePt t="25263" x="5105400" y="3702050"/>
          <p14:tracePt t="25278" x="5114925" y="3694113"/>
          <p14:tracePt t="25296" x="5159375" y="3657600"/>
          <p14:tracePt t="25312" x="5195888" y="3621088"/>
          <p14:tracePt t="25333" x="5251450" y="3575050"/>
          <p14:tracePt t="25348" x="5297488" y="3548063"/>
          <p14:tracePt t="25371" x="5297488" y="3538538"/>
          <p14:tracePt t="25445" x="5297488" y="3529013"/>
          <p14:tracePt t="25462" x="5305425" y="3519488"/>
          <p14:tracePt t="25673" x="5305425" y="3502025"/>
          <p14:tracePt t="25687" x="5305425" y="3438525"/>
          <p14:tracePt t="25701" x="5305425" y="3382963"/>
          <p14:tracePt t="25723" x="5305425" y="3319463"/>
          <p14:tracePt t="25724" x="5305425" y="3302000"/>
          <p14:tracePt t="25740" x="5305425" y="3236913"/>
          <p14:tracePt t="25756" x="5278438" y="3200400"/>
          <p14:tracePt t="25773" x="5268913" y="3163888"/>
          <p14:tracePt t="25787" x="5268913" y="3146425"/>
          <p14:tracePt t="25802" x="5260975" y="3109913"/>
          <p14:tracePt t="25819" x="5260975" y="3090863"/>
          <p14:tracePt t="25820" x="5241925" y="3063875"/>
          <p14:tracePt t="25850" x="5241925" y="3046413"/>
          <p14:tracePt t="25866" x="5241925" y="3036888"/>
          <p14:tracePt t="25884" x="5241925" y="2990850"/>
          <p14:tracePt t="25901" x="5241925" y="2982913"/>
          <p14:tracePt t="25932" x="5241925" y="2954338"/>
          <p14:tracePt t="25965" x="5241925" y="2946400"/>
          <p14:tracePt t="25981" x="5241925" y="2936875"/>
          <p14:tracePt t="26013" x="5241925" y="2917825"/>
          <p14:tracePt t="26030" x="5232400" y="2900363"/>
          <p14:tracePt t="26048" x="5224463" y="2881313"/>
          <p14:tracePt t="26065" x="5214938" y="2863850"/>
          <p14:tracePt t="26084" x="5214938" y="2854325"/>
          <p14:tracePt t="26100" x="5195888" y="2817813"/>
          <p14:tracePt t="26116" x="5168900" y="2790825"/>
          <p14:tracePt t="26137" x="5159375" y="2763838"/>
          <p14:tracePt t="26152" x="5141913" y="2744788"/>
          <p14:tracePt t="26172" x="5132388" y="2708275"/>
          <p14:tracePt t="26188" x="5122863" y="2698750"/>
          <p14:tracePt t="26202" x="5105400" y="2690813"/>
          <p14:tracePt t="26218" x="5095875" y="2681288"/>
          <p14:tracePt t="26234" x="5078413" y="2671763"/>
          <p14:tracePt t="26249" x="5049838" y="2662238"/>
          <p14:tracePt t="26285" x="4941888" y="2644775"/>
          <p14:tracePt t="26303" x="4922838" y="2644775"/>
          <p14:tracePt t="26335" x="4905375" y="2644775"/>
          <p14:tracePt t="26608" x="4941888" y="2635250"/>
          <p14:tracePt t="26627" x="5086350" y="2635250"/>
          <p14:tracePt t="26628" x="5195888" y="2635250"/>
          <p14:tracePt t="26644" x="5387975" y="2635250"/>
          <p14:tracePt t="26659" x="5414963" y="2635250"/>
          <p14:tracePt t="26660" x="5470525" y="2635250"/>
          <p14:tracePt t="26678" x="5487988" y="2635250"/>
          <p14:tracePt t="26928" x="5451475" y="2635250"/>
          <p14:tracePt t="26943" x="5434013" y="2644775"/>
          <p14:tracePt t="26961" x="5424488" y="2644775"/>
          <p14:tracePt t="27046" x="5424488" y="2654300"/>
          <p14:tracePt t="27084" x="5424488" y="2735263"/>
          <p14:tracePt t="27098" x="5424488" y="2781300"/>
          <p14:tracePt t="27116" x="5397500" y="2909888"/>
          <p14:tracePt t="27132" x="5387975" y="3082925"/>
          <p14:tracePt t="27150" x="5368925" y="3192463"/>
          <p14:tracePt t="27168" x="5351463" y="3346450"/>
          <p14:tracePt t="27182" x="5351463" y="3438525"/>
          <p14:tracePt t="27200" x="5387975" y="3511550"/>
          <p14:tracePt t="27233" x="5434013" y="3621088"/>
          <p14:tracePt t="27247" x="5434013" y="3638550"/>
          <p14:tracePt t="27267" x="5434013" y="3657600"/>
          <p14:tracePt t="27268" x="5434013" y="3665538"/>
          <p14:tracePt t="27283" x="5434013" y="3684588"/>
          <p14:tracePt t="27298" x="5434013" y="3730625"/>
          <p14:tracePt t="27315" x="5434013" y="3784600"/>
          <p14:tracePt t="27336" x="5434013" y="3857625"/>
          <p14:tracePt t="27351" x="5434013" y="3875088"/>
          <p14:tracePt t="27366" x="5434013" y="3884613"/>
          <p14:tracePt t="27384" x="5434013" y="3903663"/>
          <p14:tracePt t="27418" x="5434013" y="3921125"/>
          <p14:tracePt t="27433" x="5434013" y="3930650"/>
          <p14:tracePt t="27463" x="5397500" y="4003675"/>
          <p14:tracePt t="27494" x="5341938" y="4013200"/>
          <p14:tracePt t="27511" x="5324475" y="4021138"/>
          <p14:tracePt t="27528" x="5297488" y="4021138"/>
          <p14:tracePt t="27542" x="5278438" y="4021138"/>
          <p14:tracePt t="27562" x="5260975" y="4040188"/>
          <p14:tracePt t="27622" x="5241925" y="4040188"/>
          <p14:tracePt t="27637" x="5214938" y="3994150"/>
          <p14:tracePt t="27668" x="5214938" y="3857625"/>
          <p14:tracePt t="27686" x="5232400" y="3794125"/>
          <p14:tracePt t="27700" x="5278438" y="3738563"/>
          <p14:tracePt t="27723" x="5334000" y="3694113"/>
          <p14:tracePt t="27724" x="5378450" y="3665538"/>
          <p14:tracePt t="27741" x="5434013" y="3638550"/>
          <p14:tracePt t="27755" x="5451475" y="3629025"/>
          <p14:tracePt t="27770" x="5507038" y="3629025"/>
          <p14:tracePt t="27783" x="5543550" y="3621088"/>
          <p14:tracePt t="27800" x="5580063" y="3621088"/>
          <p14:tracePt t="27816" x="5588000" y="3621088"/>
          <p14:tracePt t="27838" x="5634038" y="3602038"/>
          <p14:tracePt t="27867" x="5661025" y="3602038"/>
          <p14:tracePt t="27901" x="5670550" y="3602038"/>
          <p14:tracePt t="27919" x="5680075" y="3602038"/>
          <p14:tracePt t="27932" x="5734050" y="3657600"/>
          <p14:tracePt t="27949" x="5770563" y="3684588"/>
          <p14:tracePt t="27966" x="5780088" y="3721100"/>
          <p14:tracePt t="27986" x="5780088" y="3748088"/>
          <p14:tracePt t="28000" x="5780088" y="3784600"/>
          <p14:tracePt t="28023" x="5761038" y="3821113"/>
          <p14:tracePt t="28040" x="5724525" y="3857625"/>
          <p14:tracePt t="28053" x="5707063" y="3875088"/>
          <p14:tracePt t="28068" x="5680075" y="3884613"/>
          <p14:tracePt t="28121" x="5670550" y="3894138"/>
          <p14:tracePt t="28149" x="5643563" y="3894138"/>
          <p14:tracePt t="28166" x="5607050" y="3894138"/>
          <p14:tracePt t="28193" x="5543550" y="3911600"/>
          <p14:tracePt t="28208" x="5514975" y="3911600"/>
          <p14:tracePt t="28232" x="5507038" y="3911600"/>
          <p14:tracePt t="28391" x="5497513" y="3911600"/>
          <p14:tracePt t="28406" x="5487988" y="3911600"/>
          <p14:tracePt t="28424" x="5478463" y="3911600"/>
          <p14:tracePt t="28816" x="5470525" y="3911600"/>
          <p14:tracePt t="28871" x="5461000" y="3911600"/>
          <p14:tracePt t="28899" x="5405438" y="3911600"/>
          <p14:tracePt t="28916" x="5387975" y="3911600"/>
          <p14:tracePt t="29133" x="5378450" y="3911600"/>
          <p14:tracePt t="29167" x="5368925" y="3911600"/>
          <p14:tracePt t="29302" x="5351463" y="3911600"/>
          <p14:tracePt t="29530" x="5341938" y="3911600"/>
          <p14:tracePt t="29564" x="5334000" y="3911600"/>
          <p14:tracePt t="29580" x="5278438" y="3911600"/>
          <p14:tracePt t="29597" x="5114925" y="3911600"/>
          <p14:tracePt t="29614" x="4949825" y="3911600"/>
          <p14:tracePt t="29632" x="4813300" y="3903663"/>
          <p14:tracePt t="29648" x="4759325" y="3894138"/>
          <p14:tracePt t="29667" x="4703763" y="3867150"/>
          <p14:tracePt t="29729" x="4695825" y="3857625"/>
          <p14:tracePt t="29745" x="4703763" y="3840163"/>
          <p14:tracePt t="29763" x="4740275" y="3811588"/>
          <p14:tracePt t="29779" x="4776788" y="3794125"/>
          <p14:tracePt t="29796" x="4803775" y="3784600"/>
          <p14:tracePt t="29812" x="4822825" y="3775075"/>
          <p14:tracePt t="29829" x="4832350" y="3767138"/>
          <p14:tracePt t="29844" x="4840288" y="3767138"/>
          <p14:tracePt t="29927" x="4859338" y="3767138"/>
          <p14:tracePt t="29973" x="4868863" y="3767138"/>
          <p14:tracePt t="30005" x="4886325" y="3767138"/>
          <p14:tracePt t="30020" x="4886325" y="3884613"/>
          <p14:tracePt t="30040" x="4913313" y="3957638"/>
          <p14:tracePt t="30069" x="4941888" y="4030663"/>
          <p14:tracePt t="30084" x="4959350" y="4040188"/>
          <p14:tracePt t="30281" x="4959350" y="4030663"/>
          <p14:tracePt t="30414" x="4978400" y="4021138"/>
          <p14:tracePt t="30433" x="5178425" y="4021138"/>
          <p14:tracePt t="30448" x="5524500" y="4021138"/>
          <p14:tracePt t="30470" x="6162675" y="4021138"/>
          <p14:tracePt t="30485" x="6372225" y="4021138"/>
          <p14:tracePt t="30502" x="6408738" y="4021138"/>
          <p14:tracePt t="30547" x="6362700" y="4021138"/>
          <p14:tracePt t="30563" x="6072188" y="4003675"/>
          <p14:tracePt t="30581" x="5761038" y="4003675"/>
          <p14:tracePt t="30596" x="5643563" y="3994150"/>
          <p14:tracePt t="30614" x="5597525" y="3994150"/>
          <p14:tracePt t="30630" x="5588000" y="3994150"/>
          <p14:tracePt t="30949" x="5597525" y="4021138"/>
          <p14:tracePt t="30966" x="5607050" y="4076700"/>
          <p14:tracePt t="30983" x="5607050" y="4103688"/>
          <p14:tracePt t="31016" x="5607050" y="4122738"/>
          <p14:tracePt t="31032" x="5607050" y="4140200"/>
          <p14:tracePt t="31048" x="5597525" y="4159250"/>
          <p14:tracePt t="31064" x="5580063" y="4167188"/>
          <p14:tracePt t="31085" x="5487988" y="4195763"/>
          <p14:tracePt t="31097" x="5461000" y="4195763"/>
          <p14:tracePt t="31114" x="5397500" y="4195763"/>
          <p14:tracePt t="31132" x="5278438" y="4195763"/>
          <p14:tracePt t="31150" x="5187950" y="4167188"/>
          <p14:tracePt t="31166" x="5122863" y="4113213"/>
          <p14:tracePt t="31183" x="5086350" y="4076700"/>
          <p14:tracePt t="31199" x="5078413" y="4030663"/>
          <p14:tracePt t="31215" x="5068888" y="3957638"/>
          <p14:tracePt t="31232" x="5068888" y="3884613"/>
          <p14:tracePt t="31247" x="5068888" y="3830638"/>
          <p14:tracePt t="31267" x="5068888" y="3757613"/>
          <p14:tracePt t="31284" x="5078413" y="3675063"/>
          <p14:tracePt t="31302" x="5095875" y="3638550"/>
          <p14:tracePt t="31317" x="5141913" y="3592513"/>
          <p14:tracePt t="31338" x="5168900" y="3575050"/>
          <p14:tracePt t="31366" x="5334000" y="3482975"/>
          <p14:tracePt t="31382" x="5461000" y="3438525"/>
          <p14:tracePt t="31399" x="5588000" y="3411538"/>
          <p14:tracePt t="31416" x="5761038" y="3365500"/>
          <p14:tracePt t="31433" x="5899150" y="3355975"/>
          <p14:tracePt t="31448" x="5972175" y="3355975"/>
          <p14:tracePt t="31466" x="5999163" y="3355975"/>
          <p14:tracePt t="31481" x="6026150" y="3355975"/>
          <p14:tracePt t="31499" x="6043613" y="3402013"/>
          <p14:tracePt t="31516" x="6162675" y="3638550"/>
          <p14:tracePt t="31533" x="6199188" y="3748088"/>
          <p14:tracePt t="31550" x="6218238" y="3867150"/>
          <p14:tracePt t="31566" x="6218238" y="3930650"/>
          <p14:tracePt t="31584" x="6218238" y="3957638"/>
          <p14:tracePt t="31599" x="6218238" y="3967163"/>
          <p14:tracePt t="31616" x="6208713" y="3984625"/>
          <p14:tracePt t="31631" x="6181725" y="4003675"/>
          <p14:tracePt t="31647" x="6099175" y="4040188"/>
          <p14:tracePt t="31666" x="6026150" y="4076700"/>
          <p14:tracePt t="31682" x="5999163" y="4094163"/>
          <p14:tracePt t="31699" x="5989638" y="4103688"/>
          <p14:tracePt t="31700" x="5962650" y="4122738"/>
          <p14:tracePt t="31717" x="5943600" y="4140200"/>
          <p14:tracePt t="31734" x="5935663" y="4140200"/>
          <p14:tracePt t="31752" x="5926138" y="4140200"/>
          <p14:tracePt t="31765" x="5907088" y="4140200"/>
          <p14:tracePt t="31781" x="5907088" y="4149725"/>
          <p14:tracePt t="31799" x="5889625" y="4167188"/>
          <p14:tracePt t="31815" x="5807075" y="4176713"/>
          <p14:tracePt t="31836" x="5588000" y="4232275"/>
          <p14:tracePt t="31849" x="5514975" y="4232275"/>
          <p14:tracePt t="31865" x="5334000" y="4232275"/>
          <p14:tracePt t="31886" x="4995863" y="4213225"/>
          <p14:tracePt t="31915" x="4703763" y="4086225"/>
          <p14:tracePt t="31917" x="4659313" y="4057650"/>
          <p14:tracePt t="31933" x="4594225" y="3994150"/>
          <p14:tracePt t="31952" x="4576763" y="3940175"/>
          <p14:tracePt t="31967" x="4576763" y="3867150"/>
          <p14:tracePt t="31985" x="4622800" y="3775075"/>
          <p14:tracePt t="32000" x="4640263" y="3702050"/>
          <p14:tracePt t="32020" x="4676775" y="3621088"/>
          <p14:tracePt t="32034" x="4686300" y="3621088"/>
          <p14:tracePt t="32049" x="4730750" y="3556000"/>
          <p14:tracePt t="32067" x="4767263" y="3519488"/>
          <p14:tracePt t="32088" x="4905375" y="3455988"/>
          <p14:tracePt t="32118" x="5159375" y="3382963"/>
          <p14:tracePt t="32149" x="5351463" y="3346450"/>
          <p14:tracePt t="32165" x="5434013" y="3346450"/>
          <p14:tracePt t="32187" x="5507038" y="3346450"/>
          <p14:tracePt t="32200" x="5607050" y="3365500"/>
          <p14:tracePt t="32217" x="5670550" y="3438525"/>
          <p14:tracePt t="32237" x="5734050" y="3529013"/>
          <p14:tracePt t="32252" x="5761038" y="3602038"/>
          <p14:tracePt t="32288" x="5761038" y="3675063"/>
          <p14:tracePt t="32304" x="5761038" y="3721100"/>
          <p14:tracePt t="32323" x="5743575" y="3775075"/>
          <p14:tracePt t="32338" x="5724525" y="3848100"/>
          <p14:tracePt t="32355" x="5707063" y="3867150"/>
          <p14:tracePt t="32369" x="5661025" y="3911600"/>
          <p14:tracePt t="32383" x="5607050" y="3957638"/>
          <p14:tracePt t="32399" x="5551488" y="3976688"/>
          <p14:tracePt t="32416" x="5478463" y="4003675"/>
          <p14:tracePt t="32449" x="5351463" y="4057650"/>
          <p14:tracePt t="32484" x="5214938" y="4094163"/>
          <p14:tracePt t="32497" x="5178425" y="4094163"/>
          <p14:tracePt t="32516" x="5114925" y="4094163"/>
          <p14:tracePt t="32534" x="5095875" y="4094163"/>
          <p14:tracePt t="32549" x="5068888" y="4094163"/>
          <p14:tracePt t="32566" x="5049838" y="4086225"/>
          <p14:tracePt t="32591" x="4986338" y="4021138"/>
          <p14:tracePt t="32608" x="4941888" y="3984625"/>
          <p14:tracePt t="32625" x="4913313" y="3930650"/>
          <p14:tracePt t="32640" x="4886325" y="3894138"/>
          <p14:tracePt t="32655" x="4876800" y="3848100"/>
          <p14:tracePt t="32670" x="4876800" y="3784600"/>
          <p14:tracePt t="32690" x="4876800" y="3757613"/>
          <p14:tracePt t="32712" x="4876800" y="3711575"/>
          <p14:tracePt t="32727" x="4876800" y="3684588"/>
          <p14:tracePt t="32745" x="4876800" y="3665538"/>
          <p14:tracePt t="32759" x="4886325" y="3638550"/>
          <p14:tracePt t="32778" x="4932363" y="3621088"/>
          <p14:tracePt t="32794" x="4995863" y="3602038"/>
          <p14:tracePt t="32813" x="5068888" y="3584575"/>
          <p14:tracePt t="32828" x="5114925" y="3584575"/>
          <p14:tracePt t="32846" x="5159375" y="3584575"/>
          <p14:tracePt t="32860" x="5205413" y="3584575"/>
          <p14:tracePt t="32877" x="5232400" y="3584575"/>
          <p14:tracePt t="32893" x="5251450" y="3584575"/>
          <p14:tracePt t="32963" x="5268913" y="3584575"/>
          <p14:tracePt t="32978" x="5287963" y="3584575"/>
          <p14:tracePt t="33024" x="5305425" y="3584575"/>
          <p14:tracePt t="33066" x="5305425" y="3648075"/>
          <p14:tracePt t="33097" x="5305425" y="3694113"/>
          <p14:tracePt t="33112" x="5305425" y="3721100"/>
          <p14:tracePt t="33131" x="5305425" y="3730625"/>
          <p14:tracePt t="33177" x="5305425" y="3757613"/>
          <p14:tracePt t="35809" x="5305425" y="3721100"/>
          <p14:tracePt t="35825" x="5305425" y="3702050"/>
          <p14:tracePt t="35844" x="5341938" y="3648075"/>
          <p14:tracePt t="35859" x="5360988" y="3638550"/>
          <p14:tracePt t="35876" x="5368925" y="3621088"/>
          <p14:tracePt t="35907" x="5378450" y="3611563"/>
          <p14:tracePt t="35953" x="5387975" y="3611563"/>
          <p14:tracePt t="36800" x="5397500" y="3611563"/>
          <p14:tracePt t="36816" x="5588000" y="3575050"/>
          <p14:tracePt t="36833" x="5843588" y="3548063"/>
          <p14:tracePt t="36852" x="6262688" y="3502025"/>
          <p14:tracePt t="36866" x="6427788" y="3502025"/>
          <p14:tracePt t="36884" x="6681788" y="3492500"/>
          <p14:tracePt t="36885" x="6718300" y="3482975"/>
          <p14:tracePt t="36905" x="6846888" y="3446463"/>
          <p14:tracePt t="36921" x="6892925" y="3446463"/>
          <p14:tracePt t="36936" x="6956425" y="3438525"/>
          <p14:tracePt t="36967" x="7138988" y="3429000"/>
          <p14:tracePt t="36985" x="7312025" y="3382963"/>
          <p14:tracePt t="37000" x="7521575" y="3355975"/>
          <p14:tracePt t="37017" x="7758113" y="3309938"/>
          <p14:tracePt t="37033" x="7931150" y="3302000"/>
          <p14:tracePt t="37066" x="8004175" y="3292475"/>
          <p14:tracePt t="37428" x="8204200" y="3292475"/>
          <p14:tracePt t="37443" x="8332788" y="3292475"/>
          <p14:tracePt t="37444" x="8442325" y="3292475"/>
          <p14:tracePt t="37462" x="8770938" y="3292475"/>
          <p14:tracePt t="38744" x="8415338" y="3465513"/>
          <p14:tracePt t="38762" x="8031163" y="3465513"/>
          <p14:tracePt t="38778" x="7731125" y="3465513"/>
          <p14:tracePt t="38795" x="7439025" y="3465513"/>
          <p14:tracePt t="38809" x="7146925" y="3465513"/>
          <p14:tracePt t="38827" x="6764338" y="3465513"/>
          <p14:tracePt t="38828" x="6564313" y="3465513"/>
          <p14:tracePt t="38842" x="6391275" y="3465513"/>
          <p14:tracePt t="38861" x="5789613" y="3475038"/>
          <p14:tracePt t="38876" x="5478463" y="3475038"/>
          <p14:tracePt t="38898" x="5224463" y="3475038"/>
          <p14:tracePt t="38915" x="5078413" y="3475038"/>
          <p14:tracePt t="38917" x="5014913" y="3475038"/>
          <p14:tracePt t="38943" x="4959350" y="3475038"/>
          <p14:tracePt t="38959" x="4941888" y="3475038"/>
          <p14:tracePt t="39092" x="4922838" y="3475038"/>
          <p14:tracePt t="39106" x="4895850" y="3475038"/>
          <p14:tracePt t="39126" x="4695825" y="3475038"/>
          <p14:tracePt t="39146" x="4484688" y="3529013"/>
          <p14:tracePt t="39163" x="4376738" y="3548063"/>
          <p14:tracePt t="39164" x="4248150" y="3556000"/>
          <p14:tracePt t="39188" x="3911600" y="3611563"/>
          <p14:tracePt t="39206" x="3802063" y="3657600"/>
          <p14:tracePt t="39220" x="3765550" y="3675063"/>
          <p14:tracePt t="39235" x="3746500" y="3675063"/>
          <p14:tracePt t="39264" x="3738563" y="3684588"/>
          <p14:tracePt t="39431" x="3709988" y="3684588"/>
          <p14:tracePt t="39446" x="3673475" y="3694113"/>
          <p14:tracePt t="39478" x="3646488" y="3711575"/>
          <p14:tracePt t="39648" x="3646488" y="3757613"/>
          <p14:tracePt t="39664" x="3619500" y="3875088"/>
          <p14:tracePt t="39690" x="3600450" y="4003675"/>
          <p14:tracePt t="39704" x="3582988" y="4076700"/>
          <p14:tracePt t="39726" x="3519488" y="4149725"/>
          <p14:tracePt t="39746" x="3490913" y="4195763"/>
          <p14:tracePt t="39765" x="3409950" y="4232275"/>
          <p14:tracePt t="39779" x="3382963" y="4249738"/>
          <p14:tracePt t="39780" x="3317875" y="4276725"/>
          <p14:tracePt t="39806" x="3054350" y="4313238"/>
          <p14:tracePt t="39821" x="2817813" y="4359275"/>
          <p14:tracePt t="39839" x="2589213" y="4368800"/>
          <p14:tracePt t="39854" x="2370138" y="4368800"/>
          <p14:tracePt t="39875" x="2151063" y="4368800"/>
          <p14:tracePt t="39895" x="2005013" y="4368800"/>
          <p14:tracePt t="39912" x="1951038" y="4368800"/>
          <p14:tracePt t="39927" x="1951038" y="4359275"/>
          <p14:tracePt t="39945" x="1941513" y="4303713"/>
          <p14:tracePt t="39960" x="1924050" y="4203700"/>
          <p14:tracePt t="39985" x="1924050" y="4057650"/>
          <p14:tracePt t="40001" x="1905000" y="3994150"/>
          <p14:tracePt t="40018" x="1887538" y="3948113"/>
          <p14:tracePt t="40039" x="1887538" y="3857625"/>
          <p14:tracePt t="40056" x="1887538" y="3811588"/>
          <p14:tracePt t="40072" x="1887538" y="3738563"/>
          <p14:tracePt t="40090" x="1924050" y="3702050"/>
          <p14:tracePt t="40104" x="1987550" y="3648075"/>
          <p14:tracePt t="40122" x="2070100" y="3621088"/>
          <p14:tracePt t="40139" x="2151063" y="3584575"/>
          <p14:tracePt t="40157" x="2370138" y="3519488"/>
          <p14:tracePt t="40172" x="2525713" y="3492500"/>
          <p14:tracePt t="40189" x="2679700" y="3465513"/>
          <p14:tracePt t="40205" x="2789238" y="3455988"/>
          <p14:tracePt t="40223" x="2862263" y="3455988"/>
          <p14:tracePt t="40238" x="2889250" y="3455988"/>
          <p14:tracePt t="40255" x="2898775" y="3455988"/>
          <p14:tracePt t="40283" x="2935288" y="3465513"/>
          <p14:tracePt t="40301" x="2990850" y="3621088"/>
          <p14:tracePt t="40316" x="3054350" y="3694113"/>
          <p14:tracePt t="40339" x="3063875" y="3730625"/>
          <p14:tracePt t="40355" x="3090863" y="3794125"/>
          <p14:tracePt t="40371" x="3090863" y="3803650"/>
          <p14:tracePt t="40389" x="3090863" y="3830638"/>
          <p14:tracePt t="40417" x="3071813" y="3921125"/>
          <p14:tracePt t="40438" x="2935288" y="4057650"/>
          <p14:tracePt t="40470" x="2752725" y="4149725"/>
          <p14:tracePt t="40484" x="2708275" y="4176713"/>
          <p14:tracePt t="40500" x="2662238" y="4186238"/>
          <p14:tracePt t="40518" x="2598738" y="4203700"/>
          <p14:tracePt t="40535" x="2589213" y="4203700"/>
          <p14:tracePt t="40550" x="2552700" y="4203700"/>
          <p14:tracePt t="40564" x="2506663" y="4203700"/>
          <p14:tracePt t="40581" x="2452688" y="4203700"/>
          <p14:tracePt t="40599" x="2370138" y="4203700"/>
          <p14:tracePt t="40614" x="2270125" y="4122738"/>
          <p14:tracePt t="40637" x="2170113" y="4030663"/>
          <p14:tracePt t="40664" x="2124075" y="3930650"/>
          <p14:tracePt t="40686" x="2114550" y="3840163"/>
          <p14:tracePt t="40701" x="2087563" y="3784600"/>
          <p14:tracePt t="40715" x="2087563" y="3748088"/>
          <p14:tracePt t="40716" x="2087563" y="3721100"/>
          <p14:tracePt t="40731" x="2087563" y="3684588"/>
          <p14:tracePt t="40732" x="2087563" y="3638550"/>
          <p14:tracePt t="40749" x="2143125" y="3548063"/>
          <p14:tracePt t="40765" x="2206625" y="3475038"/>
          <p14:tracePt t="40786" x="2270125" y="3419475"/>
          <p14:tracePt t="40801" x="2352675" y="3402013"/>
          <p14:tracePt t="40816" x="2433638" y="3365500"/>
          <p14:tracePt t="40833" x="2543175" y="3355975"/>
          <p14:tracePt t="40850" x="2708275" y="3355975"/>
          <p14:tracePt t="40863" x="2817813" y="3355975"/>
          <p14:tracePt t="40890" x="2944813" y="3355975"/>
          <p14:tracePt t="40905" x="3035300" y="3375025"/>
          <p14:tracePt t="40920" x="3144838" y="3475038"/>
          <p14:tracePt t="40935" x="3227388" y="3556000"/>
          <p14:tracePt t="40951" x="3281363" y="3665538"/>
          <p14:tracePt t="40965" x="3309938" y="3767138"/>
          <p14:tracePt t="40986" x="3336925" y="3875088"/>
          <p14:tracePt t="41001" x="3336925" y="3921125"/>
          <p14:tracePt t="41015" x="3336925" y="3940175"/>
          <p14:tracePt t="41032" x="3327400" y="3976688"/>
          <p14:tracePt t="41048" x="3290888" y="3994150"/>
          <p14:tracePt t="41077" x="3227388" y="4049713"/>
          <p14:tracePt t="41093" x="3108325" y="4094163"/>
          <p14:tracePt t="41110" x="2971800" y="4122738"/>
          <p14:tracePt t="41142" x="2735263" y="4167188"/>
          <p14:tracePt t="41172" x="2570163" y="4203700"/>
          <p14:tracePt t="41188" x="2525713" y="4203700"/>
          <p14:tracePt t="41204" x="2506663" y="4203700"/>
          <p14:tracePt t="41248" x="2470150" y="4203700"/>
          <p14:tracePt t="41265" x="2452688" y="4203700"/>
          <p14:tracePt t="41280" x="2397125" y="4186238"/>
          <p14:tracePt t="41297" x="2260600" y="4076700"/>
          <p14:tracePt t="41314" x="2151063" y="4003675"/>
          <p14:tracePt t="41329" x="2087563" y="3957638"/>
          <p14:tracePt t="41348" x="2024063" y="3857625"/>
          <p14:tracePt t="41362" x="2005013" y="3830638"/>
          <p14:tracePt t="41384" x="2005013" y="3730625"/>
          <p14:tracePt t="41414" x="2060575" y="3565525"/>
          <p14:tracePt t="41431" x="2179638" y="3465513"/>
          <p14:tracePt t="41448" x="2343150" y="3392488"/>
          <p14:tracePt t="41464" x="2516188" y="3346450"/>
          <p14:tracePt t="41481" x="2616200" y="3328988"/>
          <p14:tracePt t="41497" x="2679700" y="3328988"/>
          <p14:tracePt t="41515" x="2716213" y="3328988"/>
          <p14:tracePt t="41516" x="2725738" y="3328988"/>
          <p14:tracePt t="41548" x="2735263" y="3328988"/>
          <p14:tracePt t="41583" x="2752725" y="3328988"/>
          <p14:tracePt t="41615" x="2762250" y="3355975"/>
          <p14:tracePt t="41631" x="2762250" y="3392488"/>
          <p14:tracePt t="41649" x="2762250" y="3419475"/>
          <p14:tracePt t="41682" x="2762250" y="3438525"/>
          <p14:tracePt t="42265" x="2762250" y="3455988"/>
          <p14:tracePt t="42376" x="2762250" y="3465513"/>
          <p14:tracePt t="42393" x="3400425" y="3575050"/>
          <p14:tracePt t="42410" x="4659313" y="3575050"/>
          <p14:tracePt t="42436" x="7466013" y="3575050"/>
          <p14:tracePt t="42455" x="8988425" y="357505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219200" y="152400"/>
            <a:ext cx="7772400" cy="1143000"/>
          </a:xfrm>
        </p:spPr>
        <p:txBody>
          <a:bodyPr/>
          <a:lstStyle/>
          <a:p>
            <a:pPr eaLnBrk="1" hangingPunct="1"/>
            <a:r>
              <a:rPr lang="en-US" altLang="ja-JP"/>
              <a:t>Berkeley</a:t>
            </a:r>
            <a:r>
              <a:rPr lang="en-US" altLang="ja-JP">
                <a:latin typeface="Arial" panose="020B0604020202020204" pitchFamily="34" charset="0"/>
              </a:rPr>
              <a:t>’</a:t>
            </a:r>
            <a:r>
              <a:rPr lang="en-US" altLang="ja-JP"/>
              <a:t>s protocol</a:t>
            </a:r>
          </a:p>
        </p:txBody>
      </p:sp>
      <p:sp>
        <p:nvSpPr>
          <p:cNvPr id="43011"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12"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43013"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4"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5"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3016" name="Group 8"/>
          <p:cNvGrpSpPr>
            <a:grpSpLocks/>
          </p:cNvGrpSpPr>
          <p:nvPr/>
        </p:nvGrpSpPr>
        <p:grpSpPr bwMode="auto">
          <a:xfrm>
            <a:off x="4953000" y="2743200"/>
            <a:ext cx="762000" cy="2514600"/>
            <a:chOff x="672" y="2208"/>
            <a:chExt cx="480" cy="1584"/>
          </a:xfrm>
        </p:grpSpPr>
        <p:sp>
          <p:nvSpPr>
            <p:cNvPr id="43045"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46"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43047"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8"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7" name="Group 13"/>
          <p:cNvGrpSpPr>
            <a:grpSpLocks/>
          </p:cNvGrpSpPr>
          <p:nvPr/>
        </p:nvGrpSpPr>
        <p:grpSpPr bwMode="auto">
          <a:xfrm>
            <a:off x="3505200" y="2743200"/>
            <a:ext cx="762000" cy="2514600"/>
            <a:chOff x="672" y="2208"/>
            <a:chExt cx="480" cy="1584"/>
          </a:xfrm>
        </p:grpSpPr>
        <p:sp>
          <p:nvSpPr>
            <p:cNvPr id="43041"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42"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43"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4"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8" name="Group 18"/>
          <p:cNvGrpSpPr>
            <a:grpSpLocks/>
          </p:cNvGrpSpPr>
          <p:nvPr/>
        </p:nvGrpSpPr>
        <p:grpSpPr bwMode="auto">
          <a:xfrm>
            <a:off x="6400800" y="2743200"/>
            <a:ext cx="762000" cy="2514600"/>
            <a:chOff x="672" y="2208"/>
            <a:chExt cx="480" cy="1584"/>
          </a:xfrm>
        </p:grpSpPr>
        <p:sp>
          <p:nvSpPr>
            <p:cNvPr id="43037"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38"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39"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0"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3019"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3020"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3021"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3022" name="Group 26"/>
          <p:cNvGrpSpPr>
            <a:grpSpLocks/>
          </p:cNvGrpSpPr>
          <p:nvPr/>
        </p:nvGrpSpPr>
        <p:grpSpPr bwMode="auto">
          <a:xfrm>
            <a:off x="1295400" y="3032125"/>
            <a:ext cx="962025" cy="633413"/>
            <a:chOff x="806" y="2078"/>
            <a:chExt cx="606" cy="399"/>
          </a:xfrm>
        </p:grpSpPr>
        <p:sp>
          <p:nvSpPr>
            <p:cNvPr id="43035"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3036"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7" name="Group 34"/>
          <p:cNvGrpSpPr>
            <a:grpSpLocks/>
          </p:cNvGrpSpPr>
          <p:nvPr/>
        </p:nvGrpSpPr>
        <p:grpSpPr bwMode="auto">
          <a:xfrm>
            <a:off x="4419600" y="4114800"/>
            <a:ext cx="457200" cy="609600"/>
            <a:chOff x="2784" y="2592"/>
            <a:chExt cx="288" cy="384"/>
          </a:xfrm>
        </p:grpSpPr>
        <p:sp>
          <p:nvSpPr>
            <p:cNvPr id="43030"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1"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43026" name="Text Box 38"/>
          <p:cNvSpPr txBox="1">
            <a:spLocks noChangeArrowheads="1"/>
          </p:cNvSpPr>
          <p:nvPr/>
        </p:nvSpPr>
        <p:spPr bwMode="auto">
          <a:xfrm>
            <a:off x="5867400" y="533400"/>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The  block with US is not required to be written back</a:t>
            </a:r>
          </a:p>
        </p:txBody>
      </p:sp>
      <p:sp>
        <p:nvSpPr>
          <p:cNvPr id="43027" name="Text Box 39"/>
          <p:cNvSpPr txBox="1">
            <a:spLocks noChangeArrowheads="1"/>
          </p:cNvSpPr>
          <p:nvPr/>
        </p:nvSpPr>
        <p:spPr bwMode="auto">
          <a:xfrm>
            <a:off x="395288" y="5373688"/>
            <a:ext cx="3384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000" dirty="0"/>
              <a:t>A PU reads a block owned by the other PU</a:t>
            </a:r>
          </a:p>
        </p:txBody>
      </p:sp>
      <p:cxnSp>
        <p:nvCxnSpPr>
          <p:cNvPr id="3" name="直線矢印コネクタ 2"/>
          <p:cNvCxnSpPr>
            <a:cxnSpLocks/>
          </p:cNvCxnSpPr>
          <p:nvPr/>
        </p:nvCxnSpPr>
        <p:spPr>
          <a:xfrm flipH="1" flipV="1">
            <a:off x="4267200" y="2576513"/>
            <a:ext cx="880864" cy="722313"/>
          </a:xfrm>
          <a:prstGeom prst="straightConnector1">
            <a:avLst/>
          </a:prstGeom>
          <a:ln w="28575">
            <a:solidFill>
              <a:srgbClr val="6666FF"/>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4149150" y="2759115"/>
            <a:ext cx="813043" cy="369332"/>
          </a:xfrm>
          <a:prstGeom prst="rect">
            <a:avLst/>
          </a:prstGeom>
          <a:noFill/>
        </p:spPr>
        <p:txBody>
          <a:bodyPr wrap="none" rtlCol="0">
            <a:spAutoFit/>
          </a:bodyPr>
          <a:lstStyle/>
          <a:p>
            <a:r>
              <a:rPr kumimoji="1" lang="en-US" altLang="ja-JP" dirty="0"/>
              <a:t>snoop</a:t>
            </a:r>
            <a:endParaRPr kumimoji="1" lang="ja-JP" altLang="en-US" dirty="0"/>
          </a:p>
        </p:txBody>
      </p:sp>
      <p:pic>
        <p:nvPicPr>
          <p:cNvPr id="2" name="オーディオ 1">
            <a:hlinkClick r:id="" action="ppaction://media"/>
            <a:extLst>
              <a:ext uri="{FF2B5EF4-FFF2-40B4-BE49-F238E27FC236}">
                <a16:creationId xmlns:a16="http://schemas.microsoft.com/office/drawing/2014/main" id="{16A7289C-7BE9-4451-9773-A037A5E9B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4391324"/>
      </p:ext>
    </p:extLst>
  </p:cSld>
  <p:clrMapOvr>
    <a:masterClrMapping/>
  </p:clrMapOvr>
  <mc:AlternateContent xmlns:mc="http://schemas.openxmlformats.org/markup-compatibility/2006">
    <mc:Choice xmlns:p14="http://schemas.microsoft.com/office/powerpoint/2010/main" Requires="p14">
      <p:transition spd="slow" p14:dur="2000" advTm="22036"/>
    </mc:Choice>
    <mc:Fallback>
      <p:transition spd="slow" advTm="22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93" x="7612063" y="4268788"/>
          <p14:tracePt t="727" x="4941888" y="4268788"/>
          <p14:tracePt t="743" x="4048125" y="4268788"/>
          <p14:tracePt t="760" x="3556000" y="4240213"/>
          <p14:tracePt t="777" x="3309938" y="4195763"/>
          <p14:tracePt t="795" x="3254375" y="4186238"/>
          <p14:tracePt t="889" x="3244850" y="4176713"/>
          <p14:tracePt t="904" x="3263900" y="4140200"/>
          <p14:tracePt t="922" x="3300413" y="4094163"/>
          <p14:tracePt t="938" x="3327400" y="4067175"/>
          <p14:tracePt t="956" x="3373438" y="4040188"/>
          <p14:tracePt t="980" x="3419475" y="4021138"/>
          <p14:tracePt t="995" x="3446463" y="4003675"/>
          <p14:tracePt t="1013" x="3463925" y="4003675"/>
          <p14:tracePt t="1028" x="3500438" y="3967163"/>
          <p14:tracePt t="1045" x="3546475" y="3957638"/>
          <p14:tracePt t="1060" x="3665538" y="3930650"/>
          <p14:tracePt t="1078" x="3783013" y="3894138"/>
          <p14:tracePt t="1101" x="4021138" y="3811588"/>
          <p14:tracePt t="1127" x="4248150" y="3694113"/>
          <p14:tracePt t="1144" x="4367213" y="3638550"/>
          <p14:tracePt t="1160" x="4421188" y="3621088"/>
          <p14:tracePt t="1177" x="4448175" y="3621088"/>
          <p14:tracePt t="1193" x="4457700" y="3611563"/>
          <p14:tracePt t="1250" x="4467225" y="3602038"/>
          <p14:tracePt t="1309" x="4476750" y="3584575"/>
          <p14:tracePt t="1325" x="4521200" y="3556000"/>
          <p14:tracePt t="1342" x="4567238" y="3548063"/>
          <p14:tracePt t="1358" x="4586288" y="3548063"/>
          <p14:tracePt t="1388" x="4594225" y="3538538"/>
          <p14:tracePt t="1446" x="4613275" y="3511550"/>
          <p14:tracePt t="1461" x="4630738" y="3502025"/>
          <p14:tracePt t="1476" x="4659313" y="3475038"/>
          <p14:tracePt t="1494" x="4703763" y="3465513"/>
          <p14:tracePt t="1509" x="4749800" y="3446463"/>
          <p14:tracePt t="1528" x="4795838" y="3429000"/>
          <p14:tracePt t="1543" x="4840288" y="3419475"/>
          <p14:tracePt t="1561" x="4913313" y="3419475"/>
          <p14:tracePt t="1577" x="4959350" y="3392488"/>
          <p14:tracePt t="1596" x="5049838" y="3375025"/>
          <p14:tracePt t="1611" x="5086350" y="3365500"/>
          <p14:tracePt t="1627" x="5105400" y="3365500"/>
          <p14:tracePt t="1659" x="5114925" y="3355975"/>
          <p14:tracePt t="2467" x="5041900" y="3411538"/>
          <p14:tracePt t="2485" x="4986338" y="3446463"/>
          <p14:tracePt t="2504" x="4932363" y="3482975"/>
          <p14:tracePt t="2520" x="4876800" y="3511550"/>
          <p14:tracePt t="2539" x="4840288" y="3548063"/>
          <p14:tracePt t="2555" x="4832350" y="3556000"/>
          <p14:tracePt t="2572" x="4813300" y="3575050"/>
          <p14:tracePt t="2588" x="4803775" y="3584575"/>
          <p14:tracePt t="3187" x="4849813" y="3584575"/>
          <p14:tracePt t="3203" x="4949825" y="3556000"/>
          <p14:tracePt t="3220" x="5022850" y="3529013"/>
          <p14:tracePt t="3236" x="5114925" y="3502025"/>
          <p14:tracePt t="3254" x="5159375" y="3492500"/>
          <p14:tracePt t="4783" x="5159375" y="3511550"/>
          <p14:tracePt t="4800" x="5168900" y="3519488"/>
          <p14:tracePt t="4818" x="5168900" y="3529013"/>
          <p14:tracePt t="4834" x="5168900" y="3548063"/>
          <p14:tracePt t="4968" x="5168900" y="3556000"/>
          <p14:tracePt t="4984" x="5159375" y="3592513"/>
          <p14:tracePt t="5001" x="5151438" y="3638550"/>
          <p14:tracePt t="5017" x="5151438" y="3675063"/>
          <p14:tracePt t="5035" x="5151438" y="3748088"/>
          <p14:tracePt t="5050" x="5151438" y="3821113"/>
          <p14:tracePt t="5068" x="5151438" y="3875088"/>
          <p14:tracePt t="5083" x="5151438" y="3911600"/>
          <p14:tracePt t="5102" x="5151438" y="3976688"/>
          <p14:tracePt t="5117" x="5151438" y="4030663"/>
          <p14:tracePt t="5132" x="5122863" y="4094163"/>
          <p14:tracePt t="5147" x="5114925" y="4176713"/>
          <p14:tracePt t="5175" x="5114925" y="4276725"/>
          <p14:tracePt t="5190" x="5114925" y="4322763"/>
          <p14:tracePt t="5208" x="5114925" y="4340225"/>
          <p14:tracePt t="5239" x="5105400" y="4349750"/>
          <p14:tracePt t="5454" x="5105400" y="4332288"/>
          <p14:tracePt t="5470" x="5105400" y="4268788"/>
          <p14:tracePt t="5486" x="5105400" y="4222750"/>
          <p14:tracePt t="5501" x="5068888" y="4149725"/>
          <p14:tracePt t="5518" x="5059363" y="4094163"/>
          <p14:tracePt t="5533" x="5041900" y="4030663"/>
          <p14:tracePt t="5552" x="5005388" y="3967163"/>
          <p14:tracePt t="5566" x="4995863" y="3930650"/>
          <p14:tracePt t="5586" x="4995863" y="3867150"/>
          <p14:tracePt t="5587" x="4986338" y="3840163"/>
          <p14:tracePt t="5604" x="4986338" y="3803650"/>
          <p14:tracePt t="5622" x="4986338" y="3784600"/>
          <p14:tracePt t="5638" x="4986338" y="3775075"/>
          <p14:tracePt t="5851" x="4986338" y="3784600"/>
          <p14:tracePt t="5867" x="4986338" y="3821113"/>
          <p14:tracePt t="5881" x="4968875" y="3848100"/>
          <p14:tracePt t="5882" x="4959350" y="3867150"/>
          <p14:tracePt t="5896" x="4949825" y="3875088"/>
          <p14:tracePt t="5911" x="4922838" y="3940175"/>
          <p14:tracePt t="5928" x="4913313" y="3967163"/>
          <p14:tracePt t="5946" x="4895850" y="4021138"/>
          <p14:tracePt t="5947" x="4886325" y="4049713"/>
          <p14:tracePt t="5964" x="4849813" y="4122738"/>
          <p14:tracePt t="5978" x="4822825" y="4213225"/>
          <p14:tracePt t="5995" x="4813300" y="4286250"/>
          <p14:tracePt t="6010" x="4813300" y="4332288"/>
          <p14:tracePt t="6027" x="4813300" y="4349750"/>
          <p14:tracePt t="6211" x="4813300" y="4332288"/>
          <p14:tracePt t="6227" x="4822825" y="4303713"/>
          <p14:tracePt t="6243" x="4840288" y="4259263"/>
          <p14:tracePt t="6259" x="4868863" y="4232275"/>
          <p14:tracePt t="6277" x="4895850" y="4195763"/>
          <p14:tracePt t="6295" x="4932363" y="4140200"/>
          <p14:tracePt t="6310" x="4968875" y="4094163"/>
          <p14:tracePt t="6327" x="4978400" y="4076700"/>
          <p14:tracePt t="6505" x="4978400" y="4103688"/>
          <p14:tracePt t="6520" x="4978400" y="4140200"/>
          <p14:tracePt t="6538" x="4978400" y="4167188"/>
          <p14:tracePt t="6678" x="5022850" y="4149725"/>
          <p14:tracePt t="6693" x="5105400" y="4067175"/>
          <p14:tracePt t="6725" x="5305425" y="3875088"/>
          <p14:tracePt t="6741" x="5341938" y="3830638"/>
          <p14:tracePt t="6759" x="5351463" y="3811588"/>
          <p14:tracePt t="6775" x="5360988" y="3803650"/>
          <p14:tracePt t="6798" x="5360988" y="3775075"/>
          <p14:tracePt t="6811" x="5360988" y="3767138"/>
          <p14:tracePt t="6890" x="5360988" y="3757613"/>
          <p14:tracePt t="7076" x="5360988" y="3675063"/>
          <p14:tracePt t="7092" x="5360988" y="3648075"/>
          <p14:tracePt t="7111" x="5351463" y="3592513"/>
          <p14:tracePt t="7126" x="5334000" y="3575050"/>
          <p14:tracePt t="7143" x="5334000" y="3556000"/>
          <p14:tracePt t="7906" x="5334000" y="3529013"/>
          <p14:tracePt t="7922" x="5334000" y="3502025"/>
          <p14:tracePt t="7940" x="5334000" y="3492500"/>
          <p14:tracePt t="8233" x="5297488" y="3538538"/>
          <p14:tracePt t="8246" x="5278438" y="3565525"/>
          <p14:tracePt t="8260" x="5278438" y="3584575"/>
          <p14:tracePt t="8278" x="5278438" y="3592513"/>
          <p14:tracePt t="8312" x="5278438" y="3602038"/>
          <p14:tracePt t="8327" x="5278438" y="3621088"/>
          <p14:tracePt t="8343" x="5287963" y="3629025"/>
          <p14:tracePt t="8361" x="5297488" y="3638550"/>
          <p14:tracePt t="8363" x="5314950" y="3665538"/>
          <p14:tracePt t="8393" x="5368925" y="3702050"/>
          <p14:tracePt t="8410" x="5378450" y="3702050"/>
          <p14:tracePt t="8794" x="5341938" y="3611563"/>
          <p14:tracePt t="8810" x="5334000" y="3602038"/>
          <p14:tracePt t="9149" x="5324475" y="3602038"/>
          <p14:tracePt t="9165" x="5287963" y="3584575"/>
          <p14:tracePt t="9178" x="5278438" y="3575050"/>
          <p14:tracePt t="9196" x="5205413" y="3511550"/>
          <p14:tracePt t="9210" x="5141913" y="3438525"/>
          <p14:tracePt t="9210" x="5059363" y="3382963"/>
          <p14:tracePt t="9226" x="4913313" y="3309938"/>
          <p14:tracePt t="9244" x="4767263" y="3228975"/>
          <p14:tracePt t="9262" x="4659313" y="3173413"/>
          <p14:tracePt t="9277" x="4557713" y="3119438"/>
          <p14:tracePt t="9300" x="4494213" y="3073400"/>
          <p14:tracePt t="9320" x="4467225" y="3063875"/>
          <p14:tracePt t="9347" x="4448175" y="3054350"/>
          <p14:tracePt t="9603" x="4448175" y="3073400"/>
          <p14:tracePt t="10278" x="4467225" y="3073400"/>
          <p14:tracePt t="10293" x="4484688" y="3073400"/>
          <p14:tracePt t="10309" x="4494213" y="3082925"/>
          <p14:tracePt t="10325" x="4503738" y="3090863"/>
          <p14:tracePt t="10342" x="4521200" y="3090863"/>
          <p14:tracePt t="10357" x="4530725" y="3100388"/>
          <p14:tracePt t="10376" x="4557713" y="3127375"/>
          <p14:tracePt t="10395" x="4695825" y="3192463"/>
          <p14:tracePt t="10410" x="4759325" y="3200400"/>
          <p14:tracePt t="10410" x="4840288" y="3228975"/>
          <p14:tracePt t="10427" x="4941888" y="3255963"/>
          <p14:tracePt t="10444" x="5022850" y="3282950"/>
          <p14:tracePt t="10462" x="5059363" y="3292475"/>
          <p14:tracePt t="10535" x="5059363" y="3302000"/>
          <p14:tracePt t="10563" x="5078413" y="3309938"/>
          <p14:tracePt t="10578" x="5078413" y="3382963"/>
          <p14:tracePt t="10593" x="5086350" y="3402013"/>
          <p14:tracePt t="10610" x="5122863" y="3502025"/>
          <p14:tracePt t="10627" x="5151438" y="3538538"/>
          <p14:tracePt t="10644" x="5159375" y="3565525"/>
          <p14:tracePt t="10661" x="5159375" y="3575050"/>
          <p14:tracePt t="10678" x="5168900" y="3575050"/>
          <p14:tracePt t="10768" x="5178425" y="3584575"/>
          <p14:tracePt t="10940" x="5105400" y="3565525"/>
          <p14:tracePt t="10955" x="5041900" y="3465513"/>
          <p14:tracePt t="10972" x="4995863" y="3382963"/>
          <p14:tracePt t="10988" x="4932363" y="3309938"/>
          <p14:tracePt t="11006" x="4886325" y="3246438"/>
          <p14:tracePt t="11021" x="4840288" y="3182938"/>
          <p14:tracePt t="11040" x="4795838" y="3090863"/>
          <p14:tracePt t="11054" x="4759325" y="2990850"/>
          <p14:tracePt t="11072" x="4713288" y="2900363"/>
          <p14:tracePt t="11088" x="4667250" y="2754313"/>
          <p14:tracePt t="11105" x="4630738" y="2654300"/>
          <p14:tracePt t="11120" x="4613275" y="2535238"/>
          <p14:tracePt t="11145" x="4613275" y="2379663"/>
          <p14:tracePt t="11161" x="4613275" y="2289175"/>
          <p14:tracePt t="11176" x="4613275" y="2216150"/>
          <p14:tracePt t="11195" x="4622800" y="2106613"/>
          <p14:tracePt t="11225" x="4630738" y="1979613"/>
          <p14:tracePt t="11239" x="4640263" y="1906588"/>
          <p14:tracePt t="11258" x="4640263" y="1824038"/>
          <p14:tracePt t="11258" x="4640263" y="1797050"/>
          <p14:tracePt t="11274" x="4640263" y="1751013"/>
          <p14:tracePt t="11293" x="4649788" y="1697038"/>
          <p14:tracePt t="11309" x="4649788" y="1651000"/>
          <p14:tracePt t="11327" x="4649788" y="1614488"/>
          <p14:tracePt t="11342" x="4649788" y="1587500"/>
          <p14:tracePt t="11360" x="4649788" y="1577975"/>
          <p14:tracePt t="11519" x="4686300" y="1577975"/>
          <p14:tracePt t="11533" x="4703763" y="1577975"/>
          <p14:tracePt t="11550" x="4713288" y="1660525"/>
          <p14:tracePt t="11566" x="4713288" y="1787525"/>
          <p14:tracePt t="11584" x="4695825" y="2033588"/>
          <p14:tracePt t="11599" x="4695825" y="2398713"/>
          <p14:tracePt t="11618" x="4722813" y="2781300"/>
          <p14:tracePt t="11618" x="4786313" y="2954338"/>
          <p14:tracePt t="11633" x="4859338" y="3119438"/>
          <p14:tracePt t="11651" x="5005388" y="3519488"/>
          <p14:tracePt t="11666" x="5095875" y="3702050"/>
          <p14:tracePt t="11685" x="5178425" y="3830638"/>
          <p14:tracePt t="11699" x="5205413" y="3867150"/>
          <p14:tracePt t="11717" x="5214938" y="3875088"/>
          <p14:tracePt t="11836" x="5214938" y="3884613"/>
          <p14:tracePt t="11868" x="5214938" y="3894138"/>
          <p14:tracePt t="12087" x="5214938" y="3903663"/>
          <p14:tracePt t="12117" x="5205413" y="3903663"/>
          <p14:tracePt t="12133" x="5187950" y="3903663"/>
          <p14:tracePt t="12147" x="5168900" y="3903663"/>
          <p14:tracePt t="12163" x="5141913" y="3884613"/>
          <p14:tracePt t="12176" x="5141913" y="3857625"/>
          <p14:tracePt t="12195" x="5068888" y="3748088"/>
          <p14:tracePt t="12209" x="5059363" y="3748088"/>
          <p14:tracePt t="12226" x="4968875" y="3629025"/>
          <p14:tracePt t="12243" x="4905375" y="3565525"/>
          <p14:tracePt t="12259" x="4859338" y="3511550"/>
          <p14:tracePt t="12274" x="4776788" y="3446463"/>
          <p14:tracePt t="12291" x="4686300" y="3365500"/>
          <p14:tracePt t="12309" x="4622800" y="3302000"/>
          <p14:tracePt t="12324" x="4567238" y="3246438"/>
          <p14:tracePt t="12343" x="4530725" y="3200400"/>
          <p14:tracePt t="12359" x="4503738" y="3163888"/>
          <p14:tracePt t="12376" x="4467225" y="3127375"/>
          <p14:tracePt t="12393" x="4440238" y="3109913"/>
          <p14:tracePt t="12410" x="4430713" y="3100388"/>
          <p14:tracePt t="12426" x="4413250" y="3082925"/>
          <p14:tracePt t="12609" x="4413250" y="3073400"/>
          <p14:tracePt t="12625" x="4367213" y="3017838"/>
          <p14:tracePt t="12642" x="4211638" y="2890838"/>
          <p14:tracePt t="12659" x="4157663" y="2854325"/>
          <p14:tracePt t="12858" x="4157663" y="2873375"/>
          <p14:tracePt t="12873" x="4165600" y="2881313"/>
          <p14:tracePt t="12896" x="4165600" y="2909888"/>
          <p14:tracePt t="12926" x="4165600" y="2927350"/>
          <p14:tracePt t="13117" x="4157663" y="2936875"/>
          <p14:tracePt t="13131" x="4129088" y="2936875"/>
          <p14:tracePt t="13145" x="4111625" y="2936875"/>
          <p14:tracePt t="13161" x="4084638" y="2927350"/>
          <p14:tracePt t="13191" x="4075113" y="2927350"/>
          <p14:tracePt t="13221" x="3984625" y="2927350"/>
          <p14:tracePt t="13251" x="3756025" y="2927350"/>
          <p14:tracePt t="13266" x="3600450" y="2917825"/>
          <p14:tracePt t="13284" x="3473450" y="2890838"/>
          <p14:tracePt t="13301" x="3390900" y="2881313"/>
          <p14:tracePt t="13318" x="3300413" y="2863850"/>
          <p14:tracePt t="13334" x="3254375" y="2854325"/>
          <p14:tracePt t="13349" x="3236913" y="2854325"/>
          <p14:tracePt t="13367" x="3217863" y="2854325"/>
          <p14:tracePt t="13383" x="3181350" y="2854325"/>
          <p14:tracePt t="13401" x="3154363" y="2854325"/>
          <p14:tracePt t="13416" x="3117850" y="2854325"/>
          <p14:tracePt t="13448" x="3100388" y="2854325"/>
          <p14:tracePt t="13755" x="3035300" y="2854325"/>
          <p14:tracePt t="13771" x="2971800" y="2854325"/>
          <p14:tracePt t="13789" x="2871788" y="2854325"/>
          <p14:tracePt t="13805" x="2762250" y="2854325"/>
          <p14:tracePt t="13821" x="2662238" y="2854325"/>
          <p14:tracePt t="13838" x="2589213" y="2854325"/>
          <p14:tracePt t="13854" x="2562225" y="2854325"/>
          <p14:tracePt t="13959" x="2552700" y="2844800"/>
          <p14:tracePt t="14171" x="2570163" y="2844800"/>
          <p14:tracePt t="14269" x="2579688" y="2854325"/>
          <p14:tracePt t="14296" x="2625725" y="2963863"/>
          <p14:tracePt t="14311" x="2652713" y="3054350"/>
          <p14:tracePt t="14327" x="2725738" y="3192463"/>
          <p14:tracePt t="14347" x="2789238" y="3328988"/>
          <p14:tracePt t="14375" x="2817813" y="3446463"/>
          <p14:tracePt t="14393" x="2835275" y="3511550"/>
          <p14:tracePt t="14394" x="2835275" y="3556000"/>
          <p14:tracePt t="14425" x="2835275" y="3602038"/>
          <p14:tracePt t="14443" x="2844800" y="3721100"/>
          <p14:tracePt t="14459" x="2852738" y="3767138"/>
          <p14:tracePt t="14476" x="2862263" y="3803650"/>
          <p14:tracePt t="14494" x="2862263" y="3840163"/>
          <p14:tracePt t="14511" x="2862263" y="3875088"/>
          <p14:tracePt t="14527" x="2889250" y="3894138"/>
          <p14:tracePt t="14544" x="2889250" y="3921125"/>
          <p14:tracePt t="14560" x="2889250" y="3930650"/>
          <p14:tracePt t="14577" x="2889250" y="3957638"/>
          <p14:tracePt t="14593" x="2889250" y="3976688"/>
          <p14:tracePt t="14610" x="2889250" y="4030663"/>
          <p14:tracePt t="14626" x="2871788" y="4067175"/>
          <p14:tracePt t="14644" x="2825750" y="4113213"/>
          <p14:tracePt t="14661" x="2781300" y="4159250"/>
          <p14:tracePt t="14679" x="2762250" y="4167188"/>
          <p14:tracePt t="14694" x="2752725" y="4167188"/>
          <p14:tracePt t="14727" x="2716213" y="4167188"/>
          <p14:tracePt t="14743" x="2708275" y="4167188"/>
          <p14:tracePt t="14760" x="2698750" y="4167188"/>
          <p14:tracePt t="14774" x="2643188" y="4113213"/>
          <p14:tracePt t="14792" x="2579688" y="4049713"/>
          <p14:tracePt t="14812" x="2452688" y="3940175"/>
          <p14:tracePt t="14826" x="2406650" y="3911600"/>
          <p14:tracePt t="14848" x="2389188" y="3884613"/>
          <p14:tracePt t="14877" x="2389188" y="3848100"/>
          <p14:tracePt t="14895" x="2389188" y="3784600"/>
          <p14:tracePt t="14910" x="2397125" y="3757613"/>
          <p14:tracePt t="14926" x="2406650" y="3757613"/>
          <p14:tracePt t="15027" x="2416175" y="3757613"/>
          <p14:tracePt t="15043" x="2433638" y="3757613"/>
          <p14:tracePt t="15060" x="2462213" y="3757613"/>
          <p14:tracePt t="15076" x="2479675" y="3767138"/>
          <p14:tracePt t="15095" x="2489200" y="3767138"/>
          <p14:tracePt t="15166" x="2498725" y="3767138"/>
          <p14:tracePt t="15335" x="2506663" y="3767138"/>
          <p14:tracePt t="15349" x="2525713" y="3757613"/>
          <p14:tracePt t="15539" x="2533650" y="3748088"/>
          <p14:tracePt t="15555" x="2552700" y="3748088"/>
          <p14:tracePt t="15849" x="2562225" y="3748088"/>
          <p14:tracePt t="15865" x="2570163" y="3767138"/>
          <p14:tracePt t="15866" x="2570163" y="3775075"/>
          <p14:tracePt t="15888" x="2570163" y="3794125"/>
          <p14:tracePt t="16369" x="2570163" y="3803650"/>
          <p14:tracePt t="20660" x="2562225" y="3803650"/>
          <p14:tracePt t="20886" x="2552700" y="3803650"/>
          <p14:tracePt t="20905" x="2479675" y="3638550"/>
          <p14:tracePt t="20923" x="2270125" y="3355975"/>
          <p14:tracePt t="20940" x="2106613" y="3119438"/>
          <p14:tracePt t="20958" x="1878013" y="2863850"/>
          <p14:tracePt t="20974" x="1677988" y="2698750"/>
          <p14:tracePt t="20992" x="1449388" y="2481263"/>
          <p14:tracePt t="21011" x="1193800" y="2170113"/>
          <p14:tracePt t="21026" x="1011238" y="1914525"/>
          <p14:tracePt t="21044" x="774700" y="1577975"/>
          <p14:tracePt t="21060" x="519113" y="1231900"/>
          <p14:tracePt t="21079" x="301625" y="939800"/>
          <p14:tracePt t="21095" x="46038" y="6746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ja-JP" sz="3800"/>
              <a:t>Direct Map</a:t>
            </a:r>
          </a:p>
        </p:txBody>
      </p:sp>
      <p:sp>
        <p:nvSpPr>
          <p:cNvPr id="7171" name="Rectangle 3"/>
          <p:cNvSpPr>
            <a:spLocks noChangeArrowheads="1"/>
          </p:cNvSpPr>
          <p:nvPr/>
        </p:nvSpPr>
        <p:spPr bwMode="auto">
          <a:xfrm>
            <a:off x="900113" y="16287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7172" name="Rectangle 4"/>
          <p:cNvSpPr>
            <a:spLocks noChangeArrowheads="1"/>
          </p:cNvSpPr>
          <p:nvPr/>
        </p:nvSpPr>
        <p:spPr bwMode="auto">
          <a:xfrm>
            <a:off x="1619250" y="1628775"/>
            <a:ext cx="504825"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7173"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sp>
        <p:nvSpPr>
          <p:cNvPr id="7174"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75"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76"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77"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78"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79"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0"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81"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7182"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3"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4"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5" name="Rectangle 17"/>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6" name="Rectangle 18"/>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7" name="Rectangle 19"/>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8" name="Rectangle 20"/>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89"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0"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1"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2"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3" name="Rectangle 25"/>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4" name="Rectangle 26"/>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5" name="Rectangle 27"/>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6" name="Rectangle 28"/>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7197" name="Text Box 29"/>
          <p:cNvSpPr txBox="1">
            <a:spLocks noChangeArrowheads="1"/>
          </p:cNvSpPr>
          <p:nvPr/>
        </p:nvSpPr>
        <p:spPr bwMode="auto">
          <a:xfrm>
            <a:off x="5343525" y="172085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7198" name="Text Box 30"/>
          <p:cNvSpPr txBox="1">
            <a:spLocks noChangeArrowheads="1"/>
          </p:cNvSpPr>
          <p:nvPr/>
        </p:nvSpPr>
        <p:spPr bwMode="auto">
          <a:xfrm>
            <a:off x="6823075" y="170180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7199"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a:t>
            </a:r>
          </a:p>
        </p:txBody>
      </p:sp>
      <p:grpSp>
        <p:nvGrpSpPr>
          <p:cNvPr id="2" name="Group 32"/>
          <p:cNvGrpSpPr>
            <a:grpSpLocks/>
          </p:cNvGrpSpPr>
          <p:nvPr/>
        </p:nvGrpSpPr>
        <p:grpSpPr bwMode="auto">
          <a:xfrm>
            <a:off x="1187450" y="1989138"/>
            <a:ext cx="2232025" cy="1008062"/>
            <a:chOff x="748" y="1253"/>
            <a:chExt cx="1406" cy="635"/>
          </a:xfrm>
        </p:grpSpPr>
        <p:sp>
          <p:nvSpPr>
            <p:cNvPr id="7227" name="Line 33"/>
            <p:cNvSpPr>
              <a:spLocks noChangeShapeType="1"/>
            </p:cNvSpPr>
            <p:nvPr/>
          </p:nvSpPr>
          <p:spPr bwMode="auto">
            <a:xfrm>
              <a:off x="748" y="1253"/>
              <a:ext cx="0" cy="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28" name="Line 34"/>
            <p:cNvSpPr>
              <a:spLocks noChangeShapeType="1"/>
            </p:cNvSpPr>
            <p:nvPr/>
          </p:nvSpPr>
          <p:spPr bwMode="auto">
            <a:xfrm>
              <a:off x="748" y="1616"/>
              <a:ext cx="140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29"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Group 36"/>
          <p:cNvGrpSpPr>
            <a:grpSpLocks/>
          </p:cNvGrpSpPr>
          <p:nvPr/>
        </p:nvGrpSpPr>
        <p:grpSpPr bwMode="auto">
          <a:xfrm>
            <a:off x="2771775" y="3429000"/>
            <a:ext cx="647700" cy="576263"/>
            <a:chOff x="1746" y="2160"/>
            <a:chExt cx="408" cy="408"/>
          </a:xfrm>
        </p:grpSpPr>
        <p:sp>
          <p:nvSpPr>
            <p:cNvPr id="7225" name="Line 37"/>
            <p:cNvSpPr>
              <a:spLocks noChangeShapeType="1"/>
            </p:cNvSpPr>
            <p:nvPr/>
          </p:nvSpPr>
          <p:spPr bwMode="auto">
            <a:xfrm>
              <a:off x="1746" y="2568"/>
              <a:ext cx="4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26"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7202" name="Text Box 39"/>
          <p:cNvSpPr txBox="1">
            <a:spLocks noChangeArrowheads="1"/>
          </p:cNvSpPr>
          <p:nvPr/>
        </p:nvSpPr>
        <p:spPr bwMode="auto">
          <a:xfrm>
            <a:off x="5919788" y="1144588"/>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grpSp>
        <p:nvGrpSpPr>
          <p:cNvPr id="4" name="Group 40"/>
          <p:cNvGrpSpPr>
            <a:grpSpLocks/>
          </p:cNvGrpSpPr>
          <p:nvPr/>
        </p:nvGrpSpPr>
        <p:grpSpPr bwMode="auto">
          <a:xfrm>
            <a:off x="3635375" y="2800350"/>
            <a:ext cx="1584325" cy="412750"/>
            <a:chOff x="2290" y="1764"/>
            <a:chExt cx="998" cy="260"/>
          </a:xfrm>
        </p:grpSpPr>
        <p:sp>
          <p:nvSpPr>
            <p:cNvPr id="7223"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24" name="Text Box 42"/>
            <p:cNvSpPr txBox="1">
              <a:spLocks noChangeArrowheads="1"/>
            </p:cNvSpPr>
            <p:nvPr/>
          </p:nvSpPr>
          <p:spPr bwMode="auto">
            <a:xfrm>
              <a:off x="2368" y="1764"/>
              <a:ext cx="6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Yes</a:t>
              </a:r>
              <a:r>
                <a:rPr lang="ja-JP" altLang="en-US" sz="1800" b="1"/>
                <a:t>：</a:t>
              </a:r>
              <a:r>
                <a:rPr lang="en-US" altLang="ja-JP" sz="1800" b="1"/>
                <a:t>Hit</a:t>
              </a:r>
            </a:p>
          </p:txBody>
        </p:sp>
      </p:grpSp>
      <p:sp>
        <p:nvSpPr>
          <p:cNvPr id="7204" name="Text Box 43"/>
          <p:cNvSpPr txBox="1">
            <a:spLocks noChangeArrowheads="1"/>
          </p:cNvSpPr>
          <p:nvPr/>
        </p:nvSpPr>
        <p:spPr bwMode="auto">
          <a:xfrm>
            <a:off x="2895600" y="5157788"/>
            <a:ext cx="202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 )</a:t>
            </a:r>
          </a:p>
          <a:p>
            <a:pPr eaLnBrk="1" hangingPunct="1">
              <a:spcBef>
                <a:spcPct val="0"/>
              </a:spcBef>
              <a:buClrTx/>
              <a:buSzTx/>
              <a:buFontTx/>
              <a:buNone/>
            </a:pPr>
            <a:endParaRPr lang="en-US" altLang="ja-JP" sz="1800" b="1">
              <a:solidFill>
                <a:srgbClr val="6666FF"/>
              </a:solidFill>
            </a:endParaRPr>
          </a:p>
        </p:txBody>
      </p:sp>
      <p:sp>
        <p:nvSpPr>
          <p:cNvPr id="7205" name="Rectangle 44"/>
          <p:cNvSpPr>
            <a:spLocks noChangeArrowheads="1"/>
          </p:cNvSpPr>
          <p:nvPr/>
        </p:nvSpPr>
        <p:spPr bwMode="auto">
          <a:xfrm>
            <a:off x="5219700" y="3068638"/>
            <a:ext cx="288925" cy="2889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5" name="Group 45"/>
          <p:cNvGrpSpPr>
            <a:grpSpLocks/>
          </p:cNvGrpSpPr>
          <p:nvPr/>
        </p:nvGrpSpPr>
        <p:grpSpPr bwMode="auto">
          <a:xfrm>
            <a:off x="5364163" y="2944813"/>
            <a:ext cx="1595437" cy="844550"/>
            <a:chOff x="3379" y="1855"/>
            <a:chExt cx="1005" cy="532"/>
          </a:xfrm>
        </p:grpSpPr>
        <p:sp>
          <p:nvSpPr>
            <p:cNvPr id="7220" name="Line 46"/>
            <p:cNvSpPr>
              <a:spLocks noChangeShapeType="1"/>
            </p:cNvSpPr>
            <p:nvPr/>
          </p:nvSpPr>
          <p:spPr bwMode="auto">
            <a:xfrm flipV="1">
              <a:off x="3379" y="2160"/>
              <a:ext cx="0"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21" name="Line 47"/>
            <p:cNvSpPr>
              <a:spLocks noChangeShapeType="1"/>
            </p:cNvSpPr>
            <p:nvPr/>
          </p:nvSpPr>
          <p:spPr bwMode="auto">
            <a:xfrm>
              <a:off x="3470" y="2024"/>
              <a:ext cx="45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222" name="Text Box 48"/>
            <p:cNvSpPr txBox="1">
              <a:spLocks noChangeArrowheads="1"/>
            </p:cNvSpPr>
            <p:nvPr/>
          </p:nvSpPr>
          <p:spPr bwMode="auto">
            <a:xfrm>
              <a:off x="3956" y="1855"/>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Data</a:t>
              </a:r>
            </a:p>
          </p:txBody>
        </p:sp>
      </p:grpSp>
      <p:grpSp>
        <p:nvGrpSpPr>
          <p:cNvPr id="6" name="Group 49"/>
          <p:cNvGrpSpPr>
            <a:grpSpLocks/>
          </p:cNvGrpSpPr>
          <p:nvPr/>
        </p:nvGrpSpPr>
        <p:grpSpPr bwMode="auto">
          <a:xfrm>
            <a:off x="1384300" y="1989138"/>
            <a:ext cx="666750" cy="2087562"/>
            <a:chOff x="872" y="1253"/>
            <a:chExt cx="420" cy="1315"/>
          </a:xfrm>
        </p:grpSpPr>
        <p:grpSp>
          <p:nvGrpSpPr>
            <p:cNvPr id="7216" name="Group 50"/>
            <p:cNvGrpSpPr>
              <a:grpSpLocks/>
            </p:cNvGrpSpPr>
            <p:nvPr/>
          </p:nvGrpSpPr>
          <p:grpSpPr bwMode="auto">
            <a:xfrm>
              <a:off x="1156" y="1253"/>
              <a:ext cx="136" cy="1315"/>
              <a:chOff x="1111" y="1253"/>
              <a:chExt cx="181" cy="1270"/>
            </a:xfrm>
          </p:grpSpPr>
          <p:sp>
            <p:nvSpPr>
              <p:cNvPr id="7218" name="Line 51"/>
              <p:cNvSpPr>
                <a:spLocks noChangeShapeType="1"/>
              </p:cNvSpPr>
              <p:nvPr/>
            </p:nvSpPr>
            <p:spPr bwMode="auto">
              <a:xfrm>
                <a:off x="1111" y="1253"/>
                <a:ext cx="0" cy="127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219" name="Line 52"/>
              <p:cNvSpPr>
                <a:spLocks noChangeShapeType="1"/>
              </p:cNvSpPr>
              <p:nvPr/>
            </p:nvSpPr>
            <p:spPr bwMode="auto">
              <a:xfrm>
                <a:off x="1111" y="2523"/>
                <a:ext cx="181"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7217" name="Text Box 53"/>
            <p:cNvSpPr txBox="1">
              <a:spLocks noChangeArrowheads="1"/>
            </p:cNvSpPr>
            <p:nvPr/>
          </p:nvSpPr>
          <p:spPr bwMode="auto">
            <a:xfrm>
              <a:off x="872" y="2127"/>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010</a:t>
              </a:r>
            </a:p>
          </p:txBody>
        </p:sp>
      </p:grpSp>
      <p:grpSp>
        <p:nvGrpSpPr>
          <p:cNvPr id="8" name="Group 54"/>
          <p:cNvGrpSpPr>
            <a:grpSpLocks/>
          </p:cNvGrpSpPr>
          <p:nvPr/>
        </p:nvGrpSpPr>
        <p:grpSpPr bwMode="auto">
          <a:xfrm>
            <a:off x="1825625" y="2228850"/>
            <a:ext cx="3322638" cy="366713"/>
            <a:chOff x="1746" y="2564"/>
            <a:chExt cx="1950" cy="231"/>
          </a:xfrm>
        </p:grpSpPr>
        <p:sp>
          <p:nvSpPr>
            <p:cNvPr id="7214" name="Line 55"/>
            <p:cNvSpPr>
              <a:spLocks noChangeShapeType="1"/>
            </p:cNvSpPr>
            <p:nvPr/>
          </p:nvSpPr>
          <p:spPr bwMode="auto">
            <a:xfrm flipV="1">
              <a:off x="1746" y="2566"/>
              <a:ext cx="1950" cy="2"/>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7215" name="Text Box 56"/>
            <p:cNvSpPr txBox="1">
              <a:spLocks noChangeArrowheads="1"/>
            </p:cNvSpPr>
            <p:nvPr/>
          </p:nvSpPr>
          <p:spPr bwMode="auto">
            <a:xfrm>
              <a:off x="2070" y="2564"/>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010</a:t>
              </a:r>
            </a:p>
          </p:txBody>
        </p:sp>
      </p:grpSp>
      <p:sp>
        <p:nvSpPr>
          <p:cNvPr id="7209" name="Text Box 57"/>
          <p:cNvSpPr txBox="1">
            <a:spLocks noChangeArrowheads="1"/>
          </p:cNvSpPr>
          <p:nvPr/>
        </p:nvSpPr>
        <p:spPr bwMode="auto">
          <a:xfrm>
            <a:off x="7143750" y="4313238"/>
            <a:ext cx="17556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(64B=8blocks)</a:t>
            </a:r>
          </a:p>
        </p:txBody>
      </p:sp>
      <p:sp>
        <p:nvSpPr>
          <p:cNvPr id="7210" name="Text Box 58"/>
          <p:cNvSpPr txBox="1">
            <a:spLocks noChangeArrowheads="1"/>
          </p:cNvSpPr>
          <p:nvPr/>
        </p:nvSpPr>
        <p:spPr bwMode="auto">
          <a:xfrm>
            <a:off x="6711950" y="2224088"/>
            <a:ext cx="20505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(1KB=128blocks)</a:t>
            </a:r>
          </a:p>
          <a:p>
            <a:pPr eaLnBrk="1" hangingPunct="1">
              <a:spcBef>
                <a:spcPct val="0"/>
              </a:spcBef>
              <a:buClrTx/>
              <a:buSzTx/>
              <a:buFontTx/>
              <a:buNone/>
            </a:pPr>
            <a:endParaRPr lang="en-US" altLang="ja-JP" sz="1800" b="1" dirty="0">
              <a:solidFill>
                <a:srgbClr val="6666FF"/>
              </a:solidFill>
            </a:endParaRPr>
          </a:p>
        </p:txBody>
      </p:sp>
      <p:sp>
        <p:nvSpPr>
          <p:cNvPr id="288827" name="AutoShape 59"/>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88828" name="Text Box 60"/>
          <p:cNvSpPr txBox="1">
            <a:spLocks noChangeArrowheads="1"/>
          </p:cNvSpPr>
          <p:nvPr/>
        </p:nvSpPr>
        <p:spPr bwMode="auto">
          <a:xfrm>
            <a:off x="1816100" y="9286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sp>
        <p:nvSpPr>
          <p:cNvPr id="7213" name="Text Box 61"/>
          <p:cNvSpPr txBox="1">
            <a:spLocks noChangeArrowheads="1"/>
          </p:cNvSpPr>
          <p:nvPr/>
        </p:nvSpPr>
        <p:spPr bwMode="auto">
          <a:xfrm>
            <a:off x="4984750" y="5465763"/>
            <a:ext cx="320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Simple Directory structure</a:t>
            </a:r>
            <a:r>
              <a:rPr lang="ja-JP" altLang="en-US" sz="1800" b="1"/>
              <a:t>　</a:t>
            </a:r>
          </a:p>
        </p:txBody>
      </p:sp>
      <p:cxnSp>
        <p:nvCxnSpPr>
          <p:cNvPr id="9" name="直線矢印コネクタ 8"/>
          <p:cNvCxnSpPr/>
          <p:nvPr/>
        </p:nvCxnSpPr>
        <p:spPr>
          <a:xfrm flipH="1">
            <a:off x="5152571" y="2232025"/>
            <a:ext cx="14741" cy="149814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a:extLst>
              <a:ext uri="{FF2B5EF4-FFF2-40B4-BE49-F238E27FC236}">
                <a16:creationId xmlns:a16="http://schemas.microsoft.com/office/drawing/2014/main" id="{1B642204-DDCD-4FB8-B816-E490752F2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8803"/>
    </mc:Choice>
    <mc:Fallback>
      <p:transition spd="slow" advTm="19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1017" x="9043988" y="866775"/>
          <p14:tracePt t="11025" x="8980488" y="839788"/>
          <p14:tracePt t="11033" x="8951913" y="839788"/>
          <p14:tracePt t="11041" x="8924925" y="839788"/>
          <p14:tracePt t="11050" x="8870950" y="830263"/>
          <p14:tracePt t="11057" x="8815388" y="830263"/>
          <p14:tracePt t="11067" x="8715375" y="803275"/>
          <p14:tracePt t="11073" x="8642350" y="803275"/>
          <p14:tracePt t="11083" x="8578850" y="793750"/>
          <p14:tracePt t="11089" x="8488363" y="774700"/>
          <p14:tracePt t="11097" x="8459788" y="774700"/>
          <p14:tracePt t="11105" x="8415338" y="774700"/>
          <p14:tracePt t="11113" x="8386763" y="766763"/>
          <p14:tracePt t="11121" x="8359775" y="766763"/>
          <p14:tracePt t="11129" x="8350250" y="766763"/>
          <p14:tracePt t="11137" x="8305800" y="766763"/>
          <p14:tracePt t="11145" x="8232775" y="766763"/>
          <p14:tracePt t="11153" x="8177213" y="766763"/>
          <p14:tracePt t="11161" x="8113713" y="766763"/>
          <p14:tracePt t="11169" x="8023225" y="738188"/>
          <p14:tracePt t="11177" x="7977188" y="730250"/>
          <p14:tracePt t="11185" x="7904163" y="711200"/>
          <p14:tracePt t="11193" x="7840663" y="701675"/>
          <p14:tracePt t="11201" x="7785100" y="674688"/>
          <p14:tracePt t="11209" x="7721600" y="657225"/>
          <p14:tracePt t="11217" x="7658100" y="611188"/>
          <p14:tracePt t="11225" x="7621588" y="601663"/>
          <p14:tracePt t="11234" x="7585075" y="584200"/>
          <p14:tracePt t="11241" x="7548563" y="565150"/>
          <p14:tracePt t="11250" x="7539038" y="555625"/>
          <p14:tracePt t="11257" x="7539038" y="547688"/>
          <p14:tracePt t="11267" x="7531100" y="528638"/>
          <p14:tracePt t="11273" x="7521575" y="519113"/>
          <p14:tracePt t="11289" x="7502525" y="501650"/>
          <p14:tracePt t="11305" x="7494588" y="501650"/>
          <p14:tracePt t="11313" x="7485063" y="501650"/>
          <p14:tracePt t="11321" x="7475538" y="501650"/>
          <p14:tracePt t="11329" x="7466013" y="501650"/>
          <p14:tracePt t="11345" x="7466013" y="492125"/>
          <p14:tracePt t="11369" x="7466013" y="482600"/>
          <p14:tracePt t="11377" x="7466013" y="474663"/>
          <p14:tracePt t="11385" x="7458075" y="465138"/>
          <p14:tracePt t="11393" x="7458075" y="446088"/>
          <p14:tracePt t="11401" x="7458075" y="438150"/>
          <p14:tracePt t="11409" x="7448550" y="428625"/>
          <p14:tracePt t="11425" x="7421563" y="411163"/>
          <p14:tracePt t="11433" x="7412038" y="411163"/>
          <p14:tracePt t="11441" x="7385050" y="411163"/>
          <p14:tracePt t="11448" x="7375525" y="411163"/>
          <p14:tracePt t="11713" x="7366000" y="401638"/>
          <p14:tracePt t="11729" x="7356475" y="392113"/>
          <p14:tracePt t="11753" x="7339013" y="392113"/>
          <p14:tracePt t="11825" x="7329488" y="392113"/>
          <p14:tracePt t="11833" x="7312025" y="392113"/>
          <p14:tracePt t="11841" x="7302500" y="392113"/>
          <p14:tracePt t="11849" x="7292975" y="392113"/>
          <p14:tracePt t="11857" x="7283450" y="392113"/>
          <p14:tracePt t="11868" x="7275513" y="392113"/>
          <p14:tracePt t="11873" x="7275513" y="401638"/>
          <p14:tracePt t="11889" x="7265988" y="401638"/>
          <p14:tracePt t="11897" x="7256463" y="401638"/>
          <p14:tracePt t="11905" x="7248525" y="411163"/>
          <p14:tracePt t="11913" x="7239000" y="411163"/>
          <p14:tracePt t="12066" x="7110413" y="628650"/>
          <p14:tracePt t="12073" x="7110413" y="684213"/>
          <p14:tracePt t="12082" x="7110413" y="738188"/>
          <p14:tracePt t="12089" x="7110413" y="793750"/>
          <p14:tracePt t="12097" x="7110413" y="847725"/>
          <p14:tracePt t="12105" x="7119938" y="884238"/>
          <p14:tracePt t="12113" x="7156450" y="920750"/>
          <p14:tracePt t="12121" x="7239000" y="993775"/>
          <p14:tracePt t="12129" x="7248525" y="993775"/>
          <p14:tracePt t="12297" x="7239000" y="993775"/>
          <p14:tracePt t="12304" x="7192963" y="1020763"/>
          <p14:tracePt t="12312" x="7165975" y="1020763"/>
          <p14:tracePt t="12320" x="7092950" y="1039813"/>
          <p14:tracePt t="12329" x="7046913" y="1076325"/>
          <p14:tracePt t="12337" x="6964363" y="1112838"/>
          <p14:tracePt t="12345" x="6900863" y="1158875"/>
          <p14:tracePt t="12353" x="6764338" y="1212850"/>
          <p14:tracePt t="12361" x="6664325" y="1268413"/>
          <p14:tracePt t="12368" x="6554788" y="1331913"/>
          <p14:tracePt t="12377" x="6454775" y="1368425"/>
          <p14:tracePt t="12386" x="6381750" y="1385888"/>
          <p14:tracePt t="12393" x="6281738" y="1422400"/>
          <p14:tracePt t="12402" x="6218238" y="1441450"/>
          <p14:tracePt t="12408" x="6172200" y="1458913"/>
          <p14:tracePt t="12416" x="6126163" y="1485900"/>
          <p14:tracePt t="12424" x="6072188" y="1504950"/>
          <p14:tracePt t="12432" x="6035675" y="1514475"/>
          <p14:tracePt t="12440" x="6007100" y="1541463"/>
          <p14:tracePt t="12448" x="5980113" y="1558925"/>
          <p14:tracePt t="12456" x="5916613" y="1577975"/>
          <p14:tracePt t="12466" x="5889625" y="1604963"/>
          <p14:tracePt t="12472" x="5843588" y="1614488"/>
          <p14:tracePt t="12482" x="5807075" y="1624013"/>
          <p14:tracePt t="12489" x="5761038" y="1641475"/>
          <p14:tracePt t="12497" x="5716588" y="1660525"/>
          <p14:tracePt t="12505" x="5661025" y="1668463"/>
          <p14:tracePt t="12513" x="5643563" y="1677988"/>
          <p14:tracePt t="12521" x="5607050" y="1677988"/>
          <p14:tracePt t="12529" x="5588000" y="1677988"/>
          <p14:tracePt t="12537" x="5570538" y="1697038"/>
          <p14:tracePt t="12545" x="5561013" y="1697038"/>
          <p14:tracePt t="12586" x="5551488" y="1697038"/>
          <p14:tracePt t="12593" x="5514975" y="1697038"/>
          <p14:tracePt t="12601" x="5470525" y="1697038"/>
          <p14:tracePt t="12609" x="5405438" y="1697038"/>
          <p14:tracePt t="12618" x="5305425" y="1714500"/>
          <p14:tracePt t="12626" x="5214938" y="1724025"/>
          <p14:tracePt t="12634" x="5122863" y="1741488"/>
          <p14:tracePt t="12641" x="5005388" y="1768475"/>
          <p14:tracePt t="12651" x="4932363" y="1768475"/>
          <p14:tracePt t="12657" x="4876800" y="1778000"/>
          <p14:tracePt t="12667" x="4795838" y="1787525"/>
          <p14:tracePt t="12673" x="4767263" y="1787525"/>
          <p14:tracePt t="12684" x="4749800" y="1787525"/>
          <p14:tracePt t="12689" x="4730750" y="1787525"/>
          <p14:tracePt t="12697" x="4722813" y="1787525"/>
          <p14:tracePt t="12737" x="4713288" y="1797050"/>
          <p14:tracePt t="12745" x="4676775" y="1797050"/>
          <p14:tracePt t="12753" x="4603750" y="1797050"/>
          <p14:tracePt t="12761" x="4476750" y="1797050"/>
          <p14:tracePt t="12769" x="4330700" y="1797050"/>
          <p14:tracePt t="12777" x="4202113" y="1797050"/>
          <p14:tracePt t="12785" x="4075113" y="1797050"/>
          <p14:tracePt t="12793" x="3984625" y="1797050"/>
          <p14:tracePt t="12801" x="3875088" y="1797050"/>
          <p14:tracePt t="12809" x="3802063" y="1797050"/>
          <p14:tracePt t="12818" x="3746500" y="1797050"/>
          <p14:tracePt t="12825" x="3729038" y="1797050"/>
          <p14:tracePt t="12834" x="3709988" y="1797050"/>
          <p14:tracePt t="12841" x="3702050" y="1797050"/>
          <p14:tracePt t="12898" x="3746500" y="1797050"/>
          <p14:tracePt t="12906" x="3802063" y="1797050"/>
          <p14:tracePt t="12914" x="3875088" y="1797050"/>
          <p14:tracePt t="12922" x="3938588" y="1797050"/>
          <p14:tracePt t="12930" x="4048125" y="1778000"/>
          <p14:tracePt t="12938" x="4129088" y="1751013"/>
          <p14:tracePt t="12946" x="4238625" y="1751013"/>
          <p14:tracePt t="12955" x="4376738" y="1697038"/>
          <p14:tracePt t="12962" x="4540250" y="1668463"/>
          <p14:tracePt t="12970" x="4703763" y="1604963"/>
          <p14:tracePt t="12978" x="4876800" y="1541463"/>
          <p14:tracePt t="12986" x="5132388" y="1485900"/>
          <p14:tracePt t="12993" x="5397500" y="1412875"/>
          <p14:tracePt t="13001" x="5588000" y="1349375"/>
          <p14:tracePt t="13009" x="5743575" y="1322388"/>
          <p14:tracePt t="13017" x="5853113" y="1268413"/>
          <p14:tracePt t="13025" x="5935663" y="1222375"/>
          <p14:tracePt t="13033" x="5980113" y="1203325"/>
          <p14:tracePt t="13041" x="6016625" y="1166813"/>
          <p14:tracePt t="13050" x="6043613" y="1139825"/>
          <p14:tracePt t="13057" x="6062663" y="1122363"/>
          <p14:tracePt t="13073" x="6099175" y="1085850"/>
          <p14:tracePt t="13083" x="6108700" y="1066800"/>
          <p14:tracePt t="13089" x="6116638" y="1049338"/>
          <p14:tracePt t="13097" x="6135688" y="993775"/>
          <p14:tracePt t="13105" x="6145213" y="957263"/>
          <p14:tracePt t="13113" x="6172200" y="920750"/>
          <p14:tracePt t="13121" x="6189663" y="874713"/>
          <p14:tracePt t="13129" x="6199188" y="839788"/>
          <p14:tracePt t="13137" x="6199188" y="803275"/>
          <p14:tracePt t="13145" x="6218238" y="757238"/>
          <p14:tracePt t="13153" x="6218238" y="701675"/>
          <p14:tracePt t="13161" x="6218238" y="674688"/>
          <p14:tracePt t="13169" x="6218238" y="657225"/>
          <p14:tracePt t="13177" x="6218238" y="638175"/>
          <p14:tracePt t="35002" x="7239000" y="620713"/>
          <p14:tracePt t="35008" x="7256463" y="638175"/>
          <p14:tracePt t="35016" x="7265988" y="647700"/>
          <p14:tracePt t="35040" x="7275513" y="665163"/>
          <p14:tracePt t="35048" x="7275513" y="720725"/>
          <p14:tracePt t="35056" x="7329488" y="811213"/>
          <p14:tracePt t="35064" x="7366000" y="947738"/>
          <p14:tracePt t="35072" x="7402513" y="1076325"/>
          <p14:tracePt t="35080" x="7439025" y="1231900"/>
          <p14:tracePt t="35088" x="7466013" y="1339850"/>
          <p14:tracePt t="35097" x="7494588" y="1441450"/>
          <p14:tracePt t="35105" x="7502525" y="1477963"/>
          <p14:tracePt t="35114" x="7502525" y="1587500"/>
          <p14:tracePt t="35121" x="7502525" y="1697038"/>
          <p14:tracePt t="35131" x="7502525" y="1787525"/>
          <p14:tracePt t="35137" x="7502525" y="1878013"/>
          <p14:tracePt t="35145" x="7466013" y="1979613"/>
          <p14:tracePt t="35153" x="7448550" y="2043113"/>
          <p14:tracePt t="35161" x="7429500" y="2089150"/>
          <p14:tracePt t="35169" x="7421563" y="2116138"/>
          <p14:tracePt t="35177" x="7402513" y="2143125"/>
          <p14:tracePt t="35185" x="7392988" y="2170113"/>
          <p14:tracePt t="35192" x="7348538" y="2225675"/>
          <p14:tracePt t="35200" x="7312025" y="2270125"/>
          <p14:tracePt t="35208" x="7265988" y="2316163"/>
          <p14:tracePt t="35216" x="7192963" y="2398713"/>
          <p14:tracePt t="35224" x="7129463" y="2452688"/>
          <p14:tracePt t="35232" x="7083425" y="2489200"/>
          <p14:tracePt t="35240" x="7029450" y="2535238"/>
          <p14:tracePt t="35248" x="6964363" y="2581275"/>
          <p14:tracePt t="35257" x="6864350" y="2635250"/>
          <p14:tracePt t="35264" x="6773863" y="2662238"/>
          <p14:tracePt t="35273" x="6691313" y="2717800"/>
          <p14:tracePt t="35281" x="6627813" y="2744788"/>
          <p14:tracePt t="35289" x="6545263" y="2781300"/>
          <p14:tracePt t="35298" x="6435725" y="2800350"/>
          <p14:tracePt t="35305" x="6399213" y="2844800"/>
          <p14:tracePt t="35314" x="6354763" y="2854325"/>
          <p14:tracePt t="35321" x="6299200" y="2863850"/>
          <p14:tracePt t="35330" x="6254750" y="2890838"/>
          <p14:tracePt t="35337" x="6226175" y="2900363"/>
          <p14:tracePt t="35345" x="6189663" y="2917825"/>
          <p14:tracePt t="35353" x="6145213" y="2936875"/>
          <p14:tracePt t="35361" x="6080125" y="2982913"/>
          <p14:tracePt t="35369" x="6035675" y="3027363"/>
          <p14:tracePt t="35377" x="5972175" y="3090863"/>
          <p14:tracePt t="35385" x="5943600" y="3127375"/>
          <p14:tracePt t="35393" x="5899150" y="3173413"/>
          <p14:tracePt t="35401" x="5853113" y="3219450"/>
          <p14:tracePt t="35409" x="5816600" y="3255963"/>
          <p14:tracePt t="35417" x="5797550" y="3265488"/>
          <p14:tracePt t="35425" x="5780088" y="3273425"/>
          <p14:tracePt t="35433" x="5761038" y="3273425"/>
          <p14:tracePt t="35441" x="5743575" y="3273425"/>
          <p14:tracePt t="35449" x="5724525" y="3292475"/>
          <p14:tracePt t="35457" x="5716588" y="3292475"/>
          <p14:tracePt t="35465" x="5707063" y="3302000"/>
          <p14:tracePt t="35473" x="5670550" y="3309938"/>
          <p14:tracePt t="35481" x="5653088" y="3319463"/>
          <p14:tracePt t="35489" x="5634038" y="3338513"/>
          <p14:tracePt t="35496" x="5607050" y="3355975"/>
          <p14:tracePt t="35504" x="5597525" y="3365500"/>
          <p14:tracePt t="35513" x="5570538" y="3392488"/>
          <p14:tracePt t="35520" x="5551488" y="3402013"/>
          <p14:tracePt t="35529" x="5534025" y="3411538"/>
          <p14:tracePt t="35536" x="5514975" y="3429000"/>
          <p14:tracePt t="35544" x="5507038" y="3438525"/>
          <p14:tracePt t="35561" x="5497513" y="3446463"/>
          <p14:tracePt t="35569" x="5478463" y="3465513"/>
          <p14:tracePt t="35577" x="5470525" y="3475038"/>
          <p14:tracePt t="35593" x="5461000" y="3482975"/>
          <p14:tracePt t="35601" x="5461000" y="3492500"/>
          <p14:tracePt t="35609" x="5451475" y="3511550"/>
          <p14:tracePt t="35617" x="5434013" y="3529013"/>
          <p14:tracePt t="35625" x="5424488" y="3529013"/>
          <p14:tracePt t="35633" x="5405438" y="3548063"/>
          <p14:tracePt t="35641" x="5378450" y="3575050"/>
          <p14:tracePt t="35650" x="5368925" y="3584575"/>
          <p14:tracePt t="35657" x="5334000" y="3621088"/>
          <p14:tracePt t="35664" x="5297488" y="3675063"/>
          <p14:tracePt t="35672" x="5241925" y="3721100"/>
          <p14:tracePt t="35680" x="5195888" y="3767138"/>
          <p14:tracePt t="35688" x="5151438" y="3821113"/>
          <p14:tracePt t="35696" x="5068888" y="3848100"/>
          <p14:tracePt t="35704" x="5022850" y="3867150"/>
          <p14:tracePt t="35713" x="4959350" y="3903663"/>
          <p14:tracePt t="35720" x="4941888" y="3930650"/>
          <p14:tracePt t="35729" x="4905375" y="3940175"/>
          <p14:tracePt t="35736" x="4868863" y="3940175"/>
          <p14:tracePt t="35745" x="4849813" y="3948113"/>
          <p14:tracePt t="35753" x="4803775" y="3948113"/>
          <p14:tracePt t="35761" x="4767263" y="3967163"/>
          <p14:tracePt t="35769" x="4730750" y="3976688"/>
          <p14:tracePt t="35777" x="4703763" y="3976688"/>
          <p14:tracePt t="35785" x="4695825" y="3984625"/>
          <p14:tracePt t="35808" x="4686300" y="3984625"/>
          <p14:tracePt t="35816" x="4676775" y="3994150"/>
          <p14:tracePt t="35824" x="4659313" y="3994150"/>
          <p14:tracePt t="35832" x="4640263" y="4013200"/>
          <p14:tracePt t="35840" x="4630738" y="4013200"/>
          <p14:tracePt t="35848" x="4622800" y="4021138"/>
          <p14:tracePt t="35865" x="4594225" y="4030663"/>
          <p14:tracePt t="35882" x="4586288" y="4040188"/>
          <p14:tracePt t="35889" x="4557713" y="4057650"/>
          <p14:tracePt t="35905" x="4540250" y="4067175"/>
          <p14:tracePt t="36018" x="4549775" y="4076700"/>
          <p14:tracePt t="36025" x="4640263" y="4057650"/>
          <p14:tracePt t="36033" x="4730750" y="4030663"/>
          <p14:tracePt t="36041" x="4813300" y="3994150"/>
          <p14:tracePt t="36050" x="4932363" y="3957638"/>
          <p14:tracePt t="36057" x="5005388" y="3948113"/>
          <p14:tracePt t="36066" x="5032375" y="3930650"/>
          <p14:tracePt t="36073" x="5078413" y="3921125"/>
          <p14:tracePt t="36081" x="5105400" y="3921125"/>
          <p14:tracePt t="36089" x="5114925" y="3921125"/>
          <p14:tracePt t="36249" x="5141913" y="3921125"/>
          <p14:tracePt t="36257" x="5151438" y="3921125"/>
          <p14:tracePt t="36265" x="5178425" y="3921125"/>
          <p14:tracePt t="36273" x="5195888" y="3921125"/>
          <p14:tracePt t="36281" x="5232400" y="3921125"/>
          <p14:tracePt t="36289" x="5251450" y="3921125"/>
          <p14:tracePt t="36298" x="5287963" y="3921125"/>
          <p14:tracePt t="36305" x="5341938" y="3921125"/>
          <p14:tracePt t="36315" x="5378450" y="3921125"/>
          <p14:tracePt t="36331" x="5397500" y="3911600"/>
          <p14:tracePt t="36482" x="5414963" y="3911600"/>
          <p14:tracePt t="36489" x="5434013" y="3903663"/>
          <p14:tracePt t="36496" x="5470525" y="3875088"/>
          <p14:tracePt t="36505" x="5497513" y="3875088"/>
          <p14:tracePt t="36514" x="5524500" y="3848100"/>
          <p14:tracePt t="36521" x="5561013" y="3840163"/>
          <p14:tracePt t="36531" x="5588000" y="3821113"/>
          <p14:tracePt t="36537" x="5597525" y="3821113"/>
          <p14:tracePt t="36545" x="5624513" y="3821113"/>
          <p14:tracePt t="36553" x="5643563" y="3811588"/>
          <p14:tracePt t="36601" x="5670550" y="3811588"/>
          <p14:tracePt t="36617" x="5688013" y="3811588"/>
          <p14:tracePt t="36625" x="5716588" y="3811588"/>
          <p14:tracePt t="36633" x="5770563" y="3811588"/>
          <p14:tracePt t="36641" x="5862638" y="3811588"/>
          <p14:tracePt t="36649" x="5989638" y="3811588"/>
          <p14:tracePt t="36657" x="6135688" y="3811588"/>
          <p14:tracePt t="36665" x="6218238" y="3821113"/>
          <p14:tracePt t="36673" x="6308725" y="3840163"/>
          <p14:tracePt t="36682" x="6399213" y="3840163"/>
          <p14:tracePt t="36689" x="6472238" y="3840163"/>
          <p14:tracePt t="36698" x="6527800" y="3840163"/>
          <p14:tracePt t="36705" x="6573838" y="3840163"/>
          <p14:tracePt t="36715" x="6600825" y="3840163"/>
          <p14:tracePt t="36721" x="6610350" y="3840163"/>
          <p14:tracePt t="36809" x="6618288" y="3840163"/>
          <p14:tracePt t="36817" x="6654800" y="3840163"/>
          <p14:tracePt t="36825" x="6691313" y="3840163"/>
          <p14:tracePt t="36833" x="6764338" y="3840163"/>
          <p14:tracePt t="36841" x="6856413" y="3840163"/>
          <p14:tracePt t="36850" x="6964363" y="3840163"/>
          <p14:tracePt t="36857" x="7092950" y="3840163"/>
          <p14:tracePt t="36865" x="7183438" y="3840163"/>
          <p14:tracePt t="36873" x="7312025" y="3840163"/>
          <p14:tracePt t="36882" x="7402513" y="3830638"/>
          <p14:tracePt t="36889" x="7539038" y="3821113"/>
          <p14:tracePt t="36900" x="7648575" y="3803650"/>
          <p14:tracePt t="36905" x="7685088" y="3803650"/>
          <p14:tracePt t="36915" x="7777163" y="3794125"/>
          <p14:tracePt t="36921" x="7813675" y="3794125"/>
          <p14:tracePt t="36931" x="7867650" y="3794125"/>
          <p14:tracePt t="36937" x="7913688" y="3775075"/>
          <p14:tracePt t="36947" x="7940675" y="3775075"/>
          <p14:tracePt t="36953" x="7994650" y="3757613"/>
          <p14:tracePt t="36962" x="8040688" y="3757613"/>
          <p14:tracePt t="36969" x="8096250" y="3748088"/>
          <p14:tracePt t="36977" x="8140700" y="3748088"/>
          <p14:tracePt t="36985" x="8169275" y="3738563"/>
          <p14:tracePt t="36993" x="8204200" y="3738563"/>
          <p14:tracePt t="37001" x="8223250" y="3730625"/>
          <p14:tracePt t="37177" x="8223250" y="3748088"/>
          <p14:tracePt t="37184" x="8204200" y="3775075"/>
          <p14:tracePt t="37192" x="8169275" y="3821113"/>
          <p14:tracePt t="37200" x="8150225" y="3840163"/>
          <p14:tracePt t="37208" x="8113713" y="3884613"/>
          <p14:tracePt t="37216" x="8077200" y="3940175"/>
          <p14:tracePt t="37224" x="8059738" y="3994150"/>
          <p14:tracePt t="37232" x="8040688" y="4057650"/>
          <p14:tracePt t="37241" x="8031163" y="4103688"/>
          <p14:tracePt t="37250" x="8013700" y="4140200"/>
          <p14:tracePt t="37257" x="8013700" y="4176713"/>
          <p14:tracePt t="37264" x="8013700" y="4213225"/>
          <p14:tracePt t="37273" x="8013700" y="4240213"/>
          <p14:tracePt t="37281" x="8013700" y="4249738"/>
          <p14:tracePt t="37289" x="8013700" y="4268788"/>
          <p14:tracePt t="37298" x="8013700" y="4286250"/>
          <p14:tracePt t="37305" x="8013700" y="4295775"/>
          <p14:tracePt t="37314" x="8013700" y="4303713"/>
          <p14:tracePt t="37321" x="7994650" y="4340225"/>
          <p14:tracePt t="37331" x="7967663" y="4359275"/>
          <p14:tracePt t="37337" x="7921625" y="4422775"/>
          <p14:tracePt t="37347" x="7904163" y="4449763"/>
          <p14:tracePt t="37353" x="7858125" y="4505325"/>
          <p14:tracePt t="37361" x="7831138" y="4541838"/>
          <p14:tracePt t="37369" x="7813675" y="4595813"/>
          <p14:tracePt t="37377" x="7794625" y="4632325"/>
          <p14:tracePt t="37385" x="7777163" y="4651375"/>
          <p14:tracePt t="37393" x="7748588" y="4678363"/>
          <p14:tracePt t="37401" x="7740650" y="4687888"/>
          <p14:tracePt t="37409" x="7731125" y="4714875"/>
          <p14:tracePt t="37417" x="7731125" y="4724400"/>
          <p14:tracePt t="37425" x="7731125" y="4741863"/>
          <p14:tracePt t="37433" x="7712075" y="4768850"/>
          <p14:tracePt t="37449" x="7704138" y="4778375"/>
          <p14:tracePt t="37457" x="7694613" y="4805363"/>
          <p14:tracePt t="37464" x="7667625" y="4851400"/>
          <p14:tracePt t="37473" x="7658100" y="4870450"/>
          <p14:tracePt t="37481" x="7648575" y="4870450"/>
          <p14:tracePt t="37489" x="7639050" y="4897438"/>
          <p14:tracePt t="37497" x="7639050" y="4906963"/>
          <p14:tracePt t="37530" x="7639050" y="4914900"/>
          <p14:tracePt t="37696" x="7631113" y="4924425"/>
          <p14:tracePt t="38114" x="7621588" y="4924425"/>
          <p14:tracePt t="38298" x="7631113" y="4924425"/>
          <p14:tracePt t="38306" x="7648575" y="4924425"/>
          <p14:tracePt t="41137" x="7658100" y="4914900"/>
          <p14:tracePt t="41146" x="7658100" y="4906963"/>
          <p14:tracePt t="41153" x="7658100" y="4897438"/>
          <p14:tracePt t="41170" x="7658100" y="4878388"/>
          <p14:tracePt t="41185" x="7658100" y="4870450"/>
          <p14:tracePt t="41193" x="7658100" y="4860925"/>
          <p14:tracePt t="41201" x="7658100" y="4851400"/>
          <p14:tracePt t="41218" x="7658100" y="4833938"/>
          <p14:tracePt t="41233" x="7658100" y="4824413"/>
          <p14:tracePt t="41257" x="7658100" y="4814888"/>
          <p14:tracePt t="41273" x="7658100" y="4805363"/>
          <p14:tracePt t="41282" x="7658100" y="4797425"/>
          <p14:tracePt t="41289" x="7658100" y="4787900"/>
          <p14:tracePt t="41305" x="7648575" y="4768850"/>
          <p14:tracePt t="41321" x="7648575" y="4741863"/>
          <p14:tracePt t="41332" x="7648575" y="4732338"/>
          <p14:tracePt t="41337" x="7639050" y="4705350"/>
          <p14:tracePt t="41347" x="7639050" y="4687888"/>
          <p14:tracePt t="41353" x="7639050" y="4660900"/>
          <p14:tracePt t="41361" x="7612063" y="4614863"/>
          <p14:tracePt t="41369" x="7602538" y="4595813"/>
          <p14:tracePt t="41377" x="7594600" y="4559300"/>
          <p14:tracePt t="41385" x="7585075" y="4532313"/>
          <p14:tracePt t="41393" x="7585075" y="4495800"/>
          <p14:tracePt t="41401" x="7567613" y="4422775"/>
          <p14:tracePt t="41409" x="7539038" y="4376738"/>
          <p14:tracePt t="41417" x="7539038" y="4322763"/>
          <p14:tracePt t="41425" x="7502525" y="4259263"/>
          <p14:tracePt t="41433" x="7475538" y="4213225"/>
          <p14:tracePt t="41441" x="7439025" y="4130675"/>
          <p14:tracePt t="41450" x="7392988" y="4103688"/>
          <p14:tracePt t="41457" x="7329488" y="3984625"/>
          <p14:tracePt t="41465" x="7292975" y="3921125"/>
          <p14:tracePt t="41473" x="7265988" y="3821113"/>
          <p14:tracePt t="41481" x="7219950" y="3711575"/>
          <p14:tracePt t="41489" x="7192963" y="3592513"/>
          <p14:tracePt t="41497" x="7165975" y="3482975"/>
          <p14:tracePt t="41505" x="7119938" y="3346450"/>
          <p14:tracePt t="41514" x="7046913" y="3246438"/>
          <p14:tracePt t="41521" x="6929438" y="3109913"/>
          <p14:tracePt t="41531" x="6773863" y="2982913"/>
          <p14:tracePt t="41537" x="6681788" y="2844800"/>
          <p14:tracePt t="41547" x="6564313" y="2727325"/>
          <p14:tracePt t="41553" x="6500813" y="2608263"/>
          <p14:tracePt t="41561" x="6445250" y="2498725"/>
          <p14:tracePt t="41569" x="6372225" y="2362200"/>
          <p14:tracePt t="41577" x="6308725" y="2206625"/>
          <p14:tracePt t="41585" x="6262688" y="2116138"/>
          <p14:tracePt t="41593" x="6226175" y="2016125"/>
          <p14:tracePt t="41601" x="6162675" y="1897063"/>
          <p14:tracePt t="41609" x="6108700" y="1787525"/>
          <p14:tracePt t="41617" x="6080125" y="1704975"/>
          <p14:tracePt t="41625" x="6080125" y="1660525"/>
          <p14:tracePt t="41633" x="6062663" y="1587500"/>
          <p14:tracePt t="41641" x="6062663" y="1577975"/>
          <p14:tracePt t="41649" x="6062663" y="1531938"/>
          <p14:tracePt t="41657" x="6062663" y="1514475"/>
          <p14:tracePt t="41665" x="6062663" y="1495425"/>
          <p14:tracePt t="41673" x="6062663" y="1468438"/>
          <p14:tracePt t="41682" x="6062663" y="1458913"/>
          <p14:tracePt t="41689" x="6072188" y="1422400"/>
          <p14:tracePt t="41697" x="6072188" y="1385888"/>
          <p14:tracePt t="41705" x="6080125" y="1339850"/>
          <p14:tracePt t="41714" x="6080125" y="1322388"/>
          <p14:tracePt t="41721" x="6099175" y="1276350"/>
          <p14:tracePt t="41731" x="6108700" y="1249363"/>
          <p14:tracePt t="41737" x="6108700" y="1222375"/>
          <p14:tracePt t="41747" x="6116638" y="1176338"/>
          <p14:tracePt t="41753" x="6116638" y="1139825"/>
          <p14:tracePt t="41761" x="6135688" y="1103313"/>
          <p14:tracePt t="41769" x="6153150" y="1076325"/>
          <p14:tracePt t="41777" x="6172200" y="1049338"/>
          <p14:tracePt t="41785" x="6181725" y="1030288"/>
          <p14:tracePt t="41793" x="6199188" y="993775"/>
          <p14:tracePt t="41801" x="6208713" y="984250"/>
          <p14:tracePt t="41809" x="6218238" y="976313"/>
          <p14:tracePt t="41825" x="6226175" y="966788"/>
          <p14:tracePt t="41833" x="6245225" y="911225"/>
          <p14:tracePt t="41841" x="6254750" y="893763"/>
          <p14:tracePt t="41850" x="6299200" y="847725"/>
          <p14:tracePt t="41857" x="6308725" y="811213"/>
          <p14:tracePt t="41865" x="6335713" y="747713"/>
          <p14:tracePt t="41873" x="6391275" y="684213"/>
          <p14:tracePt t="41880" x="6427788" y="628650"/>
          <p14:tracePt t="61713" x="6427788" y="638175"/>
          <p14:tracePt t="61721" x="6427788" y="657225"/>
          <p14:tracePt t="61729" x="6427788" y="693738"/>
          <p14:tracePt t="61737" x="6427788" y="730250"/>
          <p14:tracePt t="61747" x="6427788" y="747713"/>
          <p14:tracePt t="61753" x="6399213" y="803275"/>
          <p14:tracePt t="61763" x="6391275" y="839788"/>
          <p14:tracePt t="61769" x="6381750" y="903288"/>
          <p14:tracePt t="61780" x="6335713" y="1003300"/>
          <p14:tracePt t="61785" x="6335713" y="1057275"/>
          <p14:tracePt t="61796" x="6326188" y="1112838"/>
          <p14:tracePt t="61801" x="6318250" y="1176338"/>
          <p14:tracePt t="61809" x="6318250" y="1285875"/>
          <p14:tracePt t="61817" x="6299200" y="1339850"/>
          <p14:tracePt t="61825" x="6299200" y="1404938"/>
          <p14:tracePt t="61833" x="6299200" y="1477963"/>
          <p14:tracePt t="61841" x="6299200" y="1531938"/>
          <p14:tracePt t="61849" x="6299200" y="1587500"/>
          <p14:tracePt t="61857" x="6299200" y="1631950"/>
          <p14:tracePt t="61865" x="6299200" y="1687513"/>
          <p14:tracePt t="61873" x="6308725" y="1724025"/>
          <p14:tracePt t="61881" x="6335713" y="1804988"/>
          <p14:tracePt t="61898" x="6372225" y="1924050"/>
          <p14:tracePt t="61905" x="6391275" y="1987550"/>
          <p14:tracePt t="61913" x="6399213" y="2016125"/>
          <p14:tracePt t="61921" x="6418263" y="2060575"/>
          <p14:tracePt t="61930" x="6418263" y="2089150"/>
          <p14:tracePt t="61946" x="6408738" y="2116138"/>
          <p14:tracePt t="61953" x="6399213" y="2133600"/>
          <p14:tracePt t="61963" x="6399213" y="2143125"/>
          <p14:tracePt t="61969" x="6391275" y="2152650"/>
          <p14:tracePt t="61979" x="6381750" y="2170113"/>
          <p14:tracePt t="61985" x="6362700" y="2189163"/>
          <p14:tracePt t="61996" x="6345238" y="2197100"/>
          <p14:tracePt t="62001" x="6326188" y="2206625"/>
          <p14:tracePt t="62009" x="6291263" y="2225675"/>
          <p14:tracePt t="62018" x="6262688" y="2243138"/>
          <p14:tracePt t="62026" x="6218238" y="2252663"/>
          <p14:tracePt t="62035" x="6172200" y="2270125"/>
          <p14:tracePt t="62041" x="6145213" y="2306638"/>
          <p14:tracePt t="62049" x="6099175" y="2306638"/>
          <p14:tracePt t="62057" x="6062663" y="2316163"/>
          <p14:tracePt t="62066" x="6026150" y="2335213"/>
          <p14:tracePt t="62073" x="5989638" y="2335213"/>
          <p14:tracePt t="62082" x="5962650" y="2335213"/>
          <p14:tracePt t="62089" x="5926138" y="2335213"/>
          <p14:tracePt t="62098" x="5916613" y="2335213"/>
          <p14:tracePt t="62105" x="5899150" y="2335213"/>
          <p14:tracePt t="62113" x="5889625" y="2335213"/>
          <p14:tracePt t="62121" x="5870575" y="2335213"/>
          <p14:tracePt t="62130" x="5862638" y="2335213"/>
          <p14:tracePt t="62147" x="5853113" y="2335213"/>
          <p14:tracePt t="62152" x="5826125" y="2325688"/>
          <p14:tracePt t="62161" x="5816600" y="2325688"/>
          <p14:tracePt t="62168" x="5807075" y="2306638"/>
          <p14:tracePt t="62177" x="5797550" y="2289175"/>
          <p14:tracePt t="62184" x="5780088" y="2270125"/>
          <p14:tracePt t="62194" x="5761038" y="2252663"/>
          <p14:tracePt t="62201" x="5753100" y="2243138"/>
          <p14:tracePt t="62209" x="5753100" y="2233613"/>
          <p14:tracePt t="62217" x="5743575" y="2233613"/>
          <p14:tracePt t="62225" x="5734050" y="2225675"/>
          <p14:tracePt t="62257" x="5716588" y="2197100"/>
          <p14:tracePt t="62265" x="5707063" y="2197100"/>
          <p14:tracePt t="62273" x="5707063" y="2170113"/>
          <p14:tracePt t="62282" x="5707063" y="2152650"/>
          <p14:tracePt t="62289" x="5707063" y="2106613"/>
          <p14:tracePt t="62297" x="5707063" y="2079625"/>
          <p14:tracePt t="62305" x="5707063" y="2070100"/>
          <p14:tracePt t="62314" x="5707063" y="2033588"/>
          <p14:tracePt t="62321" x="5707063" y="2006600"/>
          <p14:tracePt t="62330" x="5743575" y="1943100"/>
          <p14:tracePt t="62337" x="5770563" y="1906588"/>
          <p14:tracePt t="62346" x="5807075" y="1841500"/>
          <p14:tracePt t="62353" x="5826125" y="1804988"/>
          <p14:tracePt t="62363" x="5853113" y="1778000"/>
          <p14:tracePt t="62369" x="5889625" y="1741488"/>
          <p14:tracePt t="62380" x="5899150" y="1731963"/>
          <p14:tracePt t="62385" x="5916613" y="1724025"/>
          <p14:tracePt t="62396" x="5953125" y="1714500"/>
          <p14:tracePt t="62401" x="5972175" y="1697038"/>
          <p14:tracePt t="62410" x="5989638" y="1687513"/>
          <p14:tracePt t="62420" x="6007100" y="1677988"/>
          <p14:tracePt t="62426" x="6035675" y="1668463"/>
          <p14:tracePt t="62434" x="6062663" y="1668463"/>
          <p14:tracePt t="62441" x="6089650" y="1651000"/>
          <p14:tracePt t="62448" x="6135688" y="1641475"/>
          <p14:tracePt t="62457" x="6162675" y="1641475"/>
          <p14:tracePt t="62465" x="6208713" y="1631950"/>
          <p14:tracePt t="62473" x="6281738" y="1604963"/>
          <p14:tracePt t="62480" x="6308725" y="1595438"/>
          <p14:tracePt t="62489" x="6381750" y="1595438"/>
          <p14:tracePt t="62497" x="6427788" y="1577975"/>
          <p14:tracePt t="62505" x="6481763" y="1577975"/>
          <p14:tracePt t="62512" x="6537325" y="1568450"/>
          <p14:tracePt t="62521" x="6618288" y="1568450"/>
          <p14:tracePt t="62529" x="6673850" y="1568450"/>
          <p14:tracePt t="62536" x="6746875" y="1568450"/>
          <p14:tracePt t="62544" x="6800850" y="1568450"/>
          <p14:tracePt t="62553" x="6892925" y="1568450"/>
          <p14:tracePt t="62561" x="6946900" y="1568450"/>
          <p14:tracePt t="62569" x="7000875" y="1595438"/>
          <p14:tracePt t="62578" x="7037388" y="1614488"/>
          <p14:tracePt t="62585" x="7083425" y="1641475"/>
          <p14:tracePt t="62594" x="7129463" y="1660525"/>
          <p14:tracePt t="62601" x="7146925" y="1668463"/>
          <p14:tracePt t="62609" x="7183438" y="1704975"/>
          <p14:tracePt t="62617" x="7192963" y="1714500"/>
          <p14:tracePt t="62625" x="7212013" y="1731963"/>
          <p14:tracePt t="62633" x="7212013" y="1741488"/>
          <p14:tracePt t="62641" x="7229475" y="1760538"/>
          <p14:tracePt t="62649" x="7229475" y="1768475"/>
          <p14:tracePt t="62657" x="7239000" y="1797050"/>
          <p14:tracePt t="62665" x="7239000" y="1841500"/>
          <p14:tracePt t="62673" x="7248525" y="1878013"/>
          <p14:tracePt t="62681" x="7248525" y="1897063"/>
          <p14:tracePt t="62689" x="7248525" y="1924050"/>
          <p14:tracePt t="62697" x="7248525" y="1943100"/>
          <p14:tracePt t="62705" x="7256463" y="1987550"/>
          <p14:tracePt t="62721" x="7256463" y="1997075"/>
          <p14:tracePt t="62729" x="7256463" y="2016125"/>
          <p14:tracePt t="62737" x="7256463" y="2024063"/>
          <p14:tracePt t="62753" x="7256463" y="2052638"/>
          <p14:tracePt t="62761" x="7256463" y="2060575"/>
          <p14:tracePt t="62769" x="7256463" y="2079625"/>
          <p14:tracePt t="62778" x="7256463" y="2106613"/>
          <p14:tracePt t="62785" x="7256463" y="2116138"/>
          <p14:tracePt t="62795" x="7256463" y="2125663"/>
          <p14:tracePt t="62801" x="7256463" y="2152650"/>
          <p14:tracePt t="62809" x="7256463" y="2160588"/>
          <p14:tracePt t="62817" x="7248525" y="2170113"/>
          <p14:tracePt t="62824" x="7239000" y="2179638"/>
          <p14:tracePt t="62832" x="7229475" y="2189163"/>
          <p14:tracePt t="62922" x="7229475" y="2197100"/>
          <p14:tracePt t="62929" x="7202488" y="2206625"/>
          <p14:tracePt t="62937" x="7183438" y="2206625"/>
          <p14:tracePt t="62945" x="7146925" y="2206625"/>
          <p14:tracePt t="62952" x="7110413" y="2216150"/>
          <p14:tracePt t="62960" x="7083425" y="2216150"/>
          <p14:tracePt t="62968" x="7019925" y="2243138"/>
          <p14:tracePt t="62976" x="6992938" y="2243138"/>
          <p14:tracePt t="62984" x="6956425" y="2243138"/>
          <p14:tracePt t="62993" x="6919913" y="2243138"/>
          <p14:tracePt t="63000" x="6892925" y="2252663"/>
          <p14:tracePt t="63008" x="6856413" y="2252663"/>
          <p14:tracePt t="63016" x="6837363" y="2252663"/>
          <p14:tracePt t="63025" x="6791325" y="2252663"/>
          <p14:tracePt t="63033" x="6773863" y="2252663"/>
          <p14:tracePt t="63041" x="6746875" y="2252663"/>
          <p14:tracePt t="63049" x="6727825" y="2252663"/>
          <p14:tracePt t="63057" x="6710363" y="2252663"/>
          <p14:tracePt t="63065" x="6691313" y="2262188"/>
          <p14:tracePt t="63073" x="6673850" y="2262188"/>
          <p14:tracePt t="63081" x="6654800" y="2262188"/>
          <p14:tracePt t="63097" x="6627813" y="2262188"/>
          <p14:tracePt t="63105" x="6610350" y="2262188"/>
          <p14:tracePt t="63112" x="6581775" y="2262188"/>
          <p14:tracePt t="63121" x="6564313" y="2262188"/>
          <p14:tracePt t="63129" x="6518275" y="2262188"/>
          <p14:tracePt t="63137" x="6500813" y="2262188"/>
          <p14:tracePt t="63145" x="6464300" y="2262188"/>
          <p14:tracePt t="63152" x="6418263" y="2262188"/>
          <p14:tracePt t="63161" x="6381750" y="2262188"/>
          <p14:tracePt t="63169" x="6362700" y="2262188"/>
          <p14:tracePt t="63180" x="6318250" y="2262188"/>
          <p14:tracePt t="63185" x="6299200" y="2262188"/>
          <p14:tracePt t="63196" x="6291263" y="2262188"/>
          <p14:tracePt t="63201" x="6281738" y="2262188"/>
          <p14:tracePt t="63209" x="6272213" y="2262188"/>
          <p14:tracePt t="63225" x="6262688" y="2262188"/>
          <p14:tracePt t="63233" x="6245225" y="2262188"/>
          <p14:tracePt t="63241" x="6235700" y="2262188"/>
          <p14:tracePt t="63257" x="6226175" y="2262188"/>
          <p14:tracePt t="63281" x="6218238" y="2262188"/>
          <p14:tracePt t="63321" x="6208713" y="2252663"/>
          <p14:tracePt t="63329" x="6199188" y="2243138"/>
          <p14:tracePt t="63337" x="6189663" y="2233613"/>
          <p14:tracePt t="63353" x="6181725" y="2233613"/>
          <p14:tracePt t="63362" x="6181725" y="2225675"/>
          <p14:tracePt t="63380" x="6181725" y="2216150"/>
          <p14:tracePt t="63385" x="6181725" y="2206625"/>
          <p14:tracePt t="63396" x="6172200" y="2197100"/>
          <p14:tracePt t="63401" x="6172200" y="2170113"/>
          <p14:tracePt t="63409" x="6153150" y="2152650"/>
          <p14:tracePt t="63425" x="6153150" y="2125663"/>
          <p14:tracePt t="63433" x="6153150" y="2079625"/>
          <p14:tracePt t="63441" x="6145213" y="2079625"/>
          <p14:tracePt t="63449" x="6145213" y="2043113"/>
          <p14:tracePt t="63457" x="6145213" y="2024063"/>
          <p14:tracePt t="63465" x="6145213" y="1979613"/>
          <p14:tracePt t="63480" x="6135688" y="1960563"/>
          <p14:tracePt t="63488" x="6135688" y="1943100"/>
          <p14:tracePt t="63504" x="6135688" y="1933575"/>
          <p14:tracePt t="63512" x="6135688" y="1924050"/>
          <p14:tracePt t="63528" x="6135688" y="1906588"/>
          <p14:tracePt t="63546" x="6135688" y="1897063"/>
          <p14:tracePt t="63553" x="6135688" y="1887538"/>
          <p14:tracePt t="63578" x="6135688" y="1841500"/>
          <p14:tracePt t="63585" x="6135688" y="1833563"/>
          <p14:tracePt t="63596" x="6153150" y="1804988"/>
          <p14:tracePt t="63601" x="6162675" y="1778000"/>
          <p14:tracePt t="63609" x="6181725" y="1741488"/>
          <p14:tracePt t="63617" x="6181725" y="1731963"/>
          <p14:tracePt t="63625" x="6208713" y="1704975"/>
          <p14:tracePt t="63633" x="6218238" y="1704975"/>
          <p14:tracePt t="63641" x="6235700" y="1697038"/>
          <p14:tracePt t="63649" x="6245225" y="1687513"/>
          <p14:tracePt t="63657" x="6262688" y="1668463"/>
          <p14:tracePt t="63665" x="6262688" y="1660525"/>
          <p14:tracePt t="63673" x="6272213" y="1660525"/>
          <p14:tracePt t="63680" x="6291263" y="1660525"/>
          <p14:tracePt t="63688" x="6318250" y="1651000"/>
          <p14:tracePt t="63696" x="6326188" y="1651000"/>
          <p14:tracePt t="63704" x="6345238" y="1641475"/>
          <p14:tracePt t="63712" x="6391275" y="1641475"/>
          <p14:tracePt t="63720" x="6408738" y="1624013"/>
          <p14:tracePt t="63729" x="6435725" y="1614488"/>
          <p14:tracePt t="63736" x="6464300" y="1614488"/>
          <p14:tracePt t="63745" x="6481763" y="1614488"/>
          <p14:tracePt t="63752" x="6508750" y="1614488"/>
          <p14:tracePt t="63762" x="6545263" y="1604963"/>
          <p14:tracePt t="63769" x="6600825" y="1604963"/>
          <p14:tracePt t="63779" x="6637338" y="1604963"/>
          <p14:tracePt t="63785" x="6691313" y="1604963"/>
          <p14:tracePt t="63795" x="6746875" y="1604963"/>
          <p14:tracePt t="63801" x="6791325" y="1604963"/>
          <p14:tracePt t="63809" x="6846888" y="1604963"/>
          <p14:tracePt t="63817" x="6883400" y="1604963"/>
          <p14:tracePt t="63825" x="6910388" y="1604963"/>
          <p14:tracePt t="63833" x="6964363" y="1604963"/>
          <p14:tracePt t="63841" x="7010400" y="1604963"/>
          <p14:tracePt t="63849" x="7019925" y="1604963"/>
          <p14:tracePt t="63857" x="7037388" y="1604963"/>
          <p14:tracePt t="63865" x="7046913" y="1604963"/>
          <p14:tracePt t="63873" x="7056438" y="1604963"/>
          <p14:tracePt t="63897" x="7110413" y="1624013"/>
          <p14:tracePt t="63905" x="7138988" y="1631950"/>
          <p14:tracePt t="63914" x="7146925" y="1651000"/>
          <p14:tracePt t="63921" x="7156450" y="1668463"/>
          <p14:tracePt t="63928" x="7175500" y="1687513"/>
          <p14:tracePt t="63937" x="7202488" y="1714500"/>
          <p14:tracePt t="63961" x="7212013" y="1724025"/>
          <p14:tracePt t="63977" x="7212013" y="1741488"/>
          <p14:tracePt t="63985" x="7212013" y="1751013"/>
          <p14:tracePt t="63995" x="7212013" y="1768475"/>
          <p14:tracePt t="64001" x="7229475" y="1804988"/>
          <p14:tracePt t="64017" x="7229475" y="1814513"/>
          <p14:tracePt t="64025" x="7239000" y="1833563"/>
          <p14:tracePt t="64041" x="7239000" y="1851025"/>
          <p14:tracePt t="64049" x="7239000" y="1860550"/>
          <p14:tracePt t="64057" x="7239000" y="1878013"/>
          <p14:tracePt t="64065" x="7239000" y="1897063"/>
          <p14:tracePt t="64081" x="7239000" y="1914525"/>
          <p14:tracePt t="64089" x="7239000" y="1924050"/>
          <p14:tracePt t="64097" x="7239000" y="1933575"/>
          <p14:tracePt t="64105" x="7239000" y="1943100"/>
          <p14:tracePt t="64121" x="7239000" y="1970088"/>
          <p14:tracePt t="64128" x="7239000" y="1979613"/>
          <p14:tracePt t="64146" x="7239000" y="2006600"/>
          <p14:tracePt t="64153" x="7239000" y="2016125"/>
          <p14:tracePt t="64162" x="7239000" y="2052638"/>
          <p14:tracePt t="64169" x="7229475" y="2070100"/>
          <p14:tracePt t="64178" x="7202488" y="2106613"/>
          <p14:tracePt t="64185" x="7183438" y="2116138"/>
          <p14:tracePt t="64195" x="7129463" y="2133600"/>
          <p14:tracePt t="64201" x="7119938" y="2143125"/>
          <p14:tracePt t="64209" x="7092950" y="2152650"/>
          <p14:tracePt t="64217" x="7083425" y="2160588"/>
          <p14:tracePt t="64225" x="7065963" y="2170113"/>
          <p14:tracePt t="64233" x="7056438" y="2170113"/>
          <p14:tracePt t="64241" x="7037388" y="2170113"/>
          <p14:tracePt t="64249" x="6992938" y="2170113"/>
          <p14:tracePt t="64257" x="6973888" y="2170113"/>
          <p14:tracePt t="64265" x="6946900" y="2170113"/>
          <p14:tracePt t="64273" x="6910388" y="2170113"/>
          <p14:tracePt t="64281" x="6856413" y="2170113"/>
          <p14:tracePt t="64289" x="6827838" y="2170113"/>
          <p14:tracePt t="64297" x="6791325" y="2160588"/>
          <p14:tracePt t="64305" x="6737350" y="2143125"/>
          <p14:tracePt t="64313" x="6718300" y="2133600"/>
          <p14:tracePt t="64321" x="6691313" y="2125663"/>
          <p14:tracePt t="64329" x="6681788" y="2125663"/>
          <p14:tracePt t="64337" x="6664325" y="2106613"/>
          <p14:tracePt t="64345" x="6637338" y="2097088"/>
          <p14:tracePt t="64353" x="6627813" y="2089150"/>
          <p14:tracePt t="64369" x="6610350" y="2089150"/>
          <p14:tracePt t="64393" x="6600825" y="2089150"/>
          <p14:tracePt t="64409" x="6591300" y="2089150"/>
          <p14:tracePt t="64417" x="6581775" y="2089150"/>
          <p14:tracePt t="64481" x="6573838" y="2089150"/>
          <p14:tracePt t="64489" x="6564313" y="2089150"/>
          <p14:tracePt t="64497" x="6545263" y="2070100"/>
          <p14:tracePt t="64506" x="6545263" y="2060575"/>
          <p14:tracePt t="64513" x="6537325" y="2033588"/>
          <p14:tracePt t="64521" x="6537325" y="2006600"/>
          <p14:tracePt t="64530" x="6518275" y="1970088"/>
          <p14:tracePt t="64537" x="6518275" y="1951038"/>
          <p14:tracePt t="64546" x="6518275" y="1924050"/>
          <p14:tracePt t="64553" x="6518275" y="1897063"/>
          <p14:tracePt t="64562" x="6518275" y="1870075"/>
          <p14:tracePt t="64580" x="6518275" y="1824038"/>
          <p14:tracePt t="64585" x="6518275" y="1814513"/>
          <p14:tracePt t="64601" x="6518275" y="1797050"/>
          <p14:tracePt t="64612" x="6518275" y="1787525"/>
          <p14:tracePt t="64617" x="6518275" y="1778000"/>
          <p14:tracePt t="64641" x="6518275" y="1760538"/>
          <p14:tracePt t="64649" x="6518275" y="1741488"/>
          <p14:tracePt t="64657" x="6518275" y="1731963"/>
          <p14:tracePt t="64681" x="6518275" y="1714500"/>
          <p14:tracePt t="64689" x="6527800" y="1697038"/>
          <p14:tracePt t="64696" x="6527800" y="1687513"/>
          <p14:tracePt t="64705" x="6554788" y="1668463"/>
          <p14:tracePt t="64713" x="6564313" y="1660525"/>
          <p14:tracePt t="64721" x="6600825" y="1651000"/>
          <p14:tracePt t="64730" x="6637338" y="1641475"/>
          <p14:tracePt t="64737" x="6700838" y="1631950"/>
          <p14:tracePt t="64745" x="6718300" y="1631950"/>
          <p14:tracePt t="64752" x="6773863" y="1631950"/>
          <p14:tracePt t="64760" x="6837363" y="1604963"/>
          <p14:tracePt t="64768" x="6873875" y="1604963"/>
          <p14:tracePt t="64777" x="6919913" y="1595438"/>
          <p14:tracePt t="64784" x="6973888" y="1595438"/>
          <p14:tracePt t="64794" x="7019925" y="1595438"/>
          <p14:tracePt t="64801" x="7083425" y="1595438"/>
          <p14:tracePt t="64809" x="7146925" y="1595438"/>
          <p14:tracePt t="64817" x="7202488" y="1595438"/>
          <p14:tracePt t="64825" x="7256463" y="1595438"/>
          <p14:tracePt t="64833" x="7292975" y="1595438"/>
          <p14:tracePt t="64841" x="7312025" y="1595438"/>
          <p14:tracePt t="64849" x="7339013" y="1604963"/>
          <p14:tracePt t="64865" x="7348538" y="1604963"/>
          <p14:tracePt t="64873" x="7356475" y="1614488"/>
          <p14:tracePt t="64896" x="7375525" y="1624013"/>
          <p14:tracePt t="64899" x="7375525" y="1631950"/>
          <p14:tracePt t="64905" x="7375525" y="1641475"/>
          <p14:tracePt t="64914" x="7375525" y="1651000"/>
          <p14:tracePt t="64921" x="7375525" y="1668463"/>
          <p14:tracePt t="64929" x="7375525" y="1677988"/>
          <p14:tracePt t="64937" x="7375525" y="1697038"/>
          <p14:tracePt t="64946" x="7375525" y="1714500"/>
          <p14:tracePt t="64953" x="7375525" y="1724025"/>
          <p14:tracePt t="64962" x="7375525" y="1760538"/>
          <p14:tracePt t="64969" x="7375525" y="1768475"/>
          <p14:tracePt t="64979" x="7375525" y="1778000"/>
          <p14:tracePt t="65010" x="7375525" y="1814513"/>
          <p14:tracePt t="65066" x="7375525" y="1824038"/>
          <p14:tracePt t="65074" x="7375525" y="1841500"/>
          <p14:tracePt t="66929" x="7366000" y="1851025"/>
          <p14:tracePt t="66960" x="7356475" y="1851025"/>
          <p14:tracePt t="67305" x="7348538" y="1851025"/>
          <p14:tracePt t="67833" x="7339013" y="1841500"/>
          <p14:tracePt t="68825" x="7348538" y="1841500"/>
          <p14:tracePt t="69642" x="7348538" y="1833563"/>
          <p14:tracePt t="69657" x="7348538" y="1824038"/>
          <p14:tracePt t="69664" x="7329488" y="1797050"/>
          <p14:tracePt t="69672" x="7319963" y="1697038"/>
          <p14:tracePt t="69680" x="7283450" y="1631950"/>
          <p14:tracePt t="69688" x="7248525" y="1587500"/>
          <p14:tracePt t="69696" x="7239000" y="1568450"/>
          <p14:tracePt t="69704" x="7229475" y="1550988"/>
          <p14:tracePt t="69712" x="7219950" y="1531938"/>
          <p14:tracePt t="69721" x="7202488" y="1514475"/>
          <p14:tracePt t="69729" x="7192963" y="1468438"/>
          <p14:tracePt t="69745" x="7175500" y="1441450"/>
          <p14:tracePt t="69752" x="7175500" y="1431925"/>
          <p14:tracePt t="69761" x="7156450" y="1422400"/>
          <p14:tracePt t="69768" x="7146925" y="1412875"/>
          <p14:tracePt t="69776" x="7138988" y="1412875"/>
          <p14:tracePt t="69784" x="7119938" y="1404938"/>
          <p14:tracePt t="69794" x="7110413" y="1395413"/>
          <p14:tracePt t="69800" x="7102475" y="1395413"/>
          <p14:tracePt t="69809" x="7102475" y="1376363"/>
          <p14:tracePt t="69816" x="7092950" y="1358900"/>
          <p14:tracePt t="69825" x="7073900" y="1339850"/>
          <p14:tracePt t="69832" x="7073900" y="1331913"/>
          <p14:tracePt t="69840" x="7056438" y="1322388"/>
          <p14:tracePt t="69849" x="7046913" y="1312863"/>
          <p14:tracePt t="69857" x="7037388" y="1303338"/>
          <p14:tracePt t="69921" x="7029450" y="1303338"/>
          <p14:tracePt t="70073" x="7019925" y="1295400"/>
          <p14:tracePt t="70385" x="7029450" y="1303338"/>
          <p14:tracePt t="70401" x="7037388" y="1303338"/>
          <p14:tracePt t="70410" x="7056438" y="1303338"/>
          <p14:tracePt t="70417" x="7065963" y="1303338"/>
          <p14:tracePt t="70441" x="7073900" y="1303338"/>
          <p14:tracePt t="70449" x="7083425" y="1312863"/>
          <p14:tracePt t="70457" x="7092950" y="1312863"/>
          <p14:tracePt t="70465" x="7102475" y="1312863"/>
          <p14:tracePt t="70473" x="7119938" y="1322388"/>
          <p14:tracePt t="70481" x="7129463" y="1331913"/>
          <p14:tracePt t="70489" x="7156450" y="1358900"/>
          <p14:tracePt t="70505" x="7165975" y="1368425"/>
          <p14:tracePt t="70514" x="7192963" y="1395413"/>
          <p14:tracePt t="70521" x="7202488" y="1431925"/>
          <p14:tracePt t="70529" x="7212013" y="1431925"/>
          <p14:tracePt t="70537" x="7229475" y="1449388"/>
          <p14:tracePt t="70545" x="7229475" y="1458913"/>
          <p14:tracePt t="70553" x="7229475" y="1468438"/>
          <p14:tracePt t="70562" x="7229475" y="1477963"/>
          <p14:tracePt t="70608" x="7229475" y="1485900"/>
          <p14:tracePt t="70616" x="7229475" y="1504950"/>
          <p14:tracePt t="70632" x="7229475" y="1514475"/>
          <p14:tracePt t="70648" x="7229475" y="1531938"/>
          <p14:tracePt t="70656" x="7219950" y="1550988"/>
          <p14:tracePt t="70664" x="7212013" y="1587500"/>
          <p14:tracePt t="70672" x="7183438" y="1604963"/>
          <p14:tracePt t="70680" x="7165975" y="1624013"/>
          <p14:tracePt t="70689" x="7129463" y="1631950"/>
          <p14:tracePt t="70697" x="7102475" y="1660525"/>
          <p14:tracePt t="70705" x="7083425" y="1668463"/>
          <p14:tracePt t="70713" x="7037388" y="1687513"/>
          <p14:tracePt t="70721" x="7019925" y="1704975"/>
          <p14:tracePt t="70729" x="7000875" y="1704975"/>
          <p14:tracePt t="70737" x="6992938" y="1704975"/>
          <p14:tracePt t="70745" x="6983413" y="1704975"/>
          <p14:tracePt t="70753" x="6983413" y="1714500"/>
          <p14:tracePt t="70793" x="6964363" y="1724025"/>
          <p14:tracePt t="70817" x="6946900" y="1731963"/>
          <p14:tracePt t="70825" x="6900863" y="1751013"/>
          <p14:tracePt t="70841" x="6856413" y="1751013"/>
          <p14:tracePt t="70857" x="6837363" y="1760538"/>
          <p14:tracePt t="70865" x="6819900" y="1760538"/>
          <p14:tracePt t="70873" x="6810375" y="1760538"/>
          <p14:tracePt t="70881" x="6791325" y="1768475"/>
          <p14:tracePt t="70889" x="6773863" y="1778000"/>
          <p14:tracePt t="70905" x="6764338" y="1778000"/>
          <p14:tracePt t="70921" x="6754813" y="1778000"/>
          <p14:tracePt t="70930" x="6746875" y="1778000"/>
          <p14:tracePt t="70945" x="6737350" y="1778000"/>
          <p14:tracePt t="70962" x="6727825" y="1778000"/>
          <p14:tracePt t="70978" x="6718300" y="1778000"/>
          <p14:tracePt t="70995" x="6710363" y="1760538"/>
          <p14:tracePt t="71001" x="6700838" y="1751013"/>
          <p14:tracePt t="71011" x="6691313" y="1741488"/>
          <p14:tracePt t="71017" x="6673850" y="1741488"/>
          <p14:tracePt t="71033" x="6673850" y="1731963"/>
          <p14:tracePt t="71041" x="6673850" y="1724025"/>
          <p14:tracePt t="71097" x="6673850" y="1714500"/>
          <p14:tracePt t="71105" x="6673850" y="1704975"/>
          <p14:tracePt t="71113" x="6673850" y="1687513"/>
          <p14:tracePt t="71153" x="6673850" y="1668463"/>
          <p14:tracePt t="71768" x="6673850" y="1641475"/>
          <p14:tracePt t="71776" x="6673850" y="1624013"/>
          <p14:tracePt t="71784" x="6673850" y="1587500"/>
          <p14:tracePt t="71792" x="6673850" y="1541463"/>
          <p14:tracePt t="71800" x="6681788" y="1514475"/>
          <p14:tracePt t="71810" x="6681788" y="1504950"/>
          <p14:tracePt t="71817" x="6681788" y="1468438"/>
          <p14:tracePt t="71825" x="6691313" y="1441450"/>
          <p14:tracePt t="71833" x="6691313" y="1395413"/>
          <p14:tracePt t="71841" x="6700838" y="1376363"/>
          <p14:tracePt t="71848" x="6700838" y="1349375"/>
          <p14:tracePt t="71856" x="6710363" y="1322388"/>
          <p14:tracePt t="71864" x="6710363" y="1295400"/>
          <p14:tracePt t="71872" x="6727825" y="1258888"/>
          <p14:tracePt t="71880" x="6727825" y="1231900"/>
          <p14:tracePt t="71894" x="6727825" y="1195388"/>
          <p14:tracePt t="71896" x="6727825" y="1149350"/>
          <p14:tracePt t="71904" x="6727825" y="1093788"/>
          <p14:tracePt t="71912" x="6727825" y="1057275"/>
          <p14:tracePt t="71920" x="6727825" y="1012825"/>
          <p14:tracePt t="71928" x="6727825" y="993775"/>
          <p14:tracePt t="71936" x="6718300" y="976313"/>
          <p14:tracePt t="71944" x="6691313" y="947738"/>
          <p14:tracePt t="71953" x="6681788" y="930275"/>
          <p14:tracePt t="71961" x="6654800" y="893763"/>
          <p14:tracePt t="71969" x="6654800" y="874713"/>
          <p14:tracePt t="71978" x="6627813" y="830263"/>
          <p14:tracePt t="71985" x="6618288" y="820738"/>
          <p14:tracePt t="71995" x="6610350" y="811213"/>
          <p14:tracePt t="72001" x="6600825" y="793750"/>
          <p14:tracePt t="72017" x="6581775" y="774700"/>
          <p14:tracePt t="72025" x="6573838" y="774700"/>
          <p14:tracePt t="72033" x="6564313" y="766763"/>
          <p14:tracePt t="72041" x="6554788" y="766763"/>
          <p14:tracePt t="72049" x="6537325" y="747713"/>
          <p14:tracePt t="72057" x="6537325" y="738188"/>
          <p14:tracePt t="72065" x="6527800" y="730250"/>
          <p14:tracePt t="72097" x="6508750" y="693738"/>
          <p14:tracePt t="72105" x="6508750" y="684213"/>
          <p14:tracePt t="72113" x="6491288" y="674688"/>
          <p14:tracePt t="72137" x="6481763" y="657225"/>
          <p14:tracePt t="72161" x="6472238" y="638175"/>
          <p14:tracePt t="72177" x="6445250" y="620713"/>
          <p14:tracePt t="73273" x="5068888" y="647700"/>
          <p14:tracePt t="73281" x="5005388" y="674688"/>
          <p14:tracePt t="73289" x="4986338" y="684213"/>
          <p14:tracePt t="73297" x="4959350" y="693738"/>
          <p14:tracePt t="73306" x="4941888" y="693738"/>
          <p14:tracePt t="73313" x="4922838" y="701675"/>
          <p14:tracePt t="73425" x="4876800" y="711200"/>
          <p14:tracePt t="73433" x="4813300" y="766763"/>
          <p14:tracePt t="73441" x="4795838" y="784225"/>
          <p14:tracePt t="73449" x="4767263" y="803275"/>
          <p14:tracePt t="73457" x="4722813" y="830263"/>
          <p14:tracePt t="73465" x="4713288" y="847725"/>
          <p14:tracePt t="73473" x="4695825" y="866775"/>
          <p14:tracePt t="73481" x="4667250" y="893763"/>
          <p14:tracePt t="73489" x="4659313" y="911225"/>
          <p14:tracePt t="73497" x="4649788" y="947738"/>
          <p14:tracePt t="73514" x="4649788" y="976313"/>
          <p14:tracePt t="73521" x="4640263" y="993775"/>
          <p14:tracePt t="73530" x="4640263" y="1003300"/>
          <p14:tracePt t="73537" x="4630738" y="1039813"/>
          <p14:tracePt t="73545" x="4622800" y="1049338"/>
          <p14:tracePt t="73562" x="4622800" y="1085850"/>
          <p14:tracePt t="73578" x="4622800" y="1122363"/>
          <p14:tracePt t="73585" x="4622800" y="1176338"/>
          <p14:tracePt t="73594" x="4622800" y="1222375"/>
          <p14:tracePt t="73601" x="4622800" y="1276350"/>
          <p14:tracePt t="73625" x="4613275" y="1312863"/>
          <p14:tracePt t="73633" x="4613275" y="1322388"/>
          <p14:tracePt t="73641" x="4603750" y="1339850"/>
          <p14:tracePt t="73657" x="4603750" y="1358900"/>
          <p14:tracePt t="73665" x="4603750" y="1376363"/>
          <p14:tracePt t="73672" x="4603750" y="1385888"/>
          <p14:tracePt t="73680" x="4586288" y="1422400"/>
          <p14:tracePt t="73712" x="4576763" y="1422400"/>
          <p14:tracePt t="73720" x="4567238" y="1431925"/>
          <p14:tracePt t="73794" x="4540250" y="1441450"/>
          <p14:tracePt t="73801" x="4530725" y="1441450"/>
          <p14:tracePt t="73810" x="4503738" y="1458913"/>
          <p14:tracePt t="73817" x="4494213" y="1458913"/>
          <p14:tracePt t="73829" x="4476750" y="1458913"/>
          <p14:tracePt t="73850" x="4467225" y="1458913"/>
          <p14:tracePt t="73858" x="4457700" y="1458913"/>
          <p14:tracePt t="73866" x="4421188" y="1468438"/>
          <p14:tracePt t="73874" x="4376738" y="1468438"/>
          <p14:tracePt t="73882" x="4321175" y="1468438"/>
          <p14:tracePt t="73890" x="4275138" y="1441450"/>
          <p14:tracePt t="73914" x="4184650" y="1441450"/>
          <p14:tracePt t="73921" x="4175125" y="1441450"/>
          <p14:tracePt t="73930" x="4165600" y="1441450"/>
          <p14:tracePt t="73986" x="4157663" y="1441450"/>
          <p14:tracePt t="74034" x="4148138" y="1441450"/>
          <p14:tracePt t="74186" x="4138613" y="1441450"/>
          <p14:tracePt t="74193" x="4121150" y="1449388"/>
          <p14:tracePt t="74201" x="4111625" y="1449388"/>
          <p14:tracePt t="74216" x="4102100" y="1458913"/>
          <p14:tracePt t="74224" x="4084638" y="1468438"/>
          <p14:tracePt t="74232" x="4075113" y="1477963"/>
          <p14:tracePt t="74240" x="4057650" y="1495425"/>
          <p14:tracePt t="74256" x="4048125" y="1504950"/>
          <p14:tracePt t="74264" x="4038600" y="1504950"/>
          <p14:tracePt t="74272" x="4021138" y="1514475"/>
          <p14:tracePt t="74281" x="4011613" y="1522413"/>
          <p14:tracePt t="74297" x="4002088" y="1531938"/>
          <p14:tracePt t="74538" x="4002088" y="1541463"/>
          <p14:tracePt t="74561" x="4011613" y="1550988"/>
          <p14:tracePt t="74785" x="4021138" y="1550988"/>
          <p14:tracePt t="74792" x="4029075" y="1550988"/>
          <p14:tracePt t="74834" x="4038600" y="1550988"/>
          <p14:tracePt t="75586" x="4075113" y="1541463"/>
          <p14:tracePt t="75593" x="4084638" y="1531938"/>
          <p14:tracePt t="75600" x="4102100" y="1522413"/>
          <p14:tracePt t="75608" x="4148138" y="1485900"/>
          <p14:tracePt t="75616" x="4165600" y="1477963"/>
          <p14:tracePt t="75625" x="4175125" y="1468438"/>
          <p14:tracePt t="75632" x="4194175" y="1458913"/>
          <p14:tracePt t="75641" x="4230688" y="1431925"/>
          <p14:tracePt t="75649" x="4238625" y="1422400"/>
          <p14:tracePt t="75656" x="4257675" y="1385888"/>
          <p14:tracePt t="75664" x="4267200" y="1358900"/>
          <p14:tracePt t="75672" x="4284663" y="1322388"/>
          <p14:tracePt t="75680" x="4321175" y="1295400"/>
          <p14:tracePt t="75688" x="4340225" y="1249363"/>
          <p14:tracePt t="75696" x="4357688" y="1212850"/>
          <p14:tracePt t="75704" x="4367213" y="1185863"/>
          <p14:tracePt t="75712" x="4376738" y="1166813"/>
          <p14:tracePt t="75721" x="4394200" y="1139825"/>
          <p14:tracePt t="75730" x="4413250" y="1122363"/>
          <p14:tracePt t="75737" x="4421188" y="1085850"/>
          <p14:tracePt t="75745" x="4430713" y="1076325"/>
          <p14:tracePt t="75761" x="4440238" y="1049338"/>
          <p14:tracePt t="75769" x="4457700" y="1012825"/>
          <p14:tracePt t="75777" x="4467225" y="984250"/>
          <p14:tracePt t="75785" x="4476750" y="957263"/>
          <p14:tracePt t="75794" x="4484688" y="920750"/>
          <p14:tracePt t="75801" x="4494213" y="884238"/>
          <p14:tracePt t="75811" x="4521200" y="847725"/>
          <p14:tracePt t="75817" x="4521200" y="793750"/>
          <p14:tracePt t="75827" x="4540250" y="774700"/>
          <p14:tracePt t="75833" x="4567238" y="730250"/>
          <p14:tracePt t="75841" x="4594225" y="711200"/>
          <p14:tracePt t="75849" x="4613275" y="674688"/>
          <p14:tracePt t="75857" x="4622800" y="638175"/>
          <p14:tracePt t="76466" x="5187950" y="684213"/>
          <p14:tracePt t="76474" x="5132388" y="738188"/>
          <p14:tracePt t="76482" x="5114925" y="766763"/>
          <p14:tracePt t="76489" x="5086350" y="803275"/>
          <p14:tracePt t="76497" x="5068888" y="820738"/>
          <p14:tracePt t="76505" x="5032375" y="847725"/>
          <p14:tracePt t="76513" x="5022850" y="857250"/>
          <p14:tracePt t="76521" x="5014913" y="874713"/>
          <p14:tracePt t="76530" x="4986338" y="903288"/>
          <p14:tracePt t="76536" x="4968875" y="947738"/>
          <p14:tracePt t="76546" x="4913313" y="1020763"/>
          <p14:tracePt t="76552" x="4868863" y="1057275"/>
          <p14:tracePt t="76560" x="4813300" y="1103313"/>
          <p14:tracePt t="76569" x="4786313" y="1130300"/>
          <p14:tracePt t="76577" x="4713288" y="1203325"/>
          <p14:tracePt t="76585" x="4649788" y="1258888"/>
          <p14:tracePt t="76593" x="4622800" y="1285875"/>
          <p14:tracePt t="76601" x="4567238" y="1331913"/>
          <p14:tracePt t="76610" x="4557713" y="1339850"/>
          <p14:tracePt t="76617" x="4540250" y="1358900"/>
          <p14:tracePt t="76626" x="4521200" y="1376363"/>
          <p14:tracePt t="76633" x="4513263" y="1385888"/>
          <p14:tracePt t="76641" x="4513263" y="1395413"/>
          <p14:tracePt t="76697" x="4513263" y="1404938"/>
          <p14:tracePt t="76705" x="4513263" y="1412875"/>
          <p14:tracePt t="76713" x="4513263" y="1422400"/>
          <p14:tracePt t="76721" x="4503738" y="1422400"/>
          <p14:tracePt t="76729" x="4503738" y="1431925"/>
          <p14:tracePt t="76737" x="4484688" y="1449388"/>
          <p14:tracePt t="76769" x="4484688" y="1458913"/>
          <p14:tracePt t="76786" x="4476750" y="1485900"/>
          <p14:tracePt t="76794" x="4467225" y="1495425"/>
          <p14:tracePt t="76818" x="4457700" y="1504950"/>
          <p14:tracePt t="76826" x="4448175" y="1504950"/>
          <p14:tracePt t="76833" x="4430713" y="1514475"/>
          <p14:tracePt t="76849" x="4403725" y="1514475"/>
          <p14:tracePt t="76858" x="4384675" y="1514475"/>
          <p14:tracePt t="76865" x="4357688" y="1531938"/>
          <p14:tracePt t="76873" x="4340225" y="1531938"/>
          <p14:tracePt t="76881" x="4311650" y="1541463"/>
          <p14:tracePt t="76889" x="4275138" y="1550988"/>
          <p14:tracePt t="76914" x="4111625" y="1624013"/>
          <p14:tracePt t="76921" x="4094163" y="1641475"/>
          <p14:tracePt t="76929" x="4075113" y="1651000"/>
          <p14:tracePt t="76937" x="4065588" y="1660525"/>
          <p14:tracePt t="76946" x="4048125" y="1668463"/>
          <p14:tracePt t="76953" x="4038600" y="1668463"/>
          <p14:tracePt t="76985" x="4029075" y="1677988"/>
          <p14:tracePt t="77034" x="4021138" y="1687513"/>
          <p14:tracePt t="77121" x="4002088" y="1687513"/>
          <p14:tracePt t="77233" x="4038600" y="1687513"/>
          <p14:tracePt t="77242" x="4094163" y="1687513"/>
          <p14:tracePt t="77248" x="4129088" y="1687513"/>
          <p14:tracePt t="77256" x="4194175" y="1668463"/>
          <p14:tracePt t="77264" x="4284663" y="1631950"/>
          <p14:tracePt t="77272" x="4367213" y="1631950"/>
          <p14:tracePt t="77280" x="4513263" y="1614488"/>
          <p14:tracePt t="77288" x="4640263" y="1595438"/>
          <p14:tracePt t="77296" x="4786313" y="1568450"/>
          <p14:tracePt t="77304" x="4913313" y="1558925"/>
          <p14:tracePt t="77312" x="4995863" y="1531938"/>
          <p14:tracePt t="77321" x="5086350" y="1531938"/>
          <p14:tracePt t="77330" x="5178425" y="1514475"/>
          <p14:tracePt t="77337" x="5241925" y="1495425"/>
          <p14:tracePt t="77346" x="5287963" y="1495425"/>
          <p14:tracePt t="77401" x="5297488" y="1495425"/>
          <p14:tracePt t="77448" x="5305425" y="1495425"/>
          <p14:tracePt t="77456" x="5334000" y="1495425"/>
          <p14:tracePt t="77480" x="5341938" y="1495425"/>
          <p14:tracePt t="77505" x="5351463" y="1495425"/>
          <p14:tracePt t="77521" x="5368925" y="1495425"/>
          <p14:tracePt t="77545" x="5378450" y="1495425"/>
          <p14:tracePt t="77553" x="5387975" y="1495425"/>
          <p14:tracePt t="77561" x="5405438" y="1504950"/>
          <p14:tracePt t="77569" x="5414963" y="1504950"/>
          <p14:tracePt t="77578" x="5434013" y="1504950"/>
          <p14:tracePt t="77584" x="5470525" y="1504950"/>
          <p14:tracePt t="77592" x="5497513" y="1504950"/>
          <p14:tracePt t="77600" x="5551488" y="1504950"/>
          <p14:tracePt t="77609" x="5616575" y="1504950"/>
          <p14:tracePt t="77616" x="5643563" y="1504950"/>
          <p14:tracePt t="77625" x="5697538" y="1504950"/>
          <p14:tracePt t="77632" x="5734050" y="1504950"/>
          <p14:tracePt t="77640" x="5789613" y="1504950"/>
          <p14:tracePt t="77648" x="5834063" y="1504950"/>
          <p14:tracePt t="77657" x="5843588" y="1504950"/>
          <p14:tracePt t="77664" x="5853113" y="1504950"/>
          <p14:tracePt t="77673" x="5862638" y="1504950"/>
          <p14:tracePt t="77681" x="5870575" y="1504950"/>
          <p14:tracePt t="77697" x="5889625" y="1504950"/>
          <p14:tracePt t="77745" x="5889625" y="1495425"/>
          <p14:tracePt t="77761" x="5889625" y="1485900"/>
          <p14:tracePt t="77777" x="5889625" y="1477963"/>
          <p14:tracePt t="77786" x="5889625" y="1458913"/>
          <p14:tracePt t="77794" x="5889625" y="1441450"/>
          <p14:tracePt t="77802" x="5889625" y="1422400"/>
          <p14:tracePt t="77814" x="5870575" y="1404938"/>
          <p14:tracePt t="77818" x="5862638" y="1358900"/>
          <p14:tracePt t="77829" x="5816600" y="1285875"/>
          <p14:tracePt t="77834" x="5807075" y="1268413"/>
          <p14:tracePt t="77841" x="5797550" y="1195388"/>
          <p14:tracePt t="77848" x="5753100" y="1112838"/>
          <p14:tracePt t="77856" x="5753100" y="1085850"/>
          <p14:tracePt t="77864" x="5743575" y="1049338"/>
          <p14:tracePt t="77872" x="5743575" y="1012825"/>
          <p14:tracePt t="77880" x="5734050" y="957263"/>
          <p14:tracePt t="77894" x="5734050" y="930275"/>
          <p14:tracePt t="77896" x="5734050" y="893763"/>
          <p14:tracePt t="77904" x="5734050" y="857250"/>
          <p14:tracePt t="77912" x="5734050" y="839788"/>
          <p14:tracePt t="77920" x="5734050" y="803275"/>
          <p14:tracePt t="77928" x="5734050" y="757238"/>
          <p14:tracePt t="77936" x="5734050" y="730250"/>
          <p14:tracePt t="77944" x="5753100" y="693738"/>
          <p14:tracePt t="77952" x="5780088" y="657225"/>
          <p14:tracePt t="80321" x="6181725" y="628650"/>
          <p14:tracePt t="80329" x="6153150" y="693738"/>
          <p14:tracePt t="80337" x="6099175" y="784225"/>
          <p14:tracePt t="80346" x="6026150" y="884238"/>
          <p14:tracePt t="80353" x="6016625" y="930275"/>
          <p14:tracePt t="80361" x="5980113" y="976313"/>
          <p14:tracePt t="80369" x="5953125" y="1012825"/>
          <p14:tracePt t="80377" x="5916613" y="1057275"/>
          <p14:tracePt t="80385" x="5899150" y="1076325"/>
          <p14:tracePt t="80394" x="5862638" y="1112838"/>
          <p14:tracePt t="80401" x="5843588" y="1139825"/>
          <p14:tracePt t="80411" x="5826125" y="1166813"/>
          <p14:tracePt t="80417" x="5816600" y="1185863"/>
          <p14:tracePt t="80427" x="5807075" y="1203325"/>
          <p14:tracePt t="80433" x="5807075" y="1239838"/>
          <p14:tracePt t="80443" x="5807075" y="1258888"/>
          <p14:tracePt t="80449" x="5797550" y="1285875"/>
          <p14:tracePt t="80457" x="5797550" y="1295400"/>
          <p14:tracePt t="80465" x="5780088" y="1322388"/>
          <p14:tracePt t="80481" x="5770563" y="1339850"/>
          <p14:tracePt t="80489" x="5770563" y="1358900"/>
          <p14:tracePt t="80505" x="5761038" y="1368425"/>
          <p14:tracePt t="80545" x="5753100" y="1376363"/>
          <p14:tracePt t="80553" x="5743575" y="1385888"/>
          <p14:tracePt t="80561" x="5724525" y="1412875"/>
          <p14:tracePt t="80569" x="5716588" y="1422400"/>
          <p14:tracePt t="80577" x="5697538" y="1431925"/>
          <p14:tracePt t="80585" x="5680075" y="1458913"/>
          <p14:tracePt t="80593" x="5670550" y="1468438"/>
          <p14:tracePt t="80600" x="5661025" y="1477963"/>
          <p14:tracePt t="80609" x="5661025" y="1485900"/>
          <p14:tracePt t="80616" x="5653088" y="1485900"/>
          <p14:tracePt t="80672" x="5653088" y="1495425"/>
          <p14:tracePt t="81001" x="5653088" y="1514475"/>
          <p14:tracePt t="81009" x="5653088" y="1531938"/>
          <p14:tracePt t="81017" x="5653088" y="1541463"/>
          <p14:tracePt t="81026" x="5653088" y="1550988"/>
          <p14:tracePt t="81033" x="5653088" y="1558925"/>
          <p14:tracePt t="81044" x="5653088" y="1568450"/>
          <p14:tracePt t="81057" x="5653088" y="1577975"/>
          <p14:tracePt t="81065" x="5653088" y="1587500"/>
          <p14:tracePt t="81073" x="5653088" y="1595438"/>
          <p14:tracePt t="81081" x="5653088" y="1614488"/>
          <p14:tracePt t="81089" x="5653088" y="1624013"/>
          <p14:tracePt t="81113" x="5653088" y="1631950"/>
          <p14:tracePt t="81153" x="5653088" y="1651000"/>
          <p14:tracePt t="81169" x="5653088" y="1660525"/>
          <p14:tracePt t="81177" x="5653088" y="1668463"/>
          <p14:tracePt t="81457" x="5653088" y="1697038"/>
          <p14:tracePt t="81465" x="5653088" y="1724025"/>
          <p14:tracePt t="81473" x="5643563" y="1760538"/>
          <p14:tracePt t="81481" x="5624513" y="1841500"/>
          <p14:tracePt t="81489" x="5624513" y="1878013"/>
          <p14:tracePt t="81497" x="5607050" y="1951038"/>
          <p14:tracePt t="81505" x="5580063" y="1997075"/>
          <p14:tracePt t="81514" x="5570538" y="2060575"/>
          <p14:tracePt t="81521" x="5551488" y="2133600"/>
          <p14:tracePt t="81530" x="5514975" y="2197100"/>
          <p14:tracePt t="81537" x="5507038" y="2243138"/>
          <p14:tracePt t="81545" x="5470525" y="2325688"/>
          <p14:tracePt t="81553" x="5470525" y="2343150"/>
          <p14:tracePt t="81561" x="5461000" y="2371725"/>
          <p14:tracePt t="81569" x="5461000" y="2398713"/>
          <p14:tracePt t="81578" x="5451475" y="2416175"/>
          <p14:tracePt t="81585" x="5434013" y="2462213"/>
          <p14:tracePt t="81594" x="5434013" y="2498725"/>
          <p14:tracePt t="81601" x="5414963" y="2517775"/>
          <p14:tracePt t="81611" x="5397500" y="2581275"/>
          <p14:tracePt t="81617" x="5387975" y="2608263"/>
          <p14:tracePt t="81628" x="5360988" y="2654300"/>
          <p14:tracePt t="81633" x="5351463" y="2681288"/>
          <p14:tracePt t="81644" x="5351463" y="2698750"/>
          <p14:tracePt t="81649" x="5341938" y="2727325"/>
          <p14:tracePt t="81658" x="5334000" y="2771775"/>
          <p14:tracePt t="81665" x="5334000" y="2800350"/>
          <p14:tracePt t="81672" x="5334000" y="2827338"/>
          <p14:tracePt t="81680" x="5334000" y="2873375"/>
          <p14:tracePt t="81688" x="5314950" y="2900363"/>
          <p14:tracePt t="81696" x="5314950" y="2917825"/>
          <p14:tracePt t="81704" x="5314950" y="2946400"/>
          <p14:tracePt t="81712" x="5314950" y="2963863"/>
          <p14:tracePt t="81720" x="5297488" y="3009900"/>
          <p14:tracePt t="81728" x="5297488" y="3063875"/>
          <p14:tracePt t="81736" x="5287963" y="3136900"/>
          <p14:tracePt t="81744" x="5287963" y="3200400"/>
          <p14:tracePt t="81753" x="5287963" y="3236913"/>
          <p14:tracePt t="81760" x="5287963" y="3292475"/>
          <p14:tracePt t="81769" x="5287963" y="3346450"/>
          <p14:tracePt t="81776" x="5287963" y="3392488"/>
          <p14:tracePt t="81785" x="5287963" y="3419475"/>
          <p14:tracePt t="81793" x="5287963" y="3446463"/>
          <p14:tracePt t="81801" x="5287963" y="3492500"/>
          <p14:tracePt t="81809" x="5287963" y="3502025"/>
          <p14:tracePt t="81816" x="5287963" y="3538538"/>
          <p14:tracePt t="81826" x="5251450" y="3584575"/>
          <p14:tracePt t="81833" x="5251450" y="3611563"/>
          <p14:tracePt t="81842" x="5241925" y="3665538"/>
          <p14:tracePt t="81849" x="5232400" y="3738563"/>
          <p14:tracePt t="81856" x="5232400" y="3821113"/>
          <p14:tracePt t="81865" x="5232400" y="3894138"/>
          <p14:tracePt t="81873" x="5232400" y="3948113"/>
          <p14:tracePt t="81881" x="5232400" y="3976688"/>
          <p14:tracePt t="81894" x="5232400" y="4003675"/>
          <p14:tracePt t="81897" x="5232400" y="4013200"/>
          <p14:tracePt t="81905" x="5232400" y="4021138"/>
          <p14:tracePt t="82290" x="5232400" y="4057650"/>
          <p14:tracePt t="82298" x="5232400" y="4094163"/>
          <p14:tracePt t="82305" x="5232400" y="4149725"/>
          <p14:tracePt t="82314" x="5232400" y="4195763"/>
          <p14:tracePt t="82321" x="5232400" y="4213225"/>
          <p14:tracePt t="82330" x="5232400" y="4249738"/>
          <p14:tracePt t="82337" x="5232400" y="4268788"/>
          <p14:tracePt t="82345" x="5241925" y="4313238"/>
          <p14:tracePt t="82353" x="5251450" y="4322763"/>
          <p14:tracePt t="82361" x="5260975" y="4340225"/>
          <p14:tracePt t="82753" x="5260975" y="4322763"/>
          <p14:tracePt t="82769" x="5260975" y="4313238"/>
          <p14:tracePt t="82785" x="5260975" y="4303713"/>
          <p14:tracePt t="82873" x="5268913" y="4295775"/>
          <p14:tracePt t="82884" x="5287963" y="4286250"/>
          <p14:tracePt t="82890" x="5287963" y="4268788"/>
          <p14:tracePt t="82897" x="5297488" y="4259263"/>
          <p14:tracePt t="82921" x="5305425" y="4232275"/>
          <p14:tracePt t="82937" x="5305425" y="4222750"/>
          <p14:tracePt t="82953" x="5305425" y="4213225"/>
          <p14:tracePt t="82969" x="5314950" y="4186238"/>
          <p14:tracePt t="82977" x="5324475" y="4176713"/>
          <p14:tracePt t="83009" x="5334000" y="4176713"/>
          <p14:tracePt t="83034" x="5341938" y="4167188"/>
          <p14:tracePt t="83441" x="5341938" y="4159250"/>
          <p14:tracePt t="83450" x="5351463" y="4149725"/>
          <p14:tracePt t="83537" x="5351463" y="4140200"/>
          <p14:tracePt t="83545" x="5368925" y="4122738"/>
          <p14:tracePt t="83553" x="5387975" y="4103688"/>
          <p14:tracePt t="83561" x="5397500" y="4094163"/>
          <p14:tracePt t="83569" x="5414963" y="4086225"/>
          <p14:tracePt t="83578" x="5414963" y="4076700"/>
          <p14:tracePt t="83585" x="5424488" y="4076700"/>
          <p14:tracePt t="83601" x="5434013" y="4057650"/>
          <p14:tracePt t="83610" x="5451475" y="4057650"/>
          <p14:tracePt t="83617" x="5461000" y="4049713"/>
          <p14:tracePt t="83627" x="5470525" y="4040188"/>
          <p14:tracePt t="83643" x="5507038" y="4013200"/>
          <p14:tracePt t="83649" x="5524500" y="3994150"/>
          <p14:tracePt t="83657" x="5561013" y="3967163"/>
          <p14:tracePt t="83665" x="5580063" y="3911600"/>
          <p14:tracePt t="83673" x="5634038" y="3848100"/>
          <p14:tracePt t="83681" x="5643563" y="3830638"/>
          <p14:tracePt t="83689" x="5688013" y="3767138"/>
          <p14:tracePt t="83697" x="5734050" y="3657600"/>
          <p14:tracePt t="83705" x="5743575" y="3538538"/>
          <p14:tracePt t="83714" x="5761038" y="3446463"/>
          <p14:tracePt t="83721" x="5770563" y="3375025"/>
          <p14:tracePt t="83731" x="5797550" y="3292475"/>
          <p14:tracePt t="83737" x="5797550" y="3236913"/>
          <p14:tracePt t="83747" x="5797550" y="3192463"/>
          <p14:tracePt t="83753" x="5797550" y="3182938"/>
          <p14:tracePt t="83762" x="5797550" y="3163888"/>
          <p14:tracePt t="83834" x="5797550" y="3155950"/>
          <p14:tracePt t="83842" x="5797550" y="3146425"/>
          <p14:tracePt t="83858" x="5797550" y="3136900"/>
          <p14:tracePt t="83865" x="5797550" y="3127375"/>
          <p14:tracePt t="83874" x="5789613" y="3119438"/>
          <p14:tracePt t="83905" x="5780088" y="3109913"/>
          <p14:tracePt t="83913" x="5770563" y="3109913"/>
          <p14:tracePt t="83921" x="5761038" y="3109913"/>
          <p14:tracePt t="83929" x="5743575" y="3100388"/>
          <p14:tracePt t="83937" x="5716588" y="3090863"/>
          <p14:tracePt t="83945" x="5688013" y="3063875"/>
          <p14:tracePt t="83953" x="5670550" y="3063875"/>
          <p14:tracePt t="83962" x="5624513" y="3054350"/>
          <p14:tracePt t="83969" x="5607050" y="3054350"/>
          <p14:tracePt t="83977" x="5570538" y="3054350"/>
          <p14:tracePt t="83985" x="5534025" y="3054350"/>
          <p14:tracePt t="83993" x="5507038" y="3046413"/>
          <p14:tracePt t="84001" x="5461000" y="3027363"/>
          <p14:tracePt t="84009" x="5451475" y="3027363"/>
          <p14:tracePt t="84017" x="5414963" y="3017838"/>
          <p14:tracePt t="84026" x="5360988" y="3000375"/>
          <p14:tracePt t="84033" x="5334000" y="2990850"/>
          <p14:tracePt t="84043" x="5268913" y="2954338"/>
          <p14:tracePt t="84049" x="5241925" y="2936875"/>
          <p14:tracePt t="84057" x="5205413" y="2909888"/>
          <p14:tracePt t="84065" x="5159375" y="2854325"/>
          <p14:tracePt t="84073" x="5105400" y="2790825"/>
          <p14:tracePt t="84081" x="5059363" y="2754313"/>
          <p14:tracePt t="84089" x="5022850" y="2690813"/>
          <p14:tracePt t="84097" x="4968875" y="2608263"/>
          <p14:tracePt t="84105" x="4932363" y="2581275"/>
          <p14:tracePt t="84113" x="4859338" y="2481263"/>
          <p14:tracePt t="84121" x="4832350" y="2425700"/>
          <p14:tracePt t="84129" x="4803775" y="2398713"/>
          <p14:tracePt t="84137" x="4795838" y="2389188"/>
          <p14:tracePt t="84145" x="4767263" y="2352675"/>
          <p14:tracePt t="84153" x="4749800" y="2335213"/>
          <p14:tracePt t="84162" x="4730750" y="2316163"/>
          <p14:tracePt t="84169" x="4713288" y="2306638"/>
          <p14:tracePt t="84176" x="4703763" y="2298700"/>
          <p14:tracePt t="84185" x="4686300" y="2289175"/>
          <p14:tracePt t="84201" x="4676775" y="2289175"/>
          <p14:tracePt t="84210" x="4659313" y="2262188"/>
          <p14:tracePt t="84217" x="4630738" y="2252663"/>
          <p14:tracePt t="84226" x="4613275" y="2233613"/>
          <p14:tracePt t="84233" x="4567238" y="2189163"/>
          <p14:tracePt t="84243" x="4513263" y="2133600"/>
          <p14:tracePt t="84249" x="4467225" y="2089150"/>
          <p14:tracePt t="84257" x="4430713" y="2052638"/>
          <p14:tracePt t="84265" x="4403725" y="2024063"/>
          <p14:tracePt t="84273" x="4340225" y="1987550"/>
          <p14:tracePt t="84281" x="4294188" y="1951038"/>
          <p14:tracePt t="84289" x="4248150" y="1951038"/>
          <p14:tracePt t="84297" x="4230688" y="1943100"/>
          <p14:tracePt t="84305" x="4184650" y="1906588"/>
          <p14:tracePt t="84313" x="4157663" y="1897063"/>
          <p14:tracePt t="84321" x="4102100" y="1860550"/>
          <p14:tracePt t="84329" x="4065588" y="1841500"/>
          <p14:tracePt t="84337" x="4038600" y="1841500"/>
          <p14:tracePt t="84345" x="4021138" y="1824038"/>
          <p14:tracePt t="84353" x="3992563" y="1804988"/>
          <p14:tracePt t="84362" x="3975100" y="1804988"/>
          <p14:tracePt t="84369" x="3965575" y="1804988"/>
          <p14:tracePt t="84376" x="3929063" y="1797050"/>
          <p14:tracePt t="84385" x="3875088" y="1797050"/>
          <p14:tracePt t="84393" x="3829050" y="1797050"/>
          <p14:tracePt t="84401" x="3746500" y="1797050"/>
          <p14:tracePt t="84409" x="3673475" y="1797050"/>
          <p14:tracePt t="84417" x="3563938" y="1797050"/>
          <p14:tracePt t="84426" x="3473450" y="1797050"/>
          <p14:tracePt t="84433" x="3363913" y="1797050"/>
          <p14:tracePt t="84443" x="3300413" y="1797050"/>
          <p14:tracePt t="84449" x="3263900" y="1797050"/>
          <p14:tracePt t="84457" x="3244850" y="1797050"/>
          <p14:tracePt t="84465" x="3227388" y="1797050"/>
          <p14:tracePt t="84473" x="3217863" y="1797050"/>
          <p14:tracePt t="84489" x="3217863" y="1814513"/>
          <p14:tracePt t="84497" x="3227388" y="1824038"/>
          <p14:tracePt t="84505" x="3244850" y="1851025"/>
          <p14:tracePt t="84513" x="3290888" y="1870075"/>
          <p14:tracePt t="84521" x="3373438" y="1924050"/>
          <p14:tracePt t="84528" x="3455988" y="1970088"/>
          <p14:tracePt t="84537" x="3546475" y="2006600"/>
          <p14:tracePt t="84546" x="3609975" y="2024063"/>
          <p14:tracePt t="84552" x="3619500" y="2043113"/>
          <p14:tracePt t="84560" x="3646488" y="2070100"/>
          <p14:tracePt t="84568" x="3665538" y="2089150"/>
          <p14:tracePt t="84577" x="3702050" y="2125663"/>
          <p14:tracePt t="84585" x="3746500" y="2143125"/>
          <p14:tracePt t="84594" x="3756025" y="2143125"/>
          <p14:tracePt t="84610" x="3802063" y="2143125"/>
          <p14:tracePt t="84617" x="3965575" y="2106613"/>
          <p14:tracePt t="84628" x="4048125" y="2070100"/>
          <p14:tracePt t="84644" x="4084638" y="2006600"/>
          <p14:tracePt t="84649" x="4138613" y="1951038"/>
          <p14:tracePt t="84660" x="4194175" y="1943100"/>
          <p14:tracePt t="84665" x="4230688" y="1924050"/>
          <p14:tracePt t="84673" x="4248150" y="1906588"/>
          <p14:tracePt t="84681" x="4257675" y="1897063"/>
          <p14:tracePt t="84689" x="4257675" y="1887538"/>
          <p14:tracePt t="84697" x="4257675" y="1878013"/>
          <p14:tracePt t="84705" x="4211638" y="1851025"/>
          <p14:tracePt t="84713" x="4184650" y="1851025"/>
          <p14:tracePt t="84721" x="4129088" y="1851025"/>
          <p14:tracePt t="84729" x="4075113" y="1851025"/>
          <p14:tracePt t="84737" x="3984625" y="1851025"/>
          <p14:tracePt t="84745" x="3911600" y="1851025"/>
          <p14:tracePt t="84753" x="3865563" y="1851025"/>
          <p14:tracePt t="84760" x="3838575" y="1851025"/>
          <p14:tracePt t="84769" x="3802063" y="1851025"/>
          <p14:tracePt t="84777" x="3765550" y="1851025"/>
          <p14:tracePt t="84785" x="3738563" y="1851025"/>
          <p14:tracePt t="84793" x="3683000" y="1860550"/>
          <p14:tracePt t="84801" x="3629025" y="1860550"/>
          <p14:tracePt t="84809" x="3536950" y="1860550"/>
          <p14:tracePt t="84817" x="3446463" y="1860550"/>
          <p14:tracePt t="84826" x="3317875" y="1860550"/>
          <p14:tracePt t="84833" x="3190875" y="1860550"/>
          <p14:tracePt t="84842" x="3081338" y="1860550"/>
          <p14:tracePt t="84849" x="2990850" y="1860550"/>
          <p14:tracePt t="84857" x="2981325" y="1860550"/>
          <p14:tracePt t="84865" x="2944813" y="1860550"/>
          <p14:tracePt t="84873" x="2925763" y="1860550"/>
          <p14:tracePt t="84894" x="2889250" y="1860550"/>
          <p14:tracePt t="84897" x="2881313" y="1860550"/>
          <p14:tracePt t="84904" x="2871788" y="1860550"/>
          <p14:tracePt t="84985" x="2835275" y="1860550"/>
          <p14:tracePt t="84993" x="2781300" y="1860550"/>
          <p14:tracePt t="85002" x="2744788" y="1860550"/>
          <p14:tracePt t="85012" x="2671763" y="1860550"/>
          <p14:tracePt t="85017" x="2635250" y="1860550"/>
          <p14:tracePt t="85029" x="2579688" y="1860550"/>
          <p14:tracePt t="85033" x="2533650" y="1860550"/>
          <p14:tracePt t="85045" x="2516188" y="1860550"/>
          <p14:tracePt t="85049" x="2479675" y="1860550"/>
          <p14:tracePt t="85061" x="2462213" y="1870075"/>
          <p14:tracePt t="85064" x="2443163" y="1870075"/>
          <p14:tracePt t="85072" x="2425700" y="1878013"/>
          <p14:tracePt t="85080" x="2416175" y="1878013"/>
          <p14:tracePt t="85088" x="2389188" y="1887538"/>
          <p14:tracePt t="85096" x="2379663" y="1897063"/>
          <p14:tracePt t="85194" x="2370138" y="1906588"/>
          <p14:tracePt t="85201" x="2352675" y="1914525"/>
          <p14:tracePt t="85209" x="2333625" y="1933575"/>
          <p14:tracePt t="85218" x="2316163" y="1951038"/>
          <p14:tracePt t="85229" x="2297113" y="1960563"/>
          <p14:tracePt t="85233" x="2279650" y="1970088"/>
          <p14:tracePt t="85244" x="2233613" y="1970088"/>
          <p14:tracePt t="85249" x="2206625" y="1997075"/>
          <p14:tracePt t="85261" x="2187575" y="1997075"/>
          <p14:tracePt t="85265" x="2151063" y="1997075"/>
          <p14:tracePt t="85274" x="2106613" y="1997075"/>
          <p14:tracePt t="85281" x="2097088" y="1997075"/>
          <p14:tracePt t="85289" x="2078038" y="1997075"/>
          <p14:tracePt t="85297" x="2051050" y="1997075"/>
          <p14:tracePt t="85305" x="2033588" y="1997075"/>
          <p14:tracePt t="85313" x="2024063" y="1987550"/>
          <p14:tracePt t="85321" x="2005013" y="1970088"/>
          <p14:tracePt t="85330" x="1997075" y="1951038"/>
          <p14:tracePt t="85450" x="1978025" y="1933575"/>
          <p14:tracePt t="85458" x="1951038" y="1897063"/>
          <p14:tracePt t="85482" x="1941513" y="1887538"/>
          <p14:tracePt t="85489" x="1941513" y="1878013"/>
          <p14:tracePt t="85497" x="1941513" y="1870075"/>
          <p14:tracePt t="85506" x="1941513" y="1860550"/>
          <p14:tracePt t="85521" x="1941513" y="1833563"/>
          <p14:tracePt t="85529" x="1941513" y="1824038"/>
          <p14:tracePt t="85538" x="1941513" y="1814513"/>
          <p14:tracePt t="85546" x="1960563" y="1787525"/>
          <p14:tracePt t="85553" x="1978025" y="1768475"/>
          <p14:tracePt t="85561" x="1997075" y="1760538"/>
          <p14:tracePt t="85569" x="2014538" y="1751013"/>
          <p14:tracePt t="85577" x="2070100" y="1714500"/>
          <p14:tracePt t="85585" x="2114550" y="1704975"/>
          <p14:tracePt t="85592" x="2143125" y="1697038"/>
          <p14:tracePt t="85600" x="2187575" y="1677988"/>
          <p14:tracePt t="85609" x="2214563" y="1668463"/>
          <p14:tracePt t="85617" x="2260600" y="1668463"/>
          <p14:tracePt t="85625" x="2279650" y="1660525"/>
          <p14:tracePt t="85633" x="2306638" y="1660525"/>
          <p14:tracePt t="85642" x="2316163" y="1660525"/>
          <p14:tracePt t="85648" x="2324100" y="1660525"/>
          <p14:tracePt t="85680" x="2333625" y="1660525"/>
          <p14:tracePt t="85705" x="2343150" y="1660525"/>
          <p14:tracePt t="85722" x="2343150" y="1668463"/>
          <p14:tracePt t="85729" x="2343150" y="1677988"/>
          <p14:tracePt t="85745" x="2352675" y="1704975"/>
          <p14:tracePt t="85761" x="2352675" y="1714500"/>
          <p14:tracePt t="85777" x="2352675" y="1724025"/>
          <p14:tracePt t="85785" x="2352675" y="1760538"/>
          <p14:tracePt t="85801" x="2352675" y="1778000"/>
          <p14:tracePt t="85812" x="2343150" y="1797050"/>
          <p14:tracePt t="85828" x="2343150" y="1804988"/>
          <p14:tracePt t="85849" x="2333625" y="1804988"/>
          <p14:tracePt t="85860" x="2316163" y="1804988"/>
          <p14:tracePt t="85865" x="2287588" y="1804988"/>
          <p14:tracePt t="85874" x="2270125" y="1814513"/>
          <p14:tracePt t="85882" x="2260600" y="1814513"/>
          <p14:tracePt t="85895" x="2233613" y="1814513"/>
          <p14:tracePt t="85896" x="2214563" y="1814513"/>
          <p14:tracePt t="85904" x="2187575" y="1814513"/>
          <p14:tracePt t="85913" x="2170113" y="1841500"/>
          <p14:tracePt t="85929" x="2133600" y="1841500"/>
          <p14:tracePt t="85953" x="2097088" y="1841500"/>
          <p14:tracePt t="85960" x="2087563" y="1833563"/>
          <p14:tracePt t="85968" x="2060575" y="1833563"/>
          <p14:tracePt t="85976" x="2051050" y="1824038"/>
          <p14:tracePt t="85984" x="2051050" y="1814513"/>
          <p14:tracePt t="85992" x="2051050" y="1804988"/>
          <p14:tracePt t="86001" x="2041525" y="1797050"/>
          <p14:tracePt t="86009" x="2033588" y="1787525"/>
          <p14:tracePt t="86033" x="2024063" y="1787525"/>
          <p14:tracePt t="86042" x="2024063" y="1778000"/>
          <p14:tracePt t="86049" x="2024063" y="1768475"/>
          <p14:tracePt t="86057" x="2014538" y="1760538"/>
          <p14:tracePt t="86089" x="2014538" y="1751013"/>
          <p14:tracePt t="86097" x="2014538" y="1731963"/>
          <p14:tracePt t="86113" x="2014538" y="1724025"/>
          <p14:tracePt t="86121" x="2014538" y="1714500"/>
          <p14:tracePt t="86129" x="2014538" y="1697038"/>
          <p14:tracePt t="86145" x="2014538" y="1687513"/>
          <p14:tracePt t="86153" x="2024063" y="1668463"/>
          <p14:tracePt t="86168" x="2041525" y="1668463"/>
          <p14:tracePt t="86176" x="2051050" y="1668463"/>
          <p14:tracePt t="86184" x="2078038" y="1668463"/>
          <p14:tracePt t="86192" x="2097088" y="1668463"/>
          <p14:tracePt t="86200" x="2124075" y="1668463"/>
          <p14:tracePt t="86209" x="2151063" y="1668463"/>
          <p14:tracePt t="86217" x="2187575" y="1668463"/>
          <p14:tracePt t="86233" x="2197100" y="1668463"/>
          <p14:tracePt t="86245" x="2214563" y="1677988"/>
          <p14:tracePt t="86249" x="2224088" y="1687513"/>
          <p14:tracePt t="86265" x="2233613" y="1697038"/>
          <p14:tracePt t="86273" x="2243138" y="1704975"/>
          <p14:tracePt t="86281" x="2251075" y="1724025"/>
          <p14:tracePt t="86345" x="2251075" y="1751013"/>
          <p14:tracePt t="86353" x="2251075" y="1760538"/>
          <p14:tracePt t="86361" x="2251075" y="1768475"/>
          <p14:tracePt t="86369" x="2251075" y="1778000"/>
          <p14:tracePt t="86379" x="2233613" y="1797050"/>
          <p14:tracePt t="86394" x="2224088" y="1804988"/>
          <p14:tracePt t="86401" x="2214563" y="1814513"/>
          <p14:tracePt t="86411" x="2206625" y="1814513"/>
          <p14:tracePt t="86418" x="2187575" y="1824038"/>
          <p14:tracePt t="86442" x="2179638" y="1824038"/>
          <p14:tracePt t="86449" x="2160588" y="1824038"/>
          <p14:tracePt t="86461" x="2151063" y="1824038"/>
          <p14:tracePt t="86465" x="2143125" y="1824038"/>
          <p14:tracePt t="86473" x="2133600" y="1824038"/>
          <p14:tracePt t="86481" x="2124075" y="1824038"/>
          <p14:tracePt t="86489" x="2114550" y="1824038"/>
          <p14:tracePt t="86497" x="2106613" y="1824038"/>
          <p14:tracePt t="86505" x="2097088" y="1824038"/>
          <p14:tracePt t="86513" x="2087563" y="1824038"/>
          <p14:tracePt t="86521" x="2087563" y="1814513"/>
          <p14:tracePt t="86546" x="2087563" y="1797050"/>
          <p14:tracePt t="86554" x="2087563" y="1778000"/>
          <p14:tracePt t="86562" x="2087563" y="1760538"/>
          <p14:tracePt t="86585" x="2087563" y="1751013"/>
          <p14:tracePt t="86594" x="2087563" y="1724025"/>
          <p14:tracePt t="86610" x="2097088" y="1714500"/>
          <p14:tracePt t="86626" x="2106613" y="1714500"/>
          <p14:tracePt t="86649" x="2124075" y="1714500"/>
          <p14:tracePt t="86657" x="2151063" y="1714500"/>
          <p14:tracePt t="86665" x="2160588" y="1714500"/>
          <p14:tracePt t="86673" x="2187575" y="1714500"/>
          <p14:tracePt t="86738" x="2197100" y="1714500"/>
          <p14:tracePt t="86762" x="2197100" y="1724025"/>
          <p14:tracePt t="86785" x="2197100" y="1731963"/>
          <p14:tracePt t="86864" x="2197100" y="1751013"/>
          <p14:tracePt t="87042" x="2206625" y="1768475"/>
          <p14:tracePt t="87049" x="2251075" y="1778000"/>
          <p14:tracePt t="87058" x="2260600" y="1778000"/>
          <p14:tracePt t="87064" x="2287588" y="1778000"/>
          <p14:tracePt t="87072" x="2333625" y="1814513"/>
          <p14:tracePt t="87080" x="2406650" y="1824038"/>
          <p14:tracePt t="87088" x="2479675" y="1841500"/>
          <p14:tracePt t="87096" x="2606675" y="1841500"/>
          <p14:tracePt t="87104" x="2725738" y="1897063"/>
          <p14:tracePt t="87112" x="2852738" y="1924050"/>
          <p14:tracePt t="87121" x="3008313" y="1951038"/>
          <p14:tracePt t="87128" x="3208338" y="1987550"/>
          <p14:tracePt t="87136" x="3363913" y="2033588"/>
          <p14:tracePt t="87145" x="3509963" y="2060575"/>
          <p14:tracePt t="87153" x="3673475" y="2125663"/>
          <p14:tracePt t="87161" x="3846513" y="2170113"/>
          <p14:tracePt t="87169" x="3956050" y="2206625"/>
          <p14:tracePt t="87178" x="4075113" y="2279650"/>
          <p14:tracePt t="87185" x="4175125" y="2306638"/>
          <p14:tracePt t="87193" x="4238625" y="2352675"/>
          <p14:tracePt t="87201" x="4303713" y="2398713"/>
          <p14:tracePt t="87209" x="4330700" y="2425700"/>
          <p14:tracePt t="87217" x="4367213" y="2444750"/>
          <p14:tracePt t="87226" x="4367213" y="2452688"/>
          <p14:tracePt t="87233" x="4367213" y="2471738"/>
          <p14:tracePt t="87243" x="4367213" y="2508250"/>
          <p14:tracePt t="87249" x="4384675" y="2554288"/>
          <p14:tracePt t="87259" x="4403725" y="2608263"/>
          <p14:tracePt t="87265" x="4421188" y="2671763"/>
          <p14:tracePt t="87273" x="4448175" y="2754313"/>
          <p14:tracePt t="87281" x="4467225" y="2808288"/>
          <p14:tracePt t="87290" x="4484688" y="2873375"/>
          <p14:tracePt t="87297" x="4521200" y="2990850"/>
          <p14:tracePt t="87305" x="4567238" y="3063875"/>
          <p14:tracePt t="87313" x="4603750" y="3146425"/>
          <p14:tracePt t="87321" x="4649788" y="3246438"/>
          <p14:tracePt t="87329" x="4686300" y="3365500"/>
          <p14:tracePt t="87337" x="4759325" y="3475038"/>
          <p14:tracePt t="87346" x="4786313" y="3538538"/>
          <p14:tracePt t="87352" x="4859338" y="3611563"/>
          <p14:tracePt t="87360" x="4886325" y="3629025"/>
          <p14:tracePt t="87368" x="4913313" y="3657600"/>
          <p14:tracePt t="87376" x="4949825" y="3684588"/>
          <p14:tracePt t="87384" x="4968875" y="3694113"/>
          <p14:tracePt t="87498" x="4978400" y="3694113"/>
          <p14:tracePt t="87506" x="5005388" y="3694113"/>
          <p14:tracePt t="87513" x="5041900" y="3694113"/>
          <p14:tracePt t="87522" x="5095875" y="3694113"/>
          <p14:tracePt t="87529" x="5151438" y="3694113"/>
          <p14:tracePt t="87538" x="5178425" y="3694113"/>
          <p14:tracePt t="87545" x="5187950" y="3694113"/>
          <p14:tracePt t="87553" x="5195888" y="3694113"/>
          <p14:tracePt t="87561" x="5224463" y="3694113"/>
          <p14:tracePt t="87601" x="5232400" y="3694113"/>
          <p14:tracePt t="87617" x="5251450" y="3694113"/>
          <p14:tracePt t="87626" x="5268913" y="3730625"/>
          <p14:tracePt t="87633" x="5278438" y="3738563"/>
          <p14:tracePt t="87642" x="5287963" y="3748088"/>
          <p14:tracePt t="87865" x="5305425" y="3738563"/>
          <p14:tracePt t="87874" x="5314950" y="3738563"/>
          <p14:tracePt t="87881" x="5351463" y="3702050"/>
          <p14:tracePt t="87891" x="5368925" y="3694113"/>
          <p14:tracePt t="87898" x="5405438" y="3694113"/>
          <p14:tracePt t="87904" x="5424488" y="3684588"/>
          <p14:tracePt t="87912" x="5461000" y="3675063"/>
          <p14:tracePt t="87920" x="5470525" y="3665538"/>
          <p14:tracePt t="88018" x="5478463" y="3665538"/>
          <p14:tracePt t="88026" x="5478463" y="3675063"/>
          <p14:tracePt t="88033" x="5478463" y="3702050"/>
          <p14:tracePt t="88045" x="5478463" y="3721100"/>
          <p14:tracePt t="88050" x="5478463" y="3748088"/>
          <p14:tracePt t="88063" x="5478463" y="3757613"/>
          <p14:tracePt t="88065" x="5478463" y="3767138"/>
          <p14:tracePt t="88075" x="5478463" y="3784600"/>
          <p14:tracePt t="88090" x="5470525" y="3794125"/>
          <p14:tracePt t="88097" x="5424488" y="3794125"/>
          <p14:tracePt t="88105" x="5387975" y="3794125"/>
          <p14:tracePt t="88113" x="5341938" y="3794125"/>
          <p14:tracePt t="88121" x="5305425" y="3794125"/>
          <p14:tracePt t="88129" x="5251450" y="3794125"/>
          <p14:tracePt t="88137" x="5214938" y="3794125"/>
          <p14:tracePt t="88146" x="5195888" y="3794125"/>
          <p14:tracePt t="88169" x="5187950" y="3794125"/>
          <p14:tracePt t="88178" x="5178425" y="3794125"/>
          <p14:tracePt t="88185" x="5168900" y="3784600"/>
          <p14:tracePt t="88194" x="5159375" y="3775075"/>
          <p14:tracePt t="88201" x="5159375" y="3757613"/>
          <p14:tracePt t="88211" x="5159375" y="3748088"/>
          <p14:tracePt t="88258" x="5159375" y="3730625"/>
          <p14:tracePt t="88273" x="5159375" y="3721100"/>
          <p14:tracePt t="88290" x="5159375" y="3711575"/>
          <p14:tracePt t="88321" x="5168900" y="3702050"/>
          <p14:tracePt t="88578" x="5178425" y="3702050"/>
          <p14:tracePt t="88585" x="5214938" y="3702050"/>
          <p14:tracePt t="88594" x="5251450" y="3702050"/>
          <p14:tracePt t="88602" x="5260975" y="3702050"/>
          <p14:tracePt t="88612" x="5268913" y="3702050"/>
          <p14:tracePt t="88618" x="5297488" y="3702050"/>
          <p14:tracePt t="88628" x="5314950" y="3694113"/>
          <p14:tracePt t="88634" x="5341938" y="3694113"/>
          <p14:tracePt t="88644" x="5360988" y="3675063"/>
          <p14:tracePt t="88649" x="5378450" y="3665538"/>
          <p14:tracePt t="88665" x="5387975" y="3657600"/>
          <p14:tracePt t="88954" x="5387975" y="3638550"/>
          <p14:tracePt t="88960" x="5397500" y="3629025"/>
          <p14:tracePt t="88968" x="5424488" y="3621088"/>
          <p14:tracePt t="88976" x="5441950" y="3621088"/>
          <p14:tracePt t="88984" x="5451475" y="3621088"/>
          <p14:tracePt t="88992" x="5478463" y="3621088"/>
          <p14:tracePt t="89000" x="5487988" y="3621088"/>
          <p14:tracePt t="89009" x="5524500" y="3602038"/>
          <p14:tracePt t="89016" x="5534025" y="3602038"/>
          <p14:tracePt t="89025" x="5551488" y="3602038"/>
          <p14:tracePt t="89033" x="5561013" y="3602038"/>
          <p14:tracePt t="89043" x="5580063" y="3602038"/>
          <p14:tracePt t="89490" x="5580063" y="3592513"/>
          <p14:tracePt t="89498" x="5551488" y="3592513"/>
          <p14:tracePt t="89506" x="5514975" y="3592513"/>
          <p14:tracePt t="89513" x="5507038" y="3592513"/>
          <p14:tracePt t="89522" x="5487988" y="3592513"/>
          <p14:tracePt t="89530" x="5478463" y="3592513"/>
          <p14:tracePt t="89754" x="5451475" y="3592513"/>
          <p14:tracePt t="89761" x="5434013" y="3592513"/>
          <p14:tracePt t="89769" x="5414963" y="3602038"/>
          <p14:tracePt t="89785" x="5414963" y="3621088"/>
          <p14:tracePt t="89930" x="5414963" y="3629025"/>
          <p14:tracePt t="89938" x="5434013" y="3629025"/>
          <p14:tracePt t="89945" x="5441950" y="3621088"/>
          <p14:tracePt t="89952" x="5451475" y="3611563"/>
          <p14:tracePt t="89960" x="5461000" y="3592513"/>
          <p14:tracePt t="89976" x="5470525" y="3584575"/>
          <p14:tracePt t="89984" x="5478463" y="3575050"/>
          <p14:tracePt t="90114" x="5507038" y="3575050"/>
          <p14:tracePt t="90121" x="5514975" y="3575050"/>
          <p14:tracePt t="90137" x="5524500" y="3575050"/>
          <p14:tracePt t="90145" x="5543550" y="3575050"/>
          <p14:tracePt t="90258" x="5561013" y="3565525"/>
          <p14:tracePt t="90280" x="5570538" y="3565525"/>
          <p14:tracePt t="90296" x="5588000" y="3565525"/>
          <p14:tracePt t="90304" x="5597525" y="3565525"/>
          <p14:tracePt t="90345" x="5607050" y="3565525"/>
          <p14:tracePt t="90353" x="5624513" y="3565525"/>
          <p14:tracePt t="90361" x="5643563" y="3548063"/>
          <p14:tracePt t="90377" x="5653088" y="3548063"/>
          <p14:tracePt t="90385" x="5680075" y="3538538"/>
          <p14:tracePt t="90482" x="5688013" y="3538538"/>
          <p14:tracePt t="90490" x="5697538" y="3529013"/>
          <p14:tracePt t="91146" x="5688013" y="3529013"/>
          <p14:tracePt t="91152" x="5680075" y="3538538"/>
          <p14:tracePt t="91993" x="5670550" y="3538538"/>
          <p14:tracePt t="92001" x="5670550" y="3529013"/>
          <p14:tracePt t="92010" x="5661025" y="3511550"/>
          <p14:tracePt t="92017" x="5643563" y="3492500"/>
          <p14:tracePt t="92026" x="5634038" y="3465513"/>
          <p14:tracePt t="92033" x="5624513" y="3446463"/>
          <p14:tracePt t="92044" x="5616575" y="3438525"/>
          <p14:tracePt t="92049" x="5588000" y="3411538"/>
          <p14:tracePt t="92059" x="5580063" y="3402013"/>
          <p14:tracePt t="92065" x="5580063" y="3392488"/>
          <p14:tracePt t="92073" x="5561013" y="3375025"/>
          <p14:tracePt t="92097" x="5551488" y="3375025"/>
          <p14:tracePt t="92129" x="5543550" y="3365500"/>
          <p14:tracePt t="92145" x="5524500" y="3365500"/>
          <p14:tracePt t="92161" x="5514975" y="3365500"/>
          <p14:tracePt t="92169" x="5507038" y="3365500"/>
          <p14:tracePt t="92177" x="5487988" y="3365500"/>
          <p14:tracePt t="92193" x="5478463" y="3365500"/>
          <p14:tracePt t="92201" x="5470525" y="3365500"/>
          <p14:tracePt t="93329" x="5461000" y="3365500"/>
          <p14:tracePt t="93345" x="5441950" y="3365500"/>
          <p14:tracePt t="93353" x="5424488" y="3365500"/>
          <p14:tracePt t="93361" x="5397500" y="3365500"/>
          <p14:tracePt t="93369" x="5378450" y="3365500"/>
          <p14:tracePt t="93377" x="5368925" y="3365500"/>
          <p14:tracePt t="93385" x="5351463" y="3365500"/>
          <p14:tracePt t="93992" x="5334000" y="3365500"/>
          <p14:tracePt t="94585" x="5334000" y="3319463"/>
          <p14:tracePt t="94592" x="5341938" y="3273425"/>
          <p14:tracePt t="94600" x="5368925" y="3200400"/>
          <p14:tracePt t="94608" x="5405438" y="3119438"/>
          <p14:tracePt t="94616" x="5451475" y="2973388"/>
          <p14:tracePt t="94624" x="5534025" y="2817813"/>
          <p14:tracePt t="94632" x="5588000" y="2662238"/>
          <p14:tracePt t="94641" x="5607050" y="2554288"/>
          <p14:tracePt t="94649" x="5653088" y="2408238"/>
          <p14:tracePt t="94657" x="5661025" y="2306638"/>
          <p14:tracePt t="94664" x="5680075" y="2179638"/>
          <p14:tracePt t="94672" x="5707063" y="2070100"/>
          <p14:tracePt t="94680" x="5707063" y="1943100"/>
          <p14:tracePt t="94688" x="5707063" y="1851025"/>
          <p14:tracePt t="94696" x="5707063" y="1797050"/>
          <p14:tracePt t="94704" x="5707063" y="1677988"/>
          <p14:tracePt t="94712" x="5707063" y="1624013"/>
          <p14:tracePt t="94720" x="5688013" y="1558925"/>
          <p14:tracePt t="94729" x="5653088" y="1468438"/>
          <p14:tracePt t="94737" x="5653088" y="1422400"/>
          <p14:tracePt t="94745" x="5653088" y="1339850"/>
          <p14:tracePt t="94753" x="5653088" y="1285875"/>
          <p14:tracePt t="94761" x="5653088" y="1239838"/>
          <p14:tracePt t="94769" x="5653088" y="1185863"/>
          <p14:tracePt t="94777" x="5653088" y="1130300"/>
          <p14:tracePt t="94785" x="5653088" y="1103313"/>
          <p14:tracePt t="94793" x="5661025" y="1076325"/>
          <p14:tracePt t="94801" x="5661025" y="1057275"/>
          <p14:tracePt t="94809" x="5670550" y="1003300"/>
          <p14:tracePt t="94817" x="5670550" y="993775"/>
          <p14:tracePt t="94826" x="5670550" y="966788"/>
          <p14:tracePt t="94842" x="5670550" y="939800"/>
          <p14:tracePt t="94849" x="5670550" y="930275"/>
          <p14:tracePt t="94859" x="5670550" y="920750"/>
          <p14:tracePt t="94865" x="5680075" y="903288"/>
          <p14:tracePt t="94875" x="5697538" y="884238"/>
          <p14:tracePt t="94894" x="5716588" y="839788"/>
          <p14:tracePt t="94897" x="5753100" y="820738"/>
          <p14:tracePt t="94905" x="5797550" y="774700"/>
          <p14:tracePt t="94913" x="5834063" y="720725"/>
          <p14:tracePt t="94921" x="5889625" y="638175"/>
          <p14:tracePt t="98465" x="5680075" y="657225"/>
          <p14:tracePt t="98474" x="5634038" y="711200"/>
          <p14:tracePt t="98480" x="5607050" y="738188"/>
          <p14:tracePt t="98488" x="5588000" y="757238"/>
          <p14:tracePt t="98496" x="5580063" y="766763"/>
          <p14:tracePt t="98504" x="5570538" y="784225"/>
          <p14:tracePt t="98512" x="5570538" y="803275"/>
          <p14:tracePt t="98520" x="5551488" y="820738"/>
          <p14:tracePt t="98528" x="5551488" y="830263"/>
          <p14:tracePt t="98536" x="5543550" y="847725"/>
          <p14:tracePt t="98545" x="5534025" y="874713"/>
          <p14:tracePt t="98553" x="5524500" y="920750"/>
          <p14:tracePt t="98569" x="5524500" y="947738"/>
          <p14:tracePt t="98578" x="5524500" y="966788"/>
          <p14:tracePt t="98585" x="5514975" y="1003300"/>
          <p14:tracePt t="98593" x="5507038" y="1003300"/>
          <p14:tracePt t="98601" x="5507038" y="1012825"/>
          <p14:tracePt t="98609" x="5507038" y="1030288"/>
          <p14:tracePt t="98617" x="5507038" y="1039813"/>
          <p14:tracePt t="98626" x="5507038" y="1057275"/>
          <p14:tracePt t="98633" x="5507038" y="1085850"/>
          <p14:tracePt t="98643" x="5507038" y="1093788"/>
          <p14:tracePt t="98649" x="5507038" y="1103313"/>
          <p14:tracePt t="98660" x="5507038" y="1122363"/>
          <p14:tracePt t="98665" x="5507038" y="1130300"/>
          <p14:tracePt t="98675" x="5507038" y="1139825"/>
          <p14:tracePt t="98681" x="5507038" y="1166813"/>
          <p14:tracePt t="98689" x="5507038" y="1185863"/>
          <p14:tracePt t="98697" x="5507038" y="1212850"/>
          <p14:tracePt t="98705" x="5507038" y="1231900"/>
          <p14:tracePt t="98713" x="5507038" y="1258888"/>
          <p14:tracePt t="98721" x="5507038" y="1268413"/>
          <p14:tracePt t="98729" x="5507038" y="1295400"/>
          <p14:tracePt t="98737" x="5507038" y="1312863"/>
          <p14:tracePt t="98745" x="5507038" y="1322388"/>
          <p14:tracePt t="98753" x="5514975" y="1349375"/>
          <p14:tracePt t="98761" x="5524500" y="1368425"/>
          <p14:tracePt t="98769" x="5524500" y="1385888"/>
          <p14:tracePt t="98777" x="5543550" y="1431925"/>
          <p14:tracePt t="98785" x="5561013" y="1458913"/>
          <p14:tracePt t="98794" x="5570538" y="1495425"/>
          <p14:tracePt t="98801" x="5580063" y="1558925"/>
          <p14:tracePt t="98808" x="5616575" y="1604963"/>
          <p14:tracePt t="98817" x="5653088" y="1687513"/>
          <p14:tracePt t="98825" x="5680075" y="1731963"/>
          <p14:tracePt t="98833" x="5680075" y="1760538"/>
          <p14:tracePt t="98842" x="5680075" y="1804988"/>
          <p14:tracePt t="98849" x="5680075" y="1814513"/>
          <p14:tracePt t="98859" x="5680075" y="1824038"/>
          <p14:tracePt t="98865" x="5680075" y="1833563"/>
          <p14:tracePt t="98875" x="5680075" y="1841500"/>
          <p14:tracePt t="98881" x="5680075" y="1860550"/>
          <p14:tracePt t="98894" x="5661025" y="1878013"/>
          <p14:tracePt t="98896" x="5643563" y="1897063"/>
          <p14:tracePt t="98905" x="5570538" y="1933575"/>
          <p14:tracePt t="98913" x="5470525" y="1979613"/>
          <p14:tracePt t="98920" x="5334000" y="2024063"/>
          <p14:tracePt t="98928" x="5151438" y="2089150"/>
          <p14:tracePt t="98936" x="4978400" y="2116138"/>
          <p14:tracePt t="98944" x="4813300" y="2179638"/>
          <p14:tracePt t="98952" x="4649788" y="2233613"/>
          <p14:tracePt t="98960" x="4484688" y="2233613"/>
          <p14:tracePt t="98968" x="4357688" y="2252663"/>
          <p14:tracePt t="98976" x="4221163" y="2262188"/>
          <p14:tracePt t="98984" x="4129088" y="2262188"/>
          <p14:tracePt t="98992" x="4021138" y="2279650"/>
          <p14:tracePt t="99000" x="3965575" y="2279650"/>
          <p14:tracePt t="99008" x="3911600" y="2279650"/>
          <p14:tracePt t="99016" x="3865563" y="2279650"/>
          <p14:tracePt t="99025" x="3856038" y="2279650"/>
          <p14:tracePt t="99032" x="3846513" y="2279650"/>
          <p14:tracePt t="99057" x="3829050" y="2262188"/>
          <p14:tracePt t="99073" x="3810000" y="2243138"/>
          <p14:tracePt t="99089" x="3775075" y="2233613"/>
          <p14:tracePt t="99097" x="3765550" y="2225675"/>
          <p14:tracePt t="99113" x="3765550" y="2216150"/>
          <p14:tracePt t="99129" x="3756025" y="2206625"/>
          <p14:tracePt t="99145" x="3738563" y="2206625"/>
          <p14:tracePt t="99153" x="3665538" y="2206625"/>
          <p14:tracePt t="99161" x="3646488" y="2206625"/>
          <p14:tracePt t="99169" x="3609975" y="2206625"/>
          <p14:tracePt t="99177" x="3582988" y="2206625"/>
          <p14:tracePt t="99185" x="3527425" y="2206625"/>
          <p14:tracePt t="99193" x="3455988" y="2206625"/>
          <p14:tracePt t="99201" x="3309938" y="2206625"/>
          <p14:tracePt t="99209" x="3181350" y="2206625"/>
          <p14:tracePt t="99217" x="3054350" y="2206625"/>
          <p14:tracePt t="99226" x="3008313" y="2206625"/>
          <p14:tracePt t="99233" x="2898775" y="2206625"/>
          <p14:tracePt t="99242" x="2835275" y="2206625"/>
          <p14:tracePt t="99249" x="2798763" y="2206625"/>
          <p14:tracePt t="99259" x="2781300" y="2206625"/>
          <p14:tracePt t="99265" x="2744788" y="2206625"/>
          <p14:tracePt t="99275" x="2735263" y="2206625"/>
          <p14:tracePt t="99281" x="2708275" y="2206625"/>
          <p14:tracePt t="99289" x="2689225" y="2206625"/>
          <p14:tracePt t="99297" x="2671763" y="2206625"/>
          <p14:tracePt t="99305" x="2652713" y="2206625"/>
          <p14:tracePt t="99313" x="2625725" y="2206625"/>
          <p14:tracePt t="99321" x="2606675" y="2206625"/>
          <p14:tracePt t="99329" x="2562225" y="2206625"/>
          <p14:tracePt t="99337" x="2552700" y="2206625"/>
          <p14:tracePt t="99345" x="2506663" y="2206625"/>
          <p14:tracePt t="99353" x="2479675" y="2206625"/>
          <p14:tracePt t="99361" x="2462213" y="2206625"/>
          <p14:tracePt t="99393" x="2470150" y="2225675"/>
          <p14:tracePt t="99401" x="2516188" y="2233613"/>
          <p14:tracePt t="99410" x="2543175" y="2243138"/>
          <p14:tracePt t="99417" x="2562225" y="2252663"/>
          <p14:tracePt t="99426" x="2562225" y="2262188"/>
          <p14:tracePt t="99433" x="2589213" y="2270125"/>
          <p14:tracePt t="99443" x="2643188" y="2262188"/>
          <p14:tracePt t="99451" x="2708275" y="2243138"/>
          <p14:tracePt t="99461" x="2852738" y="2179638"/>
          <p14:tracePt t="99464" x="2898775" y="2160588"/>
          <p14:tracePt t="99473" x="3017838" y="2116138"/>
          <p14:tracePt t="99480" x="3035300" y="2079625"/>
          <p14:tracePt t="99488" x="3071813" y="2024063"/>
          <p14:tracePt t="99496" x="3081338" y="1997075"/>
          <p14:tracePt t="99504" x="3081338" y="1951038"/>
          <p14:tracePt t="99512" x="3090863" y="1914525"/>
          <p14:tracePt t="99520" x="3090863" y="1897063"/>
          <p14:tracePt t="99536" x="3090863" y="1878013"/>
          <p14:tracePt t="99552" x="3090863" y="1860550"/>
          <p14:tracePt t="99560" x="2998788" y="1860550"/>
          <p14:tracePt t="99569" x="2871788" y="1860550"/>
          <p14:tracePt t="99577" x="2752725" y="1860550"/>
          <p14:tracePt t="99585" x="2679700" y="1860550"/>
          <p14:tracePt t="99592" x="2606675" y="1860550"/>
          <p14:tracePt t="99601" x="2570163" y="1860550"/>
          <p14:tracePt t="99609" x="2516188" y="1860550"/>
          <p14:tracePt t="99617" x="2470150" y="1870075"/>
          <p14:tracePt t="99626" x="2425700" y="1878013"/>
          <p14:tracePt t="99633" x="2397125" y="1878013"/>
          <p14:tracePt t="99641" x="2352675" y="1878013"/>
          <p14:tracePt t="99656" x="2324100" y="1887538"/>
          <p14:tracePt t="99664" x="2287588" y="1887538"/>
          <p14:tracePt t="99673" x="2251075" y="1887538"/>
          <p14:tracePt t="99680" x="2214563" y="1887538"/>
          <p14:tracePt t="99688" x="2170113" y="1887538"/>
          <p14:tracePt t="99696" x="2097088" y="1887538"/>
          <p14:tracePt t="99704" x="2041525" y="1887538"/>
          <p14:tracePt t="99712" x="1987550" y="1887538"/>
          <p14:tracePt t="99720" x="1931988" y="1887538"/>
          <p14:tracePt t="99728" x="1887538" y="1887538"/>
          <p14:tracePt t="99736" x="1860550" y="1887538"/>
          <p14:tracePt t="99744" x="1831975" y="1887538"/>
          <p14:tracePt t="99752" x="1814513" y="1906588"/>
          <p14:tracePt t="99761" x="1787525" y="1906588"/>
          <p14:tracePt t="99769" x="1778000" y="1906588"/>
          <p14:tracePt t="99777" x="1768475" y="1906588"/>
          <p14:tracePt t="99785" x="1751013" y="1906588"/>
          <p14:tracePt t="99808" x="1741488" y="1906588"/>
          <p14:tracePt t="99824" x="1731963" y="1906588"/>
          <p14:tracePt t="99840" x="1714500" y="1906588"/>
          <p14:tracePt t="99848" x="1695450" y="1906588"/>
          <p14:tracePt t="99857" x="1649413" y="1906588"/>
          <p14:tracePt t="99864" x="1612900" y="1906588"/>
          <p14:tracePt t="99873" x="1585913" y="1906588"/>
          <p14:tracePt t="99891" x="1512888" y="1906588"/>
          <p14:tracePt t="99896" x="1495425" y="1924050"/>
          <p14:tracePt t="99912" x="1485900" y="1924050"/>
          <p14:tracePt t="99920" x="1458913" y="1924050"/>
          <p14:tracePt t="99945" x="1449388" y="1933575"/>
          <p14:tracePt t="100016" x="1439863" y="1933575"/>
          <p14:tracePt t="100024" x="1422400" y="1933575"/>
          <p14:tracePt t="100032" x="1395413" y="1943100"/>
          <p14:tracePt t="100040" x="1395413" y="1951038"/>
          <p14:tracePt t="100048" x="1376363" y="1960563"/>
          <p14:tracePt t="100057" x="1366838" y="1960563"/>
          <p14:tracePt t="100064" x="1358900" y="1960563"/>
          <p14:tracePt t="100074" x="1339850" y="1960563"/>
          <p14:tracePt t="100081" x="1330325" y="1970088"/>
          <p14:tracePt t="100097" x="1322388" y="1970088"/>
          <p14:tracePt t="100113" x="1303338" y="1970088"/>
          <p14:tracePt t="100129" x="1285875" y="1970088"/>
          <p14:tracePt t="100137" x="1258888" y="1979613"/>
          <p14:tracePt t="100145" x="1249363" y="1979613"/>
          <p14:tracePt t="100153" x="1230313" y="1979613"/>
          <p14:tracePt t="100169" x="1212850" y="1979613"/>
          <p14:tracePt t="100177" x="1203325" y="1979613"/>
          <p14:tracePt t="100184" x="1193800" y="1979613"/>
          <p14:tracePt t="100200" x="1176338" y="1979613"/>
          <p14:tracePt t="100208" x="1166813" y="1979613"/>
          <p14:tracePt t="100216" x="1149350" y="1960563"/>
          <p14:tracePt t="100232" x="1139825" y="1951038"/>
          <p14:tracePt t="100240" x="1120775" y="1924050"/>
          <p14:tracePt t="100248" x="1112838" y="1906588"/>
          <p14:tracePt t="100265" x="1112838" y="1878013"/>
          <p14:tracePt t="100275" x="1112838" y="1870075"/>
          <p14:tracePt t="100281" x="1112838" y="1851025"/>
          <p14:tracePt t="100288" x="1112838" y="1841500"/>
          <p14:tracePt t="100296" x="1112838" y="1824038"/>
          <p14:tracePt t="100304" x="1112838" y="1787525"/>
          <p14:tracePt t="100312" x="1120775" y="1768475"/>
          <p14:tracePt t="100321" x="1130300" y="1760538"/>
          <p14:tracePt t="100329" x="1185863" y="1724025"/>
          <p14:tracePt t="100337" x="1212850" y="1704975"/>
          <p14:tracePt t="100347" x="1239838" y="1677988"/>
          <p14:tracePt t="100353" x="1285875" y="1660525"/>
          <p14:tracePt t="100363" x="1303338" y="1660525"/>
          <p14:tracePt t="100369" x="1322388" y="1660525"/>
          <p14:tracePt t="100378" x="1349375" y="1651000"/>
          <p14:tracePt t="100385" x="1358900" y="1651000"/>
          <p14:tracePt t="100393" x="1366838" y="1651000"/>
          <p14:tracePt t="100401" x="1395413" y="1651000"/>
          <p14:tracePt t="100409" x="1412875" y="1651000"/>
          <p14:tracePt t="100417" x="1422400" y="1651000"/>
          <p14:tracePt t="100426" x="1439863" y="1651000"/>
          <p14:tracePt t="100443" x="1458913" y="1651000"/>
          <p14:tracePt t="100460" x="1485900" y="1651000"/>
          <p14:tracePt t="100465" x="1504950" y="1651000"/>
          <p14:tracePt t="100476" x="1549400" y="1651000"/>
          <p14:tracePt t="100481" x="1576388" y="1651000"/>
          <p14:tracePt t="100492" x="1622425" y="1687513"/>
          <p14:tracePt t="100497" x="1641475" y="1697038"/>
          <p14:tracePt t="100505" x="1649413" y="1697038"/>
          <p14:tracePt t="100521" x="1658938" y="1704975"/>
          <p14:tracePt t="100545" x="1658938" y="1714500"/>
          <p14:tracePt t="100553" x="1658938" y="1724025"/>
          <p14:tracePt t="100561" x="1658938" y="1751013"/>
          <p14:tracePt t="100569" x="1658938" y="1768475"/>
          <p14:tracePt t="100577" x="1658938" y="1778000"/>
          <p14:tracePt t="100585" x="1658938" y="1797050"/>
          <p14:tracePt t="100601" x="1658938" y="1804988"/>
          <p14:tracePt t="100609" x="1658938" y="1814513"/>
          <p14:tracePt t="100633" x="1658938" y="1841500"/>
          <p14:tracePt t="100641" x="1658938" y="1851025"/>
          <p14:tracePt t="100657" x="1658938" y="1860550"/>
          <p14:tracePt t="100664" x="1649413" y="1870075"/>
          <p14:tracePt t="100673" x="1641475" y="1870075"/>
          <p14:tracePt t="100680" x="1631950" y="1887538"/>
          <p14:tracePt t="100697" x="1631950" y="1897063"/>
          <p14:tracePt t="100712" x="1622425" y="1924050"/>
          <p14:tracePt t="100720" x="1595438" y="1943100"/>
          <p14:tracePt t="100728" x="1585913" y="1951038"/>
          <p14:tracePt t="100736" x="1558925" y="1960563"/>
          <p14:tracePt t="100744" x="1541463" y="1979613"/>
          <p14:tracePt t="100753" x="1531938" y="1987550"/>
          <p14:tracePt t="100761" x="1512888" y="1987550"/>
          <p14:tracePt t="100769" x="1495425" y="1997075"/>
          <p14:tracePt t="100777" x="1476375" y="2016125"/>
          <p14:tracePt t="100785" x="1468438" y="2016125"/>
          <p14:tracePt t="100801" x="1458913" y="2024063"/>
          <p14:tracePt t="100833" x="1422400" y="2024063"/>
          <p14:tracePt t="100849" x="1403350" y="2024063"/>
          <p14:tracePt t="100857" x="1385888" y="2016125"/>
          <p14:tracePt t="100866" x="1366838" y="1997075"/>
          <p14:tracePt t="100873" x="1358900" y="1997075"/>
          <p14:tracePt t="100880" x="1330325" y="1997075"/>
          <p14:tracePt t="100896" x="1312863" y="1979613"/>
          <p14:tracePt t="100904" x="1293813" y="1979613"/>
          <p14:tracePt t="100912" x="1276350" y="1970088"/>
          <p14:tracePt t="100920" x="1258888" y="1970088"/>
          <p14:tracePt t="100928" x="1239838" y="1960563"/>
          <p14:tracePt t="100944" x="1230313" y="1960563"/>
          <p14:tracePt t="101009" x="1212850" y="1960563"/>
          <p14:tracePt t="101017" x="1203325" y="1960563"/>
          <p14:tracePt t="101025" x="1185863" y="1960563"/>
          <p14:tracePt t="101032" x="1157288" y="1951038"/>
          <p14:tracePt t="101041" x="1149350" y="1951038"/>
          <p14:tracePt t="101048" x="1120775" y="1951038"/>
          <p14:tracePt t="101057" x="1093788" y="1943100"/>
          <p14:tracePt t="101064" x="1076325" y="1924050"/>
          <p14:tracePt t="101073" x="1057275" y="1914525"/>
          <p14:tracePt t="101080" x="1039813" y="1906588"/>
          <p14:tracePt t="101088" x="1020763" y="1897063"/>
          <p14:tracePt t="101096" x="1011238" y="1887538"/>
          <p14:tracePt t="101146" x="1011238" y="1878013"/>
          <p14:tracePt t="101153" x="1011238" y="1870075"/>
          <p14:tracePt t="101162" x="1011238" y="1841500"/>
          <p14:tracePt t="101170" x="1011238" y="1833563"/>
          <p14:tracePt t="101177" x="1011238" y="1804988"/>
          <p14:tracePt t="101185" x="1011238" y="1797050"/>
          <p14:tracePt t="101193" x="1011238" y="1787525"/>
          <p14:tracePt t="101201" x="1011238" y="1760538"/>
          <p14:tracePt t="101208" x="1011238" y="1751013"/>
          <p14:tracePt t="101216" x="1020763" y="1724025"/>
          <p14:tracePt t="101224" x="1039813" y="1704975"/>
          <p14:tracePt t="101233" x="1057275" y="1697038"/>
          <p14:tracePt t="101241" x="1066800" y="1687513"/>
          <p14:tracePt t="101249" x="1093788" y="1668463"/>
          <p14:tracePt t="101258" x="1112838" y="1651000"/>
          <p14:tracePt t="101264" x="1139825" y="1651000"/>
          <p14:tracePt t="101274" x="1185863" y="1614488"/>
          <p14:tracePt t="101281" x="1212850" y="1614488"/>
          <p14:tracePt t="101289" x="1285875" y="1604963"/>
          <p14:tracePt t="101297" x="1330325" y="1595438"/>
          <p14:tracePt t="101305" x="1385888" y="1577975"/>
          <p14:tracePt t="101313" x="1412875" y="1577975"/>
          <p14:tracePt t="101321" x="1431925" y="1577975"/>
          <p14:tracePt t="101329" x="1495425" y="1558925"/>
          <p14:tracePt t="101337" x="1522413" y="1558925"/>
          <p14:tracePt t="101345" x="1549400" y="1558925"/>
          <p14:tracePt t="101352" x="1568450" y="1558925"/>
          <p14:tracePt t="101361" x="1576388" y="1558925"/>
          <p14:tracePt t="101434" x="1595438" y="1558925"/>
          <p14:tracePt t="101448" x="1612900" y="1558925"/>
          <p14:tracePt t="101456" x="1631950" y="1587500"/>
          <p14:tracePt t="101464" x="1641475" y="1624013"/>
          <p14:tracePt t="101473" x="1677988" y="1668463"/>
          <p14:tracePt t="101481" x="1695450" y="1704975"/>
          <p14:tracePt t="101492" x="1704975" y="1731963"/>
          <p14:tracePt t="101497" x="1714500" y="1760538"/>
          <p14:tracePt t="101505" x="1722438" y="1768475"/>
          <p14:tracePt t="101986" x="1722438" y="1797050"/>
          <p14:tracePt t="101993" x="1722438" y="1824038"/>
          <p14:tracePt t="102002" x="1695450" y="1870075"/>
          <p14:tracePt t="102010" x="1677988" y="1897063"/>
          <p14:tracePt t="102018" x="1658938" y="1906588"/>
          <p14:tracePt t="102027" x="1612900" y="1924050"/>
          <p14:tracePt t="102034" x="1585913" y="1943100"/>
          <p14:tracePt t="102043" x="1558925" y="1960563"/>
          <p14:tracePt t="102049" x="1522413" y="1970088"/>
          <p14:tracePt t="102060" x="1504950" y="1979613"/>
          <p14:tracePt t="102066" x="1485900" y="1987550"/>
          <p14:tracePt t="102076" x="1476375" y="1987550"/>
          <p14:tracePt t="102081" x="1449388" y="2016125"/>
          <p14:tracePt t="102105" x="1439863" y="2016125"/>
          <p14:tracePt t="102113" x="1431925" y="2016125"/>
          <p14:tracePt t="102121" x="1412875" y="2024063"/>
          <p14:tracePt t="102129" x="1395413" y="2024063"/>
          <p14:tracePt t="102137" x="1376363" y="2024063"/>
          <p14:tracePt t="102145" x="1349375" y="2024063"/>
          <p14:tracePt t="102152" x="1339850" y="2024063"/>
          <p14:tracePt t="102160" x="1322388" y="2024063"/>
          <p14:tracePt t="102168" x="1303338" y="2024063"/>
          <p14:tracePt t="102176" x="1293813" y="2024063"/>
          <p14:tracePt t="102192" x="1266825" y="2024063"/>
          <p14:tracePt t="102200" x="1258888" y="2024063"/>
          <p14:tracePt t="102208" x="1249363" y="2016125"/>
          <p14:tracePt t="102224" x="1239838" y="2006600"/>
          <p14:tracePt t="102232" x="1230313" y="1997075"/>
          <p14:tracePt t="102241" x="1222375" y="1997075"/>
          <p14:tracePt t="102265" x="1222375" y="1987550"/>
          <p14:tracePt t="102281" x="1222375" y="1979613"/>
          <p14:tracePt t="102292" x="1212850" y="1960563"/>
          <p14:tracePt t="102297" x="1212850" y="1933575"/>
          <p14:tracePt t="102305" x="1212850" y="1914525"/>
          <p14:tracePt t="102313" x="1212850" y="1887538"/>
          <p14:tracePt t="102321" x="1212850" y="1870075"/>
          <p14:tracePt t="102329" x="1203325" y="1824038"/>
          <p14:tracePt t="102337" x="1203325" y="1797050"/>
          <p14:tracePt t="102345" x="1203325" y="1778000"/>
          <p14:tracePt t="102353" x="1203325" y="1751013"/>
          <p14:tracePt t="102361" x="1203325" y="1741488"/>
          <p14:tracePt t="102369" x="1203325" y="1731963"/>
          <p14:tracePt t="102377" x="1203325" y="1704975"/>
          <p14:tracePt t="102385" x="1203325" y="1687513"/>
          <p14:tracePt t="102401" x="1203325" y="1660525"/>
          <p14:tracePt t="102410" x="1222375" y="1651000"/>
          <p14:tracePt t="102426" x="1258888" y="1624013"/>
          <p14:tracePt t="102433" x="1285875" y="1604963"/>
          <p14:tracePt t="102442" x="1312863" y="1595438"/>
          <p14:tracePt t="102449" x="1358900" y="1595438"/>
          <p14:tracePt t="102456" x="1385888" y="1595438"/>
          <p14:tracePt t="102464" x="1439863" y="1587500"/>
          <p14:tracePt t="102473" x="1458913" y="1587500"/>
          <p14:tracePt t="102480" x="1485900" y="1587500"/>
          <p14:tracePt t="102488" x="1522413" y="1587500"/>
          <p14:tracePt t="102496" x="1541463" y="1587500"/>
          <p14:tracePt t="102570" x="1549400" y="1587500"/>
          <p14:tracePt t="102586" x="1576388" y="1604963"/>
          <p14:tracePt t="102592" x="1585913" y="1631950"/>
          <p14:tracePt t="102600" x="1612900" y="1668463"/>
          <p14:tracePt t="102608" x="1622425" y="1677988"/>
          <p14:tracePt t="102616" x="1622425" y="1697038"/>
          <p14:tracePt t="102624" x="1631950" y="1697038"/>
          <p14:tracePt t="102632" x="1641475" y="1714500"/>
          <p14:tracePt t="102641" x="1641475" y="1731963"/>
          <p14:tracePt t="102648" x="1641475" y="1741488"/>
          <p14:tracePt t="102656" x="1641475" y="1751013"/>
          <p14:tracePt t="102665" x="1641475" y="1760538"/>
          <p14:tracePt t="102673" x="1641475" y="1768475"/>
          <p14:tracePt t="102688" x="1641475" y="1778000"/>
          <p14:tracePt t="102978" x="1658938" y="1797050"/>
          <p14:tracePt t="102984" x="1668463" y="1797050"/>
          <p14:tracePt t="103000" x="1685925" y="1797050"/>
          <p14:tracePt t="103033" x="1704975" y="1797050"/>
          <p14:tracePt t="103041" x="1768475" y="1824038"/>
          <p14:tracePt t="103049" x="1804988" y="1833563"/>
          <p14:tracePt t="103058" x="1905000" y="1860550"/>
          <p14:tracePt t="103065" x="2070100" y="1924050"/>
          <p14:tracePt t="103076" x="2214563" y="1933575"/>
          <p14:tracePt t="103082" x="2352675" y="1979613"/>
          <p14:tracePt t="103092" x="2498725" y="1997075"/>
          <p14:tracePt t="103097" x="2606675" y="2006600"/>
          <p14:tracePt t="103106" x="2762250" y="2052638"/>
          <p14:tracePt t="103115" x="2835275" y="2070100"/>
          <p14:tracePt t="103121" x="2889250" y="2079625"/>
          <p14:tracePt t="103131" x="2971800" y="2106613"/>
          <p14:tracePt t="103137" x="3017838" y="2116138"/>
          <p14:tracePt t="103147" x="3054350" y="2116138"/>
          <p14:tracePt t="103153" x="3100388" y="2125663"/>
          <p14:tracePt t="103163" x="3108325" y="2133600"/>
          <p14:tracePt t="103169" x="3117850" y="2133600"/>
          <p14:tracePt t="106402" x="3171825" y="2152650"/>
          <p14:tracePt t="106409" x="3190875" y="2152650"/>
          <p14:tracePt t="106417" x="3200400" y="2152650"/>
          <p14:tracePt t="107233" x="3171825" y="2152650"/>
          <p14:tracePt t="107241" x="3154363" y="2152650"/>
          <p14:tracePt t="107249" x="3144838" y="2152650"/>
          <p14:tracePt t="107257" x="3127375" y="2143125"/>
          <p14:tracePt t="107265" x="3117850" y="2143125"/>
          <p14:tracePt t="107274" x="3108325" y="2143125"/>
          <p14:tracePt t="107321" x="3090863" y="2143125"/>
          <p14:tracePt t="107345" x="3054350" y="2125663"/>
          <p14:tracePt t="107353" x="3035300" y="2116138"/>
          <p14:tracePt t="107361" x="3017838" y="2106613"/>
          <p14:tracePt t="107369" x="2998788" y="2043113"/>
          <p14:tracePt t="107377" x="2971800" y="1987550"/>
          <p14:tracePt t="107385" x="2962275" y="1979613"/>
          <p14:tracePt t="107393" x="2954338" y="1951038"/>
          <p14:tracePt t="107401" x="2944813" y="1943100"/>
          <p14:tracePt t="107441" x="2935288" y="1943100"/>
          <p14:tracePt t="107529" x="2944813" y="1970088"/>
          <p14:tracePt t="107537" x="2990850" y="2006600"/>
          <p14:tracePt t="107544" x="3063875" y="2016125"/>
          <p14:tracePt t="107552" x="3127375" y="2052638"/>
          <p14:tracePt t="107560" x="3236913" y="2070100"/>
          <p14:tracePt t="107568" x="3336925" y="2097088"/>
          <p14:tracePt t="107576" x="3336925" y="2125663"/>
          <p14:tracePt t="107584" x="3346450" y="2143125"/>
          <p14:tracePt t="107721" x="3363913" y="2160588"/>
          <p14:tracePt t="107729" x="3390900" y="2152650"/>
          <p14:tracePt t="107737" x="3436938" y="2106613"/>
          <p14:tracePt t="107745" x="3436938" y="2097088"/>
          <p14:tracePt t="107753" x="3436938" y="2089150"/>
          <p14:tracePt t="107761" x="3436938" y="2070100"/>
          <p14:tracePt t="107785" x="3419475" y="2079625"/>
          <p14:tracePt t="107794" x="3390900" y="2070100"/>
          <p14:tracePt t="107801" x="3346450" y="2060575"/>
          <p14:tracePt t="107809" x="3317875" y="2060575"/>
          <p14:tracePt t="107817" x="3290888" y="2060575"/>
          <p14:tracePt t="107827" x="3281363" y="2060575"/>
          <p14:tracePt t="107833" x="3263900" y="2060575"/>
          <p14:tracePt t="107843" x="3244850" y="2060575"/>
          <p14:tracePt t="107859" x="3236913" y="2070100"/>
          <p14:tracePt t="107876" x="3227388" y="2070100"/>
          <p14:tracePt t="107881" x="3200400" y="2070100"/>
          <p14:tracePt t="107893" x="3181350" y="2070100"/>
          <p14:tracePt t="107897" x="3127375" y="2070100"/>
          <p14:tracePt t="107905" x="3071813" y="2070100"/>
          <p14:tracePt t="107913" x="3017838" y="2070100"/>
          <p14:tracePt t="107921" x="2954338" y="2070100"/>
          <p14:tracePt t="107929" x="2898775" y="2070100"/>
          <p14:tracePt t="107937" x="2862263" y="2070100"/>
          <p14:tracePt t="107945" x="2817813" y="2070100"/>
          <p14:tracePt t="107953" x="2798763" y="2070100"/>
          <p14:tracePt t="107961" x="2744788" y="2070100"/>
          <p14:tracePt t="107969" x="2716213" y="2079625"/>
          <p14:tracePt t="107977" x="2662238" y="2089150"/>
          <p14:tracePt t="107985" x="2625725" y="2106613"/>
          <p14:tracePt t="107994" x="2616200" y="2106613"/>
          <p14:tracePt t="108001" x="2606675" y="2116138"/>
          <p14:tracePt t="108010" x="2598738" y="2116138"/>
          <p14:tracePt t="108016" x="2579688" y="2125663"/>
          <p14:tracePt t="108024" x="2570163" y="2125663"/>
          <p14:tracePt t="108040" x="2562225" y="2133600"/>
          <p14:tracePt t="108048" x="2552700" y="2133600"/>
          <p14:tracePt t="108056" x="2543175" y="2133600"/>
          <p14:tracePt t="108064" x="2533650" y="2143125"/>
          <p14:tracePt t="108073" x="2525713" y="2152650"/>
          <p14:tracePt t="108080" x="2498725" y="2160588"/>
          <p14:tracePt t="108090" x="2479675" y="2160588"/>
          <p14:tracePt t="108097" x="2443163" y="2160588"/>
          <p14:tracePt t="108105" x="2425700" y="2160588"/>
          <p14:tracePt t="108113" x="2389188" y="2160588"/>
          <p14:tracePt t="108121" x="2389188" y="2170113"/>
          <p14:tracePt t="108129" x="2360613" y="2170113"/>
          <p14:tracePt t="108137" x="2352675" y="2170113"/>
          <p14:tracePt t="108145" x="2343150" y="2170113"/>
          <p14:tracePt t="108153" x="2316163" y="2170113"/>
          <p14:tracePt t="108161" x="2306638" y="2170113"/>
          <p14:tracePt t="108169" x="2287588" y="2170113"/>
          <p14:tracePt t="108177" x="2270125" y="2170113"/>
          <p14:tracePt t="108217" x="2260600" y="2170113"/>
          <p14:tracePt t="108233" x="2251075" y="2170113"/>
          <p14:tracePt t="108241" x="2233613" y="2170113"/>
          <p14:tracePt t="108249" x="2214563" y="2160588"/>
          <p14:tracePt t="108258" x="2206625" y="2160588"/>
          <p14:tracePt t="108265" x="2179638" y="2152650"/>
          <p14:tracePt t="108275" x="2160588" y="2143125"/>
          <p14:tracePt t="108281" x="2133600" y="2133600"/>
          <p14:tracePt t="108290" x="2087563" y="2133600"/>
          <p14:tracePt t="108296" x="2070100" y="2106613"/>
          <p14:tracePt t="108304" x="2060575" y="2106613"/>
          <p14:tracePt t="108312" x="2041525" y="2097088"/>
          <p14:tracePt t="108320" x="2014538" y="2089150"/>
          <p14:tracePt t="108328" x="1987550" y="2052638"/>
          <p14:tracePt t="108344" x="1978025" y="2043113"/>
          <p14:tracePt t="108433" x="1978025" y="2024063"/>
          <p14:tracePt t="108496" x="1968500" y="2016125"/>
          <p14:tracePt t="108553" x="1960563" y="2006600"/>
          <p14:tracePt t="108568" x="1941513" y="1979613"/>
          <p14:tracePt t="108584" x="1931988" y="1970088"/>
          <p14:tracePt t="108601" x="1905000" y="1960563"/>
          <p14:tracePt t="108616" x="1895475" y="1951038"/>
          <p14:tracePt t="108688" x="1887538" y="1951038"/>
          <p14:tracePt t="108712" x="1860550" y="1951038"/>
          <p14:tracePt t="108721" x="1851025" y="1951038"/>
          <p14:tracePt t="108729" x="1851025" y="1943100"/>
          <p14:tracePt t="108882" x="1831975" y="1951038"/>
          <p14:tracePt t="108889" x="1814513" y="1951038"/>
          <p14:tracePt t="108896" x="1778000" y="1979613"/>
          <p14:tracePt t="108906" x="1758950" y="1987550"/>
          <p14:tracePt t="108912" x="1722438" y="1997075"/>
          <p14:tracePt t="108920" x="1658938" y="2016125"/>
          <p14:tracePt t="108928" x="1641475" y="2024063"/>
          <p14:tracePt t="108936" x="1585913" y="2052638"/>
          <p14:tracePt t="108944" x="1541463" y="2060575"/>
          <p14:tracePt t="108952" x="1512888" y="2060575"/>
          <p14:tracePt t="108960" x="1476375" y="2070100"/>
          <p14:tracePt t="108968" x="1458913" y="2079625"/>
          <p14:tracePt t="108984" x="1439863" y="2089150"/>
          <p14:tracePt t="108992" x="1422400" y="2089150"/>
          <p14:tracePt t="109001" x="1403350" y="2097088"/>
          <p14:tracePt t="109017" x="1366838" y="2097088"/>
          <p14:tracePt t="109033" x="1349375" y="2089150"/>
          <p14:tracePt t="109049" x="1322388" y="2079625"/>
          <p14:tracePt t="109058" x="1303338" y="2070100"/>
          <p14:tracePt t="109065" x="1293813" y="2070100"/>
          <p14:tracePt t="109075" x="1276350" y="2070100"/>
          <p14:tracePt t="109081" x="1258888" y="2070100"/>
          <p14:tracePt t="109091" x="1258888" y="2060575"/>
          <p14:tracePt t="109108" x="1239838" y="2060575"/>
          <p14:tracePt t="109113" x="1222375" y="2043113"/>
          <p14:tracePt t="109129" x="1185863" y="2043113"/>
          <p14:tracePt t="109137" x="1166813" y="2024063"/>
          <p14:tracePt t="109145" x="1157288" y="2006600"/>
          <p14:tracePt t="109153" x="1139825" y="1987550"/>
          <p14:tracePt t="109169" x="1130300" y="1979613"/>
          <p14:tracePt t="109177" x="1120775" y="1970088"/>
          <p14:tracePt t="109185" x="1120775" y="1960563"/>
          <p14:tracePt t="109194" x="1112838" y="1951038"/>
          <p14:tracePt t="109201" x="1093788" y="1933575"/>
          <p14:tracePt t="109208" x="1084263" y="1924050"/>
          <p14:tracePt t="109217" x="1066800" y="1914525"/>
          <p14:tracePt t="109225" x="1039813" y="1878013"/>
          <p14:tracePt t="109233" x="1030288" y="1860550"/>
          <p14:tracePt t="109242" x="1020763" y="1851025"/>
          <p14:tracePt t="109249" x="1003300" y="1833563"/>
          <p14:tracePt t="109258" x="993775" y="1824038"/>
          <p14:tracePt t="109265" x="993775" y="1814513"/>
          <p14:tracePt t="109281" x="993775" y="1804988"/>
          <p14:tracePt t="109291" x="993775" y="1778000"/>
          <p14:tracePt t="109297" x="993775" y="1768475"/>
          <p14:tracePt t="109308" x="993775" y="1741488"/>
          <p14:tracePt t="109313" x="993775" y="1724025"/>
          <p14:tracePt t="109321" x="1003300" y="1677988"/>
          <p14:tracePt t="109329" x="1011238" y="1660525"/>
          <p14:tracePt t="109337" x="1039813" y="1631950"/>
          <p14:tracePt t="109345" x="1057275" y="1614488"/>
          <p14:tracePt t="109353" x="1066800" y="1604963"/>
          <p14:tracePt t="109361" x="1076325" y="1587500"/>
          <p14:tracePt t="109377" x="1103313" y="1577975"/>
          <p14:tracePt t="109401" x="1120775" y="1558925"/>
          <p14:tracePt t="109417" x="1130300" y="1558925"/>
          <p14:tracePt t="109425" x="1149350" y="1558925"/>
          <p14:tracePt t="109433" x="1176338" y="1558925"/>
          <p14:tracePt t="109442" x="1193800" y="1558925"/>
          <p14:tracePt t="109449" x="1222375" y="1558925"/>
          <p14:tracePt t="109458" x="1239838" y="1558925"/>
          <p14:tracePt t="109475" x="1249363" y="1558925"/>
          <p14:tracePt t="109481" x="1266825" y="1558925"/>
          <p14:tracePt t="109492" x="1303338" y="1577975"/>
          <p14:tracePt t="109507" x="1312863" y="1577975"/>
          <p14:tracePt t="109513" x="1322388" y="1577975"/>
          <p14:tracePt t="109521" x="1330325" y="1587500"/>
          <p14:tracePt t="109529" x="1366838" y="1595438"/>
          <p14:tracePt t="109545" x="1376363" y="1595438"/>
          <p14:tracePt t="109552" x="1395413" y="1604963"/>
          <p14:tracePt t="109560" x="1412875" y="1624013"/>
          <p14:tracePt t="109568" x="1412875" y="1631950"/>
          <p14:tracePt t="109576" x="1422400" y="1660525"/>
          <p14:tracePt t="109584" x="1439863" y="1687513"/>
          <p14:tracePt t="109592" x="1449388" y="1697038"/>
          <p14:tracePt t="109600" x="1468438" y="1704975"/>
          <p14:tracePt t="109608" x="1476375" y="1724025"/>
          <p14:tracePt t="109616" x="1485900" y="1741488"/>
          <p14:tracePt t="109640" x="1504950" y="1778000"/>
          <p14:tracePt t="109698" x="1504950" y="1787525"/>
          <p14:tracePt t="109705" x="1504950" y="1797050"/>
          <p14:tracePt t="109722" x="1504950" y="1804988"/>
          <p14:tracePt t="109754" x="1504950" y="1814513"/>
          <p14:tracePt t="109962" x="1512888" y="1814513"/>
          <p14:tracePt t="109968" x="1604963" y="1804988"/>
          <p14:tracePt t="109976" x="1751013" y="1787525"/>
          <p14:tracePt t="109984" x="1895475" y="1751013"/>
          <p14:tracePt t="109992" x="2033588" y="1714500"/>
          <p14:tracePt t="110000" x="2160588" y="1704975"/>
          <p14:tracePt t="110008" x="2287588" y="1641475"/>
          <p14:tracePt t="110016" x="2452688" y="1631950"/>
          <p14:tracePt t="110024" x="2543175" y="1631950"/>
          <p14:tracePt t="110033" x="2625725" y="1604963"/>
          <p14:tracePt t="110041" x="2708275" y="1587500"/>
          <p14:tracePt t="110049" x="2744788" y="1577975"/>
          <p14:tracePt t="110057" x="2789238" y="1568450"/>
          <p14:tracePt t="110074" x="2798763" y="1568450"/>
          <p14:tracePt t="110274" x="2789238" y="1568450"/>
          <p14:tracePt t="110282" x="2781300" y="1568450"/>
          <p14:tracePt t="110290" x="2744788" y="1568450"/>
          <p14:tracePt t="110297" x="2716213" y="1568450"/>
          <p14:tracePt t="110309" x="2698750" y="1568450"/>
          <p14:tracePt t="110314" x="2689225" y="1568450"/>
          <p14:tracePt t="110322" x="2671763" y="1568450"/>
          <p14:tracePt t="110712" x="2679700" y="1541463"/>
          <p14:tracePt t="110720" x="2679700" y="1531938"/>
          <p14:tracePt t="110728" x="2698750" y="1514475"/>
          <p14:tracePt t="110736" x="2708275" y="1504950"/>
          <p14:tracePt t="110752" x="2716213" y="1495425"/>
          <p14:tracePt t="110786" x="2725738" y="1485900"/>
          <p14:tracePt t="111042" x="2735263" y="1477963"/>
          <p14:tracePt t="111050" x="2752725" y="1468438"/>
          <p14:tracePt t="111218" x="2752725" y="1458913"/>
          <p14:tracePt t="111232" x="2762250" y="1449388"/>
          <p14:tracePt t="111257" x="2762250" y="1441450"/>
          <p14:tracePt t="111282" x="2771775" y="1441450"/>
          <p14:tracePt t="111330" x="2781300" y="1441450"/>
          <p14:tracePt t="111338" x="2798763" y="1431925"/>
          <p14:tracePt t="111346" x="2817813" y="1412875"/>
          <p14:tracePt t="111353" x="2825750" y="1412875"/>
          <p14:tracePt t="116233" x="2781300" y="1422400"/>
          <p14:tracePt t="116241" x="2752725" y="1431925"/>
          <p14:tracePt t="116249" x="2716213" y="1441450"/>
          <p14:tracePt t="116256" x="2652713" y="1441450"/>
          <p14:tracePt t="116265" x="2579688" y="1485900"/>
          <p14:tracePt t="116273" x="2479675" y="1514475"/>
          <p14:tracePt t="116281" x="2379663" y="1541463"/>
          <p14:tracePt t="116290" x="2270125" y="1568450"/>
          <p14:tracePt t="116297" x="2143125" y="1614488"/>
          <p14:tracePt t="116306" x="2024063" y="1641475"/>
          <p14:tracePt t="116313" x="1968500" y="1641475"/>
          <p14:tracePt t="116323" x="1941513" y="1651000"/>
          <p14:tracePt t="116337" x="1931988" y="1651000"/>
          <p14:tracePt t="117201" x="1924050" y="1677988"/>
          <p14:tracePt t="117209" x="1895475" y="1760538"/>
          <p14:tracePt t="117217" x="1887538" y="1778000"/>
          <p14:tracePt t="117225" x="1887538" y="1797050"/>
          <p14:tracePt t="117233" x="1887538" y="1833563"/>
          <p14:tracePt t="117241" x="1887538" y="1841500"/>
          <p14:tracePt t="117258" x="1887538" y="1878013"/>
          <p14:tracePt t="117274" x="1887538" y="1887538"/>
          <p14:tracePt t="117290" x="1878013" y="1897063"/>
          <p14:tracePt t="117297" x="1878013" y="1906588"/>
          <p14:tracePt t="117633" x="1878013" y="1914525"/>
          <p14:tracePt t="117649" x="1878013" y="1951038"/>
          <p14:tracePt t="117657" x="1878013" y="1970088"/>
          <p14:tracePt t="117664" x="1878013" y="2006600"/>
          <p14:tracePt t="117672" x="1878013" y="2016125"/>
          <p14:tracePt t="117680" x="1887538" y="2043113"/>
          <p14:tracePt t="117688" x="1887538" y="2060575"/>
          <p14:tracePt t="117696" x="1895475" y="2106613"/>
          <p14:tracePt t="117712" x="1895475" y="2125663"/>
          <p14:tracePt t="117720" x="1895475" y="2152650"/>
          <p14:tracePt t="117728" x="1895475" y="2170113"/>
          <p14:tracePt t="117736" x="1895475" y="2206625"/>
          <p14:tracePt t="117744" x="1895475" y="2233613"/>
          <p14:tracePt t="117752" x="1895475" y="2306638"/>
          <p14:tracePt t="117760" x="1895475" y="2362200"/>
          <p14:tracePt t="117768" x="1895475" y="2416175"/>
          <p14:tracePt t="117776" x="1895475" y="2498725"/>
          <p14:tracePt t="117784" x="1895475" y="2571750"/>
          <p14:tracePt t="117792" x="1895475" y="2681288"/>
          <p14:tracePt t="117800" x="1914525" y="2771775"/>
          <p14:tracePt t="117808" x="1914525" y="2863850"/>
          <p14:tracePt t="117816" x="1914525" y="2954338"/>
          <p14:tracePt t="117824" x="1941513" y="3036888"/>
          <p14:tracePt t="117832" x="1941513" y="3073400"/>
          <p14:tracePt t="117840" x="1941513" y="3146425"/>
          <p14:tracePt t="117849" x="1941513" y="3182938"/>
          <p14:tracePt t="117857" x="1941513" y="3219450"/>
          <p14:tracePt t="117874" x="1941513" y="3236913"/>
          <p14:tracePt t="117881" x="1941513" y="3273425"/>
          <p14:tracePt t="117891" x="1941513" y="3282950"/>
          <p14:tracePt t="117907" x="1941513" y="3319463"/>
          <p14:tracePt t="117912" x="1941513" y="3346450"/>
          <p14:tracePt t="117920" x="1941513" y="3365500"/>
          <p14:tracePt t="117928" x="1941513" y="3411538"/>
          <p14:tracePt t="117936" x="1941513" y="3446463"/>
          <p14:tracePt t="117944" x="1941513" y="3519488"/>
          <p14:tracePt t="117952" x="1941513" y="3575050"/>
          <p14:tracePt t="117961" x="1941513" y="3648075"/>
          <p14:tracePt t="117969" x="1941513" y="3702050"/>
          <p14:tracePt t="117977" x="1941513" y="3767138"/>
          <p14:tracePt t="117985" x="1941513" y="3794125"/>
          <p14:tracePt t="117993" x="1941513" y="3811588"/>
          <p14:tracePt t="118001" x="1941513" y="3840163"/>
          <p14:tracePt t="118009" x="1941513" y="3848100"/>
          <p14:tracePt t="118017" x="1941513" y="3867150"/>
          <p14:tracePt t="118025" x="1941513" y="3884613"/>
          <p14:tracePt t="118393" x="1941513" y="3894138"/>
          <p14:tracePt t="118401" x="1941513" y="3903663"/>
          <p14:tracePt t="118409" x="1941513" y="3921125"/>
          <p14:tracePt t="118417" x="1941513" y="3930650"/>
          <p14:tracePt t="118425" x="1941513" y="3940175"/>
          <p14:tracePt t="118433" x="1941513" y="3948113"/>
          <p14:tracePt t="118441" x="1941513" y="3957638"/>
          <p14:tracePt t="118449" x="1941513" y="3967163"/>
          <p14:tracePt t="118465" x="1941513" y="3976688"/>
          <p14:tracePt t="118481" x="1941513" y="3984625"/>
          <p14:tracePt t="118505" x="1941513" y="4003675"/>
          <p14:tracePt t="118521" x="1941513" y="4013200"/>
          <p14:tracePt t="118769" x="1951038" y="4021138"/>
          <p14:tracePt t="118777" x="1951038" y="4030663"/>
          <p14:tracePt t="118793" x="2005013" y="4030663"/>
          <p14:tracePt t="118801" x="2060575" y="4030663"/>
          <p14:tracePt t="118809" x="2151063" y="4057650"/>
          <p14:tracePt t="118817" x="2233613" y="4076700"/>
          <p14:tracePt t="118826" x="2306638" y="4076700"/>
          <p14:tracePt t="118833" x="2397125" y="4076700"/>
          <p14:tracePt t="118841" x="2470150" y="4076700"/>
          <p14:tracePt t="118849" x="2562225" y="4076700"/>
          <p14:tracePt t="118858" x="2671763" y="4076700"/>
          <p14:tracePt t="118865" x="2744788" y="4076700"/>
          <p14:tracePt t="118874" x="2825750" y="4076700"/>
          <p14:tracePt t="118893" x="2871788" y="4076700"/>
          <p14:tracePt t="119057" x="2871788" y="4094163"/>
          <p14:tracePt t="119088" x="2862263" y="4094163"/>
          <p14:tracePt t="119104" x="2844800" y="4103688"/>
          <p14:tracePt t="119162" x="2835275" y="4122738"/>
          <p14:tracePt t="119170" x="2825750" y="4122738"/>
          <p14:tracePt t="119178" x="2817813" y="4130675"/>
          <p14:tracePt t="119186" x="2808288" y="4159250"/>
          <p14:tracePt t="119195" x="2808288" y="4167188"/>
          <p14:tracePt t="119202" x="2808288" y="4195763"/>
          <p14:tracePt t="119210" x="2808288" y="4203700"/>
          <p14:tracePt t="119218" x="2798763" y="4240213"/>
          <p14:tracePt t="119226" x="2798763" y="4259263"/>
          <p14:tracePt t="119234" x="2798763" y="4295775"/>
          <p14:tracePt t="119242" x="2781300" y="4359275"/>
          <p14:tracePt t="119259" x="2781300" y="4386263"/>
          <p14:tracePt t="119266" x="2781300" y="4395788"/>
          <p14:tracePt t="119275" x="2781300" y="4422775"/>
          <p14:tracePt t="119282" x="2781300" y="4441825"/>
          <p14:tracePt t="119292" x="2781300" y="4449763"/>
          <p14:tracePt t="119298" x="2781300" y="4478338"/>
          <p14:tracePt t="119309" x="2781300" y="4486275"/>
          <p14:tracePt t="119314" x="2771775" y="4505325"/>
          <p14:tracePt t="119325" x="2771775" y="4522788"/>
          <p14:tracePt t="119330" x="2771775" y="4559300"/>
          <p14:tracePt t="119341" x="2762250" y="4578350"/>
          <p14:tracePt t="119345" x="2762250" y="4632325"/>
          <p14:tracePt t="119354" x="2762250" y="4668838"/>
          <p14:tracePt t="119362" x="2752725" y="4714875"/>
          <p14:tracePt t="119370" x="2752725" y="4768850"/>
          <p14:tracePt t="119378" x="2716213" y="4814888"/>
          <p14:tracePt t="119386" x="2698750" y="4860925"/>
          <p14:tracePt t="119395" x="2652713" y="4897438"/>
          <p14:tracePt t="119402" x="2625725" y="4914900"/>
          <p14:tracePt t="119410" x="2606675" y="4943475"/>
          <p14:tracePt t="119417" x="2598738" y="4951413"/>
          <p14:tracePt t="119426" x="2579688" y="4951413"/>
          <p14:tracePt t="119432" x="2562225" y="4960938"/>
          <p14:tracePt t="119440" x="2552700" y="4960938"/>
          <p14:tracePt t="119448" x="2506663" y="4970463"/>
          <p14:tracePt t="119456" x="2489200" y="4970463"/>
          <p14:tracePt t="119464" x="2462213" y="4970463"/>
          <p14:tracePt t="119472" x="2416175" y="4970463"/>
          <p14:tracePt t="119480" x="2370138" y="4979988"/>
          <p14:tracePt t="119488" x="2370138" y="4987925"/>
          <p14:tracePt t="119496" x="2343150" y="4987925"/>
          <p14:tracePt t="119507" x="2324100" y="4987925"/>
          <p14:tracePt t="119513" x="2297113" y="4987925"/>
          <p14:tracePt t="119523" x="2287588" y="4987925"/>
          <p14:tracePt t="119529" x="2279650" y="4987925"/>
          <p14:tracePt t="119537" x="2270125" y="4987925"/>
          <p14:tracePt t="119545" x="2243138" y="4987925"/>
          <p14:tracePt t="119553" x="2233613" y="4987925"/>
          <p14:tracePt t="119561" x="2224088" y="4987925"/>
          <p14:tracePt t="119569" x="2187575" y="4979988"/>
          <p14:tracePt t="119577" x="2160588" y="4951413"/>
          <p14:tracePt t="119585" x="2151063" y="4943475"/>
          <p14:tracePt t="119593" x="2124075" y="4933950"/>
          <p14:tracePt t="119601" x="2097088" y="4914900"/>
          <p14:tracePt t="119608" x="2078038" y="4887913"/>
          <p14:tracePt t="119617" x="2041525" y="4870450"/>
          <p14:tracePt t="119626" x="2005013" y="4860925"/>
          <p14:tracePt t="119632" x="1978025" y="4841875"/>
          <p14:tracePt t="119640" x="1960563" y="4824413"/>
          <p14:tracePt t="119648" x="1941513" y="4814888"/>
          <p14:tracePt t="119657" x="1931988" y="4797425"/>
          <p14:tracePt t="119664" x="1924050" y="4787900"/>
          <p14:tracePt t="119673" x="1905000" y="4732338"/>
          <p14:tracePt t="119680" x="1905000" y="4714875"/>
          <p14:tracePt t="119688" x="1905000" y="4687888"/>
          <p14:tracePt t="119696" x="1895475" y="4632325"/>
          <p14:tracePt t="119705" x="1895475" y="4578350"/>
          <p14:tracePt t="119712" x="1895475" y="4522788"/>
          <p14:tracePt t="119722" x="1895475" y="4486275"/>
          <p14:tracePt t="119729" x="1895475" y="4422775"/>
          <p14:tracePt t="119737" x="1924050" y="4376738"/>
          <p14:tracePt t="119745" x="1960563" y="4313238"/>
          <p14:tracePt t="119753" x="1987550" y="4268788"/>
          <p14:tracePt t="119761" x="1997075" y="4203700"/>
          <p14:tracePt t="119769" x="2041525" y="4167188"/>
          <p14:tracePt t="119777" x="2051050" y="4149725"/>
          <p14:tracePt t="119785" x="2070100" y="4122738"/>
          <p14:tracePt t="119793" x="2097088" y="4086225"/>
          <p14:tracePt t="119809" x="2124075" y="4057650"/>
          <p14:tracePt t="119817" x="2151063" y="4030663"/>
          <p14:tracePt t="119826" x="2179638" y="4003675"/>
          <p14:tracePt t="119833" x="2224088" y="3957638"/>
          <p14:tracePt t="119841" x="2260600" y="3903663"/>
          <p14:tracePt t="119849" x="2316163" y="3857625"/>
          <p14:tracePt t="119857" x="2379663" y="3803650"/>
          <p14:tracePt t="119865" x="2443163" y="3767138"/>
          <p14:tracePt t="119873" x="2489200" y="3721100"/>
          <p14:tracePt t="119881" x="2543175" y="3665538"/>
          <p14:tracePt t="119890" x="2643188" y="3611563"/>
          <p14:tracePt t="119897" x="2662238" y="3592513"/>
          <p14:tracePt t="119907" x="2679700" y="3584575"/>
          <p14:tracePt t="119913" x="2708275" y="3565525"/>
          <p14:tracePt t="119923" x="2725738" y="3565525"/>
          <p14:tracePt t="119929" x="2752725" y="3548063"/>
          <p14:tracePt t="119937" x="2762250" y="3548063"/>
          <p14:tracePt t="119945" x="2771775" y="3548063"/>
          <p14:tracePt t="119953" x="2781300" y="3548063"/>
          <p14:tracePt t="119961" x="2817813" y="3548063"/>
          <p14:tracePt t="119969" x="2862263" y="3565525"/>
          <p14:tracePt t="119976" x="2889250" y="3565525"/>
          <p14:tracePt t="119984" x="2935288" y="3584575"/>
          <p14:tracePt t="119992" x="2962275" y="3621088"/>
          <p14:tracePt t="120000" x="2990850" y="3694113"/>
          <p14:tracePt t="120008" x="3044825" y="3811588"/>
          <p14:tracePt t="120016" x="3090863" y="3894138"/>
          <p14:tracePt t="120024" x="3144838" y="3957638"/>
          <p14:tracePt t="120032" x="3163888" y="4003675"/>
          <p14:tracePt t="120040" x="3171825" y="4049713"/>
          <p14:tracePt t="120048" x="3200400" y="4103688"/>
          <p14:tracePt t="120056" x="3200400" y="4149725"/>
          <p14:tracePt t="120066" x="3200400" y="4186238"/>
          <p14:tracePt t="120075" x="3200400" y="4232275"/>
          <p14:tracePt t="120082" x="3200400" y="4313238"/>
          <p14:tracePt t="120092" x="3200400" y="4405313"/>
          <p14:tracePt t="120098" x="3200400" y="4459288"/>
          <p14:tracePt t="120109" x="3200400" y="4522788"/>
          <p14:tracePt t="120114" x="3200400" y="4559300"/>
          <p14:tracePt t="120125" x="3200400" y="4614863"/>
          <p14:tracePt t="120130" x="3200400" y="4641850"/>
          <p14:tracePt t="120141" x="3171825" y="4705350"/>
          <p14:tracePt t="120146" x="3163888" y="4724400"/>
          <p14:tracePt t="120154" x="3144838" y="4751388"/>
          <p14:tracePt t="120162" x="3127375" y="4768850"/>
          <p14:tracePt t="120169" x="3117850" y="4778375"/>
          <p14:tracePt t="120177" x="3117850" y="4787900"/>
          <p14:tracePt t="120185" x="3100388" y="4805363"/>
          <p14:tracePt t="120193" x="3071813" y="4833938"/>
          <p14:tracePt t="120201" x="3054350" y="4851400"/>
          <p14:tracePt t="120209" x="3008313" y="4887913"/>
          <p14:tracePt t="120217" x="2971800" y="4924425"/>
          <p14:tracePt t="120226" x="2944813" y="4951413"/>
          <p14:tracePt t="120233" x="2908300" y="4987925"/>
          <p14:tracePt t="120241" x="2852738" y="4997450"/>
          <p14:tracePt t="120249" x="2808288" y="5006975"/>
          <p14:tracePt t="120257" x="2744788" y="5043488"/>
          <p14:tracePt t="120265" x="2689225" y="5060950"/>
          <p14:tracePt t="120274" x="2625725" y="5070475"/>
          <p14:tracePt t="120281" x="2589213" y="5070475"/>
          <p14:tracePt t="120290" x="2552700" y="5070475"/>
          <p14:tracePt t="120297" x="2516188" y="5080000"/>
          <p14:tracePt t="120307" x="2489200" y="5080000"/>
          <p14:tracePt t="120313" x="2470150" y="5080000"/>
          <p14:tracePt t="120323" x="2433638" y="5080000"/>
          <p14:tracePt t="120337" x="2416175" y="5080000"/>
          <p14:tracePt t="120345" x="2397125" y="5080000"/>
          <p14:tracePt t="120353" x="2389188" y="5080000"/>
          <p14:tracePt t="120361" x="2360613" y="5060950"/>
          <p14:tracePt t="120369" x="2343150" y="5043488"/>
          <p14:tracePt t="120377" x="2306638" y="5006975"/>
          <p14:tracePt t="120385" x="2287588" y="4979988"/>
          <p14:tracePt t="120393" x="2233613" y="4933950"/>
          <p14:tracePt t="120401" x="2179638" y="4878388"/>
          <p14:tracePt t="120410" x="2133600" y="4833938"/>
          <p14:tracePt t="120417" x="2097088" y="4797425"/>
          <p14:tracePt t="120426" x="2070100" y="4768850"/>
          <p14:tracePt t="120433" x="2033588" y="4751388"/>
          <p14:tracePt t="120440" x="2005013" y="4714875"/>
          <p14:tracePt t="120449" x="1997075" y="4705350"/>
          <p14:tracePt t="120457" x="1987550" y="4697413"/>
          <p14:tracePt t="120465" x="1978025" y="4660900"/>
          <p14:tracePt t="120489" x="1968500" y="4632325"/>
          <p14:tracePt t="120497" x="1960563" y="4624388"/>
          <p14:tracePt t="120522" x="1960563" y="4614863"/>
          <p14:tracePt t="120529" x="1960563" y="4595813"/>
          <p14:tracePt t="120578" x="1968500" y="4595813"/>
          <p14:tracePt t="120586" x="1987550" y="4595813"/>
          <p14:tracePt t="120593" x="1997075" y="4595813"/>
          <p14:tracePt t="120609" x="2005013" y="4595813"/>
          <p14:tracePt t="120618" x="2041525" y="4587875"/>
          <p14:tracePt t="120626" x="2051050" y="4587875"/>
          <p14:tracePt t="120634" x="2078038" y="4568825"/>
          <p14:tracePt t="120641" x="2097088" y="4568825"/>
          <p14:tracePt t="120648" x="2151063" y="4541838"/>
          <p14:tracePt t="120656" x="2187575" y="4532313"/>
          <p14:tracePt t="120664" x="2206625" y="4522788"/>
          <p14:tracePt t="120673" x="2233613" y="4514850"/>
          <p14:tracePt t="120680" x="2260600" y="4478338"/>
          <p14:tracePt t="120688" x="2297113" y="4468813"/>
          <p14:tracePt t="120696" x="2324100" y="4459288"/>
          <p14:tracePt t="120705" x="2343150" y="4441825"/>
          <p14:tracePt t="120712" x="2360613" y="4432300"/>
          <p14:tracePt t="120721" x="2370138" y="4432300"/>
          <p14:tracePt t="120728" x="2389188" y="4432300"/>
          <p14:tracePt t="120736" x="2406650" y="4422775"/>
          <p14:tracePt t="120744" x="2416175" y="4422775"/>
          <p14:tracePt t="120753" x="2433638" y="4413250"/>
          <p14:tracePt t="120761" x="2452688" y="4405313"/>
          <p14:tracePt t="120769" x="2479675" y="4386263"/>
          <p14:tracePt t="120777" x="2498725" y="4376738"/>
          <p14:tracePt t="120793" x="2525713" y="4359275"/>
          <p14:tracePt t="120801" x="2533650" y="4340225"/>
          <p14:tracePt t="120809" x="2543175" y="4332288"/>
          <p14:tracePt t="120817" x="2562225" y="4322763"/>
          <p14:tracePt t="120825" x="2598738" y="4286250"/>
          <p14:tracePt t="120833" x="2616200" y="4276725"/>
          <p14:tracePt t="120842" x="2635250" y="4268788"/>
          <p14:tracePt t="120848" x="2662238" y="4249738"/>
          <p14:tracePt t="120856" x="2671763" y="4240213"/>
          <p14:tracePt t="120864" x="2679700" y="4232275"/>
          <p14:tracePt t="120873" x="2698750" y="4232275"/>
          <p14:tracePt t="120881" x="2716213" y="4222750"/>
          <p14:tracePt t="120893" x="2725738" y="4213225"/>
          <p14:tracePt t="120913" x="2725738" y="4203700"/>
          <p14:tracePt t="121049" x="2725738" y="4195763"/>
          <p14:tracePt t="121122" x="2716213" y="4195763"/>
          <p14:tracePt t="121529" x="2716213" y="4186238"/>
          <p14:tracePt t="121538" x="2735263" y="4176713"/>
          <p14:tracePt t="121545" x="2744788" y="4167188"/>
          <p14:tracePt t="121553" x="2762250" y="4167188"/>
          <p14:tracePt t="121561" x="2798763" y="4159250"/>
          <p14:tracePt t="121569" x="2808288" y="4159250"/>
          <p14:tracePt t="121585" x="2825750" y="4159250"/>
          <p14:tracePt t="121713" x="2835275" y="4149725"/>
          <p14:tracePt t="122417" x="2844800" y="4149725"/>
          <p14:tracePt t="122424" x="2917825" y="4149725"/>
          <p14:tracePt t="122432" x="3008313" y="4149725"/>
          <p14:tracePt t="122440" x="3081338" y="4149725"/>
          <p14:tracePt t="122448" x="3136900" y="4149725"/>
          <p14:tracePt t="122456" x="3181350" y="4149725"/>
          <p14:tracePt t="122464" x="3236913" y="4149725"/>
          <p14:tracePt t="122472" x="3244850" y="4149725"/>
          <p14:tracePt t="122481" x="3254375" y="4149725"/>
          <p14:tracePt t="122490" x="3273425" y="4149725"/>
          <p14:tracePt t="122625" x="3273425" y="4140200"/>
          <p14:tracePt t="122633" x="3244850" y="4130675"/>
          <p14:tracePt t="122641" x="3227388" y="4103688"/>
          <p14:tracePt t="122649" x="3181350" y="4067175"/>
          <p14:tracePt t="122657" x="3154363" y="4049713"/>
          <p14:tracePt t="122665" x="3136900" y="4040188"/>
          <p14:tracePt t="122672" x="3108325" y="4040188"/>
          <p14:tracePt t="122681" x="3027363" y="4003675"/>
          <p14:tracePt t="122689" x="3017838" y="4003675"/>
          <p14:tracePt t="122697" x="2981325" y="3984625"/>
          <p14:tracePt t="122705" x="2935288" y="3957638"/>
          <p14:tracePt t="122713" x="2908300" y="3930650"/>
          <p14:tracePt t="122722" x="2862263" y="3875088"/>
          <p14:tracePt t="122728" x="2808288" y="3830638"/>
          <p14:tracePt t="122739" x="2771775" y="3748088"/>
          <p14:tracePt t="122745" x="2725738" y="3665538"/>
          <p14:tracePt t="122753" x="2671763" y="3584575"/>
          <p14:tracePt t="122761" x="2635250" y="3502025"/>
          <p14:tracePt t="122769" x="2579688" y="3402013"/>
          <p14:tracePt t="122777" x="2562225" y="3346450"/>
          <p14:tracePt t="122785" x="2525713" y="3282950"/>
          <p14:tracePt t="122793" x="2525713" y="3236913"/>
          <p14:tracePt t="122801" x="2506663" y="3182938"/>
          <p14:tracePt t="122809" x="2479675" y="3155950"/>
          <p14:tracePt t="122817" x="2470150" y="3119438"/>
          <p14:tracePt t="122824" x="2470150" y="3090863"/>
          <p14:tracePt t="122833" x="2452688" y="3046413"/>
          <p14:tracePt t="122841" x="2452688" y="3017838"/>
          <p14:tracePt t="122849" x="2452688" y="2990850"/>
          <p14:tracePt t="122857" x="2452688" y="2973388"/>
          <p14:tracePt t="122865" x="2452688" y="2917825"/>
          <p14:tracePt t="122873" x="2452688" y="2881313"/>
          <p14:tracePt t="122881" x="2452688" y="2827338"/>
          <p14:tracePt t="122891" x="2452688" y="2781300"/>
          <p14:tracePt t="122896" x="2452688" y="2727325"/>
          <p14:tracePt t="122905" x="2452688" y="2708275"/>
          <p14:tracePt t="122913" x="2452688" y="2671763"/>
          <p14:tracePt t="122922" x="2443163" y="2625725"/>
          <p14:tracePt t="122929" x="2416175" y="2581275"/>
          <p14:tracePt t="122936" x="2416175" y="2554288"/>
          <p14:tracePt t="122945" x="2397125" y="2508250"/>
          <p14:tracePt t="122952" x="2370138" y="2452688"/>
          <p14:tracePt t="122960" x="2360613" y="2389188"/>
          <p14:tracePt t="122969" x="2352675" y="2343150"/>
          <p14:tracePt t="122977" x="2352675" y="2289175"/>
          <p14:tracePt t="122985" x="2333625" y="2233613"/>
          <p14:tracePt t="122993" x="2333625" y="2179638"/>
          <p14:tracePt t="123001" x="2316163" y="2116138"/>
          <p14:tracePt t="123009" x="2297113" y="2052638"/>
          <p14:tracePt t="123017" x="2270125" y="1979613"/>
          <p14:tracePt t="123024" x="2251075" y="1933575"/>
          <p14:tracePt t="123033" x="2233613" y="1897063"/>
          <p14:tracePt t="123041" x="2206625" y="1870075"/>
          <p14:tracePt t="123049" x="2206625" y="1860550"/>
          <p14:tracePt t="123057" x="2197100" y="1841500"/>
          <p14:tracePt t="123065" x="2197100" y="1833563"/>
          <p14:tracePt t="123072" x="2187575" y="1824038"/>
          <p14:tracePt t="123218" x="2197100" y="1824038"/>
          <p14:tracePt t="123232" x="2206625" y="1824038"/>
          <p14:tracePt t="123240" x="2224088" y="1824038"/>
          <p14:tracePt t="123248" x="2243138" y="1824038"/>
          <p14:tracePt t="123256" x="2243138" y="1851025"/>
          <p14:tracePt t="123264" x="2243138" y="1878013"/>
          <p14:tracePt t="123272" x="2243138" y="1924050"/>
          <p14:tracePt t="123280" x="2243138" y="1933575"/>
          <p14:tracePt t="123288" x="2243138" y="1970088"/>
          <p14:tracePt t="123296" x="2243138" y="1987550"/>
          <p14:tracePt t="123305" x="2243138" y="1997075"/>
          <p14:tracePt t="123323" x="2243138" y="2006600"/>
          <p14:tracePt t="123369" x="2243138" y="2016125"/>
          <p14:tracePt t="123505" x="2243138" y="2024063"/>
          <p14:tracePt t="123512" x="2224088" y="2043113"/>
          <p14:tracePt t="123520" x="2197100" y="2060575"/>
          <p14:tracePt t="123528" x="2179638" y="2070100"/>
          <p14:tracePt t="123536" x="2133600" y="2079625"/>
          <p14:tracePt t="123544" x="2097088" y="2097088"/>
          <p14:tracePt t="123552" x="2033588" y="2097088"/>
          <p14:tracePt t="123561" x="1997075" y="2097088"/>
          <p14:tracePt t="123569" x="1978025" y="2097088"/>
          <p14:tracePt t="123577" x="1951038" y="2097088"/>
          <p14:tracePt t="123585" x="1931988" y="2097088"/>
          <p14:tracePt t="123593" x="1924050" y="2097088"/>
          <p14:tracePt t="123601" x="1905000" y="2097088"/>
          <p14:tracePt t="123609" x="1895475" y="2097088"/>
          <p14:tracePt t="123617" x="1887538" y="2097088"/>
          <p14:tracePt t="123649" x="1868488" y="2097088"/>
          <p14:tracePt t="123657" x="1851025" y="2070100"/>
          <p14:tracePt t="123665" x="1824038" y="2052638"/>
          <p14:tracePt t="123674" x="1804988" y="2033588"/>
          <p14:tracePt t="123681" x="1795463" y="2016125"/>
          <p14:tracePt t="123690" x="1787525" y="1979613"/>
          <p14:tracePt t="123697" x="1778000" y="1970088"/>
          <p14:tracePt t="123707" x="1778000" y="1943100"/>
          <p14:tracePt t="123724" x="1758950" y="1906588"/>
          <p14:tracePt t="123740" x="1751013" y="1906588"/>
          <p14:tracePt t="123745" x="1751013" y="1897063"/>
          <p14:tracePt t="123753" x="1751013" y="1887538"/>
          <p14:tracePt t="123761" x="1751013" y="1870075"/>
          <p14:tracePt t="123769" x="1751013" y="1841500"/>
          <p14:tracePt t="123777" x="1751013" y="1833563"/>
          <p14:tracePt t="123785" x="1751013" y="1824038"/>
          <p14:tracePt t="123793" x="1751013" y="1797050"/>
          <p14:tracePt t="123801" x="1751013" y="1787525"/>
          <p14:tracePt t="123809" x="1751013" y="1751013"/>
          <p14:tracePt t="123817" x="1758950" y="1731963"/>
          <p14:tracePt t="123826" x="1758950" y="1714500"/>
          <p14:tracePt t="123842" x="1758950" y="1704975"/>
          <p14:tracePt t="123849" x="1768475" y="1697038"/>
          <p14:tracePt t="123857" x="1778000" y="1677988"/>
          <p14:tracePt t="123865" x="1787525" y="1660525"/>
          <p14:tracePt t="123874" x="1795463" y="1651000"/>
          <p14:tracePt t="123892" x="1804988" y="1641475"/>
          <p14:tracePt t="123897" x="1814513" y="1624013"/>
          <p14:tracePt t="123907" x="1831975" y="1614488"/>
          <p14:tracePt t="123913" x="1851025" y="1604963"/>
          <p14:tracePt t="123924" x="1868488" y="1595438"/>
          <p14:tracePt t="123928" x="1895475" y="1587500"/>
          <p14:tracePt t="123936" x="1905000" y="1577975"/>
          <p14:tracePt t="123944" x="1924050" y="1577975"/>
          <p14:tracePt t="123952" x="1941513" y="1577975"/>
          <p14:tracePt t="123984" x="1951038" y="1577975"/>
          <p14:tracePt t="123993" x="1960563" y="1577975"/>
          <p14:tracePt t="124001" x="1978025" y="1577975"/>
          <p14:tracePt t="124009" x="2005013" y="1577975"/>
          <p14:tracePt t="124017" x="2041525" y="1577975"/>
          <p14:tracePt t="124026" x="2070100" y="1577975"/>
          <p14:tracePt t="124033" x="2087563" y="1577975"/>
          <p14:tracePt t="124041" x="2114550" y="1587500"/>
          <p14:tracePt t="124049" x="2124075" y="1595438"/>
          <p14:tracePt t="124058" x="2143125" y="1614488"/>
          <p14:tracePt t="124065" x="2151063" y="1631950"/>
          <p14:tracePt t="124074" x="2170113" y="1668463"/>
          <p14:tracePt t="124081" x="2170113" y="1677988"/>
          <p14:tracePt t="124090" x="2170113" y="1724025"/>
          <p14:tracePt t="124097" x="2170113" y="1751013"/>
          <p14:tracePt t="124107" x="2170113" y="1768475"/>
          <p14:tracePt t="124113" x="2170113" y="1797050"/>
          <p14:tracePt t="124125" x="2170113" y="1814513"/>
          <p14:tracePt t="124129" x="2170113" y="1833563"/>
          <p14:tracePt t="124141" x="2151063" y="1870075"/>
          <p14:tracePt t="124145" x="2143125" y="1870075"/>
          <p14:tracePt t="124153" x="2124075" y="1914525"/>
          <p14:tracePt t="124161" x="2106613" y="1924050"/>
          <p14:tracePt t="124169" x="2097088" y="1951038"/>
          <p14:tracePt t="124177" x="2078038" y="1960563"/>
          <p14:tracePt t="124185" x="2070100" y="1970088"/>
          <p14:tracePt t="124194" x="2060575" y="1979613"/>
          <p14:tracePt t="124201" x="2033588" y="2006600"/>
          <p14:tracePt t="124211" x="2024063" y="2024063"/>
          <p14:tracePt t="124217" x="2005013" y="2052638"/>
          <p14:tracePt t="124225" x="1987550" y="2070100"/>
          <p14:tracePt t="124233" x="1978025" y="2079625"/>
          <p14:tracePt t="124241" x="1968500" y="2089150"/>
          <p14:tracePt t="124249" x="1960563" y="2097088"/>
          <p14:tracePt t="124257" x="1951038" y="2097088"/>
          <p14:tracePt t="124265" x="1931988" y="2097088"/>
          <p14:tracePt t="124273" x="1905000" y="2106613"/>
          <p14:tracePt t="124280" x="1887538" y="2116138"/>
          <p14:tracePt t="124289" x="1860550" y="2116138"/>
          <p14:tracePt t="124297" x="1831975" y="2116138"/>
          <p14:tracePt t="124306" x="1787525" y="2133600"/>
          <p14:tracePt t="124313" x="1758950" y="2133600"/>
          <p14:tracePt t="124323" x="1741488" y="2133600"/>
          <p14:tracePt t="124329" x="1714500" y="2133600"/>
          <p14:tracePt t="124339" x="1695450" y="2133600"/>
          <p14:tracePt t="124345" x="1658938" y="2133600"/>
          <p14:tracePt t="124361" x="1649413" y="2133600"/>
          <p14:tracePt t="124433" x="1641475" y="2133600"/>
          <p14:tracePt t="124826" x="1658938" y="2133600"/>
          <p14:tracePt t="124832" x="1685925" y="2133600"/>
          <p14:tracePt t="124840" x="1695450" y="2133600"/>
          <p14:tracePt t="124856" x="1704975" y="2133600"/>
          <p14:tracePt t="124864" x="1731963" y="2133600"/>
          <p14:tracePt t="124872" x="1741488" y="2133600"/>
          <p14:tracePt t="124880" x="1768475" y="2133600"/>
          <p14:tracePt t="124892" x="1778000" y="2133600"/>
          <p14:tracePt t="124897" x="1787525" y="2133600"/>
          <p14:tracePt t="124906" x="1814513" y="2133600"/>
          <p14:tracePt t="124913" x="1831975" y="2133600"/>
          <p14:tracePt t="124954" x="1841500" y="2125663"/>
          <p14:tracePt t="124960" x="1860550" y="2125663"/>
          <p14:tracePt t="124976" x="1860550" y="2116138"/>
          <p14:tracePt t="124984" x="1868488" y="2106613"/>
          <p14:tracePt t="125000" x="1878013" y="2097088"/>
          <p14:tracePt t="125017" x="1878013" y="2079625"/>
          <p14:tracePt t="125025" x="1878013" y="2070100"/>
          <p14:tracePt t="125033" x="1878013" y="2060575"/>
          <p14:tracePt t="125737" x="1868488" y="2052638"/>
          <p14:tracePt t="125745" x="1841500" y="2052638"/>
          <p14:tracePt t="125753" x="1824038" y="2070100"/>
          <p14:tracePt t="125761" x="1814513" y="2079625"/>
          <p14:tracePt t="125769" x="1804988" y="2089150"/>
          <p14:tracePt t="125937" x="1824038" y="2089150"/>
          <p14:tracePt t="125953" x="1841500" y="2079625"/>
          <p14:tracePt t="125961" x="1860550" y="2060575"/>
          <p14:tracePt t="125977" x="1868488" y="2052638"/>
          <p14:tracePt t="125993" x="1868488" y="2043113"/>
          <p14:tracePt t="126121" x="1914525" y="2016125"/>
          <p14:tracePt t="126129" x="1987550" y="1997075"/>
          <p14:tracePt t="126138" x="2014538" y="1997075"/>
          <p14:tracePt t="126145" x="2060575" y="1987550"/>
          <p14:tracePt t="126153" x="2087563" y="1970088"/>
          <p14:tracePt t="126161" x="2097088" y="1960563"/>
          <p14:tracePt t="126169" x="2106613" y="1960563"/>
          <p14:tracePt t="126233" x="2106613" y="1951038"/>
          <p14:tracePt t="126321" x="2078038" y="1987550"/>
          <p14:tracePt t="126329" x="2078038" y="2006600"/>
          <p14:tracePt t="126338" x="2078038" y="2016125"/>
          <p14:tracePt t="126345" x="2060575" y="2033588"/>
          <p14:tracePt t="126353" x="2060575" y="2043113"/>
          <p14:tracePt t="126361" x="2060575" y="2052638"/>
          <p14:tracePt t="126369" x="2051050" y="2052638"/>
          <p14:tracePt t="126385" x="2051050" y="2060575"/>
          <p14:tracePt t="126393" x="2051050" y="2089150"/>
          <p14:tracePt t="126401" x="2051050" y="2106613"/>
          <p14:tracePt t="126409" x="2041525" y="2133600"/>
          <p14:tracePt t="126417" x="2033588" y="2152650"/>
          <p14:tracePt t="126426" x="2033588" y="2197100"/>
          <p14:tracePt t="126433" x="2014538" y="2243138"/>
          <p14:tracePt t="126441" x="1997075" y="2298700"/>
          <p14:tracePt t="126449" x="1941513" y="2379663"/>
          <p14:tracePt t="126457" x="1914525" y="2462213"/>
          <p14:tracePt t="126465" x="1887538" y="2554288"/>
          <p14:tracePt t="126474" x="1878013" y="2635250"/>
          <p14:tracePt t="126481" x="1868488" y="2708275"/>
          <p14:tracePt t="126490" x="1868488" y="2763838"/>
          <p14:tracePt t="126497" x="1868488" y="2844800"/>
          <p14:tracePt t="126507" x="1868488" y="2900363"/>
          <p14:tracePt t="126513" x="1868488" y="2936875"/>
          <p14:tracePt t="126521" x="1868488" y="2982913"/>
          <p14:tracePt t="126528" x="1868488" y="3017838"/>
          <p14:tracePt t="126537" x="1868488" y="3046413"/>
          <p14:tracePt t="126544" x="1868488" y="3082925"/>
          <p14:tracePt t="126552" x="1868488" y="3100388"/>
          <p14:tracePt t="126560" x="1868488" y="3119438"/>
          <p14:tracePt t="126592" x="1878013" y="3146425"/>
          <p14:tracePt t="126600" x="1878013" y="3155950"/>
          <p14:tracePt t="126609" x="1887538" y="3182938"/>
          <p14:tracePt t="126617" x="1905000" y="3236913"/>
          <p14:tracePt t="126625" x="1905000" y="3282950"/>
          <p14:tracePt t="126633" x="1905000" y="3338513"/>
          <p14:tracePt t="126641" x="1914525" y="3375025"/>
          <p14:tracePt t="126649" x="1914525" y="3419475"/>
          <p14:tracePt t="126657" x="1914525" y="3475038"/>
          <p14:tracePt t="126665" x="1914525" y="3492500"/>
          <p14:tracePt t="126672" x="1914525" y="3519488"/>
          <p14:tracePt t="126681" x="1914525" y="3538538"/>
          <p14:tracePt t="126690" x="1914525" y="3548063"/>
          <p14:tracePt t="126697" x="1914525" y="3565525"/>
          <p14:tracePt t="126912" x="1951038" y="3565525"/>
          <p14:tracePt t="126920" x="2033588" y="3538538"/>
          <p14:tracePt t="126928" x="2097088" y="3502025"/>
          <p14:tracePt t="126937" x="2179638" y="3492500"/>
          <p14:tracePt t="126944" x="2260600" y="3446463"/>
          <p14:tracePt t="126952" x="2316163" y="3429000"/>
          <p14:tracePt t="126961" x="2360613" y="3411538"/>
          <p14:tracePt t="126969" x="2379663" y="3411538"/>
          <p14:tracePt t="126977" x="2425700" y="3392488"/>
          <p14:tracePt t="127122" x="2406650" y="3382963"/>
          <p14:tracePt t="127154" x="2389188" y="3382963"/>
          <p14:tracePt t="127170" x="2379663" y="3382963"/>
          <p14:tracePt t="127192" x="2370138" y="3382963"/>
          <p14:tracePt t="127200" x="2352675" y="3382963"/>
          <p14:tracePt t="127208" x="2343150" y="3382963"/>
          <p14:tracePt t="127216" x="2324100" y="3382963"/>
          <p14:tracePt t="127224" x="2306638" y="3382963"/>
          <p14:tracePt t="127232" x="2297113" y="3382963"/>
          <p14:tracePt t="127240" x="2287588" y="3382963"/>
          <p14:tracePt t="127257" x="2279650" y="3382963"/>
          <p14:tracePt t="127322" x="2270125" y="3382963"/>
          <p14:tracePt t="127561" x="2260600" y="3455988"/>
          <p14:tracePt t="127568" x="2243138" y="3519488"/>
          <p14:tracePt t="127576" x="2214563" y="3629025"/>
          <p14:tracePt t="127584" x="2187575" y="3711575"/>
          <p14:tracePt t="127592" x="2187575" y="3803650"/>
          <p14:tracePt t="127600" x="2179638" y="3875088"/>
          <p14:tracePt t="127608" x="2170113" y="3940175"/>
          <p14:tracePt t="127617" x="2124075" y="4049713"/>
          <p14:tracePt t="127625" x="2124075" y="4159250"/>
          <p14:tracePt t="127633" x="2097088" y="4276725"/>
          <p14:tracePt t="127642" x="2078038" y="4459288"/>
          <p14:tracePt t="127649" x="2051050" y="4605338"/>
          <p14:tracePt t="127657" x="2014538" y="4787900"/>
          <p14:tracePt t="127665" x="1968500" y="5024438"/>
          <p14:tracePt t="127674" x="1924050" y="5160963"/>
          <p14:tracePt t="127681" x="1860550" y="5343525"/>
          <p14:tracePt t="127690" x="1841500" y="5526088"/>
          <p14:tracePt t="127697" x="1814513" y="5681663"/>
          <p14:tracePt t="127706" x="1814513" y="5772150"/>
          <p14:tracePt t="127713" x="1814513" y="5827713"/>
          <p14:tracePt t="127723" x="1814513" y="5864225"/>
          <p14:tracePt t="127729" x="1814513" y="5918200"/>
          <p14:tracePt t="127740" x="1814513" y="5964238"/>
          <p14:tracePt t="127745" x="1814513" y="5991225"/>
          <p14:tracePt t="127754" x="1814513" y="6018213"/>
          <p14:tracePt t="127762" x="1814513" y="6091238"/>
          <p14:tracePt t="127769" x="1804988" y="6127750"/>
          <p14:tracePt t="127777" x="1804988" y="6210300"/>
          <p14:tracePt t="127785" x="1778000" y="6265863"/>
          <p14:tracePt t="127793" x="1778000" y="6329363"/>
          <p14:tracePt t="127801" x="1768475" y="6402388"/>
          <p14:tracePt t="127809" x="1751013" y="6429375"/>
          <p14:tracePt t="127817" x="1741488" y="6475413"/>
          <p14:tracePt t="127833" x="1741488" y="6483350"/>
          <p14:tracePt t="127873" x="1731963" y="6502400"/>
          <p14:tracePt t="127969" x="1731963" y="6465888"/>
          <p14:tracePt t="127976" x="1758950" y="6365875"/>
          <p14:tracePt t="127984" x="1768475" y="6273800"/>
          <p14:tracePt t="127992" x="1787525" y="6127750"/>
          <p14:tracePt t="128000" x="1831975" y="5937250"/>
          <p14:tracePt t="128009" x="1878013" y="5754688"/>
          <p14:tracePt t="128016" x="1924050" y="5572125"/>
          <p14:tracePt t="128024" x="1987550" y="5399088"/>
          <p14:tracePt t="128032" x="2014538" y="5307013"/>
          <p14:tracePt t="128040" x="2024063" y="5160963"/>
          <p14:tracePt t="128049" x="2051050" y="5116513"/>
          <p14:tracePt t="128058" x="2060575" y="5033963"/>
          <p14:tracePt t="128064" x="2060575" y="4979988"/>
          <p14:tracePt t="128072" x="2060575" y="4870450"/>
          <p14:tracePt t="128080" x="2060575" y="4724400"/>
          <p14:tracePt t="128088" x="2060575" y="4595813"/>
          <p14:tracePt t="128096" x="2060575" y="4468813"/>
          <p14:tracePt t="128104" x="2060575" y="4340225"/>
          <p14:tracePt t="128112" x="2060575" y="4213225"/>
          <p14:tracePt t="128121" x="2060575" y="4103688"/>
          <p14:tracePt t="128129" x="2033588" y="3994150"/>
          <p14:tracePt t="128140" x="2014538" y="3911600"/>
          <p14:tracePt t="128145" x="1978025" y="3821113"/>
          <p14:tracePt t="128153" x="1960563" y="3757613"/>
          <p14:tracePt t="128161" x="1951038" y="3730625"/>
          <p14:tracePt t="128169" x="1951038" y="3684588"/>
          <p14:tracePt t="128178" x="1931988" y="3657600"/>
          <p14:tracePt t="128185" x="1931988" y="3638550"/>
          <p14:tracePt t="128201" x="1931988" y="3629025"/>
          <p14:tracePt t="128209" x="1931988" y="3611563"/>
          <p14:tracePt t="128225" x="1931988" y="3602038"/>
          <p14:tracePt t="128353" x="1931988" y="3592513"/>
          <p14:tracePt t="128361" x="1941513" y="3565525"/>
          <p14:tracePt t="128370" x="1978025" y="3565525"/>
          <p14:tracePt t="128377" x="2041525" y="3538538"/>
          <p14:tracePt t="128385" x="2097088" y="3529013"/>
          <p14:tracePt t="128393" x="2179638" y="3502025"/>
          <p14:tracePt t="128401" x="2270125" y="3475038"/>
          <p14:tracePt t="128411" x="2306638" y="3465513"/>
          <p14:tracePt t="128417" x="2379663" y="3438525"/>
          <p14:tracePt t="128426" x="2416175" y="3429000"/>
          <p14:tracePt t="128433" x="2462213" y="3419475"/>
          <p14:tracePt t="128441" x="2489200" y="3411538"/>
          <p14:tracePt t="128449" x="2516188" y="3411538"/>
          <p14:tracePt t="128545" x="2552700" y="3411538"/>
          <p14:tracePt t="128633" x="2562225" y="3411538"/>
          <p14:tracePt t="128641" x="2598738" y="3411538"/>
          <p14:tracePt t="128650" x="2625725" y="3411538"/>
          <p14:tracePt t="128659" x="2662238" y="3411538"/>
          <p14:tracePt t="128665" x="2698750" y="3411538"/>
          <p14:tracePt t="128673" x="2752725" y="3411538"/>
          <p14:tracePt t="128680" x="2798763" y="3411538"/>
          <p14:tracePt t="128689" x="2825750" y="3411538"/>
          <p14:tracePt t="128696" x="2852738" y="3411538"/>
          <p14:tracePt t="128706" x="2881313" y="3411538"/>
          <p14:tracePt t="128712" x="2898775" y="3411538"/>
          <p14:tracePt t="128728" x="2908300" y="3411538"/>
          <p14:tracePt t="129050" x="2917825" y="3419475"/>
          <p14:tracePt t="129056" x="2917825" y="3465513"/>
          <p14:tracePt t="129064" x="2917825" y="3482975"/>
          <p14:tracePt t="129072" x="2917825" y="3511550"/>
          <p14:tracePt t="129080" x="2889250" y="3556000"/>
          <p14:tracePt t="129088" x="2889250" y="3584575"/>
          <p14:tracePt t="129096" x="2881313" y="3629025"/>
          <p14:tracePt t="129105" x="2871788" y="3684588"/>
          <p14:tracePt t="129113" x="2862263" y="3748088"/>
          <p14:tracePt t="129122" x="2817813" y="3811588"/>
          <p14:tracePt t="129129" x="2798763" y="3894138"/>
          <p14:tracePt t="129139" x="2752725" y="3976688"/>
          <p14:tracePt t="129145" x="2744788" y="4122738"/>
          <p14:tracePt t="129153" x="2698750" y="4232275"/>
          <p14:tracePt t="129161" x="2679700" y="4359275"/>
          <p14:tracePt t="129169" x="2652713" y="4478338"/>
          <p14:tracePt t="129177" x="2625725" y="4660900"/>
          <p14:tracePt t="129185" x="2606675" y="4805363"/>
          <p14:tracePt t="129193" x="2606675" y="4951413"/>
          <p14:tracePt t="129201" x="2606675" y="5116513"/>
          <p14:tracePt t="129209" x="2598738" y="5243513"/>
          <p14:tracePt t="129217" x="2598738" y="5335588"/>
          <p14:tracePt t="129225" x="2579688" y="5426075"/>
          <p14:tracePt t="129233" x="2552700" y="5526088"/>
          <p14:tracePt t="129242" x="2543175" y="5599113"/>
          <p14:tracePt t="129249" x="2525713" y="5681663"/>
          <p14:tracePt t="129256" x="2516188" y="5718175"/>
          <p14:tracePt t="129265" x="2470150" y="5837238"/>
          <p14:tracePt t="129273" x="2470150" y="5910263"/>
          <p14:tracePt t="129281" x="2462213" y="5973763"/>
          <p14:tracePt t="129289" x="2452688" y="6046788"/>
          <p14:tracePt t="129297" x="2452688" y="6100763"/>
          <p14:tracePt t="129305" x="2425700" y="6146800"/>
          <p14:tracePt t="129313" x="2425700" y="6192838"/>
          <p14:tracePt t="129322" x="2416175" y="6246813"/>
          <p14:tracePt t="129329" x="2416175" y="6265863"/>
          <p14:tracePt t="129338" x="2416175" y="6292850"/>
          <p14:tracePt t="129345" x="2406650" y="6302375"/>
          <p14:tracePt t="129353" x="2406650" y="6319838"/>
          <p14:tracePt t="129361" x="2397125" y="6338888"/>
          <p14:tracePt t="129369" x="2397125" y="6356350"/>
          <p14:tracePt t="129376" x="2379663" y="6375400"/>
          <p14:tracePt t="129385" x="2379663" y="6383338"/>
          <p14:tracePt t="129393" x="2370138" y="6383338"/>
          <p14:tracePt t="129401" x="2370138" y="6392863"/>
          <p14:tracePt t="129409" x="2370138" y="6402388"/>
          <p14:tracePt t="129530" x="2333625" y="6375400"/>
          <p14:tracePt t="129538" x="2324100" y="6356350"/>
          <p14:tracePt t="129546" x="2316163" y="6319838"/>
          <p14:tracePt t="129554" x="2316163" y="6292850"/>
          <p14:tracePt t="129562" x="2306638" y="6273800"/>
          <p14:tracePt t="129570" x="2287588" y="6265863"/>
          <p14:tracePt t="129577" x="2260600" y="6246813"/>
          <p14:tracePt t="129586" x="2260600" y="6237288"/>
          <p14:tracePt t="129594" x="2251075" y="6229350"/>
          <p14:tracePt t="129602" x="2233613" y="6229350"/>
          <p14:tracePt t="129610" x="2206625" y="6229350"/>
          <p14:tracePt t="129618" x="2187575" y="6219825"/>
          <p14:tracePt t="129626" x="2179638" y="6210300"/>
          <p14:tracePt t="129657" x="2170113" y="6210300"/>
          <p14:tracePt t="129713" x="2151063" y="6200775"/>
          <p14:tracePt t="129738" x="2151063" y="6192838"/>
          <p14:tracePt t="129842" x="2151063" y="6183313"/>
          <p14:tracePt t="129848" x="2179638" y="6183313"/>
          <p14:tracePt t="129856" x="2197100" y="6183313"/>
          <p14:tracePt t="129864" x="2206625" y="6183313"/>
          <p14:tracePt t="129872" x="2224088" y="6183313"/>
          <p14:tracePt t="129880" x="2233613" y="6183313"/>
          <p14:tracePt t="129888" x="2243138" y="6183313"/>
          <p14:tracePt t="129906" x="2260600" y="6183313"/>
          <p14:tracePt t="129929" x="2270125" y="6173788"/>
          <p14:tracePt t="129978" x="2270125" y="6156325"/>
          <p14:tracePt t="129986" x="2270125" y="6146800"/>
          <p14:tracePt t="129993" x="2270125" y="6137275"/>
          <p14:tracePt t="130001" x="2270125" y="6100763"/>
          <p14:tracePt t="130009" x="2243138" y="6073775"/>
          <p14:tracePt t="130017" x="2224088" y="6046788"/>
          <p14:tracePt t="130026" x="2197100" y="6010275"/>
          <p14:tracePt t="130033" x="2160588" y="5964238"/>
          <p14:tracePt t="130042" x="2143125" y="5946775"/>
          <p14:tracePt t="130049" x="2097088" y="5900738"/>
          <p14:tracePt t="130057" x="2060575" y="5854700"/>
          <p14:tracePt t="130065" x="2041525" y="5827713"/>
          <p14:tracePt t="130074" x="2033588" y="5827713"/>
          <p14:tracePt t="130081" x="2024063" y="5808663"/>
          <p14:tracePt t="130090" x="2005013" y="5791200"/>
          <p14:tracePt t="130107" x="1997075" y="5754688"/>
          <p14:tracePt t="130128" x="1997075" y="5745163"/>
          <p14:tracePt t="130233" x="2033588" y="5745163"/>
          <p14:tracePt t="130240" x="2051050" y="5745163"/>
          <p14:tracePt t="130248" x="2106613" y="5745163"/>
          <p14:tracePt t="130256" x="2160588" y="5745163"/>
          <p14:tracePt t="130264" x="2197100" y="5745163"/>
          <p14:tracePt t="130272" x="2251075" y="5745163"/>
          <p14:tracePt t="130280" x="2297113" y="5745163"/>
          <p14:tracePt t="130289" x="2324100" y="5745163"/>
          <p14:tracePt t="130297" x="2352675" y="5745163"/>
          <p14:tracePt t="130306" x="2360613" y="5745163"/>
          <p14:tracePt t="130323" x="2370138" y="5735638"/>
          <p14:tracePt t="130425" x="2379663" y="5727700"/>
          <p14:tracePt t="130433" x="2379663" y="5718175"/>
          <p14:tracePt t="130457" x="2389188" y="5708650"/>
          <p14:tracePt t="130465" x="2397125" y="5699125"/>
          <p14:tracePt t="130473" x="2397125" y="5691188"/>
          <p14:tracePt t="130482" x="2406650" y="5681663"/>
          <p14:tracePt t="130497" x="2416175" y="5672138"/>
          <p14:tracePt t="130544" x="2416175" y="5654675"/>
          <p14:tracePt t="130552" x="2389188" y="5635625"/>
          <p14:tracePt t="130560" x="2343150" y="5608638"/>
          <p14:tracePt t="130569" x="2287588" y="5599113"/>
          <p14:tracePt t="130577" x="2206625" y="5572125"/>
          <p14:tracePt t="130585" x="2106613" y="5545138"/>
          <p14:tracePt t="130593" x="1997075" y="5499100"/>
          <p14:tracePt t="130601" x="1860550" y="5472113"/>
          <p14:tracePt t="130611" x="1787525" y="5435600"/>
          <p14:tracePt t="130617" x="1741488" y="5416550"/>
          <p14:tracePt t="130627" x="1695450" y="5416550"/>
          <p14:tracePt t="130696" x="1731963" y="5399088"/>
          <p14:tracePt t="130704" x="1787525" y="5399088"/>
          <p14:tracePt t="130712" x="1814513" y="5380038"/>
          <p14:tracePt t="130720" x="1887538" y="5372100"/>
          <p14:tracePt t="130728" x="1924050" y="5372100"/>
          <p14:tracePt t="130737" x="1941513" y="5372100"/>
          <p14:tracePt t="130744" x="1997075" y="5372100"/>
          <p14:tracePt t="130752" x="2060575" y="5362575"/>
          <p14:tracePt t="130760" x="2097088" y="5362575"/>
          <p14:tracePt t="130768" x="2143125" y="5353050"/>
          <p14:tracePt t="130776" x="2170113" y="5335588"/>
          <p14:tracePt t="130784" x="2179638" y="5335588"/>
          <p14:tracePt t="130801" x="2197100" y="5326063"/>
          <p14:tracePt t="130809" x="2214563" y="5326063"/>
          <p14:tracePt t="130817" x="2224088" y="5326063"/>
          <p14:tracePt t="130833" x="2251075" y="5326063"/>
          <p14:tracePt t="130841" x="2287588" y="5316538"/>
          <p14:tracePt t="130849" x="2316163" y="5316538"/>
          <p14:tracePt t="130857" x="2343150" y="5316538"/>
          <p14:tracePt t="130865" x="2352675" y="5316538"/>
          <p14:tracePt t="130873" x="2360613" y="5316538"/>
          <p14:tracePt t="130892" x="2370138" y="5307013"/>
          <p14:tracePt t="130921" x="2370138" y="5299075"/>
          <p14:tracePt t="130938" x="2370138" y="5289550"/>
          <p14:tracePt t="130945" x="2370138" y="5280025"/>
          <p14:tracePt t="130956" x="2370138" y="5270500"/>
          <p14:tracePt t="130961" x="2379663" y="5243513"/>
          <p14:tracePt t="130969" x="2389188" y="5233988"/>
          <p14:tracePt t="130977" x="2397125" y="5226050"/>
          <p14:tracePt t="130985" x="2397125" y="5207000"/>
          <p14:tracePt t="130993" x="2406650" y="5189538"/>
          <p14:tracePt t="131001" x="2406650" y="5170488"/>
          <p14:tracePt t="131009" x="2406650" y="5160963"/>
          <p14:tracePt t="131017" x="2416175" y="5153025"/>
          <p14:tracePt t="131025" x="2416175" y="5143500"/>
          <p14:tracePt t="131033" x="2416175" y="5116513"/>
          <p14:tracePt t="131049" x="2416175" y="5097463"/>
          <p14:tracePt t="131058" x="2416175" y="5080000"/>
          <p14:tracePt t="131065" x="2416175" y="5070475"/>
          <p14:tracePt t="131074" x="2416175" y="5060950"/>
          <p14:tracePt t="131081" x="2416175" y="5043488"/>
          <p14:tracePt t="131090" x="2416175" y="5033963"/>
          <p14:tracePt t="131097" x="2416175" y="5024438"/>
          <p14:tracePt t="131106" x="2416175" y="5016500"/>
          <p14:tracePt t="131113" x="2416175" y="4997450"/>
          <p14:tracePt t="131409" x="2416175" y="4979988"/>
          <p14:tracePt t="131416" x="2416175" y="4960938"/>
          <p14:tracePt t="131424" x="2397125" y="4943475"/>
          <p14:tracePt t="131432" x="2389188" y="4933950"/>
          <p14:tracePt t="131440" x="2379663" y="4924425"/>
          <p14:tracePt t="131448" x="2360613" y="4924425"/>
          <p14:tracePt t="131456" x="2352675" y="4924425"/>
          <p14:tracePt t="131464" x="2316163" y="4906963"/>
          <p14:tracePt t="131472" x="2306638" y="4897438"/>
          <p14:tracePt t="131522" x="2297113" y="4887913"/>
          <p14:tracePt t="131529" x="2333625" y="4860925"/>
          <p14:tracePt t="131569" x="2352675" y="4841875"/>
          <p14:tracePt t="131585" x="2370138" y="4833938"/>
          <p14:tracePt t="131593" x="2389188" y="4805363"/>
          <p14:tracePt t="131602" x="2406650" y="4797425"/>
          <p14:tracePt t="131617" x="2425700" y="4778375"/>
          <p14:tracePt t="131626" x="2433638" y="4778375"/>
          <p14:tracePt t="131633" x="2443163" y="4768850"/>
          <p14:tracePt t="131642" x="2452688" y="4768850"/>
          <p14:tracePt t="131673" x="2452688" y="4760913"/>
          <p14:tracePt t="131689" x="2462213" y="4751388"/>
          <p14:tracePt t="131705" x="2462213" y="4732338"/>
          <p14:tracePt t="131713" x="2462213" y="4724400"/>
          <p14:tracePt t="131724" x="2462213" y="4714875"/>
          <p14:tracePt t="131729" x="2462213" y="4705350"/>
          <p14:tracePt t="131740" x="2470150" y="4697413"/>
          <p14:tracePt t="131756" x="2479675" y="4678363"/>
          <p14:tracePt t="131761" x="2498725" y="4668838"/>
          <p14:tracePt t="131777" x="2506663" y="4660900"/>
          <p14:tracePt t="131785" x="2506663" y="4651375"/>
          <p14:tracePt t="131801" x="2525713" y="4632325"/>
          <p14:tracePt t="131817" x="2543175" y="4632325"/>
          <p14:tracePt t="131825" x="2579688" y="4624388"/>
          <p14:tracePt t="131833" x="2598738" y="4614863"/>
          <p14:tracePt t="131842" x="2635250" y="4605338"/>
          <p14:tracePt t="131849" x="2679700" y="4578350"/>
          <p14:tracePt t="131857" x="2689225" y="4578350"/>
          <p14:tracePt t="131865" x="2752725" y="4559300"/>
          <p14:tracePt t="131874" x="2817813" y="4522788"/>
          <p14:tracePt t="131881" x="2862263" y="4468813"/>
          <p14:tracePt t="131892" x="2881313" y="4449763"/>
          <p14:tracePt t="131897" x="2925763" y="4405313"/>
          <p14:tracePt t="131906" x="2944813" y="4376738"/>
          <p14:tracePt t="131913" x="2944813" y="4349750"/>
          <p14:tracePt t="131923" x="2944813" y="4313238"/>
          <p14:tracePt t="131929" x="2944813" y="4276725"/>
          <p14:tracePt t="131940" x="2944813" y="4259263"/>
          <p14:tracePt t="131945" x="2944813" y="4249738"/>
          <p14:tracePt t="131956" x="2944813" y="4222750"/>
          <p14:tracePt t="131969" x="2944813" y="4213225"/>
          <p14:tracePt t="131977" x="2944813" y="4195763"/>
          <p14:tracePt t="131986" x="2908300" y="4186238"/>
          <p14:tracePt t="131993" x="2908300" y="4167188"/>
          <p14:tracePt t="132001" x="2908300" y="4113213"/>
          <p14:tracePt t="132009" x="2871788" y="4049713"/>
          <p14:tracePt t="132017" x="2835275" y="4003675"/>
          <p14:tracePt t="132026" x="2781300" y="3940175"/>
          <p14:tracePt t="132033" x="2716213" y="3884613"/>
          <p14:tracePt t="132041" x="2671763" y="3840163"/>
          <p14:tracePt t="132049" x="2606675" y="3784600"/>
          <p14:tracePt t="132057" x="2533650" y="3730625"/>
          <p14:tracePt t="132065" x="2489200" y="3684588"/>
          <p14:tracePt t="132074" x="2425700" y="3675063"/>
          <p14:tracePt t="132081" x="2406650" y="3665538"/>
          <p14:tracePt t="132090" x="2379663" y="3665538"/>
          <p14:tracePt t="132097" x="2370138" y="3657600"/>
          <p14:tracePt t="132162" x="2370138" y="3648075"/>
          <p14:tracePt t="132169" x="2370138" y="3629025"/>
          <p14:tracePt t="132202" x="2370138" y="3621088"/>
          <p14:tracePt t="132258" x="2370138" y="3602038"/>
          <p14:tracePt t="132265" x="2370138" y="3592513"/>
          <p14:tracePt t="132273" x="2379663" y="3592513"/>
          <p14:tracePt t="132289" x="2379663" y="3575050"/>
          <p14:tracePt t="132297" x="2397125" y="3556000"/>
          <p14:tracePt t="132313" x="2406650" y="3556000"/>
          <p14:tracePt t="132323" x="2416175" y="3548063"/>
          <p14:tracePt t="132329" x="2433638" y="3538538"/>
          <p14:tracePt t="132354" x="2443163" y="3538538"/>
          <p14:tracePt t="132402" x="2462213" y="3529013"/>
          <p14:tracePt t="132426" x="2479675" y="3511550"/>
          <p14:tracePt t="132433" x="2489200" y="3502025"/>
          <p14:tracePt t="132441" x="2489200" y="3492500"/>
          <p14:tracePt t="132449" x="2498725" y="3482975"/>
          <p14:tracePt t="132457" x="2506663" y="3475038"/>
          <p14:tracePt t="132465" x="2516188" y="3475038"/>
          <p14:tracePt t="132474" x="2533650" y="3446463"/>
          <p14:tracePt t="132497" x="2552700" y="3419475"/>
          <p14:tracePt t="132521" x="2562225" y="3419475"/>
          <p14:tracePt t="132594" x="2570163" y="3411538"/>
          <p14:tracePt t="132601" x="2589213" y="3392488"/>
          <p14:tracePt t="132609" x="2598738" y="3382963"/>
          <p14:tracePt t="132618" x="2616200" y="3375025"/>
          <p14:tracePt t="132641" x="2635250" y="3365500"/>
          <p14:tracePt t="132658" x="2652713" y="3365500"/>
          <p14:tracePt t="132665" x="2662238" y="3355975"/>
          <p14:tracePt t="132673" x="2671763" y="3355975"/>
          <p14:tracePt t="132681" x="2679700" y="3355975"/>
          <p14:tracePt t="132818" x="2689225" y="3346450"/>
          <p14:tracePt t="132890" x="2689225" y="3338513"/>
          <p14:tracePt t="132896" x="2679700" y="3338513"/>
          <p14:tracePt t="132904" x="2671763" y="3338513"/>
          <p14:tracePt t="132912" x="2662238" y="3338513"/>
          <p14:tracePt t="132920" x="2635250" y="3338513"/>
          <p14:tracePt t="132928" x="2616200" y="3338513"/>
          <p14:tracePt t="132937" x="2579688" y="3319463"/>
          <p14:tracePt t="132944" x="2562225" y="3309938"/>
          <p14:tracePt t="132954" x="2543175" y="3309938"/>
          <p14:tracePt t="132961" x="2516188" y="3309938"/>
          <p14:tracePt t="132969" x="2479675" y="3309938"/>
          <p14:tracePt t="132977" x="2470150" y="3309938"/>
          <p14:tracePt t="132985" x="2452688" y="3309938"/>
          <p14:tracePt t="132993" x="2443163" y="3309938"/>
          <p14:tracePt t="133001" x="2433638" y="3309938"/>
          <p14:tracePt t="133058" x="2406650" y="3309938"/>
          <p14:tracePt t="133073" x="2389188" y="3309938"/>
          <p14:tracePt t="133081" x="2379663" y="3309938"/>
          <p14:tracePt t="133490" x="2389188" y="3309938"/>
          <p14:tracePt t="133496" x="2425700" y="3346450"/>
          <p14:tracePt t="133504" x="2470150" y="3365500"/>
          <p14:tracePt t="133512" x="2525713" y="3392488"/>
          <p14:tracePt t="133520" x="2570163" y="3402013"/>
          <p14:tracePt t="133528" x="2625725" y="3411538"/>
          <p14:tracePt t="133540" x="2671763" y="3429000"/>
          <p14:tracePt t="133545" x="2716213" y="3429000"/>
          <p14:tracePt t="133556" x="2744788" y="3429000"/>
          <p14:tracePt t="133560" x="2771775" y="3429000"/>
          <p14:tracePt t="133568" x="2789238" y="3429000"/>
          <p14:tracePt t="133576" x="2817813" y="3429000"/>
          <p14:tracePt t="133584" x="2825750" y="3429000"/>
          <p14:tracePt t="133929" x="2825750" y="3455988"/>
          <p14:tracePt t="133938" x="2844800" y="3475038"/>
          <p14:tracePt t="133945" x="2862263" y="3502025"/>
          <p14:tracePt t="133954" x="2889250" y="3519488"/>
          <p14:tracePt t="133970" x="2908300" y="3529013"/>
          <p14:tracePt t="133977" x="2917825" y="3548063"/>
          <p14:tracePt t="134066" x="2935288" y="3556000"/>
          <p14:tracePt t="134074" x="2944813" y="3556000"/>
          <p14:tracePt t="134081" x="2962275" y="3556000"/>
          <p14:tracePt t="134090" x="2971800" y="3565525"/>
          <p14:tracePt t="134097" x="2998788" y="3592513"/>
          <p14:tracePt t="134106" x="3017838" y="3611563"/>
          <p14:tracePt t="134113" x="3063875" y="3648075"/>
          <p14:tracePt t="134123" x="3144838" y="3702050"/>
          <p14:tracePt t="134129" x="3181350" y="3730625"/>
          <p14:tracePt t="134140" x="3208338" y="3767138"/>
          <p14:tracePt t="134145" x="3236913" y="3775075"/>
          <p14:tracePt t="134156" x="3300413" y="3794125"/>
          <p14:tracePt t="134161" x="3346450" y="3821113"/>
          <p14:tracePt t="134170" x="3400425" y="3830638"/>
          <p14:tracePt t="134177" x="3482975" y="3884613"/>
          <p14:tracePt t="134186" x="3563938" y="3903663"/>
          <p14:tracePt t="134194" x="3619500" y="3911600"/>
          <p14:tracePt t="134201" x="3719513" y="3967163"/>
          <p14:tracePt t="134209" x="3775075" y="3976688"/>
          <p14:tracePt t="134217" x="3829050" y="4030663"/>
          <p14:tracePt t="134226" x="3919538" y="4057650"/>
          <p14:tracePt t="134233" x="4021138" y="4103688"/>
          <p14:tracePt t="134242" x="4084638" y="4140200"/>
          <p14:tracePt t="134249" x="4184650" y="4167188"/>
          <p14:tracePt t="134257" x="4257675" y="4176713"/>
          <p14:tracePt t="134265" x="4321175" y="4213225"/>
          <p14:tracePt t="134274" x="4340225" y="4213225"/>
          <p14:tracePt t="134281" x="4384675" y="4222750"/>
          <p14:tracePt t="134386" x="4403725" y="4222750"/>
          <p14:tracePt t="134426" x="4413250" y="4222750"/>
          <p14:tracePt t="134754" x="4421188" y="4222750"/>
          <p14:tracePt t="135225" x="4448175" y="4222750"/>
          <p14:tracePt t="135233" x="4476750" y="4222750"/>
          <p14:tracePt t="135240" x="4503738" y="4222750"/>
          <p14:tracePt t="135256" x="4521200" y="4203700"/>
          <p14:tracePt t="135280" x="4530725" y="4195763"/>
          <p14:tracePt t="135385" x="4540250" y="4195763"/>
          <p14:tracePt t="135416" x="4557713" y="4186238"/>
          <p14:tracePt t="135424" x="4567238" y="4176713"/>
          <p14:tracePt t="135432" x="4586288" y="4167188"/>
          <p14:tracePt t="135441" x="4594225" y="4159250"/>
          <p14:tracePt t="135449" x="4603750" y="4149725"/>
          <p14:tracePt t="135457" x="4603750" y="4140200"/>
          <p14:tracePt t="135465" x="4603750" y="4122738"/>
          <p14:tracePt t="135472" x="4613275" y="4113213"/>
          <p14:tracePt t="135489" x="4622800" y="4113213"/>
          <p14:tracePt t="135601" x="4630738" y="4113213"/>
          <p14:tracePt t="135617" x="4640263" y="4113213"/>
          <p14:tracePt t="135657" x="4659313" y="4113213"/>
          <p14:tracePt t="135665" x="4676775" y="4149725"/>
          <p14:tracePt t="135673" x="4686300" y="4176713"/>
          <p14:tracePt t="135681" x="4703763" y="4203700"/>
          <p14:tracePt t="135689" x="4713288" y="4203700"/>
          <p14:tracePt t="135697" x="4730750" y="4222750"/>
          <p14:tracePt t="135706" x="4740275" y="4232275"/>
          <p14:tracePt t="135713" x="4749800" y="4240213"/>
          <p14:tracePt t="135722" x="4767263" y="4240213"/>
          <p14:tracePt t="135729" x="4786313" y="4249738"/>
          <p14:tracePt t="135739" x="4822825" y="4268788"/>
          <p14:tracePt t="135745" x="4832350" y="4268788"/>
          <p14:tracePt t="135857" x="4849813" y="4268788"/>
          <p14:tracePt t="135865" x="4859338" y="4268788"/>
          <p14:tracePt t="135873" x="4876800" y="4268788"/>
          <p14:tracePt t="135881" x="4913313" y="4268788"/>
          <p14:tracePt t="135891" x="4959350" y="4268788"/>
          <p14:tracePt t="135897" x="4995863" y="4268788"/>
          <p14:tracePt t="135906" x="5022850" y="4268788"/>
          <p14:tracePt t="135913" x="5078413" y="4268788"/>
          <p14:tracePt t="135922" x="5141913" y="4268788"/>
          <p14:tracePt t="135929" x="5195888" y="4268788"/>
          <p14:tracePt t="135939" x="5232400" y="4268788"/>
          <p14:tracePt t="135945" x="5278438" y="4268788"/>
          <p14:tracePt t="135955" x="5297488" y="4268788"/>
          <p14:tracePt t="135961" x="5305425" y="4259263"/>
          <p14:tracePt t="135977" x="5314950" y="4259263"/>
          <p14:tracePt t="135985" x="5324475" y="4259263"/>
          <p14:tracePt t="135993" x="5341938" y="4249738"/>
          <p14:tracePt t="136001" x="5341938" y="4240213"/>
          <p14:tracePt t="136009" x="5360988" y="4222750"/>
          <p14:tracePt t="136017" x="5368925" y="4213225"/>
          <p14:tracePt t="136033" x="5368925" y="4203700"/>
          <p14:tracePt t="136098" x="5378450" y="4195763"/>
          <p14:tracePt t="136154" x="5397500" y="4195763"/>
          <p14:tracePt t="136170" x="5414963" y="4195763"/>
          <p14:tracePt t="136178" x="5470525" y="4195763"/>
          <p14:tracePt t="136186" x="5551488" y="4276725"/>
          <p14:tracePt t="136192" x="5616575" y="4295775"/>
          <p14:tracePt t="136200" x="5661025" y="4332288"/>
          <p14:tracePt t="136208" x="5724525" y="4349750"/>
          <p14:tracePt t="136216" x="5753100" y="4359275"/>
          <p14:tracePt t="136224" x="5770563" y="4359275"/>
          <p14:tracePt t="136232" x="5797550" y="4359275"/>
          <p14:tracePt t="136410" x="5816600" y="4359275"/>
          <p14:tracePt t="136416" x="5862638" y="4359275"/>
          <p14:tracePt t="136424" x="5889625" y="4322763"/>
          <p14:tracePt t="136432" x="5926138" y="4303713"/>
          <p14:tracePt t="136440" x="5972175" y="4276725"/>
          <p14:tracePt t="136448" x="5989638" y="4259263"/>
          <p14:tracePt t="136456" x="6026150" y="4249738"/>
          <p14:tracePt t="136464" x="6089650" y="4213225"/>
          <p14:tracePt t="136473" x="6108700" y="4203700"/>
          <p14:tracePt t="136481" x="6126163" y="4195763"/>
          <p14:tracePt t="136489" x="6162675" y="4195763"/>
          <p14:tracePt t="136554" x="6172200" y="4195763"/>
          <p14:tracePt t="136586" x="6181725" y="4213225"/>
          <p14:tracePt t="136594" x="6189663" y="4240213"/>
          <p14:tracePt t="136602" x="6199188" y="4268788"/>
          <p14:tracePt t="136611" x="6208713" y="4276725"/>
          <p14:tracePt t="136618" x="6218238" y="4303713"/>
          <p14:tracePt t="136627" x="6235700" y="4322763"/>
          <p14:tracePt t="136634" x="6262688" y="4340225"/>
          <p14:tracePt t="136642" x="6281738" y="4368800"/>
          <p14:tracePt t="136650" x="6308725" y="4368800"/>
          <p14:tracePt t="136659" x="6345238" y="4368800"/>
          <p14:tracePt t="136666" x="6381750" y="4368800"/>
          <p14:tracePt t="136674" x="6418263" y="4368800"/>
          <p14:tracePt t="136680" x="6464300" y="4368800"/>
          <p14:tracePt t="136688" x="6472238" y="4368800"/>
          <p14:tracePt t="136696" x="6491288" y="4368800"/>
          <p14:tracePt t="136704" x="6508750" y="4368800"/>
          <p14:tracePt t="136712" x="6545263" y="4349750"/>
          <p14:tracePt t="136721" x="6564313" y="4340225"/>
          <p14:tracePt t="136728" x="6600825" y="4332288"/>
          <p14:tracePt t="136737" x="6627813" y="4313238"/>
          <p14:tracePt t="136744" x="6645275" y="4303713"/>
          <p14:tracePt t="136754" x="6673850" y="4295775"/>
          <p14:tracePt t="136760" x="6710363" y="4295775"/>
          <p14:tracePt t="136769" x="6754813" y="4286250"/>
          <p14:tracePt t="136776" x="6800850" y="4259263"/>
          <p14:tracePt t="136784" x="6827838" y="4249738"/>
          <p14:tracePt t="136792" x="6864350" y="4240213"/>
          <p14:tracePt t="136800" x="6883400" y="4232275"/>
          <p14:tracePt t="136808" x="6910388" y="4232275"/>
          <p14:tracePt t="136816" x="6929438" y="4232275"/>
          <p14:tracePt t="136825" x="6937375" y="4222750"/>
          <p14:tracePt t="136833" x="6937375" y="4213225"/>
          <p14:tracePt t="136865" x="6946900" y="4213225"/>
          <p14:tracePt t="136873" x="6956425" y="4213225"/>
          <p14:tracePt t="136881" x="6964363" y="4213225"/>
          <p14:tracePt t="136890" x="6992938" y="4213225"/>
          <p14:tracePt t="136897" x="7019925" y="4213225"/>
          <p14:tracePt t="136906" x="7065963" y="4240213"/>
          <p14:tracePt t="136913" x="7129463" y="4268788"/>
          <p14:tracePt t="136922" x="7165975" y="4276725"/>
          <p14:tracePt t="136929" x="7229475" y="4286250"/>
          <p14:tracePt t="136939" x="7256463" y="4295775"/>
          <p14:tracePt t="136945" x="7319963" y="4332288"/>
          <p14:tracePt t="136955" x="7375525" y="4332288"/>
          <p14:tracePt t="136961" x="7466013" y="4349750"/>
          <p14:tracePt t="136971" x="7548563" y="4359275"/>
          <p14:tracePt t="136977" x="7639050" y="4359275"/>
          <p14:tracePt t="136985" x="7712075" y="4359275"/>
          <p14:tracePt t="136993" x="7767638" y="4359275"/>
          <p14:tracePt t="137001" x="7821613" y="4359275"/>
          <p14:tracePt t="137009" x="7850188" y="4359275"/>
          <p14:tracePt t="137017" x="7894638" y="4359275"/>
          <p14:tracePt t="137033" x="7913688" y="4359275"/>
          <p14:tracePt t="137090" x="7921625" y="4359275"/>
          <p14:tracePt t="137104" x="7950200" y="4359275"/>
          <p14:tracePt t="137112" x="7986713" y="4359275"/>
          <p14:tracePt t="137120" x="8013700" y="4359275"/>
          <p14:tracePt t="137128" x="8031163" y="4359275"/>
          <p14:tracePt t="137136" x="8059738" y="4359275"/>
          <p14:tracePt t="137144" x="8077200" y="4359275"/>
          <p14:tracePt t="137154" x="8123238" y="4340225"/>
          <p14:tracePt t="137161" x="8132763" y="4340225"/>
          <p14:tracePt t="137171" x="8132763" y="4332288"/>
          <p14:tracePt t="137177" x="8132763" y="4303713"/>
          <p14:tracePt t="137185" x="8132763" y="4295775"/>
          <p14:tracePt t="137193" x="8132763" y="4286250"/>
          <p14:tracePt t="137201" x="8140700" y="4276725"/>
          <p14:tracePt t="137225" x="8150225" y="4276725"/>
          <p14:tracePt t="137386" x="8132763" y="4259263"/>
          <p14:tracePt t="137416" x="8104188" y="4259263"/>
          <p14:tracePt t="137424" x="8059738" y="4268788"/>
          <p14:tracePt t="137432" x="8013700" y="4303713"/>
          <p14:tracePt t="137440" x="7977188" y="4313238"/>
          <p14:tracePt t="137448" x="7931150" y="4340225"/>
          <p14:tracePt t="137456" x="7885113" y="4359275"/>
          <p14:tracePt t="137465" x="7840663" y="4368800"/>
          <p14:tracePt t="137473" x="7831138" y="4376738"/>
          <p14:tracePt t="137480" x="7813675" y="4386263"/>
          <p14:tracePt t="137488" x="7794625" y="4395788"/>
          <p14:tracePt t="137496" x="7794625" y="4405313"/>
          <p14:tracePt t="137504" x="7785100" y="4422775"/>
          <p14:tracePt t="137513" x="7785100" y="4449763"/>
          <p14:tracePt t="137521" x="7785100" y="4468813"/>
          <p14:tracePt t="137529" x="7785100" y="4486275"/>
          <p14:tracePt t="137538" x="7785100" y="4505325"/>
          <p14:tracePt t="137545" x="7785100" y="4514850"/>
          <p14:tracePt t="137554" x="7794625" y="4522788"/>
          <p14:tracePt t="137572" x="7804150" y="4532313"/>
          <p14:tracePt t="137601" x="7813675" y="4532313"/>
          <p14:tracePt t="137609" x="7831138" y="4522788"/>
          <p14:tracePt t="137625" x="7840663" y="4514850"/>
          <p14:tracePt t="137633" x="7850188" y="4505325"/>
          <p14:tracePt t="137649" x="7858125" y="4505325"/>
          <p14:tracePt t="137658" x="7867650" y="4505325"/>
          <p14:tracePt t="137665" x="7877175" y="4495800"/>
          <p14:tracePt t="137673" x="7885113" y="4495800"/>
          <p14:tracePt t="137938" x="7877175" y="4495800"/>
          <p14:tracePt t="137954" x="7840663" y="4495800"/>
          <p14:tracePt t="137960" x="7777163" y="4495800"/>
          <p14:tracePt t="137968" x="7694613" y="4495800"/>
          <p14:tracePt t="137976" x="7585075" y="4514850"/>
          <p14:tracePt t="137984" x="7512050" y="4522788"/>
          <p14:tracePt t="137992" x="7412038" y="4541838"/>
          <p14:tracePt t="138000" x="7283450" y="4568825"/>
          <p14:tracePt t="138008" x="7212013" y="4578350"/>
          <p14:tracePt t="138016" x="7083425" y="4578350"/>
          <p14:tracePt t="138025" x="7000875" y="4595813"/>
          <p14:tracePt t="138033" x="6892925" y="4595813"/>
          <p14:tracePt t="138041" x="6800850" y="4595813"/>
          <p14:tracePt t="138049" x="6710363" y="4595813"/>
          <p14:tracePt t="138057" x="6637338" y="4595813"/>
          <p14:tracePt t="138065" x="6581775" y="4595813"/>
          <p14:tracePt t="138072" x="6508750" y="4595813"/>
          <p14:tracePt t="138080" x="6464300" y="4595813"/>
          <p14:tracePt t="138088" x="6408738" y="4595813"/>
          <p14:tracePt t="138096" x="6354763" y="4595813"/>
          <p14:tracePt t="138104" x="6299200" y="4595813"/>
          <p14:tracePt t="138112" x="6218238" y="4605338"/>
          <p14:tracePt t="138120" x="6145213" y="4632325"/>
          <p14:tracePt t="138128" x="6080125" y="4632325"/>
          <p14:tracePt t="138137" x="6026150" y="4632325"/>
          <p14:tracePt t="138145" x="5972175" y="4632325"/>
          <p14:tracePt t="138156" x="5916613" y="4632325"/>
          <p14:tracePt t="138161" x="5862638" y="4632325"/>
          <p14:tracePt t="138172" x="5816600" y="4632325"/>
          <p14:tracePt t="138177" x="5780088" y="4632325"/>
          <p14:tracePt t="138185" x="5734050" y="4632325"/>
          <p14:tracePt t="138193" x="5724525" y="4632325"/>
          <p14:tracePt t="138201" x="5716588" y="4632325"/>
          <p14:tracePt t="138209" x="5680075" y="4632325"/>
          <p14:tracePt t="138225" x="5653088" y="4632325"/>
          <p14:tracePt t="138233" x="5634038" y="4632325"/>
          <p14:tracePt t="138241" x="5607050" y="4632325"/>
          <p14:tracePt t="138249" x="5570538" y="4632325"/>
          <p14:tracePt t="138257" x="5514975" y="4632325"/>
          <p14:tracePt t="138265" x="5478463" y="4632325"/>
          <p14:tracePt t="138273" x="5378450" y="4632325"/>
          <p14:tracePt t="138281" x="5287963" y="4614863"/>
          <p14:tracePt t="138290" x="5159375" y="4614863"/>
          <p14:tracePt t="138297" x="5022850" y="4587875"/>
          <p14:tracePt t="138306" x="4913313" y="4568825"/>
          <p14:tracePt t="138313" x="4786313" y="4568825"/>
          <p14:tracePt t="138322" x="4659313" y="4559300"/>
          <p14:tracePt t="138329" x="4530725" y="4559300"/>
          <p14:tracePt t="138339" x="4440238" y="4559300"/>
          <p14:tracePt t="138345" x="4321175" y="4532313"/>
          <p14:tracePt t="138356" x="4248150" y="4532313"/>
          <p14:tracePt t="138361" x="4184650" y="4495800"/>
          <p14:tracePt t="138372" x="4111625" y="4478338"/>
          <p14:tracePt t="138377" x="4075113" y="4468813"/>
          <p14:tracePt t="138385" x="4048125" y="4449763"/>
          <p14:tracePt t="138393" x="4029075" y="4449763"/>
          <p14:tracePt t="138401" x="4021138" y="4441825"/>
          <p14:tracePt t="138409" x="4011613" y="4432300"/>
          <p14:tracePt t="138417" x="4011613" y="4422775"/>
          <p14:tracePt t="138433" x="4002088" y="4395788"/>
          <p14:tracePt t="138441" x="4002088" y="4386263"/>
          <p14:tracePt t="138449" x="3984625" y="4349750"/>
          <p14:tracePt t="138458" x="3965575" y="4313238"/>
          <p14:tracePt t="138465" x="3965575" y="4295775"/>
          <p14:tracePt t="138473" x="3956050" y="4259263"/>
          <p14:tracePt t="138481" x="3948113" y="4232275"/>
          <p14:tracePt t="138490" x="3911600" y="4186238"/>
          <p14:tracePt t="138497" x="3892550" y="4140200"/>
          <p14:tracePt t="138506" x="3875088" y="4113213"/>
          <p14:tracePt t="138513" x="3865563" y="4094163"/>
          <p14:tracePt t="138522" x="3865563" y="4067175"/>
          <p14:tracePt t="138529" x="3865563" y="4049713"/>
          <p14:tracePt t="138544" x="3865563" y="4003675"/>
          <p14:tracePt t="138553" x="3865563" y="3994150"/>
          <p14:tracePt t="138569" x="3865563" y="3976688"/>
          <p14:tracePt t="138576" x="3865563" y="3967163"/>
          <p14:tracePt t="138584" x="3865563" y="3957638"/>
          <p14:tracePt t="138592" x="3892550" y="3957638"/>
          <p14:tracePt t="138601" x="3965575" y="3930650"/>
          <p14:tracePt t="138609" x="4011613" y="3930650"/>
          <p14:tracePt t="138616" x="4084638" y="3911600"/>
          <p14:tracePt t="138625" x="4157663" y="3894138"/>
          <p14:tracePt t="138632" x="4230688" y="3894138"/>
          <p14:tracePt t="138641" x="4321175" y="3884613"/>
          <p14:tracePt t="138648" x="4457700" y="3867150"/>
          <p14:tracePt t="138657" x="4567238" y="3840163"/>
          <p14:tracePt t="138665" x="4649788" y="3811588"/>
          <p14:tracePt t="138673" x="4795838" y="3803650"/>
          <p14:tracePt t="138680" x="4941888" y="3767138"/>
          <p14:tracePt t="138690" x="5086350" y="3767138"/>
          <p14:tracePt t="138696" x="5232400" y="3767138"/>
          <p14:tracePt t="138704" x="5360988" y="3757613"/>
          <p14:tracePt t="138712" x="5487988" y="3738563"/>
          <p14:tracePt t="138721" x="5580063" y="3738563"/>
          <p14:tracePt t="138728" x="5688013" y="3738563"/>
          <p14:tracePt t="138737" x="5770563" y="3738563"/>
          <p14:tracePt t="138745" x="5880100" y="3738563"/>
          <p14:tracePt t="138754" x="5953125" y="3738563"/>
          <p14:tracePt t="138760" x="6026150" y="3738563"/>
          <p14:tracePt t="138770" x="6099175" y="3738563"/>
          <p14:tracePt t="138777" x="6189663" y="3738563"/>
          <p14:tracePt t="138785" x="6281738" y="3738563"/>
          <p14:tracePt t="138793" x="6391275" y="3738563"/>
          <p14:tracePt t="138801" x="6500813" y="3738563"/>
          <p14:tracePt t="138809" x="6645275" y="3738563"/>
          <p14:tracePt t="138817" x="6773863" y="3738563"/>
          <p14:tracePt t="138825" x="6900863" y="3738563"/>
          <p14:tracePt t="138833" x="7010400" y="3738563"/>
          <p14:tracePt t="138841" x="7119938" y="3738563"/>
          <p14:tracePt t="138849" x="7192963" y="3738563"/>
          <p14:tracePt t="138857" x="7256463" y="3738563"/>
          <p14:tracePt t="138865" x="7292975" y="3738563"/>
          <p14:tracePt t="138873" x="7319963" y="3738563"/>
          <p14:tracePt t="138905" x="7329488" y="3730625"/>
          <p14:tracePt t="138954" x="7339013" y="3730625"/>
          <p14:tracePt t="138961" x="7348538" y="3730625"/>
          <p14:tracePt t="138970" x="7366000" y="3730625"/>
          <p14:tracePt t="138986" x="7385050" y="3730625"/>
          <p14:tracePt t="138993" x="7421563" y="3730625"/>
          <p14:tracePt t="139001" x="7439025" y="3730625"/>
          <p14:tracePt t="139009" x="7458075" y="3730625"/>
          <p14:tracePt t="139018" x="7502525" y="3757613"/>
          <p14:tracePt t="139025" x="7521575" y="3767138"/>
          <p14:tracePt t="139033" x="7539038" y="3767138"/>
          <p14:tracePt t="139042" x="7575550" y="3767138"/>
          <p14:tracePt t="139049" x="7585075" y="3775075"/>
          <p14:tracePt t="139058" x="7612063" y="3784600"/>
          <p14:tracePt t="139065" x="7658100" y="3784600"/>
          <p14:tracePt t="139072" x="7685088" y="3811588"/>
          <p14:tracePt t="139081" x="7694613" y="3821113"/>
          <p14:tracePt t="139090" x="7731125" y="3821113"/>
          <p14:tracePt t="139097" x="7748588" y="3821113"/>
          <p14:tracePt t="139106" x="7758113" y="3821113"/>
          <p14:tracePt t="139186" x="7758113" y="3830638"/>
          <p14:tracePt t="139202" x="7767638" y="3830638"/>
          <p14:tracePt t="139209" x="7785100" y="3830638"/>
          <p14:tracePt t="139226" x="7804150" y="3848100"/>
          <p14:tracePt t="139234" x="7821613" y="3857625"/>
          <p14:tracePt t="139243" x="7840663" y="3857625"/>
          <p14:tracePt t="139394" x="7850188" y="3857625"/>
          <p14:tracePt t="139400" x="7858125" y="3857625"/>
          <p14:tracePt t="139408" x="7885113" y="3857625"/>
          <p14:tracePt t="139416" x="7958138" y="3867150"/>
          <p14:tracePt t="139424" x="8013700" y="3867150"/>
          <p14:tracePt t="139432" x="8123238" y="3867150"/>
          <p14:tracePt t="139440" x="8213725" y="3867150"/>
          <p14:tracePt t="139449" x="8342313" y="3867150"/>
          <p14:tracePt t="139457" x="8432800" y="3867150"/>
          <p14:tracePt t="139465" x="8542338" y="3867150"/>
          <p14:tracePt t="139473" x="8596313" y="3867150"/>
          <p14:tracePt t="139481" x="8642350" y="3867150"/>
          <p14:tracePt t="139489" x="8651875" y="3875088"/>
          <p14:tracePt t="139546" x="8624888" y="3903663"/>
          <p14:tracePt t="139554" x="8596313" y="3948113"/>
          <p14:tracePt t="139561" x="8569325" y="3994150"/>
          <p14:tracePt t="139572" x="8532813" y="4049713"/>
          <p14:tracePt t="139577" x="8488363" y="4094163"/>
          <p14:tracePt t="139585" x="8459788" y="4140200"/>
          <p14:tracePt t="139593" x="8442325" y="4203700"/>
          <p14:tracePt t="139601" x="8415338" y="4232275"/>
          <p14:tracePt t="139609" x="8396288" y="4249738"/>
          <p14:tracePt t="139617" x="8396288" y="4259263"/>
          <p14:tracePt t="139625" x="8386763" y="4286250"/>
          <p14:tracePt t="139658" x="8378825" y="4295775"/>
          <p14:tracePt t="139673" x="8359775" y="4303713"/>
          <p14:tracePt t="139681" x="8313738" y="4349750"/>
          <p14:tracePt t="139690" x="8296275" y="4368800"/>
          <p14:tracePt t="139697" x="8250238" y="4413250"/>
          <p14:tracePt t="139706" x="8169275" y="4449763"/>
          <p14:tracePt t="139713" x="8096250" y="4478338"/>
          <p14:tracePt t="139723" x="8013700" y="4495800"/>
          <p14:tracePt t="139729" x="7931150" y="4532313"/>
          <p14:tracePt t="139739" x="7858125" y="4551363"/>
          <p14:tracePt t="139745" x="7785100" y="4559300"/>
          <p14:tracePt t="139756" x="7740650" y="4559300"/>
          <p14:tracePt t="139761" x="7685088" y="4559300"/>
          <p14:tracePt t="139772" x="7658100" y="4559300"/>
          <p14:tracePt t="139777" x="7639050" y="4559300"/>
          <p14:tracePt t="139786" x="7612063" y="4559300"/>
          <p14:tracePt t="139793" x="7567613" y="4559300"/>
          <p14:tracePt t="139801" x="7539038" y="4559300"/>
          <p14:tracePt t="139809" x="7502525" y="4559300"/>
          <p14:tracePt t="139817" x="7466013" y="4559300"/>
          <p14:tracePt t="139825" x="7402513" y="4559300"/>
          <p14:tracePt t="139833" x="7312025" y="4559300"/>
          <p14:tracePt t="139841" x="7156450" y="4522788"/>
          <p14:tracePt t="139849" x="7029450" y="4522788"/>
          <p14:tracePt t="139858" x="6900863" y="4522788"/>
          <p14:tracePt t="139865" x="6754813" y="4522788"/>
          <p14:tracePt t="139874" x="6627813" y="4522788"/>
          <p14:tracePt t="139881" x="6518275" y="4522788"/>
          <p14:tracePt t="139890" x="6408738" y="4522788"/>
          <p14:tracePt t="139906" x="6245225" y="4522788"/>
          <p14:tracePt t="139913" x="6172200" y="4522788"/>
          <p14:tracePt t="139923" x="6099175" y="4522788"/>
          <p14:tracePt t="139929" x="6053138" y="4522788"/>
          <p14:tracePt t="139939" x="6026150" y="4522788"/>
          <p14:tracePt t="139945" x="5999163" y="4522788"/>
          <p14:tracePt t="139957" x="5989638" y="4522788"/>
          <p14:tracePt t="139961" x="5962650" y="4522788"/>
          <p14:tracePt t="139972" x="5953125" y="4522788"/>
          <p14:tracePt t="139977" x="5943600" y="4522788"/>
          <p14:tracePt t="139989" x="5907088" y="4522788"/>
          <p14:tracePt t="139994" x="5870575" y="4522788"/>
          <p14:tracePt t="140002" x="5843588" y="4522788"/>
          <p14:tracePt t="140009" x="5789613" y="4522788"/>
          <p14:tracePt t="140016" x="5680075" y="4522788"/>
          <p14:tracePt t="140024" x="5588000" y="4522788"/>
          <p14:tracePt t="140032" x="5461000" y="4522788"/>
          <p14:tracePt t="140040" x="5314950" y="4522788"/>
          <p14:tracePt t="140048" x="5168900" y="4522788"/>
          <p14:tracePt t="140056" x="5041900" y="4522788"/>
          <p14:tracePt t="140064" x="4895850" y="4522788"/>
          <p14:tracePt t="140072" x="4767263" y="4522788"/>
          <p14:tracePt t="140080" x="4676775" y="4522788"/>
          <p14:tracePt t="140088" x="4549775" y="4522788"/>
          <p14:tracePt t="140096" x="4476750" y="4522788"/>
          <p14:tracePt t="140104" x="4394200" y="4522788"/>
          <p14:tracePt t="140113" x="4303713" y="4522788"/>
          <p14:tracePt t="140122" x="4230688" y="4514850"/>
          <p14:tracePt t="140129" x="4148138" y="4495800"/>
          <p14:tracePt t="140139" x="4075113" y="4486275"/>
          <p14:tracePt t="140145" x="3984625" y="4459288"/>
          <p14:tracePt t="140155" x="3919538" y="4459288"/>
          <p14:tracePt t="140161" x="3846513" y="4432300"/>
          <p14:tracePt t="140171" x="3765550" y="4422775"/>
          <p14:tracePt t="140177" x="3683000" y="4376738"/>
          <p14:tracePt t="140185" x="3656013" y="4368800"/>
          <p14:tracePt t="140193" x="3600450" y="4332288"/>
          <p14:tracePt t="140201" x="3563938" y="4303713"/>
          <p14:tracePt t="140209" x="3536950" y="4286250"/>
          <p14:tracePt t="140217" x="3500438" y="4259263"/>
          <p14:tracePt t="140225" x="3473450" y="4213225"/>
          <p14:tracePt t="140233" x="3463925" y="4186238"/>
          <p14:tracePt t="140241" x="3455988" y="4159250"/>
          <p14:tracePt t="140249" x="3436938" y="4113213"/>
          <p14:tracePt t="140258" x="3436938" y="4076700"/>
          <p14:tracePt t="140265" x="3436938" y="4021138"/>
          <p14:tracePt t="140274" x="3446463" y="3940175"/>
          <p14:tracePt t="140281" x="3500438" y="3857625"/>
          <p14:tracePt t="140289" x="3536950" y="3811588"/>
          <p14:tracePt t="140297" x="3600450" y="3748088"/>
          <p14:tracePt t="140306" x="3719513" y="3684588"/>
          <p14:tracePt t="140313" x="3865563" y="3629025"/>
          <p14:tracePt t="140322" x="4021138" y="3565525"/>
          <p14:tracePt t="140329" x="4184650" y="3502025"/>
          <p14:tracePt t="140338" x="4430713" y="3438525"/>
          <p14:tracePt t="140345" x="4713288" y="3402013"/>
          <p14:tracePt t="140355" x="5078413" y="3402013"/>
          <p14:tracePt t="140361" x="5414963" y="3402013"/>
          <p14:tracePt t="140371" x="5899150" y="3402013"/>
          <p14:tracePt t="140377" x="6162675" y="3402013"/>
          <p14:tracePt t="140385" x="6464300" y="3402013"/>
          <p14:tracePt t="140393" x="6873875" y="3402013"/>
          <p14:tracePt t="140401" x="7175500" y="3402013"/>
          <p14:tracePt t="140409" x="7429500" y="3402013"/>
          <p14:tracePt t="140417" x="7658100" y="3402013"/>
          <p14:tracePt t="140425" x="7804150" y="3402013"/>
          <p14:tracePt t="140433" x="7931150" y="3402013"/>
          <p14:tracePt t="140441" x="8013700" y="3419475"/>
          <p14:tracePt t="140449" x="8059738" y="3438525"/>
          <p14:tracePt t="140457" x="8086725" y="3446463"/>
          <p14:tracePt t="140465" x="8113713" y="3482975"/>
          <p14:tracePt t="140472" x="8150225" y="3511550"/>
          <p14:tracePt t="140481" x="8169275" y="3519488"/>
          <p14:tracePt t="140489" x="8204200" y="3565525"/>
          <p14:tracePt t="140497" x="8223250" y="3584575"/>
          <p14:tracePt t="140505" x="8250238" y="3611563"/>
          <p14:tracePt t="140513" x="8286750" y="3638550"/>
          <p14:tracePt t="140523" x="8332788" y="3684588"/>
          <p14:tracePt t="140530" x="8359775" y="3721100"/>
          <p14:tracePt t="140540" x="8386763" y="3767138"/>
          <p14:tracePt t="140546" x="8405813" y="3784600"/>
          <p14:tracePt t="140557" x="8423275" y="3803650"/>
          <p14:tracePt t="140561" x="8423275" y="3811588"/>
          <p14:tracePt t="140626" x="8423275" y="3821113"/>
          <p14:tracePt t="140633" x="8405813" y="3857625"/>
          <p14:tracePt t="140641" x="8359775" y="3884613"/>
          <p14:tracePt t="140650" x="8313738" y="3921125"/>
          <p14:tracePt t="140657" x="8259763" y="3967163"/>
          <p14:tracePt t="140664" x="8213725" y="4003675"/>
          <p14:tracePt t="140672" x="8186738" y="4030663"/>
          <p14:tracePt t="140680" x="8150225" y="4094163"/>
          <p14:tracePt t="140688" x="8113713" y="4130675"/>
          <p14:tracePt t="140696" x="8104188" y="4159250"/>
          <p14:tracePt t="140704" x="8086725" y="4186238"/>
          <p14:tracePt t="140712" x="8059738" y="4232275"/>
          <p14:tracePt t="140721" x="8050213" y="4240213"/>
          <p14:tracePt t="140728" x="8050213" y="4249738"/>
          <p14:tracePt t="140736" x="8031163" y="4259263"/>
          <p14:tracePt t="140753" x="8023225" y="4268788"/>
          <p14:tracePt t="140760" x="8004175" y="4286250"/>
          <p14:tracePt t="140769" x="7986713" y="4295775"/>
          <p14:tracePt t="140776" x="7977188" y="4303713"/>
          <p14:tracePt t="140785" x="7950200" y="4313238"/>
          <p14:tracePt t="140793" x="7931150" y="4332288"/>
          <p14:tracePt t="140801" x="7885113" y="4349750"/>
          <p14:tracePt t="140809" x="7858125" y="4359275"/>
          <p14:tracePt t="140817" x="7831138" y="4376738"/>
          <p14:tracePt t="140825" x="7767638" y="4405313"/>
          <p14:tracePt t="140833" x="7740650" y="4413250"/>
          <p14:tracePt t="140842" x="7694613" y="4432300"/>
          <p14:tracePt t="140849" x="7667625" y="4449763"/>
          <p14:tracePt t="140858" x="7639050" y="4459288"/>
          <p14:tracePt t="140865" x="7594600" y="4459288"/>
          <p14:tracePt t="140874" x="7585075" y="4459288"/>
          <p14:tracePt t="140881" x="7567613" y="4468813"/>
          <p14:tracePt t="140889" x="7548563" y="4468813"/>
          <p14:tracePt t="140906" x="7502525" y="4468813"/>
          <p14:tracePt t="140912" x="7494588" y="4468813"/>
          <p14:tracePt t="140929" x="7485063" y="4468813"/>
          <p14:tracePt t="140937" x="7466013" y="4468813"/>
          <p14:tracePt t="140945" x="7458075" y="4468813"/>
          <p14:tracePt t="140954" x="7448550" y="4468813"/>
          <p14:tracePt t="140961" x="7439025" y="4468813"/>
          <p14:tracePt t="140970" x="7412038" y="4468813"/>
          <p14:tracePt t="140977" x="7385050" y="4468813"/>
          <p14:tracePt t="140985" x="7348538" y="4468813"/>
          <p14:tracePt t="140993" x="7302500" y="4468813"/>
          <p14:tracePt t="141001" x="7265988" y="4486275"/>
          <p14:tracePt t="141009" x="7219950" y="4486275"/>
          <p14:tracePt t="141017" x="7146925" y="4486275"/>
          <p14:tracePt t="141025" x="7092950" y="4495800"/>
          <p14:tracePt t="141033" x="7019925" y="4495800"/>
          <p14:tracePt t="141041" x="6964363" y="4495800"/>
          <p14:tracePt t="141049" x="6900863" y="4495800"/>
          <p14:tracePt t="141057" x="6791325" y="4495800"/>
          <p14:tracePt t="141065" x="6718300" y="4495800"/>
          <p14:tracePt t="141073" x="6627813" y="4495800"/>
          <p14:tracePt t="141081" x="6537325" y="4495800"/>
          <p14:tracePt t="141088" x="6445250" y="4495800"/>
          <p14:tracePt t="141097" x="6372225" y="4495800"/>
          <p14:tracePt t="141105" x="6299200" y="4495800"/>
          <p14:tracePt t="141113" x="6254750" y="4495800"/>
          <p14:tracePt t="141121" x="6199188" y="4495800"/>
          <p14:tracePt t="141129" x="6162675" y="4495800"/>
          <p14:tracePt t="141137" x="6116638" y="4495800"/>
          <p14:tracePt t="141144" x="6099175" y="4495800"/>
          <p14:tracePt t="141154" x="6080125" y="4495800"/>
          <p14:tracePt t="141161" x="6062663" y="4495800"/>
          <p14:tracePt t="141177" x="6043613" y="4495800"/>
          <p14:tracePt t="141185" x="6035675" y="4495800"/>
          <p14:tracePt t="141193" x="6026150" y="4495800"/>
          <p14:tracePt t="141201" x="6016625" y="4495800"/>
          <p14:tracePt t="141258" x="6007100" y="4505325"/>
          <p14:tracePt t="141298" x="6016625" y="4532313"/>
          <p14:tracePt t="141306" x="6089650" y="4532313"/>
          <p14:tracePt t="141314" x="6126163" y="4532313"/>
          <p14:tracePt t="141323" x="6189663" y="4522788"/>
          <p14:tracePt t="141330" x="6218238" y="4522788"/>
          <p14:tracePt t="141339" x="6272213" y="4486275"/>
          <p14:tracePt t="141346" x="6335713" y="4459288"/>
          <p14:tracePt t="141356" x="6381750" y="4449763"/>
          <p14:tracePt t="141362" x="6464300" y="4405313"/>
          <p14:tracePt t="141373" x="6518275" y="4405313"/>
          <p14:tracePt t="141377" x="6573838" y="4395788"/>
          <p14:tracePt t="141386" x="6618288" y="4386263"/>
          <p14:tracePt t="141395" x="6664325" y="4359275"/>
          <p14:tracePt t="141401" x="6673850" y="4359275"/>
          <p14:tracePt t="141417" x="6691313" y="4349750"/>
          <p14:tracePt t="141425" x="6700838" y="4313238"/>
          <p14:tracePt t="141433" x="6710363" y="4303713"/>
          <p14:tracePt t="141449" x="6710363" y="4286250"/>
          <p14:tracePt t="141457" x="6710363" y="4276725"/>
          <p14:tracePt t="141594" x="6681788" y="4268788"/>
          <p14:tracePt t="141600" x="6610350" y="4268788"/>
          <p14:tracePt t="141608" x="6491288" y="4295775"/>
          <p14:tracePt t="141616" x="6345238" y="4332288"/>
          <p14:tracePt t="141624" x="6189663" y="4359275"/>
          <p14:tracePt t="141632" x="6007100" y="4376738"/>
          <p14:tracePt t="141640" x="5761038" y="4376738"/>
          <p14:tracePt t="141648" x="5461000" y="4376738"/>
          <p14:tracePt t="141656" x="5168900" y="4376738"/>
          <p14:tracePt t="141664" x="4613275" y="4376738"/>
          <p14:tracePt t="141672" x="4238625" y="4376738"/>
          <p14:tracePt t="141681" x="3719513" y="4376738"/>
          <p14:tracePt t="141688" x="3236913" y="4376738"/>
          <p14:tracePt t="141697" x="2825750" y="4376738"/>
          <p14:tracePt t="141705" x="2489200" y="4376738"/>
          <p14:tracePt t="141713" x="2187575" y="4376738"/>
          <p14:tracePt t="141722" x="1960563" y="4376738"/>
          <p14:tracePt t="141729" x="1741488" y="4376738"/>
          <p14:tracePt t="141738" x="1558925" y="4376738"/>
          <p14:tracePt t="141745" x="1395413" y="4376738"/>
          <p14:tracePt t="141755" x="1276350" y="4359275"/>
          <p14:tracePt t="141761" x="1212850" y="4313238"/>
          <p14:tracePt t="141771" x="1185863" y="4286250"/>
          <p14:tracePt t="141777" x="1185863" y="4259263"/>
          <p14:tracePt t="141785" x="1185863" y="4240213"/>
          <p14:tracePt t="141793" x="1185863" y="4213225"/>
          <p14:tracePt t="141801" x="1185863" y="4195763"/>
          <p14:tracePt t="141809" x="1185863" y="4176713"/>
          <p14:tracePt t="141817" x="1193800" y="4159250"/>
          <p14:tracePt t="141825" x="1203325" y="4149725"/>
          <p14:tracePt t="141833" x="1222375" y="4130675"/>
          <p14:tracePt t="141841" x="1222375" y="4122738"/>
          <p14:tracePt t="141849" x="1222375" y="4113213"/>
          <p14:tracePt t="141873" x="1230313" y="4094163"/>
          <p14:tracePt t="141881" x="1239838" y="4086225"/>
          <p14:tracePt t="141890" x="1239838" y="4076700"/>
          <p14:tracePt t="141907" x="1258888" y="4067175"/>
          <p14:tracePt t="141913" x="1266825" y="4057650"/>
          <p14:tracePt t="141921" x="1276350" y="4049713"/>
          <p14:tracePt t="141929" x="1285875" y="4040188"/>
          <p14:tracePt t="141938" x="1303338" y="4030663"/>
          <p14:tracePt t="141945" x="1303338" y="4021138"/>
          <p14:tracePt t="141955" x="1339850" y="4021138"/>
          <p14:tracePt t="141961" x="1385888" y="4013200"/>
          <p14:tracePt t="141971" x="1449388" y="4003675"/>
          <p14:tracePt t="141977" x="1504950" y="4003675"/>
          <p14:tracePt t="141985" x="1612900" y="3976688"/>
          <p14:tracePt t="141993" x="1704975" y="3976688"/>
          <p14:tracePt t="142001" x="1795463" y="3976688"/>
          <p14:tracePt t="142009" x="1887538" y="3976688"/>
          <p14:tracePt t="142017" x="1978025" y="3976688"/>
          <p14:tracePt t="142025" x="2078038" y="3976688"/>
          <p14:tracePt t="142033" x="2170113" y="3976688"/>
          <p14:tracePt t="142041" x="2197100" y="3967163"/>
          <p14:tracePt t="142049" x="2224088" y="3967163"/>
          <p14:tracePt t="142057" x="2233613" y="3967163"/>
          <p14:tracePt t="142097" x="2243138" y="3957638"/>
          <p14:tracePt t="142153" x="2251075" y="3930650"/>
          <p14:tracePt t="142161" x="2270125" y="3921125"/>
          <p14:tracePt t="142170" x="2287588" y="3911600"/>
          <p14:tracePt t="142177" x="2306638" y="3911600"/>
          <p14:tracePt t="142188" x="2333625" y="3875088"/>
          <p14:tracePt t="142202" x="2343150" y="3875088"/>
          <p14:tracePt t="142217" x="2360613" y="3857625"/>
          <p14:tracePt t="142225" x="2379663" y="3840163"/>
          <p14:tracePt t="142233" x="2389188" y="3830638"/>
          <p14:tracePt t="142242" x="2406650" y="3821113"/>
          <p14:tracePt t="142457" x="2406650" y="3794125"/>
          <p14:tracePt t="142472" x="2406650" y="3784600"/>
          <p14:tracePt t="142480" x="2406650" y="3775075"/>
          <p14:tracePt t="142488" x="2416175" y="3767138"/>
          <p14:tracePt t="142504" x="2416175" y="3757613"/>
          <p14:tracePt t="142529" x="2416175" y="3748088"/>
          <p14:tracePt t="142545" x="2416175" y="3738563"/>
          <p14:tracePt t="142570" x="2416175" y="3721100"/>
          <p14:tracePt t="142577" x="2416175" y="3711575"/>
          <p14:tracePt t="142584" x="2416175" y="3702050"/>
          <p14:tracePt t="142600" x="2416175" y="3694113"/>
          <p14:tracePt t="142608" x="2416175" y="3665538"/>
          <p14:tracePt t="142657" x="2416175" y="3657600"/>
          <p14:tracePt t="142697" x="2416175" y="3638550"/>
          <p14:tracePt t="142713" x="2416175" y="3629025"/>
          <p14:tracePt t="142937" x="2416175" y="3621088"/>
          <p14:tracePt t="142962" x="2425700" y="3621088"/>
          <p14:tracePt t="142971" x="2433638" y="3621088"/>
          <p14:tracePt t="142978" x="2443163" y="3621088"/>
          <p14:tracePt t="143009" x="2452688" y="3621088"/>
          <p14:tracePt t="143689" x="2443163" y="3621088"/>
          <p14:tracePt t="143706" x="2433638" y="3611563"/>
          <p14:tracePt t="143770" x="2425700" y="3611563"/>
          <p14:tracePt t="143801" x="2416175" y="3602038"/>
          <p14:tracePt t="143905" x="2416175" y="3592513"/>
          <p14:tracePt t="143993" x="2416175" y="3575050"/>
          <p14:tracePt t="144001" x="2425700" y="3565525"/>
          <p14:tracePt t="144048" x="2425700" y="3556000"/>
          <p14:tracePt t="144537" x="2433638" y="3548063"/>
          <p14:tracePt t="144577" x="2443163" y="3548063"/>
          <p14:tracePt t="144625" x="2452688" y="3548063"/>
          <p14:tracePt t="144633" x="2462213" y="3548063"/>
          <p14:tracePt t="144696" x="2479675" y="3548063"/>
          <p14:tracePt t="144849" x="2479675" y="3538538"/>
          <p14:tracePt t="144905" x="2479675" y="3529013"/>
          <p14:tracePt t="144921" x="2489200" y="3529013"/>
          <p14:tracePt t="144929" x="2489200" y="3519488"/>
          <p14:tracePt t="144937" x="2489200" y="3511550"/>
          <p14:tracePt t="144953" x="2489200" y="3492500"/>
          <p14:tracePt t="144970" x="2489200" y="3475038"/>
          <p14:tracePt t="144985" x="2489200" y="3455988"/>
          <p14:tracePt t="145193" x="2489200" y="3475038"/>
          <p14:tracePt t="145201" x="2489200" y="3519488"/>
          <p14:tracePt t="145209" x="2479675" y="3565525"/>
          <p14:tracePt t="145217" x="2479675" y="3584575"/>
          <p14:tracePt t="145225" x="2470150" y="3611563"/>
          <p14:tracePt t="145233" x="2462213" y="3629025"/>
          <p14:tracePt t="145241" x="2443163" y="3648075"/>
          <p14:tracePt t="145257" x="2443163" y="3657600"/>
          <p14:tracePt t="145265" x="2443163" y="3665538"/>
          <p14:tracePt t="145281" x="2443163" y="3675063"/>
          <p14:tracePt t="145473" x="2443163" y="3694113"/>
          <p14:tracePt t="145481" x="2452688" y="3694113"/>
          <p14:tracePt t="145489" x="2462213" y="3694113"/>
          <p14:tracePt t="145497" x="2489200" y="3702050"/>
          <p14:tracePt t="145505" x="2506663" y="3748088"/>
          <p14:tracePt t="145513" x="2543175" y="3811588"/>
          <p14:tracePt t="145521" x="2570163" y="3857625"/>
          <p14:tracePt t="145529" x="2589213" y="3940175"/>
          <p14:tracePt t="145538" x="2589213" y="3967163"/>
          <p14:tracePt t="145545" x="2589213" y="4003675"/>
          <p14:tracePt t="145555" x="2589213" y="4021138"/>
          <p14:tracePt t="145561" x="2589213" y="4057650"/>
          <p14:tracePt t="145572" x="2589213" y="4076700"/>
          <p14:tracePt t="145588" x="2589213" y="4086225"/>
          <p14:tracePt t="145848" x="2589213" y="4130675"/>
          <p14:tracePt t="145856" x="2589213" y="4195763"/>
          <p14:tracePt t="145864" x="2589213" y="4222750"/>
          <p14:tracePt t="145872" x="2589213" y="4249738"/>
          <p14:tracePt t="145886" x="2589213" y="4332288"/>
          <p14:tracePt t="145888" x="2589213" y="4368800"/>
          <p14:tracePt t="145896" x="2579688" y="4395788"/>
          <p14:tracePt t="145904" x="2570163" y="4432300"/>
          <p14:tracePt t="145912" x="2570163" y="4468813"/>
          <p14:tracePt t="145921" x="2570163" y="4505325"/>
          <p14:tracePt t="145928" x="2570163" y="4559300"/>
          <p14:tracePt t="145937" x="2570163" y="4632325"/>
          <p14:tracePt t="145945" x="2570163" y="4705350"/>
          <p14:tracePt t="145955" x="2570163" y="4751388"/>
          <p14:tracePt t="145961" x="2570163" y="4768850"/>
          <p14:tracePt t="145971" x="2570163" y="4778375"/>
          <p14:tracePt t="145977" x="2570163" y="4787900"/>
          <p14:tracePt t="146066" x="2570163" y="4805363"/>
          <p14:tracePt t="146081" x="2570163" y="4814888"/>
          <p14:tracePt t="146097" x="2570163" y="4824413"/>
          <p14:tracePt t="146113" x="2570163" y="4833938"/>
          <p14:tracePt t="146121" x="2570163" y="4851400"/>
          <p14:tracePt t="146137" x="2570163" y="4870450"/>
          <p14:tracePt t="146145" x="2570163" y="4914900"/>
          <p14:tracePt t="146155" x="2570163" y="4951413"/>
          <p14:tracePt t="146161" x="2570163" y="4997450"/>
          <p14:tracePt t="146172" x="2606675" y="5043488"/>
          <p14:tracePt t="146177" x="2606675" y="5060950"/>
          <p14:tracePt t="146188" x="2616200" y="5133975"/>
          <p14:tracePt t="146193" x="2616200" y="5170488"/>
          <p14:tracePt t="146201" x="2625725" y="5226050"/>
          <p14:tracePt t="146209" x="2625725" y="5289550"/>
          <p14:tracePt t="146217" x="2652713" y="5335588"/>
          <p14:tracePt t="146225" x="2679700" y="5389563"/>
          <p14:tracePt t="146233" x="2689225" y="5453063"/>
          <p14:tracePt t="146241" x="2716213" y="5518150"/>
          <p14:tracePt t="146249" x="2716213" y="5545138"/>
          <p14:tracePt t="146257" x="2716213" y="5572125"/>
          <p14:tracePt t="146265" x="2708275" y="5589588"/>
          <p14:tracePt t="146274" x="2679700" y="5645150"/>
          <p14:tracePt t="146281" x="2671763" y="5654675"/>
          <p14:tracePt t="146289" x="2662238" y="5662613"/>
          <p14:tracePt t="146297" x="2662238" y="5672138"/>
          <p14:tracePt t="146305" x="2652713" y="5681663"/>
          <p14:tracePt t="146313" x="2652713" y="5691188"/>
          <p14:tracePt t="146322" x="2635250" y="5699125"/>
          <p14:tracePt t="146329" x="2606675" y="5727700"/>
          <p14:tracePt t="146338" x="2606675" y="5735638"/>
          <p14:tracePt t="146345" x="2598738" y="5764213"/>
          <p14:tracePt t="146354" x="2579688" y="5781675"/>
          <p14:tracePt t="146361" x="2562225" y="5808663"/>
          <p14:tracePt t="146371" x="2552700" y="5845175"/>
          <p14:tracePt t="146387" x="2543175" y="5864225"/>
          <p14:tracePt t="146393" x="2543175" y="5873750"/>
          <p14:tracePt t="146521" x="2543175" y="5854700"/>
          <p14:tracePt t="146528" x="2543175" y="5827713"/>
          <p14:tracePt t="146536" x="2570163" y="5754688"/>
          <p14:tracePt t="146544" x="2606675" y="5672138"/>
          <p14:tracePt t="146552" x="2679700" y="5572125"/>
          <p14:tracePt t="146560" x="2752725" y="5453063"/>
          <p14:tracePt t="146569" x="2808288" y="5372100"/>
          <p14:tracePt t="146576" x="2898775" y="5216525"/>
          <p14:tracePt t="146586" x="2925763" y="5126038"/>
          <p14:tracePt t="146593" x="2981325" y="5043488"/>
          <p14:tracePt t="146601" x="3035300" y="4943475"/>
          <p14:tracePt t="146609" x="3054350" y="4851400"/>
          <p14:tracePt t="146617" x="3054350" y="4797425"/>
          <p14:tracePt t="146625" x="3054350" y="4732338"/>
          <p14:tracePt t="146632" x="3054350" y="4714875"/>
          <p14:tracePt t="146641" x="3054350" y="4678363"/>
          <p14:tracePt t="146649" x="3054350" y="4632325"/>
          <p14:tracePt t="146657" x="3054350" y="4578350"/>
          <p14:tracePt t="146664" x="3035300" y="4486275"/>
          <p14:tracePt t="146672" x="3017838" y="4395788"/>
          <p14:tracePt t="146680" x="3017838" y="4286250"/>
          <p14:tracePt t="146688" x="3008313" y="4186238"/>
          <p14:tracePt t="146696" x="2990850" y="4094163"/>
          <p14:tracePt t="146704" x="2981325" y="4021138"/>
          <p14:tracePt t="146712" x="2971800" y="3957638"/>
          <p14:tracePt t="146720" x="2971800" y="3903663"/>
          <p14:tracePt t="146728" x="2971800" y="3875088"/>
          <p14:tracePt t="146736" x="2971800" y="3867150"/>
          <p14:tracePt t="146744" x="2971800" y="3848100"/>
          <p14:tracePt t="146753" x="2971800" y="3821113"/>
          <p14:tracePt t="146760" x="2971800" y="3811588"/>
          <p14:tracePt t="146793" x="2962275" y="3803650"/>
          <p14:tracePt t="146809" x="2954338" y="3794125"/>
          <p14:tracePt t="146841" x="2954338" y="3784600"/>
          <p14:tracePt t="146978" x="2935288" y="3784600"/>
          <p14:tracePt t="146986" x="2925763" y="3784600"/>
          <p14:tracePt t="146993" x="2908300" y="3784600"/>
          <p14:tracePt t="147002" x="2881313" y="3821113"/>
          <p14:tracePt t="147009" x="2852738" y="3830638"/>
          <p14:tracePt t="147018" x="2835275" y="3830638"/>
          <p14:tracePt t="147025" x="2817813" y="3830638"/>
          <p14:tracePt t="147033" x="2808288" y="3840163"/>
          <p14:tracePt t="147456" x="2808288" y="3830638"/>
          <p14:tracePt t="147464" x="2789238" y="3794125"/>
          <p14:tracePt t="147472" x="2781300" y="3784600"/>
          <p14:tracePt t="147480" x="2771775" y="3767138"/>
          <p14:tracePt t="147488" x="2771775" y="3748088"/>
          <p14:tracePt t="147496" x="2771775" y="3738563"/>
          <p14:tracePt t="147505" x="2762250" y="3730625"/>
          <p14:tracePt t="147592" x="2752725" y="3721100"/>
          <p14:tracePt t="147600" x="2744788" y="3721100"/>
          <p14:tracePt t="147616" x="2735263" y="3711575"/>
          <p14:tracePt t="147625" x="2698750" y="3684588"/>
          <p14:tracePt t="147641" x="2689225" y="3684588"/>
          <p14:tracePt t="147657" x="2679700" y="3657600"/>
          <p14:tracePt t="147673" x="2671763" y="3638550"/>
          <p14:tracePt t="147681" x="2671763" y="3602038"/>
          <p14:tracePt t="147690" x="2652713" y="3584575"/>
          <p14:tracePt t="147802" x="2643188" y="3575050"/>
          <p14:tracePt t="147810" x="2643188" y="3565525"/>
          <p14:tracePt t="147818" x="2635250" y="3548063"/>
          <p14:tracePt t="147824" x="2616200" y="3538538"/>
          <p14:tracePt t="147848" x="2598738" y="3529013"/>
          <p14:tracePt t="147856" x="2589213" y="3502025"/>
          <p14:tracePt t="147872" x="2570163" y="3482975"/>
          <p14:tracePt t="147888" x="2570163" y="3475038"/>
          <p14:tracePt t="147976" x="2570163" y="3465513"/>
          <p14:tracePt t="147984" x="2616200" y="3465513"/>
          <p14:tracePt t="147992" x="2671763" y="3455988"/>
          <p14:tracePt t="148000" x="2716213" y="3455988"/>
          <p14:tracePt t="148008" x="2771775" y="3419475"/>
          <p14:tracePt t="148016" x="2862263" y="3419475"/>
          <p14:tracePt t="148025" x="2925763" y="3402013"/>
          <p14:tracePt t="148033" x="3035300" y="3392488"/>
          <p14:tracePt t="148041" x="3163888" y="3392488"/>
          <p14:tracePt t="148049" x="3254375" y="3392488"/>
          <p14:tracePt t="148057" x="3363913" y="3392488"/>
          <p14:tracePt t="148065" x="3419475" y="3392488"/>
          <p14:tracePt t="148073" x="3473450" y="3392488"/>
          <p14:tracePt t="148081" x="3536950" y="3392488"/>
          <p14:tracePt t="148089" x="3556000" y="3392488"/>
          <p14:tracePt t="148097" x="3573463" y="3402013"/>
          <p14:tracePt t="148105" x="3592513" y="3419475"/>
          <p14:tracePt t="148113" x="3600450" y="3438525"/>
          <p14:tracePt t="148121" x="3609975" y="3446463"/>
          <p14:tracePt t="148129" x="3629025" y="3465513"/>
          <p14:tracePt t="148137" x="3646488" y="3511550"/>
          <p14:tracePt t="148145" x="3683000" y="3575050"/>
          <p14:tracePt t="148154" x="3729038" y="3657600"/>
          <p14:tracePt t="148161" x="3810000" y="3721100"/>
          <p14:tracePt t="148171" x="3929063" y="3784600"/>
          <p14:tracePt t="148177" x="4002088" y="3811588"/>
          <p14:tracePt t="148187" x="4121150" y="3884613"/>
          <p14:tracePt t="148193" x="4202113" y="3921125"/>
          <p14:tracePt t="148201" x="4284663" y="3948113"/>
          <p14:tracePt t="148209" x="4340225" y="3976688"/>
          <p14:tracePt t="148217" x="4403725" y="3984625"/>
          <p14:tracePt t="148225" x="4430713" y="3994150"/>
          <p14:tracePt t="148241" x="4440238" y="3994150"/>
          <p14:tracePt t="148298" x="4448175" y="4003675"/>
          <p14:tracePt t="148306" x="4448175" y="4013200"/>
          <p14:tracePt t="148314" x="4448175" y="4040188"/>
          <p14:tracePt t="148323" x="4457700" y="4076700"/>
          <p14:tracePt t="148329" x="4476750" y="4094163"/>
          <p14:tracePt t="148339" x="4513263" y="4130675"/>
          <p14:tracePt t="148346" x="4530725" y="4149725"/>
          <p14:tracePt t="148355" x="4549775" y="4167188"/>
          <p14:tracePt t="148450" x="4530725" y="4167188"/>
          <p14:tracePt t="148458" x="4484688" y="4140200"/>
          <p14:tracePt t="148466" x="4357688" y="4086225"/>
          <p14:tracePt t="148475" x="4238625" y="4030663"/>
          <p14:tracePt t="148482" x="4111625" y="3994150"/>
          <p14:tracePt t="148489" x="4029075" y="3967163"/>
          <p14:tracePt t="148497" x="3919538" y="3957638"/>
          <p14:tracePt t="148505" x="3819525" y="3940175"/>
          <p14:tracePt t="148513" x="3765550" y="3940175"/>
          <p14:tracePt t="148521" x="3673475" y="3940175"/>
          <p14:tracePt t="148529" x="3600450" y="3940175"/>
          <p14:tracePt t="148537" x="3546475" y="3940175"/>
          <p14:tracePt t="148545" x="3473450" y="3940175"/>
          <p14:tracePt t="148554" x="3409950" y="3940175"/>
          <p14:tracePt t="148561" x="3373438" y="3940175"/>
          <p14:tracePt t="148571" x="3327400" y="3940175"/>
          <p14:tracePt t="148577" x="3317875" y="3940175"/>
          <p14:tracePt t="148587" x="3300413" y="3940175"/>
          <p14:tracePt t="148593" x="3263900" y="3940175"/>
          <p14:tracePt t="148601" x="3236913" y="3940175"/>
          <p14:tracePt t="148609" x="3208338" y="3930650"/>
          <p14:tracePt t="148617" x="3163888" y="3911600"/>
          <p14:tracePt t="148625" x="3154363" y="3911600"/>
          <p14:tracePt t="148632" x="3127375" y="3911600"/>
          <p14:tracePt t="148648" x="3117850" y="3911600"/>
          <p14:tracePt t="148656" x="3090863" y="3911600"/>
          <p14:tracePt t="148664" x="3071813" y="3903663"/>
          <p14:tracePt t="148680" x="3027363" y="3903663"/>
          <p14:tracePt t="148688" x="2990850" y="3894138"/>
          <p14:tracePt t="148696" x="2981325" y="3894138"/>
          <p14:tracePt t="148704" x="2944813" y="3884613"/>
          <p14:tracePt t="148712" x="2908300" y="3867150"/>
          <p14:tracePt t="148754" x="2898775" y="3857625"/>
          <p14:tracePt t="148761" x="2889250" y="3857625"/>
          <p14:tracePt t="148786" x="2881313" y="3857625"/>
          <p14:tracePt t="148793" x="2862263" y="3857625"/>
          <p14:tracePt t="148802" x="2844800" y="3848100"/>
          <p14:tracePt t="148809" x="2835275" y="3840163"/>
          <p14:tracePt t="148817" x="2789238" y="3821113"/>
          <p14:tracePt t="148825" x="2744788" y="3803650"/>
          <p14:tracePt t="148833" x="2662238" y="3748088"/>
          <p14:tracePt t="148841" x="2606675" y="3748088"/>
          <p14:tracePt t="148849" x="2552700" y="3748088"/>
          <p14:tracePt t="148857" x="2506663" y="3748088"/>
          <p14:tracePt t="148865" x="2479675" y="3748088"/>
          <p14:tracePt t="148873" x="2470150" y="3748088"/>
          <p14:tracePt t="148881" x="2462213" y="3748088"/>
          <p14:tracePt t="148945" x="2506663" y="3748088"/>
          <p14:tracePt t="148953" x="2533650" y="3767138"/>
          <p14:tracePt t="148961" x="2570163" y="3767138"/>
          <p14:tracePt t="148970" x="2606675" y="3775075"/>
          <p14:tracePt t="148977" x="2643188" y="3794125"/>
          <p14:tracePt t="148988" x="2679700" y="3803650"/>
          <p14:tracePt t="148993" x="2744788" y="3803650"/>
          <p14:tracePt t="149002" x="2781300" y="3821113"/>
          <p14:tracePt t="149009" x="2817813" y="3821113"/>
          <p14:tracePt t="149018" x="2862263" y="3848100"/>
          <p14:tracePt t="149025" x="2908300" y="3857625"/>
          <p14:tracePt t="149033" x="2981325" y="3884613"/>
          <p14:tracePt t="149041" x="3100388" y="3930650"/>
          <p14:tracePt t="149050" x="3208338" y="3957638"/>
          <p14:tracePt t="149059" x="3317875" y="3957638"/>
          <p14:tracePt t="149065" x="3473450" y="3984625"/>
          <p14:tracePt t="149075" x="3600450" y="4003675"/>
          <p14:tracePt t="149081" x="3692525" y="4003675"/>
          <p14:tracePt t="149088" x="3783013" y="4003675"/>
          <p14:tracePt t="149097" x="3838575" y="4003675"/>
          <p14:tracePt t="149105" x="3892550" y="4003675"/>
          <p14:tracePt t="149113" x="3911600" y="4003675"/>
          <p14:tracePt t="149121" x="3929063" y="4003675"/>
          <p14:tracePt t="149145" x="3938588" y="4003675"/>
          <p14:tracePt t="149154" x="3948113" y="4003675"/>
          <p14:tracePt t="149161" x="3975100" y="4013200"/>
          <p14:tracePt t="149171" x="4002088" y="4013200"/>
          <p14:tracePt t="149177" x="4057650" y="4021138"/>
          <p14:tracePt t="149187" x="4111625" y="4021138"/>
          <p14:tracePt t="149193" x="4175125" y="4021138"/>
          <p14:tracePt t="149201" x="4248150" y="4021138"/>
          <p14:tracePt t="149209" x="4284663" y="4021138"/>
          <p14:tracePt t="149217" x="4330700" y="4021138"/>
          <p14:tracePt t="149225" x="4357688" y="4021138"/>
          <p14:tracePt t="149233" x="4367213" y="4021138"/>
          <p14:tracePt t="149281" x="4384675" y="4021138"/>
          <p14:tracePt t="149289" x="4413250" y="4021138"/>
          <p14:tracePt t="149297" x="4494213" y="4021138"/>
          <p14:tracePt t="149306" x="4586288" y="4021138"/>
          <p14:tracePt t="149313" x="4722813" y="4067175"/>
          <p14:tracePt t="149322" x="4813300" y="4067175"/>
          <p14:tracePt t="149329" x="4868863" y="4067175"/>
          <p14:tracePt t="149338" x="4905375" y="4067175"/>
          <p14:tracePt t="149345" x="4922838" y="4067175"/>
          <p14:tracePt t="149361" x="4932363" y="4067175"/>
          <p14:tracePt t="149417" x="4922838" y="4067175"/>
          <p14:tracePt t="149513" x="4913313" y="4067175"/>
          <p14:tracePt t="149521" x="4859338" y="4067175"/>
          <p14:tracePt t="149529" x="4749800" y="4067175"/>
          <p14:tracePt t="149538" x="4603750" y="4067175"/>
          <p14:tracePt t="149544" x="4457700" y="4067175"/>
          <p14:tracePt t="149553" x="4311650" y="4067175"/>
          <p14:tracePt t="149560" x="4148138" y="4067175"/>
          <p14:tracePt t="149568" x="4002088" y="4067175"/>
          <p14:tracePt t="149576" x="3838575" y="4067175"/>
          <p14:tracePt t="149586" x="3709988" y="4067175"/>
          <p14:tracePt t="149592" x="3600450" y="4086225"/>
          <p14:tracePt t="149601" x="3536950" y="4094163"/>
          <p14:tracePt t="149609" x="3509963" y="4113213"/>
          <p14:tracePt t="149616" x="3500438" y="4122738"/>
          <p14:tracePt t="149633" x="3490913" y="4122738"/>
          <p14:tracePt t="149641" x="3482975" y="4122738"/>
          <p14:tracePt t="149649" x="3463925" y="4122738"/>
          <p14:tracePt t="149657" x="3446463" y="4122738"/>
          <p14:tracePt t="149673" x="3390900" y="4122738"/>
          <p14:tracePt t="149681" x="3281363" y="4113213"/>
          <p14:tracePt t="149688" x="3154363" y="4113213"/>
          <p14:tracePt t="149697" x="2971800" y="4113213"/>
          <p14:tracePt t="149705" x="2808288" y="4094163"/>
          <p14:tracePt t="149713" x="2643188" y="4094163"/>
          <p14:tracePt t="149721" x="2533650" y="4094163"/>
          <p14:tracePt t="149729" x="2443163" y="4094163"/>
          <p14:tracePt t="149737" x="2370138" y="4094163"/>
          <p14:tracePt t="149745" x="2316163" y="4094163"/>
          <p14:tracePt t="149753" x="2260600" y="4094163"/>
          <p14:tracePt t="150064" x="2251075" y="4094163"/>
          <p14:tracePt t="150081" x="2251075" y="4103688"/>
          <p14:tracePt t="150089" x="2251075" y="4113213"/>
          <p14:tracePt t="150114" x="2260600" y="4113213"/>
          <p14:tracePt t="150130" x="2270125" y="4113213"/>
          <p14:tracePt t="150402" x="2260600" y="4113213"/>
          <p14:tracePt t="150424" x="2260600" y="4103688"/>
          <p14:tracePt t="150440" x="2260600" y="4076700"/>
          <p14:tracePt t="150448" x="2260600" y="4049713"/>
          <p14:tracePt t="150456" x="2251075" y="4013200"/>
          <p14:tracePt t="150464" x="2224088" y="3967163"/>
          <p14:tracePt t="150472" x="2197100" y="3911600"/>
          <p14:tracePt t="150480" x="2143125" y="3857625"/>
          <p14:tracePt t="150488" x="2097088" y="3811588"/>
          <p14:tracePt t="150496" x="2014538" y="3757613"/>
          <p14:tracePt t="150506" x="1997075" y="3711575"/>
          <p14:tracePt t="150512" x="1895475" y="3665538"/>
          <p14:tracePt t="150521" x="1887538" y="3638550"/>
          <p14:tracePt t="150528" x="1868488" y="3621088"/>
          <p14:tracePt t="150536" x="1868488" y="3611563"/>
          <p14:tracePt t="150544" x="1868488" y="3592513"/>
          <p14:tracePt t="150553" x="1868488" y="3575050"/>
          <p14:tracePt t="150560" x="1868488" y="3548063"/>
          <p14:tracePt t="150570" x="1868488" y="3538538"/>
          <p14:tracePt t="150576" x="1868488" y="3529013"/>
          <p14:tracePt t="150586" x="1887538" y="3511550"/>
          <p14:tracePt t="150592" x="1895475" y="3511550"/>
          <p14:tracePt t="150608" x="1924050" y="3502025"/>
          <p14:tracePt t="150776" x="1931988" y="3502025"/>
          <p14:tracePt t="150810" x="1968500" y="3502025"/>
          <p14:tracePt t="150817" x="1987550" y="3502025"/>
          <p14:tracePt t="150825" x="2005013" y="3502025"/>
          <p14:tracePt t="150833" x="2014538" y="3502025"/>
          <p14:tracePt t="150849" x="2024063" y="3502025"/>
          <p14:tracePt t="150857" x="2033588" y="3502025"/>
          <p14:tracePt t="150890" x="2033588" y="3511550"/>
          <p14:tracePt t="150897" x="2033588" y="3538538"/>
          <p14:tracePt t="150906" x="2033588" y="3548063"/>
          <p14:tracePt t="150913" x="2033588" y="3556000"/>
          <p14:tracePt t="150922" x="2033588" y="3575050"/>
          <p14:tracePt t="150929" x="2014538" y="3602038"/>
          <p14:tracePt t="150938" x="2005013" y="3611563"/>
          <p14:tracePt t="150945" x="1997075" y="3629025"/>
          <p14:tracePt t="150955" x="1968500" y="3657600"/>
          <p14:tracePt t="150961" x="1960563" y="3675063"/>
          <p14:tracePt t="150971" x="1951038" y="3694113"/>
          <p14:tracePt t="150977" x="1914525" y="3730625"/>
          <p14:tracePt t="150988" x="1905000" y="3738563"/>
          <p14:tracePt t="150993" x="1895475" y="3748088"/>
          <p14:tracePt t="151005" x="1887538" y="3784600"/>
          <p14:tracePt t="151011" x="1887538" y="3794125"/>
          <p14:tracePt t="151017" x="1868488" y="3830638"/>
          <p14:tracePt t="151026" x="1860550" y="3848100"/>
          <p14:tracePt t="151033" x="1860550" y="3875088"/>
          <p14:tracePt t="151041" x="1851025" y="3921125"/>
          <p14:tracePt t="151049" x="1851025" y="3940175"/>
          <p14:tracePt t="151059" x="1841500" y="3967163"/>
          <p14:tracePt t="151065" x="1824038" y="3994150"/>
          <p14:tracePt t="151075" x="1814513" y="4013200"/>
          <p14:tracePt t="151081" x="1814513" y="4021138"/>
          <p14:tracePt t="151089" x="1804988" y="4040188"/>
          <p14:tracePt t="151113" x="1804988" y="4067175"/>
          <p14:tracePt t="151634" x="1814513" y="4076700"/>
          <p14:tracePt t="151640" x="1831975" y="4076700"/>
          <p14:tracePt t="151648" x="1860550" y="4076700"/>
          <p14:tracePt t="151656" x="1887538" y="4076700"/>
          <p14:tracePt t="151664" x="1931988" y="4076700"/>
          <p14:tracePt t="151672" x="1968500" y="4067175"/>
          <p14:tracePt t="151680" x="1978025" y="4067175"/>
          <p14:tracePt t="151688" x="2014538" y="4067175"/>
          <p14:tracePt t="151696" x="2024063" y="4067175"/>
          <p14:tracePt t="151704" x="2051050" y="4067175"/>
          <p14:tracePt t="151761" x="2060575" y="4057650"/>
          <p14:tracePt t="151946" x="2078038" y="4057650"/>
          <p14:tracePt t="151984" x="2097088" y="4057650"/>
          <p14:tracePt t="151993" x="2106613" y="4067175"/>
          <p14:tracePt t="152001" x="2106613" y="4076700"/>
          <p14:tracePt t="152009" x="2114550" y="4113213"/>
          <p14:tracePt t="152017" x="2151063" y="4159250"/>
          <p14:tracePt t="152025" x="2160588" y="4167188"/>
          <p14:tracePt t="152033" x="2179638" y="4176713"/>
          <p14:tracePt t="152040" x="2187575" y="4186238"/>
          <p14:tracePt t="152048" x="2206625" y="4213225"/>
          <p14:tracePt t="152064" x="2233613" y="4240213"/>
          <p14:tracePt t="152073" x="2251075" y="4249738"/>
          <p14:tracePt t="152081" x="2279650" y="4259263"/>
          <p14:tracePt t="152088" x="2316163" y="4268788"/>
          <p14:tracePt t="152106" x="2324100" y="4268788"/>
          <p14:tracePt t="152354" x="2306638" y="4268788"/>
          <p14:tracePt t="152362" x="2287588" y="4259263"/>
          <p14:tracePt t="152369" x="2279650" y="4259263"/>
          <p14:tracePt t="152377" x="2260600" y="4259263"/>
          <p14:tracePt t="152388" x="2251075" y="4249738"/>
          <p14:tracePt t="152404" x="2243138" y="4249738"/>
          <p14:tracePt t="152409" x="2233613" y="4232275"/>
          <p14:tracePt t="152433" x="2224088" y="4222750"/>
          <p14:tracePt t="152448" x="2214563" y="4222750"/>
          <p14:tracePt t="152586" x="2206625" y="4222750"/>
          <p14:tracePt t="152593" x="2179638" y="4213225"/>
          <p14:tracePt t="152602" x="2160588" y="4203700"/>
          <p14:tracePt t="152609" x="2133600" y="4186238"/>
          <p14:tracePt t="152618" x="2114550" y="4176713"/>
          <p14:tracePt t="152625" x="2106613" y="4176713"/>
          <p14:tracePt t="152633" x="2078038" y="4167188"/>
          <p14:tracePt t="152641" x="2070100" y="4159250"/>
          <p14:tracePt t="152649" x="2051050" y="4149725"/>
          <p14:tracePt t="152658" x="2033588" y="4130675"/>
          <p14:tracePt t="152672" x="2024063" y="4122738"/>
          <p14:tracePt t="152688" x="2014538" y="4113213"/>
          <p14:tracePt t="152696" x="2014538" y="4103688"/>
          <p14:tracePt t="152704" x="2005013" y="4086225"/>
          <p14:tracePt t="152712" x="1987550" y="4057650"/>
          <p14:tracePt t="152720" x="1987550" y="4040188"/>
          <p14:tracePt t="152728" x="1978025" y="4021138"/>
          <p14:tracePt t="152737" x="1978025" y="3994150"/>
          <p14:tracePt t="152744" x="1978025" y="3984625"/>
          <p14:tracePt t="152752" x="1978025" y="3967163"/>
          <p14:tracePt t="152769" x="1978025" y="3957638"/>
          <p14:tracePt t="152810" x="1978025" y="3948113"/>
          <p14:tracePt t="152818" x="1978025" y="3930650"/>
          <p14:tracePt t="152834" x="1978025" y="3921125"/>
          <p14:tracePt t="152841" x="1978025" y="3911600"/>
          <p14:tracePt t="152850" x="1987550" y="3894138"/>
          <p14:tracePt t="152858" x="2005013" y="3875088"/>
          <p14:tracePt t="152866" x="2024063" y="3867150"/>
          <p14:tracePt t="152874" x="2041525" y="3857625"/>
          <p14:tracePt t="152891" x="2070100" y="3848100"/>
          <p14:tracePt t="152897" x="2106613" y="3821113"/>
          <p14:tracePt t="152906" x="2133600" y="3811588"/>
          <p14:tracePt t="152913" x="2160588" y="3803650"/>
          <p14:tracePt t="152921" x="2179638" y="3794125"/>
          <p14:tracePt t="152929" x="2187575" y="3794125"/>
          <p14:tracePt t="152937" x="2214563" y="3794125"/>
          <p14:tracePt t="152945" x="2233613" y="3794125"/>
          <p14:tracePt t="152954" x="2279650" y="3794125"/>
          <p14:tracePt t="152961" x="2316163" y="3794125"/>
          <p14:tracePt t="152971" x="2343150" y="3794125"/>
          <p14:tracePt t="152977" x="2389188" y="3794125"/>
          <p14:tracePt t="152987" x="2416175" y="3794125"/>
          <p14:tracePt t="152993" x="2452688" y="3794125"/>
          <p14:tracePt t="153003" x="2470150" y="3794125"/>
          <p14:tracePt t="153009" x="2506663" y="3794125"/>
          <p14:tracePt t="153025" x="2525713" y="3794125"/>
          <p14:tracePt t="153033" x="2543175" y="3794125"/>
          <p14:tracePt t="153041" x="2562225" y="3794125"/>
          <p14:tracePt t="153049" x="2606675" y="3794125"/>
          <p14:tracePt t="153065" x="2643188" y="3794125"/>
          <p14:tracePt t="153073" x="2662238" y="3794125"/>
          <p14:tracePt t="153081" x="2698750" y="3794125"/>
          <p14:tracePt t="153089" x="2708275" y="3794125"/>
          <p14:tracePt t="153097" x="2725738" y="3794125"/>
          <p14:tracePt t="153113" x="2735263" y="3794125"/>
          <p14:tracePt t="153120" x="2744788" y="3794125"/>
          <p14:tracePt t="153186" x="2752725" y="3794125"/>
          <p14:tracePt t="153210" x="2771775" y="3794125"/>
          <p14:tracePt t="153226" x="2781300" y="3794125"/>
          <p14:tracePt t="153242" x="2789238" y="3811588"/>
          <p14:tracePt t="153250" x="2789238" y="3830638"/>
          <p14:tracePt t="153257" x="2789238" y="3848100"/>
          <p14:tracePt t="153266" x="2789238" y="3867150"/>
          <p14:tracePt t="153290" x="2798763" y="3894138"/>
          <p14:tracePt t="153298" x="2798763" y="3903663"/>
          <p14:tracePt t="153306" x="2798763" y="3911600"/>
          <p14:tracePt t="153313" x="2817813" y="3930650"/>
          <p14:tracePt t="153323" x="2817813" y="3940175"/>
          <p14:tracePt t="153330" x="2825750" y="3948113"/>
          <p14:tracePt t="153346" x="2825750" y="3957638"/>
          <p14:tracePt t="153522" x="2825750" y="3967163"/>
          <p14:tracePt t="153537" x="2825750" y="3976688"/>
          <p14:tracePt t="153584" x="2817813" y="3984625"/>
          <p14:tracePt t="153617" x="2817813" y="3994150"/>
          <p14:tracePt t="153969" x="2808288" y="4013200"/>
          <p14:tracePt t="153976" x="2789238" y="4030663"/>
          <p14:tracePt t="154081" x="2781300" y="4040188"/>
          <p14:tracePt t="154120" x="2771775" y="4040188"/>
          <p14:tracePt t="154625" x="2752725" y="4040188"/>
          <p14:tracePt t="154633" x="2744788" y="4040188"/>
          <p14:tracePt t="154664" x="2735263" y="4040188"/>
          <p14:tracePt t="154785" x="2716213" y="4030663"/>
          <p14:tracePt t="156761" x="2662238" y="4030663"/>
          <p14:tracePt t="156769" x="2589213" y="4040188"/>
          <p14:tracePt t="156777" x="2533650" y="4040188"/>
          <p14:tracePt t="156785" x="2452688" y="4086225"/>
          <p14:tracePt t="156793" x="2416175" y="4086225"/>
          <p14:tracePt t="156802" x="2389188" y="4086225"/>
          <p14:tracePt t="156809" x="2360613" y="4086225"/>
          <p14:tracePt t="156817" x="2352675" y="4086225"/>
          <p14:tracePt t="156825" x="2343150" y="4086225"/>
          <p14:tracePt t="156889" x="2333625" y="4086225"/>
          <p14:tracePt t="156897" x="2316163" y="4086225"/>
          <p14:tracePt t="156905" x="2306638" y="4086225"/>
          <p14:tracePt t="156921" x="2279650" y="4086225"/>
          <p14:tracePt t="156929" x="2233613" y="4086225"/>
          <p14:tracePt t="156937" x="2224088" y="4076700"/>
          <p14:tracePt t="156945" x="2224088" y="4067175"/>
          <p14:tracePt t="156961" x="2214563" y="4057650"/>
          <p14:tracePt t="156969" x="2214563" y="4049713"/>
          <p14:tracePt t="156977" x="2214563" y="4040188"/>
          <p14:tracePt t="156986" x="2214563" y="4021138"/>
          <p14:tracePt t="156993" x="2214563" y="4013200"/>
          <p14:tracePt t="157003" x="2214563" y="4003675"/>
          <p14:tracePt t="157009" x="2214563" y="3994150"/>
          <p14:tracePt t="157017" x="2214563" y="3976688"/>
          <p14:tracePt t="157081" x="2224088" y="3948113"/>
          <p14:tracePt t="157089" x="2233613" y="3940175"/>
          <p14:tracePt t="157097" x="2260600" y="3911600"/>
          <p14:tracePt t="157106" x="2279650" y="3911600"/>
          <p14:tracePt t="157113" x="2316163" y="3903663"/>
          <p14:tracePt t="157121" x="2370138" y="3867150"/>
          <p14:tracePt t="157129" x="2397125" y="3867150"/>
          <p14:tracePt t="157137" x="2433638" y="3857625"/>
          <p14:tracePt t="157145" x="2479675" y="3848100"/>
          <p14:tracePt t="157154" x="2498725" y="3848100"/>
          <p14:tracePt t="157161" x="2533650" y="3848100"/>
          <p14:tracePt t="157170" x="2570163" y="3848100"/>
          <p14:tracePt t="157177" x="2589213" y="3848100"/>
          <p14:tracePt t="157193" x="2606675" y="3848100"/>
          <p14:tracePt t="157233" x="2616200" y="3848100"/>
          <p14:tracePt t="157273" x="2635250" y="3848100"/>
          <p14:tracePt t="157281" x="2635250" y="3867150"/>
          <p14:tracePt t="157289" x="2635250" y="3911600"/>
          <p14:tracePt t="157305" x="2643188" y="3921125"/>
          <p14:tracePt t="157313" x="2652713" y="3948113"/>
          <p14:tracePt t="157320" x="2662238" y="3957638"/>
          <p14:tracePt t="157345" x="2671763" y="3967163"/>
          <p14:tracePt t="157713" x="2679700" y="3984625"/>
          <p14:tracePt t="157721" x="2679700" y="4003675"/>
          <p14:tracePt t="157729" x="2662238" y="4049713"/>
          <p14:tracePt t="157738" x="2643188" y="4067175"/>
          <p14:tracePt t="157745" x="2625725" y="4086225"/>
          <p14:tracePt t="157754" x="2606675" y="4094163"/>
          <p14:tracePt t="157761" x="2589213" y="4103688"/>
          <p14:tracePt t="157770" x="2562225" y="4122738"/>
          <p14:tracePt t="157777" x="2525713" y="4140200"/>
          <p14:tracePt t="157787" x="2506663" y="4140200"/>
          <p14:tracePt t="157793" x="2479675" y="4149725"/>
          <p14:tracePt t="157803" x="2452688" y="4149725"/>
          <p14:tracePt t="157809" x="2406650" y="4149725"/>
          <p14:tracePt t="157819" x="2389188" y="4149725"/>
          <p14:tracePt t="157825" x="2370138" y="4159250"/>
          <p14:tracePt t="157833" x="2352675" y="4159250"/>
          <p14:tracePt t="157841" x="2324100" y="4159250"/>
          <p14:tracePt t="157849" x="2287588" y="4159250"/>
          <p14:tracePt t="157857" x="2270125" y="4159250"/>
          <p14:tracePt t="157865" x="2224088" y="4159250"/>
          <p14:tracePt t="157873" x="2197100" y="4159250"/>
          <p14:tracePt t="157881" x="2170113" y="4159250"/>
          <p14:tracePt t="157889" x="2160588" y="4159250"/>
          <p14:tracePt t="157905" x="2133600" y="4159250"/>
          <p14:tracePt t="157913" x="2124075" y="4159250"/>
          <p14:tracePt t="157921" x="2114550" y="4159250"/>
          <p14:tracePt t="157937" x="2106613" y="4149725"/>
          <p14:tracePt t="157969" x="2097088" y="4140200"/>
          <p14:tracePt t="158025" x="2087563" y="4140200"/>
          <p14:tracePt t="158066" x="2087563" y="4122738"/>
          <p14:tracePt t="158090" x="2087563" y="4113213"/>
          <p14:tracePt t="158162" x="2097088" y="4103688"/>
          <p14:tracePt t="158176" x="2106613" y="4103688"/>
          <p14:tracePt t="158208" x="2114550" y="4103688"/>
          <p14:tracePt t="158378" x="2124075" y="4094163"/>
          <p14:tracePt t="158386" x="2133600" y="4067175"/>
          <p14:tracePt t="158393" x="2143125" y="4057650"/>
          <p14:tracePt t="158404" x="2179638" y="4040188"/>
          <p14:tracePt t="158409" x="2260600" y="4003675"/>
          <p14:tracePt t="158420" x="2306638" y="3994150"/>
          <p14:tracePt t="158425" x="2343150" y="3984625"/>
          <p14:tracePt t="158433" x="2425700" y="3957638"/>
          <p14:tracePt t="158443" x="2489200" y="3940175"/>
          <p14:tracePt t="158449" x="2525713" y="3940175"/>
          <p14:tracePt t="158457" x="2570163" y="3940175"/>
          <p14:tracePt t="158465" x="2579688" y="3940175"/>
          <p14:tracePt t="158473" x="2589213" y="3940175"/>
          <p14:tracePt t="158481" x="2606675" y="3940175"/>
          <p14:tracePt t="158570" x="2616200" y="3940175"/>
          <p14:tracePt t="158586" x="2625725" y="3940175"/>
          <p14:tracePt t="158602" x="2625725" y="3948113"/>
          <p14:tracePt t="158610" x="2625725" y="3976688"/>
          <p14:tracePt t="158618" x="2625725" y="3984625"/>
          <p14:tracePt t="158625" x="2616200" y="3994150"/>
          <p14:tracePt t="158642" x="2606675" y="4003675"/>
          <p14:tracePt t="158650" x="2598738" y="4003675"/>
          <p14:tracePt t="158672" x="2579688" y="4021138"/>
          <p14:tracePt t="158946" x="2579688" y="4030663"/>
          <p14:tracePt t="159162" x="2579688" y="4040188"/>
          <p14:tracePt t="159178" x="2579688" y="4067175"/>
          <p14:tracePt t="159185" x="2579688" y="4076700"/>
          <p14:tracePt t="159193" x="2589213" y="4086225"/>
          <p14:tracePt t="159205" x="2606675" y="4086225"/>
          <p14:tracePt t="159208" x="2635250" y="4094163"/>
          <p14:tracePt t="159216" x="2671763" y="4113213"/>
          <p14:tracePt t="159224" x="2725738" y="4122738"/>
          <p14:tracePt t="159232" x="2762250" y="4122738"/>
          <p14:tracePt t="159240" x="2798763" y="4122738"/>
          <p14:tracePt t="159248" x="2852738" y="4130675"/>
          <p14:tracePt t="159256" x="2889250" y="4130675"/>
          <p14:tracePt t="159264" x="2944813" y="4130675"/>
          <p14:tracePt t="159272" x="2971800" y="4130675"/>
          <p14:tracePt t="159280" x="2990850" y="4130675"/>
          <p14:tracePt t="159296" x="2998788" y="4130675"/>
          <p14:tracePt t="159305" x="3017838" y="4130675"/>
          <p14:tracePt t="159313" x="3035300" y="4122738"/>
          <p14:tracePt t="159353" x="3035300" y="4113213"/>
          <p14:tracePt t="159362" x="3044825" y="4113213"/>
          <p14:tracePt t="159370" x="3054350" y="4103688"/>
          <p14:tracePt t="159386" x="3063875" y="4103688"/>
          <p14:tracePt t="159418" x="3081338" y="4094163"/>
          <p14:tracePt t="159425" x="3090863" y="4086225"/>
          <p14:tracePt t="159441" x="3090863" y="4076700"/>
          <p14:tracePt t="159449" x="3108325" y="4057650"/>
          <p14:tracePt t="159458" x="3127375" y="4040188"/>
          <p14:tracePt t="159465" x="3136900" y="4030663"/>
          <p14:tracePt t="159472" x="3163888" y="4021138"/>
          <p14:tracePt t="159480" x="3171825" y="4013200"/>
          <p14:tracePt t="159488" x="3200400" y="4003675"/>
          <p14:tracePt t="159504" x="3208338" y="4003675"/>
          <p14:tracePt t="159562" x="3217863" y="4003675"/>
          <p14:tracePt t="159577" x="3244850" y="4003675"/>
          <p14:tracePt t="159593" x="3263900" y="4003675"/>
          <p14:tracePt t="159602" x="3281363" y="4003675"/>
          <p14:tracePt t="159609" x="3336925" y="4003675"/>
          <p14:tracePt t="159621" x="3390900" y="4003675"/>
          <p14:tracePt t="159626" x="3473450" y="4030663"/>
          <p14:tracePt t="159632" x="3592513" y="4057650"/>
          <p14:tracePt t="159640" x="3683000" y="4076700"/>
          <p14:tracePt t="159648" x="3810000" y="4086225"/>
          <p14:tracePt t="159656" x="3902075" y="4103688"/>
          <p14:tracePt t="159664" x="4038600" y="4130675"/>
          <p14:tracePt t="159672" x="4165600" y="4140200"/>
          <p14:tracePt t="159680" x="4238625" y="4159250"/>
          <p14:tracePt t="159688" x="4303713" y="4159250"/>
          <p14:tracePt t="159696" x="4330700" y="4167188"/>
          <p14:tracePt t="159704" x="4340225" y="4167188"/>
          <p14:tracePt t="159752" x="4348163" y="4167188"/>
          <p14:tracePt t="159777" x="4376738" y="4167188"/>
          <p14:tracePt t="159785" x="4421188" y="4167188"/>
          <p14:tracePt t="159793" x="4476750" y="4203700"/>
          <p14:tracePt t="159802" x="4540250" y="4213225"/>
          <p14:tracePt t="159809" x="4594225" y="4213225"/>
          <p14:tracePt t="159820" x="4622800" y="4213225"/>
          <p14:tracePt t="159825" x="4649788" y="4222750"/>
          <p14:tracePt t="159833" x="4659313" y="4222750"/>
          <p14:tracePt t="159841" x="4686300" y="4222750"/>
          <p14:tracePt t="159848" x="4703763" y="4222750"/>
          <p14:tracePt t="159856" x="4713288" y="4222750"/>
          <p14:tracePt t="159864" x="4730750" y="4222750"/>
          <p14:tracePt t="159888" x="4740275" y="4222750"/>
          <p14:tracePt t="159946" x="4759325" y="4222750"/>
          <p14:tracePt t="159953" x="4767263" y="4222750"/>
          <p14:tracePt t="159962" x="4776788" y="4222750"/>
          <p14:tracePt t="159972" x="4813300" y="4222750"/>
          <p14:tracePt t="159978" x="4840288" y="4203700"/>
          <p14:tracePt t="159988" x="4886325" y="4203700"/>
          <p14:tracePt t="159994" x="4913313" y="4203700"/>
          <p14:tracePt t="160005" x="4932363" y="4203700"/>
          <p14:tracePt t="160009" x="4941888" y="4203700"/>
          <p14:tracePt t="160016" x="4959350" y="4203700"/>
          <p14:tracePt t="160162" x="4986338" y="4203700"/>
          <p14:tracePt t="160168" x="5032375" y="4213225"/>
          <p14:tracePt t="160176" x="5068888" y="4222750"/>
          <p14:tracePt t="160184" x="5095875" y="4222750"/>
          <p14:tracePt t="160192" x="5132388" y="4249738"/>
          <p14:tracePt t="160201" x="5159375" y="4249738"/>
          <p14:tracePt t="160208" x="5178425" y="4259263"/>
          <p14:tracePt t="160264" x="5187950" y="4259263"/>
          <p14:tracePt t="160481" x="5168900" y="4259263"/>
          <p14:tracePt t="160488" x="5132388" y="4259263"/>
          <p14:tracePt t="160496" x="5068888" y="4249738"/>
          <p14:tracePt t="160504" x="5032375" y="4249738"/>
          <p14:tracePt t="160512" x="5014913" y="4249738"/>
          <p14:tracePt t="160520" x="4986338" y="4240213"/>
          <p14:tracePt t="160528" x="4968875" y="4240213"/>
          <p14:tracePt t="160536" x="4959350" y="4240213"/>
          <p14:tracePt t="160544" x="4941888" y="4240213"/>
          <p14:tracePt t="160561" x="4932363" y="4240213"/>
          <p14:tracePt t="160602" x="4922838" y="4232275"/>
          <p14:tracePt t="160618" x="4905375" y="4203700"/>
          <p14:tracePt t="160626" x="4905375" y="4195763"/>
          <p14:tracePt t="160633" x="4886325" y="4186238"/>
          <p14:tracePt t="160658" x="4876800" y="4167188"/>
          <p14:tracePt t="160665" x="4876800" y="4159250"/>
          <p14:tracePt t="160688" x="4876800" y="4149725"/>
          <p14:tracePt t="160704" x="4876800" y="4130675"/>
          <p14:tracePt t="160712" x="4876800" y="4122738"/>
          <p14:tracePt t="160720" x="4876800" y="4113213"/>
          <p14:tracePt t="160728" x="4876800" y="4103688"/>
          <p14:tracePt t="160736" x="4876800" y="4086225"/>
          <p14:tracePt t="160752" x="4886325" y="4067175"/>
          <p14:tracePt t="160760" x="4886325" y="4057650"/>
          <p14:tracePt t="160776" x="4895850" y="4049713"/>
          <p14:tracePt t="160784" x="4905375" y="4040188"/>
          <p14:tracePt t="160792" x="4913313" y="4030663"/>
          <p14:tracePt t="160801" x="4922838" y="4021138"/>
          <p14:tracePt t="160808" x="4932363" y="4021138"/>
          <p14:tracePt t="160817" x="4941888" y="4013200"/>
          <p14:tracePt t="160824" x="4941888" y="4003675"/>
          <p14:tracePt t="160833" x="4949825" y="3994150"/>
          <p14:tracePt t="160841" x="4959350" y="3994150"/>
          <p14:tracePt t="160849" x="4968875" y="3984625"/>
          <p14:tracePt t="160865" x="4978400" y="3976688"/>
          <p14:tracePt t="160881" x="4986338" y="3957638"/>
          <p14:tracePt t="160889" x="4995863" y="3957638"/>
          <p14:tracePt t="160897" x="4995863" y="3948113"/>
          <p14:tracePt t="160905" x="5005388" y="3940175"/>
          <p14:tracePt t="160913" x="5032375" y="3921125"/>
          <p14:tracePt t="160920" x="5068888" y="3903663"/>
          <p14:tracePt t="160929" x="5095875" y="3894138"/>
          <p14:tracePt t="160938" x="5114925" y="3867150"/>
          <p14:tracePt t="160945" x="5141913" y="3848100"/>
          <p14:tracePt t="160953" x="5159375" y="3840163"/>
          <p14:tracePt t="160961" x="5205413" y="3821113"/>
          <p14:tracePt t="160976" x="5224463" y="3811588"/>
          <p14:tracePt t="160986" x="5232400" y="3811588"/>
          <p14:tracePt t="161003" x="5241925" y="3803650"/>
          <p14:tracePt t="161019" x="5251450" y="3794125"/>
          <p14:tracePt t="161025" x="5268913" y="3784600"/>
          <p14:tracePt t="161033" x="5287963" y="3775075"/>
          <p14:tracePt t="161040" x="5305425" y="3775075"/>
          <p14:tracePt t="161048" x="5334000" y="3767138"/>
          <p14:tracePt t="161056" x="5351463" y="3757613"/>
          <p14:tracePt t="161064" x="5368925" y="3757613"/>
          <p14:tracePt t="161072" x="5387975" y="3757613"/>
          <p14:tracePt t="161080" x="5397500" y="3757613"/>
          <p14:tracePt t="161088" x="5424488" y="3757613"/>
          <p14:tracePt t="161104" x="5451475" y="3757613"/>
          <p14:tracePt t="161112" x="5461000" y="3757613"/>
          <p14:tracePt t="161120" x="5470525" y="3757613"/>
          <p14:tracePt t="161128" x="5497513" y="3757613"/>
          <p14:tracePt t="161136" x="5514975" y="3757613"/>
          <p14:tracePt t="161144" x="5543550" y="3767138"/>
          <p14:tracePt t="161153" x="5580063" y="3775075"/>
          <p14:tracePt t="161161" x="5616575" y="3784600"/>
          <p14:tracePt t="161169" x="5624513" y="3784600"/>
          <p14:tracePt t="161177" x="5643563" y="3794125"/>
          <p14:tracePt t="161185" x="5661025" y="3794125"/>
          <p14:tracePt t="161192" x="5688013" y="3821113"/>
          <p14:tracePt t="161202" x="5697538" y="3821113"/>
          <p14:tracePt t="161220" x="5707063" y="3830638"/>
          <p14:tracePt t="161225" x="5707063" y="3848100"/>
          <p14:tracePt t="161233" x="5707063" y="3857625"/>
          <p14:tracePt t="161249" x="5707063" y="3875088"/>
          <p14:tracePt t="161257" x="5707063" y="3903663"/>
          <p14:tracePt t="161265" x="5707063" y="3911600"/>
          <p14:tracePt t="161273" x="5707063" y="3948113"/>
          <p14:tracePt t="161281" x="5707063" y="3967163"/>
          <p14:tracePt t="161289" x="5707063" y="4003675"/>
          <p14:tracePt t="161297" x="5716588" y="4049713"/>
          <p14:tracePt t="161305" x="5724525" y="4067175"/>
          <p14:tracePt t="161313" x="5724525" y="4094163"/>
          <p14:tracePt t="161322" x="5724525" y="4103688"/>
          <p14:tracePt t="161329" x="5734050" y="4113213"/>
          <p14:tracePt t="161337" x="5743575" y="4122738"/>
          <p14:tracePt t="161385" x="5753100" y="4130675"/>
          <p14:tracePt t="161434" x="5753100" y="4140200"/>
          <p14:tracePt t="161441" x="5734050" y="4159250"/>
          <p14:tracePt t="161449" x="5734050" y="4167188"/>
          <p14:tracePt t="161457" x="5724525" y="4186238"/>
          <p14:tracePt t="161465" x="5707063" y="4203700"/>
          <p14:tracePt t="161489" x="5697538" y="4213225"/>
          <p14:tracePt t="161497" x="5688013" y="4222750"/>
          <p14:tracePt t="161521" x="5680075" y="4222750"/>
          <p14:tracePt t="161545" x="5661025" y="4240213"/>
          <p14:tracePt t="161569" x="5653088" y="4249738"/>
          <p14:tracePt t="161585" x="5653088" y="4259263"/>
          <p14:tracePt t="161593" x="5643563" y="4268788"/>
          <p14:tracePt t="161602" x="5634038" y="4268788"/>
          <p14:tracePt t="161618" x="5624513" y="4276725"/>
          <p14:tracePt t="161625" x="5616575" y="4276725"/>
          <p14:tracePt t="161634" x="5597525" y="4286250"/>
          <p14:tracePt t="161641" x="5580063" y="4286250"/>
          <p14:tracePt t="161649" x="5570538" y="4286250"/>
          <p14:tracePt t="161657" x="5561013" y="4303713"/>
          <p14:tracePt t="161664" x="5551488" y="4303713"/>
          <p14:tracePt t="161672" x="5543550" y="4313238"/>
          <p14:tracePt t="161680" x="5534025" y="4313238"/>
          <p14:tracePt t="161688" x="5524500" y="4313238"/>
          <p14:tracePt t="161696" x="5507038" y="4313238"/>
          <p14:tracePt t="161704" x="5497513" y="4313238"/>
          <p14:tracePt t="161712" x="5487988" y="4313238"/>
          <p14:tracePt t="161720" x="5451475" y="4313238"/>
          <p14:tracePt t="161736" x="5441950" y="4313238"/>
          <p14:tracePt t="161744" x="5424488" y="4313238"/>
          <p14:tracePt t="161752" x="5414963" y="4313238"/>
          <p14:tracePt t="161784" x="5405438" y="4313238"/>
          <p14:tracePt t="161793" x="5387975" y="4313238"/>
          <p14:tracePt t="161810" x="5378450" y="4313238"/>
          <p14:tracePt t="161821" x="5360988" y="4313238"/>
          <p14:tracePt t="161826" x="5351463" y="4313238"/>
          <p14:tracePt t="161834" x="5341938" y="4313238"/>
          <p14:tracePt t="161842" x="5334000" y="4313238"/>
          <p14:tracePt t="161850" x="5324475" y="4303713"/>
          <p14:tracePt t="161866" x="5305425" y="4303713"/>
          <p14:tracePt t="161873" x="5297488" y="4295775"/>
          <p14:tracePt t="161890" x="5287963" y="4286250"/>
          <p14:tracePt t="161908" x="5278438" y="4276725"/>
          <p14:tracePt t="161914" x="5278438" y="4268788"/>
          <p14:tracePt t="161922" x="5278438" y="4259263"/>
          <p14:tracePt t="161929" x="5278438" y="4232275"/>
          <p14:tracePt t="161936" x="5278438" y="4213225"/>
          <p14:tracePt t="161944" x="5278438" y="4176713"/>
          <p14:tracePt t="161953" x="5278438" y="4149725"/>
          <p14:tracePt t="161960" x="5278438" y="4122738"/>
          <p14:tracePt t="161969" x="5278438" y="4094163"/>
          <p14:tracePt t="161976" x="5278438" y="4076700"/>
          <p14:tracePt t="161985" x="5287963" y="4067175"/>
          <p14:tracePt t="161992" x="5297488" y="4057650"/>
          <p14:tracePt t="162008" x="5297488" y="4049713"/>
          <p14:tracePt t="162018" x="5305425" y="4040188"/>
          <p14:tracePt t="162049" x="5314950" y="4030663"/>
          <p14:tracePt t="162057" x="5334000" y="4021138"/>
          <p14:tracePt t="162065" x="5334000" y="4013200"/>
          <p14:tracePt t="162081" x="5351463" y="3984625"/>
          <p14:tracePt t="162089" x="5360988" y="3984625"/>
          <p14:tracePt t="162097" x="5368925" y="3976688"/>
          <p14:tracePt t="162106" x="5378450" y="3976688"/>
          <p14:tracePt t="162113" x="5397500" y="3957638"/>
          <p14:tracePt t="162122" x="5414963" y="3957638"/>
          <p14:tracePt t="162129" x="5424488" y="3948113"/>
          <p14:tracePt t="162145" x="5441950" y="3948113"/>
          <p14:tracePt t="162169" x="5451475" y="3948113"/>
          <p14:tracePt t="162177" x="5470525" y="3948113"/>
          <p14:tracePt t="162193" x="5487988" y="3948113"/>
          <p14:tracePt t="162204" x="5507038" y="3957638"/>
          <p14:tracePt t="162209" x="5561013" y="3994150"/>
          <p14:tracePt t="162220" x="5588000" y="4013200"/>
          <p14:tracePt t="162225" x="5607050" y="4021138"/>
          <p14:tracePt t="162233" x="5616575" y="4030663"/>
          <p14:tracePt t="162241" x="5624513" y="4049713"/>
          <p14:tracePt t="162249" x="5653088" y="4067175"/>
          <p14:tracePt t="162257" x="5653088" y="4076700"/>
          <p14:tracePt t="162265" x="5653088" y="4086225"/>
          <p14:tracePt t="162273" x="5653088" y="4094163"/>
          <p14:tracePt t="162289" x="5653088" y="4103688"/>
          <p14:tracePt t="162297" x="5653088" y="4122738"/>
          <p14:tracePt t="162305" x="5653088" y="4140200"/>
          <p14:tracePt t="162313" x="5653088" y="4149725"/>
          <p14:tracePt t="162322" x="5643563" y="4176713"/>
          <p14:tracePt t="162329" x="5643563" y="4186238"/>
          <p14:tracePt t="162337" x="5643563" y="4195763"/>
          <p14:tracePt t="162345" x="5634038" y="4222750"/>
          <p14:tracePt t="162353" x="5624513" y="4232275"/>
          <p14:tracePt t="162361" x="5607050" y="4240213"/>
          <p14:tracePt t="162369" x="5597525" y="4240213"/>
          <p14:tracePt t="162376" x="5580063" y="4240213"/>
          <p14:tracePt t="162385" x="5561013" y="4268788"/>
          <p14:tracePt t="162402" x="5551488" y="4268788"/>
          <p14:tracePt t="162419" x="5534025" y="4268788"/>
          <p14:tracePt t="162441" x="5514975" y="4268788"/>
          <p14:tracePt t="162449" x="5497513" y="4276725"/>
          <p14:tracePt t="162465" x="5487988" y="4276725"/>
          <p14:tracePt t="162562" x="5470525" y="4276725"/>
          <p14:tracePt t="162578" x="5470525" y="4268788"/>
          <p14:tracePt t="162602" x="5470525" y="4259263"/>
          <p14:tracePt t="163304" x="5461000" y="4249738"/>
          <p14:tracePt t="163617" x="5461000" y="4240213"/>
          <p14:tracePt t="164489" x="5461000" y="4232275"/>
          <p14:tracePt t="164609" x="5451475" y="4222750"/>
          <p14:tracePt t="164618" x="5441950" y="4222750"/>
          <p14:tracePt t="164624" x="5434013" y="4222750"/>
          <p14:tracePt t="164729" x="5424488" y="4213225"/>
          <p14:tracePt t="164761" x="5414963" y="4213225"/>
          <p14:tracePt t="164768" x="5405438" y="4213225"/>
          <p14:tracePt t="164784" x="5378450" y="4186238"/>
          <p14:tracePt t="164792" x="5341938" y="4130675"/>
          <p14:tracePt t="164800" x="5278438" y="4094163"/>
          <p14:tracePt t="164808" x="5195888" y="4057650"/>
          <p14:tracePt t="164818" x="5122863" y="4040188"/>
          <p14:tracePt t="164824" x="5005388" y="4003675"/>
          <p14:tracePt t="164832" x="4859338" y="3967163"/>
          <p14:tracePt t="164840" x="4640263" y="3903663"/>
          <p14:tracePt t="164848" x="4376738" y="3811588"/>
          <p14:tracePt t="164856" x="4075113" y="3730625"/>
          <p14:tracePt t="164864" x="3709988" y="3648075"/>
          <p14:tracePt t="164872" x="3427413" y="3584575"/>
          <p14:tracePt t="164886" x="3136900" y="3529013"/>
          <p14:tracePt t="164888" x="2954338" y="3502025"/>
          <p14:tracePt t="164896" x="2762250" y="3438525"/>
          <p14:tracePt t="164904" x="2598738" y="3402013"/>
          <p14:tracePt t="164912" x="2462213" y="3346450"/>
          <p14:tracePt t="164920" x="2360613" y="3302000"/>
          <p14:tracePt t="164928" x="2316163" y="3282950"/>
          <p14:tracePt t="164936" x="2270125" y="3246438"/>
          <p14:tracePt t="164944" x="2243138" y="3236913"/>
          <p14:tracePt t="164953" x="2197100" y="3200400"/>
          <p14:tracePt t="164960" x="2187575" y="3182938"/>
          <p14:tracePt t="164970" x="2160588" y="3163888"/>
          <p14:tracePt t="164976" x="2133600" y="3127375"/>
          <p14:tracePt t="164984" x="2106613" y="3073400"/>
          <p14:tracePt t="164992" x="2041525" y="3046413"/>
          <p14:tracePt t="165001" x="2005013" y="3017838"/>
          <p14:tracePt t="165008" x="1978025" y="2990850"/>
          <p14:tracePt t="165024" x="1968500" y="2990850"/>
          <p14:tracePt t="165032" x="1960563" y="2982913"/>
          <p14:tracePt t="165040" x="1951038" y="2973388"/>
          <p14:tracePt t="165048" x="1941513" y="2973388"/>
          <p14:tracePt t="165064" x="1941513" y="2963863"/>
          <p14:tracePt t="165120" x="1931988" y="2946400"/>
          <p14:tracePt t="165128" x="1931988" y="2927350"/>
          <p14:tracePt t="165136" x="1931988" y="2917825"/>
          <p14:tracePt t="165144" x="1931988" y="2909888"/>
          <p14:tracePt t="165152" x="1931988" y="2890838"/>
          <p14:tracePt t="165160" x="1931988" y="2844800"/>
          <p14:tracePt t="165169" x="1924050" y="2817813"/>
          <p14:tracePt t="165176" x="1924050" y="2808288"/>
          <p14:tracePt t="165186" x="1905000" y="2781300"/>
          <p14:tracePt t="165192" x="1878013" y="2763838"/>
          <p14:tracePt t="165201" x="1868488" y="2744788"/>
          <p14:tracePt t="165208" x="1841500" y="2708275"/>
          <p14:tracePt t="165218" x="1831975" y="2681288"/>
          <p14:tracePt t="165225" x="1795463" y="2654300"/>
          <p14:tracePt t="165232" x="1795463" y="2635250"/>
          <p14:tracePt t="165240" x="1778000" y="2598738"/>
          <p14:tracePt t="165248" x="1751013" y="2571750"/>
          <p14:tracePt t="165256" x="1731963" y="2544763"/>
          <p14:tracePt t="165264" x="1677988" y="2498725"/>
          <p14:tracePt t="165272" x="1649413" y="2481263"/>
          <p14:tracePt t="165280" x="1631950" y="2462213"/>
          <p14:tracePt t="165288" x="1585913" y="2444750"/>
          <p14:tracePt t="165296" x="1568450" y="2425700"/>
          <p14:tracePt t="165304" x="1558925" y="2416175"/>
          <p14:tracePt t="165320" x="1522413" y="2371725"/>
          <p14:tracePt t="165328" x="1512888" y="2371725"/>
          <p14:tracePt t="165336" x="1504950" y="2371725"/>
          <p14:tracePt t="165344" x="1485900" y="2352675"/>
          <p14:tracePt t="165353" x="1476375" y="2343150"/>
          <p14:tracePt t="165360" x="1439863" y="2335213"/>
          <p14:tracePt t="165369" x="1422400" y="2316163"/>
          <p14:tracePt t="165376" x="1422400" y="2306638"/>
          <p14:tracePt t="165386" x="1412875" y="2298700"/>
          <p14:tracePt t="165584" x="1403350" y="2289175"/>
          <p14:tracePt t="165592" x="1403350" y="2279650"/>
          <p14:tracePt t="165600" x="1403350" y="2270125"/>
          <p14:tracePt t="165608" x="1403350" y="2262188"/>
          <p14:tracePt t="165618" x="1403350" y="2252663"/>
          <p14:tracePt t="165624" x="1403350" y="2225675"/>
          <p14:tracePt t="165632" x="1403350" y="2216150"/>
          <p14:tracePt t="165640" x="1412875" y="2197100"/>
          <p14:tracePt t="165648" x="1412875" y="2189163"/>
          <p14:tracePt t="165656" x="1412875" y="2179638"/>
          <p14:tracePt t="165776" x="1412875" y="2170113"/>
          <p14:tracePt t="165785" x="1412875" y="2152650"/>
          <p14:tracePt t="165993" x="1458913" y="2152650"/>
          <p14:tracePt t="166001" x="1468438" y="2160588"/>
          <p14:tracePt t="166008" x="1512888" y="2160588"/>
          <p14:tracePt t="166024" x="1531938" y="2160588"/>
          <p14:tracePt t="166032" x="1541463" y="2160588"/>
          <p14:tracePt t="166040" x="1558925" y="2160588"/>
          <p14:tracePt t="166065" x="1558925" y="2152650"/>
          <p14:tracePt t="166073" x="1558925" y="2143125"/>
          <p14:tracePt t="166081" x="1558925" y="2125663"/>
          <p14:tracePt t="166089" x="1558925" y="2097088"/>
          <p14:tracePt t="166096" x="1558925" y="2089150"/>
          <p14:tracePt t="166120" x="1558925" y="2070100"/>
          <p14:tracePt t="166128" x="1568450" y="2060575"/>
          <p14:tracePt t="166136" x="1576388" y="2052638"/>
          <p14:tracePt t="166144" x="1585913" y="2043113"/>
          <p14:tracePt t="166169" x="1585913" y="2024063"/>
          <p14:tracePt t="166209" x="1585913" y="2016125"/>
          <p14:tracePt t="166241" x="1585913" y="2006600"/>
          <p14:tracePt t="166272" x="1585913" y="1987550"/>
          <p14:tracePt t="166288" x="1585913" y="1979613"/>
          <p14:tracePt t="166296" x="1585913" y="1970088"/>
          <p14:tracePt t="166304" x="1585913" y="1933575"/>
          <p14:tracePt t="166312" x="1585913" y="1914525"/>
          <p14:tracePt t="166320" x="1604963" y="1887538"/>
          <p14:tracePt t="166328" x="1631950" y="1870075"/>
          <p14:tracePt t="166336" x="1631950" y="1841500"/>
          <p14:tracePt t="166344" x="1631950" y="1797050"/>
          <p14:tracePt t="166353" x="1631950" y="1778000"/>
          <p14:tracePt t="166360" x="1641475" y="1751013"/>
          <p14:tracePt t="166368" x="1641475" y="1724025"/>
          <p14:tracePt t="166376" x="1641475" y="1704975"/>
          <p14:tracePt t="166386" x="1641475" y="1677988"/>
          <p14:tracePt t="166392" x="1641475" y="1660525"/>
          <p14:tracePt t="166402" x="1641475" y="1641475"/>
          <p14:tracePt t="166408" x="1649413" y="1604963"/>
          <p14:tracePt t="166424" x="1649413" y="1587500"/>
          <p14:tracePt t="166433" x="1649413" y="1558925"/>
          <p14:tracePt t="166440" x="1649413" y="1550988"/>
          <p14:tracePt t="166448" x="1658938" y="1541463"/>
          <p14:tracePt t="166617" x="1658938" y="1514475"/>
          <p14:tracePt t="166624" x="1658938" y="1504950"/>
          <p14:tracePt t="166632" x="1658938" y="1477963"/>
          <p14:tracePt t="166640" x="1668463" y="1449388"/>
          <p14:tracePt t="166648" x="1685925" y="1422400"/>
          <p14:tracePt t="166656" x="1685925" y="1404938"/>
          <p14:tracePt t="166665" x="1695450" y="1368425"/>
          <p14:tracePt t="166672" x="1695450" y="1331913"/>
          <p14:tracePt t="166680" x="1695450" y="1303338"/>
          <p14:tracePt t="166688" x="1704975" y="1268413"/>
          <p14:tracePt t="166704" x="1704975" y="1239838"/>
          <p14:tracePt t="166712" x="1722438" y="1212850"/>
          <p14:tracePt t="166833" x="1731963" y="1212850"/>
          <p14:tracePt t="166857" x="1741488" y="1212850"/>
          <p14:tracePt t="166873" x="1758950" y="1212850"/>
          <p14:tracePt t="166888" x="1778000" y="1222375"/>
          <p14:tracePt t="166913" x="1787525" y="1231900"/>
          <p14:tracePt t="166952" x="1804988" y="1239838"/>
          <p14:tracePt t="167193" x="1814513" y="1295400"/>
          <p14:tracePt t="167200" x="1814513" y="1404938"/>
          <p14:tracePt t="167208" x="1814513" y="1458913"/>
          <p14:tracePt t="167217" x="1814513" y="1514475"/>
          <p14:tracePt t="167225" x="1814513" y="1587500"/>
          <p14:tracePt t="167235" x="1814513" y="1641475"/>
          <p14:tracePt t="167240" x="1814513" y="1687513"/>
          <p14:tracePt t="167248" x="1795463" y="1751013"/>
          <p14:tracePt t="167256" x="1758950" y="1824038"/>
          <p14:tracePt t="167264" x="1751013" y="1860550"/>
          <p14:tracePt t="167272" x="1751013" y="1870075"/>
          <p14:tracePt t="167288" x="1741488" y="1887538"/>
          <p14:tracePt t="167296" x="1741488" y="1897063"/>
          <p14:tracePt t="167304" x="1741488" y="1906588"/>
          <p14:tracePt t="167312" x="1741488" y="1914525"/>
          <p14:tracePt t="167392" x="1741488" y="1924050"/>
          <p14:tracePt t="167537" x="1731963" y="1933575"/>
          <p14:tracePt t="167544" x="1722438" y="1933575"/>
          <p14:tracePt t="167681" x="1714500" y="1933575"/>
          <p14:tracePt t="167921" x="1704975" y="1933575"/>
          <p14:tracePt t="167929" x="1704975" y="1943100"/>
          <p14:tracePt t="167937" x="1704975" y="1960563"/>
          <p14:tracePt t="167961" x="1704975" y="1987550"/>
          <p14:tracePt t="167977" x="1704975" y="1997075"/>
          <p14:tracePt t="167993" x="1704975" y="2006600"/>
          <p14:tracePt t="168034" x="1695450" y="2016125"/>
          <p14:tracePt t="168066" x="1685925" y="2016125"/>
          <p14:tracePt t="168073" x="1677988" y="2016125"/>
          <p14:tracePt t="168170" x="1668463" y="2016125"/>
          <p14:tracePt t="168520" x="1658938" y="2016125"/>
          <p14:tracePt t="168528" x="1631950" y="2024063"/>
          <p14:tracePt t="168536" x="1612900" y="2043113"/>
          <p14:tracePt t="168544" x="1595438" y="2043113"/>
          <p14:tracePt t="168554" x="1568450" y="2060575"/>
          <p14:tracePt t="168561" x="1558925" y="2079625"/>
          <p14:tracePt t="168570" x="1522413" y="2097088"/>
          <p14:tracePt t="168577" x="1512888" y="2097088"/>
          <p14:tracePt t="168587" x="1495425" y="2097088"/>
          <p14:tracePt t="168592" x="1485900" y="2106613"/>
          <p14:tracePt t="168600" x="1458913" y="2106613"/>
          <p14:tracePt t="168608" x="1449388" y="2106613"/>
          <p14:tracePt t="168617" x="1439863" y="2106613"/>
          <p14:tracePt t="168624" x="1412875" y="2106613"/>
          <p14:tracePt t="168632" x="1385888" y="2106613"/>
          <p14:tracePt t="168640" x="1349375" y="2106613"/>
          <p14:tracePt t="168649" x="1312863" y="2106613"/>
          <p14:tracePt t="168656" x="1276350" y="2106613"/>
          <p14:tracePt t="168665" x="1203325" y="2106613"/>
          <p14:tracePt t="168672" x="1130300" y="2106613"/>
          <p14:tracePt t="168680" x="1039813" y="2106613"/>
          <p14:tracePt t="168688" x="947738" y="2106613"/>
          <p14:tracePt t="168696" x="857250" y="2106613"/>
          <p14:tracePt t="168704" x="801688" y="2106613"/>
          <p14:tracePt t="168713" x="738188" y="2106613"/>
          <p14:tracePt t="168721" x="684213" y="2089150"/>
          <p14:tracePt t="168729" x="647700" y="2079625"/>
          <p14:tracePt t="168737" x="620713" y="2060575"/>
          <p14:tracePt t="168744" x="592138" y="2024063"/>
          <p14:tracePt t="168752" x="565150" y="1997075"/>
          <p14:tracePt t="168761" x="519113" y="1933575"/>
          <p14:tracePt t="168770" x="482600" y="1887538"/>
          <p14:tracePt t="168776" x="465138" y="1841500"/>
          <p14:tracePt t="168785" x="455613" y="1797050"/>
          <p14:tracePt t="168793" x="438150" y="1741488"/>
          <p14:tracePt t="168801" x="438150" y="1697038"/>
          <p14:tracePt t="168808" x="419100" y="1660525"/>
          <p14:tracePt t="168818" x="419100" y="1641475"/>
          <p14:tracePt t="168824" x="419100" y="1614488"/>
          <p14:tracePt t="168835" x="419100" y="1595438"/>
          <p14:tracePt t="168840" x="428625" y="1568450"/>
          <p14:tracePt t="168849" x="446088" y="1541463"/>
          <p14:tracePt t="168856" x="482600" y="1522413"/>
          <p14:tracePt t="168865" x="538163" y="1485900"/>
          <p14:tracePt t="168872" x="601663" y="1477963"/>
          <p14:tracePt t="168886" x="692150" y="1431925"/>
          <p14:tracePt t="168888" x="774700" y="1404938"/>
          <p14:tracePt t="168896" x="830263" y="1395413"/>
          <p14:tracePt t="168904" x="911225" y="1368425"/>
          <p14:tracePt t="168912" x="1020763" y="1339850"/>
          <p14:tracePt t="168920" x="1103313" y="1339850"/>
          <p14:tracePt t="168929" x="1193800" y="1322388"/>
          <p14:tracePt t="168936" x="1303338" y="1322388"/>
          <p14:tracePt t="168944" x="1385888" y="1303338"/>
          <p14:tracePt t="168952" x="1458913" y="1303338"/>
          <p14:tracePt t="168960" x="1549400" y="1285875"/>
          <p14:tracePt t="168969" x="1604963" y="1285875"/>
          <p14:tracePt t="168976" x="1631950" y="1285875"/>
          <p14:tracePt t="168984" x="1695450" y="1303338"/>
          <p14:tracePt t="169002" x="1704975" y="1303338"/>
          <p14:tracePt t="169019" x="1704975" y="1331913"/>
          <p14:tracePt t="169025" x="1704975" y="1349375"/>
          <p14:tracePt t="169036" x="1722438" y="1395413"/>
          <p14:tracePt t="169041" x="1731963" y="1412875"/>
          <p14:tracePt t="169049" x="1731963" y="1431925"/>
          <p14:tracePt t="169057" x="1741488" y="1477963"/>
          <p14:tracePt t="169065" x="1751013" y="1514475"/>
          <p14:tracePt t="169073" x="1778000" y="1558925"/>
          <p14:tracePt t="169081" x="1795463" y="1604963"/>
          <p14:tracePt t="169091" x="1831975" y="1651000"/>
          <p14:tracePt t="169097" x="1851025" y="1668463"/>
          <p14:tracePt t="169106" x="1878013" y="1714500"/>
          <p14:tracePt t="169113" x="1887538" y="1724025"/>
          <p14:tracePt t="169122" x="1895475" y="1751013"/>
          <p14:tracePt t="169129" x="1895475" y="1760538"/>
          <p14:tracePt t="169161" x="1895475" y="1768475"/>
          <p14:tracePt t="169177" x="1895475" y="1787525"/>
          <p14:tracePt t="169185" x="1895475" y="1804988"/>
          <p14:tracePt t="169201" x="1887538" y="1851025"/>
          <p14:tracePt t="169209" x="1860550" y="1878013"/>
          <p14:tracePt t="169220" x="1824038" y="1906588"/>
          <p14:tracePt t="169225" x="1795463" y="1943100"/>
          <p14:tracePt t="169236" x="1778000" y="1960563"/>
          <p14:tracePt t="169241" x="1731963" y="2006600"/>
          <p14:tracePt t="169250" x="1704975" y="2043113"/>
          <p14:tracePt t="169259" x="1685925" y="2070100"/>
          <p14:tracePt t="169265" x="1658938" y="2116138"/>
          <p14:tracePt t="169273" x="1631950" y="2133600"/>
          <p14:tracePt t="169281" x="1604963" y="2160588"/>
          <p14:tracePt t="169289" x="1558925" y="2189163"/>
          <p14:tracePt t="169297" x="1512888" y="2225675"/>
          <p14:tracePt t="169307" x="1485900" y="2233613"/>
          <p14:tracePt t="169313" x="1439863" y="2252663"/>
          <p14:tracePt t="169322" x="1422400" y="2262188"/>
          <p14:tracePt t="169329" x="1403350" y="2270125"/>
          <p14:tracePt t="169337" x="1358900" y="2279650"/>
          <p14:tracePt t="169345" x="1339850" y="2279650"/>
          <p14:tracePt t="169353" x="1303338" y="2279650"/>
          <p14:tracePt t="169361" x="1266825" y="2279650"/>
          <p14:tracePt t="169370" x="1239838" y="2279650"/>
          <p14:tracePt t="169377" x="1212850" y="2279650"/>
          <p14:tracePt t="169387" x="1176338" y="2279650"/>
          <p14:tracePt t="169393" x="1157288" y="2279650"/>
          <p14:tracePt t="169403" x="1112838" y="2279650"/>
          <p14:tracePt t="169409" x="1057275" y="2279650"/>
          <p14:tracePt t="169420" x="1020763" y="2279650"/>
          <p14:tracePt t="169424" x="947738" y="2279650"/>
          <p14:tracePt t="169433" x="903288" y="2270125"/>
          <p14:tracePt t="169440" x="884238" y="2270125"/>
          <p14:tracePt t="169448" x="857250" y="2270125"/>
          <p14:tracePt t="169456" x="847725" y="2270125"/>
          <p14:tracePt t="169472" x="830263" y="2270125"/>
          <p14:tracePt t="169626" x="820738" y="2270125"/>
          <p14:tracePt t="169800" x="820738" y="2279650"/>
          <p14:tracePt t="170489" x="820738" y="2289175"/>
          <p14:tracePt t="170497" x="847725" y="2289175"/>
          <p14:tracePt t="170504" x="874713" y="2279650"/>
          <p14:tracePt t="170512" x="911225" y="2262188"/>
          <p14:tracePt t="170520" x="939800" y="2243138"/>
          <p14:tracePt t="170528" x="947738" y="2233613"/>
          <p14:tracePt t="170536" x="993775" y="2225675"/>
          <p14:tracePt t="170544" x="1003300" y="2206625"/>
          <p14:tracePt t="170552" x="1039813" y="2189163"/>
          <p14:tracePt t="170560" x="1057275" y="2170113"/>
          <p14:tracePt t="170568" x="1066800" y="2160588"/>
          <p14:tracePt t="170576" x="1084263" y="2152650"/>
          <p14:tracePt t="170584" x="1093788" y="2143125"/>
          <p14:tracePt t="170592" x="1103313" y="2125663"/>
          <p14:tracePt t="170608" x="1103313" y="2116138"/>
          <p14:tracePt t="170624" x="1103313" y="2106613"/>
          <p14:tracePt t="170633" x="1149350" y="2024063"/>
          <p14:tracePt t="170640" x="1166813" y="1943100"/>
          <p14:tracePt t="170648" x="1166813" y="1887538"/>
          <p14:tracePt t="170656" x="1166813" y="1833563"/>
          <p14:tracePt t="170665" x="1166813" y="1778000"/>
          <p14:tracePt t="170672" x="1166813" y="1741488"/>
          <p14:tracePt t="170681" x="1166813" y="1731963"/>
          <p14:tracePt t="170689" x="1166813" y="1697038"/>
          <p14:tracePt t="170697" x="1166813" y="1687513"/>
          <p14:tracePt t="170713" x="1176338" y="1677988"/>
          <p14:tracePt t="170721" x="1176338" y="1668463"/>
          <p14:tracePt t="170729" x="1176338" y="1660525"/>
          <p14:tracePt t="170737" x="1185863" y="1651000"/>
          <p14:tracePt t="170744" x="1193800" y="1641475"/>
          <p14:tracePt t="170760" x="1203325" y="1631950"/>
          <p14:tracePt t="170776" x="1222375" y="1624013"/>
          <p14:tracePt t="170784" x="1230313" y="1614488"/>
          <p14:tracePt t="170792" x="1249363" y="1595438"/>
          <p14:tracePt t="170800" x="1276350" y="1577975"/>
          <p14:tracePt t="170808" x="1293813" y="1550988"/>
          <p14:tracePt t="170816" x="1312863" y="1541463"/>
          <p14:tracePt t="170824" x="1330325" y="1531938"/>
          <p14:tracePt t="170833" x="1349375" y="1514475"/>
          <p14:tracePt t="170840" x="1366838" y="1504950"/>
          <p14:tracePt t="170849" x="1412875" y="1495425"/>
          <p14:tracePt t="170856" x="1422400" y="1485900"/>
          <p14:tracePt t="170864" x="1449388" y="1468438"/>
          <p14:tracePt t="170886" x="1458913" y="1468438"/>
          <p14:tracePt t="170913" x="1468438" y="1468438"/>
          <p14:tracePt t="170921" x="1476375" y="1468438"/>
          <p14:tracePt t="170929" x="1512888" y="1468438"/>
          <p14:tracePt t="170937" x="1541463" y="1468438"/>
          <p14:tracePt t="170945" x="1595438" y="1458913"/>
          <p14:tracePt t="170953" x="1649413" y="1458913"/>
          <p14:tracePt t="170961" x="1714500" y="1449388"/>
          <p14:tracePt t="170968" x="1768475" y="1431925"/>
          <p14:tracePt t="170977" x="1841500" y="1431925"/>
          <p14:tracePt t="170985" x="1924050" y="1395413"/>
          <p14:tracePt t="170993" x="1968500" y="1385888"/>
          <p14:tracePt t="171002" x="1987550" y="1385888"/>
          <p14:tracePt t="171009" x="2005013" y="1376363"/>
          <p14:tracePt t="171018" x="2024063" y="1376363"/>
          <p14:tracePt t="171025" x="2024063" y="1368425"/>
          <p14:tracePt t="171137" x="2033588" y="1368425"/>
          <p14:tracePt t="171144" x="2033588" y="1404938"/>
          <p14:tracePt t="171152" x="2033588" y="1431925"/>
          <p14:tracePt t="171160" x="2024063" y="1449388"/>
          <p14:tracePt t="171168" x="2014538" y="1458913"/>
          <p14:tracePt t="171176" x="2014538" y="1495425"/>
          <p14:tracePt t="171185" x="1997075" y="1514475"/>
          <p14:tracePt t="171192" x="1987550" y="1531938"/>
          <p14:tracePt t="171201" x="1951038" y="1577975"/>
          <p14:tracePt t="171209" x="1931988" y="1624013"/>
          <p14:tracePt t="171220" x="1887538" y="1668463"/>
          <p14:tracePt t="171225" x="1831975" y="1751013"/>
          <p14:tracePt t="171237" x="1758950" y="1824038"/>
          <p14:tracePt t="171240" x="1677988" y="1924050"/>
          <p14:tracePt t="171248" x="1585913" y="2006600"/>
          <p14:tracePt t="171256" x="1549400" y="2089150"/>
          <p14:tracePt t="171264" x="1485900" y="2143125"/>
          <p14:tracePt t="171272" x="1403350" y="2197100"/>
          <p14:tracePt t="171280" x="1366838" y="2216150"/>
          <p14:tracePt t="171288" x="1339850" y="2252663"/>
          <p14:tracePt t="171296" x="1330325" y="2252663"/>
          <p14:tracePt t="171353" x="1312863" y="2252663"/>
          <p14:tracePt t="171385" x="1303338" y="2252663"/>
          <p14:tracePt t="171401" x="1276350" y="2252663"/>
          <p14:tracePt t="171441" x="1258888" y="2252663"/>
          <p14:tracePt t="171449" x="1230313" y="2252663"/>
          <p14:tracePt t="171457" x="1212850" y="2233613"/>
          <p14:tracePt t="171465" x="1185863" y="2233613"/>
          <p14:tracePt t="171473" x="1176338" y="2233613"/>
          <p14:tracePt t="171481" x="1149350" y="2233613"/>
          <p14:tracePt t="171489" x="1130300" y="2206625"/>
          <p14:tracePt t="171625" x="1130300" y="2225675"/>
          <p14:tracePt t="171634" x="1130300" y="2252663"/>
          <p14:tracePt t="171641" x="1130300" y="2289175"/>
          <p14:tracePt t="171649" x="1130300" y="2306638"/>
          <p14:tracePt t="171658" x="1130300" y="2335213"/>
          <p14:tracePt t="171665" x="1130300" y="2371725"/>
          <p14:tracePt t="171673" x="1130300" y="2398713"/>
          <p14:tracePt t="171681" x="1130300" y="2416175"/>
          <p14:tracePt t="171689" x="1130300" y="2471738"/>
          <p14:tracePt t="171697" x="1130300" y="2525713"/>
          <p14:tracePt t="171705" x="1120775" y="2571750"/>
          <p14:tracePt t="171713" x="1120775" y="2608263"/>
          <p14:tracePt t="171721" x="1120775" y="2654300"/>
          <p14:tracePt t="171729" x="1120775" y="2681288"/>
          <p14:tracePt t="171737" x="1120775" y="2708275"/>
          <p14:tracePt t="171745" x="1120775" y="2717800"/>
          <p14:tracePt t="171753" x="1120775" y="2744788"/>
          <p14:tracePt t="171777" x="1120775" y="2754313"/>
          <p14:tracePt t="171886" x="1139825" y="2754313"/>
          <p14:tracePt t="171891" x="1157288" y="2754313"/>
          <p14:tracePt t="171897" x="1212850" y="2754313"/>
          <p14:tracePt t="171906" x="1239838" y="2754313"/>
          <p14:tracePt t="171913" x="1293813" y="2754313"/>
          <p14:tracePt t="171920" x="1358900" y="2744788"/>
          <p14:tracePt t="171928" x="1431925" y="2735263"/>
          <p14:tracePt t="171936" x="1531938" y="2717800"/>
          <p14:tracePt t="171944" x="1612900" y="2681288"/>
          <p14:tracePt t="171952" x="1704975" y="2662238"/>
          <p14:tracePt t="171960" x="1814513" y="2662238"/>
          <p14:tracePt t="171968" x="1960563" y="2662238"/>
          <p14:tracePt t="171976" x="2106613" y="2662238"/>
          <p14:tracePt t="171984" x="2270125" y="2662238"/>
          <p14:tracePt t="171992" x="2489200" y="2662238"/>
          <p14:tracePt t="172001" x="2635250" y="2662238"/>
          <p14:tracePt t="172009" x="2762250" y="2662238"/>
          <p14:tracePt t="172018" x="2852738" y="2662238"/>
          <p14:tracePt t="172025" x="2889250" y="2662238"/>
          <p14:tracePt t="172035" x="2962275" y="2654300"/>
          <p14:tracePt t="172041" x="3008313" y="2635250"/>
          <p14:tracePt t="172065" x="3017838" y="2625725"/>
          <p14:tracePt t="172194" x="3035300" y="2625725"/>
          <p14:tracePt t="172210" x="3054350" y="2625725"/>
          <p14:tracePt t="172224" x="3063875" y="2625725"/>
          <p14:tracePt t="172233" x="3090863" y="2635250"/>
          <p14:tracePt t="172240" x="3144838" y="2654300"/>
          <p14:tracePt t="172248" x="3244850" y="2708275"/>
          <p14:tracePt t="172256" x="3354388" y="2727325"/>
          <p14:tracePt t="172264" x="3419475" y="2754313"/>
          <p14:tracePt t="172272" x="3509963" y="2763838"/>
          <p14:tracePt t="172280" x="3556000" y="2771775"/>
          <p14:tracePt t="172288" x="3592513" y="2771775"/>
          <p14:tracePt t="172297" x="3600450" y="2771775"/>
          <p14:tracePt t="172442" x="3609975" y="2781300"/>
          <p14:tracePt t="172449" x="3609975" y="2790825"/>
          <p14:tracePt t="172458" x="3609975" y="2800350"/>
          <p14:tracePt t="172466" x="3592513" y="2817813"/>
          <p14:tracePt t="172473" x="3573463" y="2827338"/>
          <p14:tracePt t="172481" x="3546475" y="2844800"/>
          <p14:tracePt t="172489" x="3536950" y="2854325"/>
          <p14:tracePt t="172497" x="3519488" y="2873375"/>
          <p14:tracePt t="172505" x="3490913" y="2900363"/>
          <p14:tracePt t="172513" x="3473450" y="2946400"/>
          <p14:tracePt t="172521" x="3455988" y="2990850"/>
          <p14:tracePt t="172529" x="3427413" y="3073400"/>
          <p14:tracePt t="172538" x="3427413" y="3163888"/>
          <p14:tracePt t="172544" x="3427413" y="3273425"/>
          <p14:tracePt t="172552" x="3419475" y="3346450"/>
          <p14:tracePt t="172560" x="3419475" y="3438525"/>
          <p14:tracePt t="172568" x="3419475" y="3548063"/>
          <p14:tracePt t="172576" x="3419475" y="3602038"/>
          <p14:tracePt t="172584" x="3419475" y="3684588"/>
          <p14:tracePt t="172592" x="3419475" y="3738563"/>
          <p14:tracePt t="172601" x="3419475" y="3775075"/>
          <p14:tracePt t="172617" x="3419475" y="3803650"/>
          <p14:tracePt t="172636" x="3419475" y="3811588"/>
          <p14:tracePt t="172745" x="3409950" y="3821113"/>
          <p14:tracePt t="172753" x="3390900" y="3840163"/>
          <p14:tracePt t="172761" x="3382963" y="3857625"/>
          <p14:tracePt t="172771" x="3373438" y="3875088"/>
          <p14:tracePt t="172777" x="3336925" y="3911600"/>
          <p14:tracePt t="172784" x="3317875" y="3930650"/>
          <p14:tracePt t="172794" x="3290888" y="3957638"/>
          <p14:tracePt t="172803" x="3254375" y="3967163"/>
          <p14:tracePt t="172809" x="3254375" y="3976688"/>
          <p14:tracePt t="172817" x="3236913" y="3984625"/>
          <p14:tracePt t="172833" x="3227388" y="3994150"/>
          <p14:tracePt t="172840" x="3217863" y="4003675"/>
          <p14:tracePt t="172856" x="3200400" y="4013200"/>
          <p14:tracePt t="172864" x="3171825" y="4021138"/>
          <p14:tracePt t="172872" x="3144838" y="4021138"/>
          <p14:tracePt t="172880" x="3100388" y="4021138"/>
          <p14:tracePt t="172900" x="3008313" y="4030663"/>
          <p14:tracePt t="172904" x="2962275" y="4030663"/>
          <p14:tracePt t="172912" x="2935288" y="4049713"/>
          <p14:tracePt t="172920" x="2881313" y="4049713"/>
          <p14:tracePt t="172928" x="2835275" y="4057650"/>
          <p14:tracePt t="172936" x="2808288" y="4057650"/>
          <p14:tracePt t="172944" x="2798763" y="4067175"/>
          <p14:tracePt t="173098" x="2789238" y="4067175"/>
          <p14:tracePt t="173112" x="2781300" y="4067175"/>
          <p14:tracePt t="173801" x="2808288" y="4067175"/>
          <p14:tracePt t="173809" x="2852738" y="4067175"/>
          <p14:tracePt t="173817" x="2889250" y="4067175"/>
          <p14:tracePt t="173825" x="2944813" y="4067175"/>
          <p14:tracePt t="173836" x="2998788" y="4067175"/>
          <p14:tracePt t="173841" x="3054350" y="4067175"/>
          <p14:tracePt t="173852" x="3071813" y="4067175"/>
          <p14:tracePt t="173857" x="3090863" y="4067175"/>
          <p14:tracePt t="173994" x="3090863" y="4076700"/>
          <p14:tracePt t="174002" x="3054350" y="4103688"/>
          <p14:tracePt t="174016" x="3044825" y="4113213"/>
          <p14:tracePt t="174032" x="3035300" y="4122738"/>
          <p14:tracePt t="174040" x="3008313" y="4140200"/>
          <p14:tracePt t="174056" x="3008313" y="4149725"/>
          <p14:tracePt t="174072" x="2998788" y="4159250"/>
          <p14:tracePt t="174081" x="2990850" y="4176713"/>
          <p14:tracePt t="174089" x="2981325" y="4176713"/>
          <p14:tracePt t="174097" x="2971800" y="4186238"/>
          <p14:tracePt t="174105" x="2962275" y="4195763"/>
          <p14:tracePt t="174112" x="2935288" y="4222750"/>
          <p14:tracePt t="174121" x="2925763" y="4232275"/>
          <p14:tracePt t="174145" x="2908300" y="4240213"/>
          <p14:tracePt t="174161" x="2908300" y="4249738"/>
          <p14:tracePt t="174169" x="2881313" y="4268788"/>
          <p14:tracePt t="174176" x="2862263" y="4268788"/>
          <p14:tracePt t="174185" x="2825750" y="4286250"/>
          <p14:tracePt t="174193" x="2771775" y="4295775"/>
          <p14:tracePt t="174201" x="2708275" y="4322763"/>
          <p14:tracePt t="174209" x="2635250" y="4332288"/>
          <p14:tracePt t="174218" x="2543175" y="4349750"/>
          <p14:tracePt t="174225" x="2452688" y="4349750"/>
          <p14:tracePt t="174234" x="2352675" y="4349750"/>
          <p14:tracePt t="174241" x="2260600" y="4349750"/>
          <p14:tracePt t="174250" x="2187575" y="4349750"/>
          <p14:tracePt t="174257" x="2097088" y="4349750"/>
          <p14:tracePt t="174265" x="2024063" y="4349750"/>
          <p14:tracePt t="174272" x="1987550" y="4349750"/>
          <p14:tracePt t="174281" x="1951038" y="4349750"/>
          <p14:tracePt t="174289" x="1914525" y="4332288"/>
          <p14:tracePt t="174297" x="1868488" y="4322763"/>
          <p14:tracePt t="174305" x="1824038" y="4303713"/>
          <p14:tracePt t="174312" x="1758950" y="4268788"/>
          <p14:tracePt t="174320" x="1741488" y="4249738"/>
          <p14:tracePt t="174329" x="1695450" y="4195763"/>
          <p14:tracePt t="174337" x="1668463" y="4167188"/>
          <p14:tracePt t="174345" x="1612900" y="4103688"/>
          <p14:tracePt t="174354" x="1576388" y="4086225"/>
          <p14:tracePt t="174361" x="1558925" y="4076700"/>
          <p14:tracePt t="174370" x="1531938" y="4049713"/>
          <p14:tracePt t="174393" x="1531938" y="4040188"/>
          <p14:tracePt t="174401" x="1531938" y="4021138"/>
          <p14:tracePt t="174409" x="1531938" y="4013200"/>
          <p14:tracePt t="174418" x="1531938" y="3994150"/>
          <p14:tracePt t="174425" x="1531938" y="3967163"/>
          <p14:tracePt t="174435" x="1568450" y="3940175"/>
          <p14:tracePt t="174441" x="1595438" y="3911600"/>
          <p14:tracePt t="174450" x="1649413" y="3894138"/>
          <p14:tracePt t="174457" x="1714500" y="3884613"/>
          <p14:tracePt t="174465" x="1778000" y="3840163"/>
          <p14:tracePt t="174473" x="1814513" y="3840163"/>
          <p14:tracePt t="174481" x="1868488" y="3830638"/>
          <p14:tracePt t="174489" x="1951038" y="3830638"/>
          <p14:tracePt t="174497" x="2041525" y="3830638"/>
          <p14:tracePt t="174505" x="2114550" y="3830638"/>
          <p14:tracePt t="174512" x="2243138" y="3830638"/>
          <p14:tracePt t="174521" x="2352675" y="3830638"/>
          <p14:tracePt t="174529" x="2479675" y="3830638"/>
          <p14:tracePt t="174537" x="2643188" y="3830638"/>
          <p14:tracePt t="174544" x="2835275" y="3830638"/>
          <p14:tracePt t="174553" x="2990850" y="3867150"/>
          <p14:tracePt t="174561" x="3154363" y="3884613"/>
          <p14:tracePt t="174569" x="3300413" y="3894138"/>
          <p14:tracePt t="174577" x="3427413" y="3921125"/>
          <p14:tracePt t="174585" x="3490913" y="3921125"/>
          <p14:tracePt t="174593" x="3546475" y="3921125"/>
          <p14:tracePt t="174601" x="3556000" y="3921125"/>
          <p14:tracePt t="174608" x="3556000" y="3930650"/>
          <p14:tracePt t="174633" x="3556000" y="3940175"/>
          <p14:tracePt t="174641" x="3556000" y="3967163"/>
          <p14:tracePt t="174651" x="3546475" y="4013200"/>
          <p14:tracePt t="174657" x="3519488" y="4040188"/>
          <p14:tracePt t="174665" x="3463925" y="4094163"/>
          <p14:tracePt t="174673" x="3455988" y="4130675"/>
          <p14:tracePt t="174681" x="3419475" y="4186238"/>
          <p14:tracePt t="174689" x="3409950" y="4203700"/>
          <p14:tracePt t="174697" x="3400425" y="4240213"/>
          <p14:tracePt t="174705" x="3390900" y="4259263"/>
          <p14:tracePt t="174713" x="3382963" y="4268788"/>
          <p14:tracePt t="174721" x="3373438" y="4276725"/>
          <p14:tracePt t="174729" x="3363913" y="4295775"/>
          <p14:tracePt t="174738" x="3346450" y="4295775"/>
          <p14:tracePt t="174745" x="3327400" y="4303713"/>
          <p14:tracePt t="174754" x="3300413" y="4303713"/>
          <p14:tracePt t="174761" x="3263900" y="4303713"/>
          <p14:tracePt t="174770" x="3217863" y="4303713"/>
          <p14:tracePt t="174778" x="3163888" y="4303713"/>
          <p14:tracePt t="174786" x="3108325" y="4313238"/>
          <p14:tracePt t="174793" x="3027363" y="4340225"/>
          <p14:tracePt t="174802" x="2981325" y="4349750"/>
          <p14:tracePt t="174809" x="2925763" y="4368800"/>
          <p14:tracePt t="174819" x="2825750" y="4376738"/>
          <p14:tracePt t="174825" x="2798763" y="4395788"/>
          <p14:tracePt t="174835" x="2716213" y="4395788"/>
          <p14:tracePt t="174841" x="2689225" y="4405313"/>
          <p14:tracePt t="174851" x="2643188" y="4405313"/>
          <p14:tracePt t="174857" x="2616200" y="4413250"/>
          <p14:tracePt t="174865" x="2598738" y="4413250"/>
          <p14:tracePt t="174874" x="2552700" y="4432300"/>
          <p14:tracePt t="174885" x="2533650" y="4432300"/>
          <p14:tracePt t="174888" x="2506663" y="4432300"/>
          <p14:tracePt t="174896" x="2489200" y="4432300"/>
          <p14:tracePt t="174904" x="2470150" y="4432300"/>
          <p14:tracePt t="174912" x="2462213" y="4432300"/>
          <p14:tracePt t="174928" x="2433638" y="4432300"/>
          <p14:tracePt t="174944" x="2425700" y="4432300"/>
          <p14:tracePt t="174952" x="2416175" y="4432300"/>
          <p14:tracePt t="174960" x="2389188" y="4413250"/>
          <p14:tracePt t="174968" x="2360613" y="4405313"/>
          <p14:tracePt t="174976" x="2316163" y="4376738"/>
          <p14:tracePt t="174984" x="2270125" y="4340225"/>
          <p14:tracePt t="174992" x="2233613" y="4322763"/>
          <p14:tracePt t="175001" x="2206625" y="4295775"/>
          <p14:tracePt t="175009" x="2197100" y="4295775"/>
          <p14:tracePt t="175017" x="2170113" y="4286250"/>
          <p14:tracePt t="175025" x="2160588" y="4286250"/>
          <p14:tracePt t="175034" x="2143125" y="4259263"/>
          <p14:tracePt t="175041" x="2143125" y="4249738"/>
          <p14:tracePt t="175050" x="2143125" y="4222750"/>
          <p14:tracePt t="175057" x="2143125" y="4213225"/>
          <p14:tracePt t="175065" x="2143125" y="4195763"/>
          <p14:tracePt t="175073" x="2143125" y="4176713"/>
          <p14:tracePt t="175089" x="2143125" y="4167188"/>
          <p14:tracePt t="175097" x="2143125" y="4159250"/>
          <p14:tracePt t="175105" x="2170113" y="4130675"/>
          <p14:tracePt t="175121" x="2233613" y="4122738"/>
          <p14:tracePt t="175129" x="2270125" y="4122738"/>
          <p14:tracePt t="175137" x="2324100" y="4122738"/>
          <p14:tracePt t="175145" x="2406650" y="4103688"/>
          <p14:tracePt t="175152" x="2498725" y="4103688"/>
          <p14:tracePt t="175161" x="2589213" y="4103688"/>
          <p14:tracePt t="175169" x="2716213" y="4103688"/>
          <p14:tracePt t="175177" x="2825750" y="4103688"/>
          <p14:tracePt t="175184" x="2881313" y="4103688"/>
          <p14:tracePt t="175193" x="3008313" y="4103688"/>
          <p14:tracePt t="175202" x="3117850" y="4122738"/>
          <p14:tracePt t="175208" x="3217863" y="4149725"/>
          <p14:tracePt t="175216" x="3290888" y="4167188"/>
          <p14:tracePt t="175224" x="3346450" y="4203700"/>
          <p14:tracePt t="175233" x="3373438" y="4213225"/>
          <p14:tracePt t="175240" x="3390900" y="4232275"/>
          <p14:tracePt t="175250" x="3400425" y="4240213"/>
          <p14:tracePt t="175265" x="3400425" y="4249738"/>
          <p14:tracePt t="175273" x="3400425" y="4268788"/>
          <p14:tracePt t="175281" x="3409950" y="4276725"/>
          <p14:tracePt t="175289" x="3409950" y="4286250"/>
          <p14:tracePt t="175297" x="3427413" y="4303713"/>
          <p14:tracePt t="175313" x="3427413" y="4313238"/>
          <p14:tracePt t="175321" x="3436938" y="4322763"/>
          <p14:tracePt t="175329" x="3455988" y="4332288"/>
          <p14:tracePt t="175337" x="3463925" y="4332288"/>
          <p14:tracePt t="175345" x="3482975" y="4332288"/>
          <p14:tracePt t="175353" x="3500438" y="4332288"/>
          <p14:tracePt t="175361" x="3509963" y="4332288"/>
          <p14:tracePt t="175394" x="3519488" y="4332288"/>
          <p14:tracePt t="175434" x="3527425" y="4332288"/>
          <p14:tracePt t="175451" x="3527425" y="4322763"/>
          <p14:tracePt t="175458" x="3527425" y="4313238"/>
          <p14:tracePt t="175466" x="3546475" y="4295775"/>
          <p14:tracePt t="175474" x="3546475" y="4286250"/>
          <p14:tracePt t="175482" x="3546475" y="4276725"/>
          <p14:tracePt t="175490" x="3546475" y="4259263"/>
          <p14:tracePt t="175498" x="3546475" y="4240213"/>
          <p14:tracePt t="175506" x="3546475" y="4186238"/>
          <p14:tracePt t="175514" x="3546475" y="4149725"/>
          <p14:tracePt t="175521" x="3546475" y="4122738"/>
          <p14:tracePt t="175530" x="3536950" y="4094163"/>
          <p14:tracePt t="175538" x="3500438" y="4021138"/>
          <p14:tracePt t="175546" x="3490913" y="4003675"/>
          <p14:tracePt t="175553" x="3482975" y="3976688"/>
          <p14:tracePt t="175562" x="3446463" y="3903663"/>
          <p14:tracePt t="175570" x="3436938" y="3857625"/>
          <p14:tracePt t="175577" x="3419475" y="3811588"/>
          <p14:tracePt t="175585" x="3390900" y="3767138"/>
          <p14:tracePt t="175593" x="3373438" y="3738563"/>
          <p14:tracePt t="175602" x="3373438" y="3694113"/>
          <p14:tracePt t="175609" x="3363913" y="3665538"/>
          <p14:tracePt t="175618" x="3354388" y="3648075"/>
          <p14:tracePt t="175625" x="3354388" y="3621088"/>
          <p14:tracePt t="175635" x="3336925" y="3584575"/>
          <p14:tracePt t="175641" x="3327400" y="3575050"/>
          <p14:tracePt t="175818" x="3327400" y="3565525"/>
          <p14:tracePt t="175824" x="3327400" y="3519488"/>
          <p14:tracePt t="175832" x="3327400" y="3492500"/>
          <p14:tracePt t="175840" x="3336925" y="3475038"/>
          <p14:tracePt t="175850" x="3363913" y="3438525"/>
          <p14:tracePt t="175857" x="3382963" y="3419475"/>
          <p14:tracePt t="175865" x="3390900" y="3411538"/>
          <p14:tracePt t="175881" x="3400425" y="3392488"/>
          <p14:tracePt t="175902" x="3400425" y="3382963"/>
          <p14:tracePt t="175962" x="3419475" y="3382963"/>
          <p14:tracePt t="175978" x="3419475" y="3402013"/>
          <p14:tracePt t="175985" x="3419475" y="3419475"/>
          <p14:tracePt t="175993" x="3427413" y="3455988"/>
          <p14:tracePt t="176003" x="3427413" y="3482975"/>
          <p14:tracePt t="176010" x="3463925" y="3529013"/>
          <p14:tracePt t="176020" x="3509963" y="3565525"/>
          <p14:tracePt t="176026" x="3546475" y="3575050"/>
          <p14:tracePt t="176037" x="3573463" y="3592513"/>
          <p14:tracePt t="176042" x="3600450" y="3602038"/>
          <p14:tracePt t="176053" x="3636963" y="3621088"/>
          <p14:tracePt t="176069" x="3665538" y="3621088"/>
          <p14:tracePt t="176073" x="3673475" y="3621088"/>
          <p14:tracePt t="176242" x="3673475" y="3592513"/>
          <p14:tracePt t="176249" x="3673475" y="3575050"/>
          <p14:tracePt t="176256" x="3673475" y="3565525"/>
          <p14:tracePt t="176264" x="3673475" y="3538538"/>
          <p14:tracePt t="176272" x="3683000" y="3519488"/>
          <p14:tracePt t="176280" x="3702050" y="3482975"/>
          <p14:tracePt t="176288" x="3719513" y="3465513"/>
          <p14:tracePt t="176296" x="3738563" y="3438525"/>
          <p14:tracePt t="176305" x="3765550" y="3419475"/>
          <p14:tracePt t="176313" x="3810000" y="3402013"/>
          <p14:tracePt t="176322" x="3829050" y="3392488"/>
          <p14:tracePt t="176329" x="3846513" y="3382963"/>
          <p14:tracePt t="176338" x="3875088" y="3375025"/>
          <p14:tracePt t="176345" x="3911600" y="3365500"/>
          <p14:tracePt t="176353" x="3938588" y="3338513"/>
          <p14:tracePt t="176361" x="3984625" y="3328988"/>
          <p14:tracePt t="176368" x="3992563" y="3328988"/>
          <p14:tracePt t="176377" x="4011613" y="3328988"/>
          <p14:tracePt t="176386" x="4029075" y="3328988"/>
          <p14:tracePt t="176393" x="4048125" y="3328988"/>
          <p14:tracePt t="176402" x="4065588" y="3328988"/>
          <p14:tracePt t="176409" x="4075113" y="3328988"/>
          <p14:tracePt t="176466" x="4084638" y="3328988"/>
          <p14:tracePt t="176554" x="4094163" y="3328988"/>
          <p14:tracePt t="176817" x="4121150" y="3338513"/>
          <p14:tracePt t="176897" x="4129088" y="3338513"/>
          <p14:tracePt t="176905" x="4138613" y="3338513"/>
          <p14:tracePt t="176913" x="4148138" y="3338513"/>
          <p14:tracePt t="176921" x="4157663" y="3338513"/>
          <p14:tracePt t="176929" x="4165600" y="3338513"/>
          <p14:tracePt t="177001" x="4184650" y="3338513"/>
          <p14:tracePt t="177057" x="4194175" y="3346450"/>
          <p14:tracePt t="177112" x="4194175" y="3355975"/>
          <p14:tracePt t="177129" x="4202113" y="3365500"/>
          <p14:tracePt t="177153" x="4211638" y="3365500"/>
          <p14:tracePt t="177169" x="4221163" y="3365500"/>
          <p14:tracePt t="177177" x="4230688" y="3365500"/>
          <p14:tracePt t="177185" x="4248150" y="3365500"/>
          <p14:tracePt t="177193" x="4267200" y="3365500"/>
          <p14:tracePt t="177209" x="4284663" y="3365500"/>
          <p14:tracePt t="177289" x="4321175" y="3355975"/>
          <p14:tracePt t="177297" x="4340225" y="3346450"/>
          <p14:tracePt t="177305" x="4376738" y="3346450"/>
          <p14:tracePt t="177313" x="4430713" y="3328988"/>
          <p14:tracePt t="177321" x="4476750" y="3319463"/>
          <p14:tracePt t="177329" x="4540250" y="3302000"/>
          <p14:tracePt t="177338" x="4630738" y="3265488"/>
          <p14:tracePt t="177345" x="4676775" y="3265488"/>
          <p14:tracePt t="177354" x="4730750" y="3236913"/>
          <p14:tracePt t="177361" x="4776788" y="3228975"/>
          <p14:tracePt t="177369" x="4822825" y="3209925"/>
          <p14:tracePt t="177377" x="4840288" y="3209925"/>
          <p14:tracePt t="177386" x="4840288" y="3200400"/>
          <p14:tracePt t="177393" x="4859338" y="3192463"/>
          <p14:tracePt t="177402" x="4868863" y="3192463"/>
          <p14:tracePt t="177505" x="4886325" y="3192463"/>
          <p14:tracePt t="177625" x="4895850" y="3200400"/>
          <p14:tracePt t="177633" x="4886325" y="3228975"/>
          <p14:tracePt t="177641" x="4868863" y="3246438"/>
          <p14:tracePt t="177649" x="4859338" y="3255963"/>
          <p14:tracePt t="177656" x="4849813" y="3265488"/>
          <p14:tracePt t="177664" x="4840288" y="3265488"/>
          <p14:tracePt t="177672" x="4832350" y="3273425"/>
          <p14:tracePt t="177696" x="4813300" y="3292475"/>
          <p14:tracePt t="177729" x="4803775" y="3302000"/>
          <p14:tracePt t="178033" x="4786313" y="3302000"/>
          <p14:tracePt t="178097" x="4776788" y="3302000"/>
          <p14:tracePt t="178105" x="4767263" y="3302000"/>
          <p14:tracePt t="178113" x="4759325" y="3302000"/>
          <p14:tracePt t="178129" x="4749800" y="3302000"/>
          <p14:tracePt t="178153" x="4740275" y="3302000"/>
          <p14:tracePt t="178177" x="4713288" y="3302000"/>
          <p14:tracePt t="178185" x="4695825" y="3292475"/>
          <p14:tracePt t="178193" x="4603750" y="3265488"/>
          <p14:tracePt t="178202" x="4513263" y="3265488"/>
          <p14:tracePt t="178209" x="4440238" y="3265488"/>
          <p14:tracePt t="178218" x="4348163" y="3265488"/>
          <p14:tracePt t="178225" x="4275138" y="3265488"/>
          <p14:tracePt t="178233" x="4202113" y="3265488"/>
          <p14:tracePt t="178241" x="4129088" y="3265488"/>
          <p14:tracePt t="178249" x="4021138" y="3265488"/>
          <p14:tracePt t="178256" x="3956050" y="3265488"/>
          <p14:tracePt t="178264" x="3919538" y="3265488"/>
          <p14:tracePt t="178272" x="3911600" y="3265488"/>
          <p14:tracePt t="178768" x="3919538" y="3265488"/>
          <p14:tracePt t="178776" x="3938588" y="3265488"/>
          <p14:tracePt t="178784" x="3948113" y="3265488"/>
          <p14:tracePt t="178792" x="3956050" y="3265488"/>
          <p14:tracePt t="178800" x="3975100" y="3265488"/>
          <p14:tracePt t="179097" x="3984625" y="3265488"/>
          <p14:tracePt t="179104" x="4021138" y="3265488"/>
          <p14:tracePt t="179112" x="4094163" y="3265488"/>
          <p14:tracePt t="179120" x="4148138" y="3265488"/>
          <p14:tracePt t="179128" x="4221163" y="3265488"/>
          <p14:tracePt t="179136" x="4275138" y="3265488"/>
          <p14:tracePt t="179144" x="4367213" y="3265488"/>
          <p14:tracePt t="179152" x="4440238" y="3265488"/>
          <p14:tracePt t="179160" x="4503738" y="3236913"/>
          <p14:tracePt t="179168" x="4521200" y="3228975"/>
          <p14:tracePt t="179176" x="4530725" y="3228975"/>
          <p14:tracePt t="179505" x="4557713" y="3219450"/>
          <p14:tracePt t="179513" x="4594225" y="3209925"/>
          <p14:tracePt t="179521" x="4659313" y="3209925"/>
          <p14:tracePt t="179529" x="4713288" y="3192463"/>
          <p14:tracePt t="179537" x="4795838" y="3192463"/>
          <p14:tracePt t="179545" x="4868863" y="3173413"/>
          <p14:tracePt t="179553" x="4913313" y="3163888"/>
          <p14:tracePt t="179561" x="4949825" y="3163888"/>
          <p14:tracePt t="179569" x="4968875" y="3155950"/>
          <p14:tracePt t="179577" x="4978400" y="3155950"/>
          <p14:tracePt t="179729" x="4968875" y="3163888"/>
          <p14:tracePt t="179785" x="4968875" y="3173413"/>
          <p14:tracePt t="179793" x="4968875" y="3182938"/>
          <p14:tracePt t="179801" x="4959350" y="3182938"/>
          <p14:tracePt t="179809" x="4959350" y="3200400"/>
          <p14:tracePt t="179818" x="4959350" y="3209925"/>
          <p14:tracePt t="179825" x="4959350" y="3219450"/>
          <p14:tracePt t="179834" x="4949825" y="3246438"/>
          <p14:tracePt t="179841" x="4949825" y="3255963"/>
          <p14:tracePt t="179851" x="4949825" y="3265488"/>
          <p14:tracePt t="179857" x="4949825" y="3282950"/>
          <p14:tracePt t="179867" x="4949825" y="3302000"/>
          <p14:tracePt t="179873" x="4949825" y="3309938"/>
          <p14:tracePt t="179885" x="4949825" y="3338513"/>
          <p14:tracePt t="179901" x="4949825" y="3402013"/>
          <p14:tracePt t="179905" x="4949825" y="3429000"/>
          <p14:tracePt t="179913" x="4949825" y="3446463"/>
          <p14:tracePt t="179921" x="4949825" y="3465513"/>
          <p14:tracePt t="179929" x="4968875" y="3502025"/>
          <p14:tracePt t="179937" x="4968875" y="3511550"/>
          <p14:tracePt t="179945" x="4968875" y="3529013"/>
          <p14:tracePt t="179953" x="4978400" y="3548063"/>
          <p14:tracePt t="179961" x="4986338" y="3592513"/>
          <p14:tracePt t="179977" x="4995863" y="3629025"/>
          <p14:tracePt t="179985" x="4995863" y="3638550"/>
          <p14:tracePt t="179993" x="4995863" y="3665538"/>
          <p14:tracePt t="180001" x="5014913" y="3684588"/>
          <p14:tracePt t="180009" x="5022850" y="3694113"/>
          <p14:tracePt t="180018" x="5032375" y="3721100"/>
          <p14:tracePt t="180026" x="5041900" y="3738563"/>
          <p14:tracePt t="180040" x="5059363" y="3767138"/>
          <p14:tracePt t="180049" x="5068888" y="3775075"/>
          <p14:tracePt t="180056" x="5078413" y="3794125"/>
          <p14:tracePt t="180064" x="5086350" y="3821113"/>
          <p14:tracePt t="180072" x="5105400" y="3848100"/>
          <p14:tracePt t="180080" x="5114925" y="3867150"/>
          <p14:tracePt t="180104" x="5122863" y="3884613"/>
          <p14:tracePt t="180112" x="5122863" y="3894138"/>
          <p14:tracePt t="180120" x="5132388" y="3903663"/>
          <p14:tracePt t="180408" x="5141913" y="3911600"/>
          <p14:tracePt t="180416" x="5159375" y="3911600"/>
          <p14:tracePt t="180424" x="5187950" y="3911600"/>
          <p14:tracePt t="180432" x="5195888" y="3911600"/>
          <p14:tracePt t="180440" x="5214938" y="3911600"/>
          <p14:tracePt t="180450" x="5241925" y="3903663"/>
          <p14:tracePt t="180456" x="5260975" y="3894138"/>
          <p14:tracePt t="180467" x="5278438" y="3894138"/>
          <p14:tracePt t="180472" x="5287963" y="3894138"/>
          <p14:tracePt t="180480" x="5297488" y="3894138"/>
          <p14:tracePt t="180488" x="5305425" y="3884613"/>
          <p14:tracePt t="180688" x="5305425" y="3894138"/>
          <p14:tracePt t="180696" x="5305425" y="3903663"/>
          <p14:tracePt t="180704" x="5305425" y="3911600"/>
          <p14:tracePt t="180712" x="5305425" y="3921125"/>
          <p14:tracePt t="180720" x="5305425" y="3930650"/>
          <p14:tracePt t="180728" x="5305425" y="3940175"/>
          <p14:tracePt t="180744" x="5334000" y="3957638"/>
          <p14:tracePt t="180760" x="5351463" y="3967163"/>
          <p14:tracePt t="180768" x="5360988" y="3967163"/>
          <p14:tracePt t="180776" x="5368925" y="3967163"/>
          <p14:tracePt t="180784" x="5378450" y="3967163"/>
          <p14:tracePt t="180832" x="5387975" y="3976688"/>
          <p14:tracePt t="180840" x="5387975" y="3984625"/>
          <p14:tracePt t="180856" x="5397500" y="3994150"/>
          <p14:tracePt t="181769" x="5397500" y="4003675"/>
          <p14:tracePt t="181793" x="5387975" y="4003675"/>
          <p14:tracePt t="181809" x="5378450" y="4003675"/>
          <p14:tracePt t="181825" x="5368925" y="4013200"/>
          <p14:tracePt t="181923" x="5368925" y="4021138"/>
          <p14:tracePt t="182282" x="5368925" y="4013200"/>
          <p14:tracePt t="182288" x="5368925" y="4003675"/>
          <p14:tracePt t="182304" x="5368925" y="3984625"/>
          <p14:tracePt t="182312" x="5368925" y="3976688"/>
          <p14:tracePt t="182320" x="5368925" y="3948113"/>
          <p14:tracePt t="182328" x="5368925" y="3940175"/>
          <p14:tracePt t="182344" x="5368925" y="3911600"/>
          <p14:tracePt t="182353" x="5368925" y="3894138"/>
          <p14:tracePt t="182361" x="5368925" y="3884613"/>
          <p14:tracePt t="182369" x="5368925" y="3875088"/>
          <p14:tracePt t="182377" x="5368925" y="3867150"/>
          <p14:tracePt t="182385" x="5360988" y="3848100"/>
          <p14:tracePt t="182393" x="5360988" y="3830638"/>
          <p14:tracePt t="182401" x="5360988" y="3811588"/>
          <p14:tracePt t="182409" x="5351463" y="3784600"/>
          <p14:tracePt t="182417" x="5351463" y="3775075"/>
          <p14:tracePt t="182425" x="5334000" y="3757613"/>
          <p14:tracePt t="182434" x="5334000" y="3748088"/>
          <p14:tracePt t="182440" x="5334000" y="3738563"/>
          <p14:tracePt t="182452" x="5324475" y="3730625"/>
          <p14:tracePt t="182472" x="5324475" y="3721100"/>
          <p14:tracePt t="182480" x="5324475" y="3702050"/>
          <p14:tracePt t="182488" x="5324475" y="3694113"/>
          <p14:tracePt t="182496" x="5324475" y="3684588"/>
          <p14:tracePt t="182504" x="5324475" y="3675063"/>
          <p14:tracePt t="182512" x="5324475" y="3657600"/>
          <p14:tracePt t="182528" x="5324475" y="3648075"/>
          <p14:tracePt t="182544" x="5324475" y="3638550"/>
          <p14:tracePt t="182552" x="5324475" y="3621088"/>
          <p14:tracePt t="182560" x="5324475" y="3611563"/>
          <p14:tracePt t="182568" x="5324475" y="3602038"/>
          <p14:tracePt t="182576" x="5324475" y="3584575"/>
          <p14:tracePt t="182584" x="5324475" y="3575050"/>
          <p14:tracePt t="182592" x="5324475" y="3565525"/>
          <p14:tracePt t="182617" x="5324475" y="3556000"/>
          <p14:tracePt t="182641" x="5324475" y="3538538"/>
          <p14:tracePt t="182650" x="5324475" y="3529013"/>
          <p14:tracePt t="182657" x="5314950" y="3519488"/>
          <p14:tracePt t="182681" x="5314950" y="3492500"/>
          <p14:tracePt t="182689" x="5314950" y="3475038"/>
          <p14:tracePt t="182697" x="5314950" y="3455988"/>
          <p14:tracePt t="182706" x="5314950" y="3446463"/>
          <p14:tracePt t="182721" x="5314950" y="3438525"/>
          <p14:tracePt t="182737" x="5314950" y="3429000"/>
          <p14:tracePt t="182769" x="5297488" y="3411538"/>
          <p14:tracePt t="183121" x="5297488" y="3392488"/>
          <p14:tracePt t="183136" x="5297488" y="3375025"/>
          <p14:tracePt t="183152" x="5297488" y="3365500"/>
          <p14:tracePt t="183817" x="5297488" y="3355975"/>
          <p14:tracePt t="183824" x="5305425" y="3355975"/>
          <p14:tracePt t="183832" x="5368925" y="3338513"/>
          <p14:tracePt t="183840" x="5387975" y="3338513"/>
          <p14:tracePt t="183848" x="5424488" y="3338513"/>
          <p14:tracePt t="183856" x="5470525" y="3302000"/>
          <p14:tracePt t="183865" x="5497513" y="3302000"/>
          <p14:tracePt t="183872" x="5534025" y="3292475"/>
          <p14:tracePt t="183880" x="5551488" y="3292475"/>
          <p14:tracePt t="183901" x="5597525" y="3265488"/>
          <p14:tracePt t="183913" x="5597525" y="3255963"/>
          <p14:tracePt t="183953" x="5624513" y="3246438"/>
          <p14:tracePt t="184017" x="5634038" y="3246438"/>
          <p14:tracePt t="184024" x="5643563" y="3246438"/>
          <p14:tracePt t="184032" x="5670550" y="3246438"/>
          <p14:tracePt t="184040" x="5688013" y="3246438"/>
          <p14:tracePt t="184048" x="5716588" y="3246438"/>
          <p14:tracePt t="184057" x="5761038" y="3246438"/>
          <p14:tracePt t="184068" x="5816600" y="3246438"/>
          <p14:tracePt t="184073" x="5853113" y="3246438"/>
          <p14:tracePt t="184084" x="5926138" y="3246438"/>
          <p14:tracePt t="184089" x="5953125" y="3246438"/>
          <p14:tracePt t="184098" x="6007100" y="3246438"/>
          <p14:tracePt t="184105" x="6043613" y="3246438"/>
          <p14:tracePt t="184113" x="6072188" y="3246438"/>
          <p14:tracePt t="184121" x="6116638" y="3246438"/>
          <p14:tracePt t="184129" x="6145213" y="3246438"/>
          <p14:tracePt t="184137" x="6162675" y="3246438"/>
          <p14:tracePt t="184145" x="6172200" y="3246438"/>
          <p14:tracePt t="184449" x="6189663" y="3246438"/>
          <p14:tracePt t="184466" x="6208713" y="3255963"/>
          <p14:tracePt t="184473" x="6226175" y="3265488"/>
          <p14:tracePt t="184482" x="6272213" y="3292475"/>
          <p14:tracePt t="184489" x="6335713" y="3309938"/>
          <p14:tracePt t="184497" x="6427788" y="3328988"/>
          <p14:tracePt t="184505" x="6500813" y="3328988"/>
          <p14:tracePt t="184513" x="6554788" y="3338513"/>
          <p14:tracePt t="184521" x="6618288" y="3338513"/>
          <p14:tracePt t="184529" x="6654800" y="3338513"/>
          <p14:tracePt t="184537" x="6664325" y="3338513"/>
          <p14:tracePt t="184545" x="6681788" y="3338513"/>
          <p14:tracePt t="184818" x="6637338" y="3338513"/>
          <p14:tracePt t="184825" x="6581775" y="3338513"/>
          <p14:tracePt t="184833" x="6537325" y="3338513"/>
          <p14:tracePt t="184841" x="6500813" y="3338513"/>
          <p14:tracePt t="184852" x="6454775" y="3338513"/>
          <p14:tracePt t="184857" x="6399213" y="3338513"/>
          <p14:tracePt t="184868" x="6345238" y="3338513"/>
          <p14:tracePt t="184873" x="6308725" y="3338513"/>
          <p14:tracePt t="184884" x="6272213" y="3338513"/>
          <p14:tracePt t="184901" x="6262688" y="3338513"/>
          <p14:tracePt t="184978" x="6254750" y="3328988"/>
          <p14:tracePt t="184993" x="6254750" y="3319463"/>
          <p14:tracePt t="185001" x="6235700" y="3302000"/>
          <p14:tracePt t="185010" x="6226175" y="3273425"/>
          <p14:tracePt t="185025" x="6226175" y="3255963"/>
          <p14:tracePt t="185035" x="6226175" y="3246438"/>
          <p14:tracePt t="185042" x="6226175" y="3228975"/>
          <p14:tracePt t="185052" x="6226175" y="3209925"/>
          <p14:tracePt t="185057" x="6226175" y="3192463"/>
          <p14:tracePt t="185068" x="6226175" y="3182938"/>
          <p14:tracePt t="185073" x="6226175" y="3163888"/>
          <p14:tracePt t="185089" x="6226175" y="3146425"/>
          <p14:tracePt t="185097" x="6226175" y="3109913"/>
          <p14:tracePt t="185105" x="6235700" y="3090863"/>
          <p14:tracePt t="185113" x="6245225" y="3082925"/>
          <p14:tracePt t="185121" x="6281738" y="3063875"/>
          <p14:tracePt t="185129" x="6291263" y="3063875"/>
          <p14:tracePt t="185138" x="6318250" y="3054350"/>
          <p14:tracePt t="185145" x="6335713" y="3054350"/>
          <p14:tracePt t="185154" x="6345238" y="3046413"/>
          <p14:tracePt t="185161" x="6354763" y="3046413"/>
          <p14:tracePt t="185170" x="6362700" y="3046413"/>
          <p14:tracePt t="185177" x="6381750" y="3027363"/>
          <p14:tracePt t="185185" x="6391275" y="3027363"/>
          <p14:tracePt t="185193" x="6408738" y="3017838"/>
          <p14:tracePt t="185202" x="6418263" y="3017838"/>
          <p14:tracePt t="185209" x="6445250" y="3009900"/>
          <p14:tracePt t="185217" x="6464300" y="3000375"/>
          <p14:tracePt t="185225" x="6481763" y="3000375"/>
          <p14:tracePt t="185233" x="6508750" y="3000375"/>
          <p14:tracePt t="185241" x="6545263" y="3000375"/>
          <p14:tracePt t="185250" x="6591300" y="3000375"/>
          <p14:tracePt t="185257" x="6645275" y="3000375"/>
          <p14:tracePt t="185266" x="6681788" y="3000375"/>
          <p14:tracePt t="185273" x="6737350" y="3000375"/>
          <p14:tracePt t="185281" x="6754813" y="3000375"/>
          <p14:tracePt t="185289" x="6800850" y="3000375"/>
          <p14:tracePt t="185297" x="6837363" y="3000375"/>
          <p14:tracePt t="185305" x="6856413" y="3000375"/>
          <p14:tracePt t="185313" x="6873875" y="3017838"/>
          <p14:tracePt t="185321" x="6892925" y="3036888"/>
          <p14:tracePt t="185329" x="6919913" y="3054350"/>
          <p14:tracePt t="185337" x="6919913" y="3063875"/>
          <p14:tracePt t="185345" x="6929438" y="3090863"/>
          <p14:tracePt t="185353" x="6937375" y="3109913"/>
          <p14:tracePt t="185361" x="6937375" y="3119438"/>
          <p14:tracePt t="185368" x="6937375" y="3146425"/>
          <p14:tracePt t="185377" x="6937375" y="3155950"/>
          <p14:tracePt t="185384" x="6946900" y="3173413"/>
          <p14:tracePt t="185481" x="6946900" y="3182938"/>
          <p14:tracePt t="185489" x="6946900" y="3200400"/>
          <p14:tracePt t="185497" x="6946900" y="3236913"/>
          <p14:tracePt t="185505" x="6937375" y="3265488"/>
          <p14:tracePt t="185513" x="6910388" y="3292475"/>
          <p14:tracePt t="185521" x="6873875" y="3302000"/>
          <p14:tracePt t="185529" x="6837363" y="3328988"/>
          <p14:tracePt t="185538" x="6754813" y="3382963"/>
          <p14:tracePt t="185545" x="6710363" y="3392488"/>
          <p14:tracePt t="185555" x="6618288" y="3411538"/>
          <p14:tracePt t="185561" x="6581775" y="3419475"/>
          <p14:tracePt t="185570" x="6527800" y="3419475"/>
          <p14:tracePt t="185577" x="6472238" y="3429000"/>
          <p14:tracePt t="185585" x="6427788" y="3429000"/>
          <p14:tracePt t="185593" x="6391275" y="3429000"/>
          <p14:tracePt t="185602" x="6335713" y="3429000"/>
          <p14:tracePt t="185609" x="6281738" y="3429000"/>
          <p14:tracePt t="185618" x="6218238" y="3429000"/>
          <p14:tracePt t="185625" x="6162675" y="3429000"/>
          <p14:tracePt t="185633" x="6089650" y="3429000"/>
          <p14:tracePt t="185641" x="6035675" y="3429000"/>
          <p14:tracePt t="185651" x="5972175" y="3411538"/>
          <p14:tracePt t="185656" x="5935663" y="3411538"/>
          <p14:tracePt t="185666" x="5916613" y="3411538"/>
          <p14:tracePt t="185673" x="5899150" y="3402013"/>
          <p14:tracePt t="185681" x="5889625" y="3402013"/>
          <p14:tracePt t="185689" x="5880100" y="3402013"/>
          <p14:tracePt t="185720" x="5870575" y="3382963"/>
          <p14:tracePt t="185728" x="5870575" y="3365500"/>
          <p14:tracePt t="185736" x="5880100" y="3338513"/>
          <p14:tracePt t="185744" x="5899150" y="3309938"/>
          <p14:tracePt t="185752" x="5926138" y="3265488"/>
          <p14:tracePt t="185760" x="5953125" y="3228975"/>
          <p14:tracePt t="185770" x="5989638" y="3182938"/>
          <p14:tracePt t="185777" x="6007100" y="3173413"/>
          <p14:tracePt t="185786" x="6043613" y="3146425"/>
          <p14:tracePt t="185793" x="6053138" y="3136900"/>
          <p14:tracePt t="185802" x="6089650" y="3109913"/>
          <p14:tracePt t="185809" x="6099175" y="3109913"/>
          <p14:tracePt t="185818" x="6126163" y="3100388"/>
          <p14:tracePt t="185834" x="6126163" y="3090863"/>
          <p14:tracePt t="185851" x="6135688" y="3090863"/>
          <p14:tracePt t="185857" x="6145213" y="3082925"/>
          <p14:tracePt t="185868" x="6145213" y="3073400"/>
          <p14:tracePt t="185874" x="6162675" y="3054350"/>
          <p14:tracePt t="185890" x="6172200" y="3017838"/>
          <p14:tracePt t="185901" x="6172200" y="3009900"/>
          <p14:tracePt t="185905" x="6172200" y="2990850"/>
          <p14:tracePt t="185913" x="6172200" y="2909888"/>
          <p14:tracePt t="185921" x="6172200" y="2800350"/>
          <p14:tracePt t="185929" x="6172200" y="2754313"/>
          <p14:tracePt t="185937" x="6172200" y="2654300"/>
          <p14:tracePt t="185945" x="6126163" y="2525713"/>
          <p14:tracePt t="185953" x="6072188" y="2425700"/>
          <p14:tracePt t="185961" x="6026150" y="2289175"/>
          <p14:tracePt t="185971" x="5999163" y="2160588"/>
          <p14:tracePt t="185977" x="5962650" y="2052638"/>
          <p14:tracePt t="185985" x="5935663" y="1933575"/>
          <p14:tracePt t="185992" x="5935663" y="1824038"/>
          <p14:tracePt t="186000" x="5935663" y="1714500"/>
          <p14:tracePt t="186008" x="5935663" y="1624013"/>
          <p14:tracePt t="186016" x="5953125" y="1522413"/>
          <p14:tracePt t="186024" x="5972175" y="1449388"/>
          <p14:tracePt t="186032" x="5972175" y="1412875"/>
          <p14:tracePt t="186040" x="6007100" y="1339850"/>
          <p14:tracePt t="186049" x="6016625" y="1276350"/>
          <p14:tracePt t="186056" x="6026150" y="1203325"/>
          <p14:tracePt t="186065" x="6053138" y="1103313"/>
          <p14:tracePt t="186072" x="6080125" y="1085850"/>
          <p14:tracePt t="186080" x="6089650" y="1039813"/>
          <p14:tracePt t="186089" x="6099175" y="1003300"/>
          <p14:tracePt t="186096" x="6135688" y="957263"/>
          <p14:tracePt t="186105" x="6135688" y="947738"/>
          <p14:tracePt t="186112" x="6145213" y="920750"/>
          <p14:tracePt t="186120" x="6162675" y="903288"/>
          <p14:tracePt t="186128" x="6181725" y="874713"/>
          <p14:tracePt t="186144" x="6199188" y="847725"/>
          <p14:tracePt t="186160" x="6208713" y="830263"/>
          <p14:tracePt t="186168" x="6218238" y="830263"/>
          <p14:tracePt t="186176" x="6226175" y="820738"/>
          <p14:tracePt t="186192" x="6245225" y="803275"/>
          <p14:tracePt t="186208" x="6254750" y="803275"/>
          <p14:tracePt t="186274" x="6272213" y="784225"/>
          <p14:tracePt t="186290" x="6318250" y="757238"/>
          <p14:tracePt t="186304" x="6326188" y="720725"/>
          <p14:tracePt t="186312" x="6326188" y="693738"/>
          <p14:tracePt t="186320" x="6326188" y="665163"/>
          <p14:tracePt t="186328" x="6326188" y="647700"/>
          <p14:tracePt t="186336" x="6326188" y="638175"/>
          <p14:tracePt t="191857" x="7248525" y="73025"/>
          <p14:tracePt t="191865" x="7283450" y="73025"/>
          <p14:tracePt t="191873" x="7329488" y="73025"/>
          <p14:tracePt t="191881" x="7339013" y="73025"/>
          <p14:tracePt t="191993" x="7348538" y="73025"/>
          <p14:tracePt t="192200" x="7348538" y="82550"/>
          <p14:tracePt t="192224" x="7356475" y="90488"/>
          <p14:tracePt t="192240" x="7366000" y="90488"/>
          <p14:tracePt t="192248" x="7375525" y="100013"/>
          <p14:tracePt t="192328" x="7385050" y="100013"/>
          <p14:tracePt t="192336" x="7412038" y="100013"/>
          <p14:tracePt t="192353" x="7421563" y="100013"/>
          <p14:tracePt t="192361" x="7429500" y="100013"/>
          <p14:tracePt t="192369" x="7448550" y="100013"/>
          <p14:tracePt t="192504" x="7429500" y="100013"/>
          <p14:tracePt t="192512" x="7356475" y="100013"/>
          <p14:tracePt t="192520" x="7265988" y="127000"/>
          <p14:tracePt t="192809" x="6072188" y="628650"/>
          <p14:tracePt t="192824" x="6072188" y="638175"/>
          <p14:tracePt t="192832" x="6062663" y="693738"/>
          <p14:tracePt t="192840" x="6062663" y="766763"/>
          <p14:tracePt t="192848" x="6062663" y="847725"/>
          <p14:tracePt t="192856" x="6062663" y="957263"/>
          <p14:tracePt t="192865" x="6116638" y="1103313"/>
          <p14:tracePt t="192872" x="6189663" y="1203325"/>
          <p14:tracePt t="192881" x="6281738" y="1339850"/>
          <p14:tracePt t="192900" x="6418263" y="1541463"/>
          <p14:tracePt t="192905" x="6464300" y="1624013"/>
          <p14:tracePt t="192912" x="6481763" y="1668463"/>
          <p14:tracePt t="192920" x="6518275" y="1731963"/>
          <p14:tracePt t="192928" x="6518275" y="1768475"/>
          <p14:tracePt t="192936" x="6537325" y="1814513"/>
          <p14:tracePt t="192944" x="6545263" y="1878013"/>
          <p14:tracePt t="192952" x="6554788" y="1933575"/>
          <p14:tracePt t="192960" x="6581775" y="1997075"/>
          <p14:tracePt t="192968" x="6591300" y="2070100"/>
          <p14:tracePt t="192976" x="6591300" y="2143125"/>
          <p14:tracePt t="192984" x="6591300" y="2206625"/>
          <p14:tracePt t="192992" x="6591300" y="2298700"/>
          <p14:tracePt t="193000" x="6591300" y="2389188"/>
          <p14:tracePt t="193008" x="6591300" y="2517775"/>
          <p14:tracePt t="193017" x="6591300" y="2571750"/>
          <p14:tracePt t="193024" x="6545263" y="2635250"/>
          <p14:tracePt t="193032" x="6518275" y="2681288"/>
          <p14:tracePt t="193040" x="6500813" y="2717800"/>
          <p14:tracePt t="193049" x="6472238" y="2763838"/>
          <p14:tracePt t="193056" x="6454775" y="2771775"/>
          <p14:tracePt t="193067" x="6454775" y="2800350"/>
          <p14:tracePt t="193072" x="6427788" y="2827338"/>
          <p14:tracePt t="193082" x="6399213" y="2863850"/>
          <p14:tracePt t="193088" x="6372225" y="2873375"/>
          <p14:tracePt t="193097" x="6335713" y="2900363"/>
          <p14:tracePt t="193104" x="6308725" y="2909888"/>
          <p14:tracePt t="193112" x="6262688" y="2917825"/>
          <p14:tracePt t="193120" x="6199188" y="2963863"/>
          <p14:tracePt t="193136" x="6153150" y="2982913"/>
          <p14:tracePt t="193144" x="6099175" y="2982913"/>
          <p14:tracePt t="193152" x="6026150" y="3009900"/>
          <p14:tracePt t="193161" x="5980113" y="3027363"/>
          <p14:tracePt t="193168" x="5880100" y="3046413"/>
          <p14:tracePt t="193176" x="5753100" y="3082925"/>
          <p14:tracePt t="193184" x="5670550" y="3109913"/>
          <p14:tracePt t="193192" x="5543550" y="3155950"/>
          <p14:tracePt t="193201" x="5397500" y="3173413"/>
          <p14:tracePt t="193208" x="5241925" y="3182938"/>
          <p14:tracePt t="193217" x="5095875" y="3228975"/>
          <p14:tracePt t="193224" x="4986338" y="3246438"/>
          <p14:tracePt t="193232" x="4832350" y="3273425"/>
          <p14:tracePt t="193240" x="4703763" y="3302000"/>
          <p14:tracePt t="193249" x="4594225" y="3319463"/>
          <p14:tracePt t="193256" x="4448175" y="3328988"/>
          <p14:tracePt t="193265" x="4367213" y="3346450"/>
          <p14:tracePt t="193272" x="4275138" y="3346450"/>
          <p14:tracePt t="193282" x="4202113" y="3375025"/>
          <p14:tracePt t="193288" x="4129088" y="3375025"/>
          <p14:tracePt t="193297" x="4048125" y="3375025"/>
          <p14:tracePt t="193304" x="3956050" y="3375025"/>
          <p14:tracePt t="193313" x="3883025" y="3375025"/>
          <p14:tracePt t="193320" x="3810000" y="3375025"/>
          <p14:tracePt t="193328" x="3683000" y="3375025"/>
          <p14:tracePt t="193336" x="3573463" y="3346450"/>
          <p14:tracePt t="193344" x="3436938" y="3292475"/>
          <p14:tracePt t="193352" x="3281363" y="3200400"/>
          <p14:tracePt t="193360" x="3217863" y="3146425"/>
          <p14:tracePt t="193368" x="3136900" y="3082925"/>
          <p14:tracePt t="193377" x="3117850" y="3054350"/>
          <p14:tracePt t="193384" x="3100388" y="3036888"/>
          <p14:tracePt t="193392" x="3090863" y="3017838"/>
          <p14:tracePt t="193402" x="3054350" y="2990850"/>
          <p14:tracePt t="193408" x="3054350" y="2982913"/>
          <p14:tracePt t="193418" x="3054350" y="2946400"/>
          <p14:tracePt t="193425" x="3054350" y="2900363"/>
          <p14:tracePt t="193432" x="3054350" y="2836863"/>
          <p14:tracePt t="193440" x="3071813" y="2771775"/>
          <p14:tracePt t="193449" x="3090863" y="2727325"/>
          <p14:tracePt t="193456" x="3127375" y="2681288"/>
          <p14:tracePt t="193466" x="3208338" y="2608263"/>
          <p14:tracePt t="193472" x="3309938" y="2554288"/>
          <p14:tracePt t="193482" x="3409950" y="2498725"/>
          <p14:tracePt t="193488" x="3563938" y="2408238"/>
          <p14:tracePt t="193497" x="3692525" y="2335213"/>
          <p14:tracePt t="193504" x="3846513" y="2252663"/>
          <p14:tracePt t="193512" x="4029075" y="2206625"/>
          <p14:tracePt t="193520" x="4202113" y="2179638"/>
          <p14:tracePt t="193528" x="4384675" y="2160588"/>
          <p14:tracePt t="193536" x="4513263" y="2133600"/>
          <p14:tracePt t="193544" x="4640263" y="2125663"/>
          <p14:tracePt t="193552" x="4786313" y="2125663"/>
          <p14:tracePt t="193560" x="4913313" y="2125663"/>
          <p14:tracePt t="193568" x="5041900" y="2125663"/>
          <p14:tracePt t="193576" x="5178425" y="2170113"/>
          <p14:tracePt t="193584" x="5287963" y="2216150"/>
          <p14:tracePt t="193593" x="5387975" y="2243138"/>
          <p14:tracePt t="193602" x="5487988" y="2298700"/>
          <p14:tracePt t="193608" x="5534025" y="2335213"/>
          <p14:tracePt t="193616" x="5616575" y="2408238"/>
          <p14:tracePt t="193624" x="5680075" y="2444750"/>
          <p14:tracePt t="193632" x="5743575" y="2508250"/>
          <p14:tracePt t="193640" x="5826125" y="2562225"/>
          <p14:tracePt t="193648" x="5880100" y="2625725"/>
          <p14:tracePt t="193656" x="5916613" y="2681288"/>
          <p14:tracePt t="193664" x="5953125" y="2727325"/>
          <p14:tracePt t="193672" x="5972175" y="2771775"/>
          <p14:tracePt t="193681" x="5999163" y="2800350"/>
          <p14:tracePt t="193688" x="5999163" y="2827338"/>
          <p14:tracePt t="193696" x="6007100" y="2873375"/>
          <p14:tracePt t="193704" x="6007100" y="2890838"/>
          <p14:tracePt t="193712" x="6007100" y="2917825"/>
          <p14:tracePt t="193720" x="6007100" y="2936875"/>
          <p14:tracePt t="193729" x="6007100" y="2954338"/>
          <p14:tracePt t="193736" x="6007100" y="2982913"/>
          <p14:tracePt t="193745" x="6007100" y="2990850"/>
          <p14:tracePt t="193753" x="6007100" y="3009900"/>
          <p14:tracePt t="193761" x="6007100" y="3027363"/>
          <p14:tracePt t="193769" x="5980113" y="3082925"/>
          <p14:tracePt t="193777" x="5962650" y="3100388"/>
          <p14:tracePt t="193785" x="5916613" y="3109913"/>
          <p14:tracePt t="193793" x="5889625" y="3136900"/>
          <p14:tracePt t="193801" x="5843588" y="3155950"/>
          <p14:tracePt t="193809" x="5761038" y="3182938"/>
          <p14:tracePt t="193816" x="5707063" y="3192463"/>
          <p14:tracePt t="193825" x="5643563" y="3209925"/>
          <p14:tracePt t="193833" x="5588000" y="3209925"/>
          <p14:tracePt t="193841" x="5514975" y="3209925"/>
          <p14:tracePt t="193849" x="5441950" y="3209925"/>
          <p14:tracePt t="193857" x="5351463" y="3209925"/>
          <p14:tracePt t="193866" x="5260975" y="3209925"/>
          <p14:tracePt t="193873" x="5187950" y="3209925"/>
          <p14:tracePt t="193883" x="5141913" y="3209925"/>
          <p14:tracePt t="193889" x="5095875" y="3192463"/>
          <p14:tracePt t="193899" x="5095875" y="3182938"/>
          <p14:tracePt t="193916" x="5068888" y="3136900"/>
          <p14:tracePt t="193921" x="5068888" y="3090863"/>
          <p14:tracePt t="193929" x="5068888" y="3063875"/>
          <p14:tracePt t="193937" x="5041900" y="2982913"/>
          <p14:tracePt t="193945" x="5041900" y="2890838"/>
          <p14:tracePt t="193953" x="5078413" y="2771775"/>
          <p14:tracePt t="193961" x="5114925" y="2690813"/>
          <p14:tracePt t="193969" x="5122863" y="2644775"/>
          <p14:tracePt t="193977" x="5159375" y="2598738"/>
          <p14:tracePt t="193986" x="5168900" y="2581275"/>
          <p14:tracePt t="193992" x="5187950" y="2535238"/>
          <p14:tracePt t="194000" x="5214938" y="2517775"/>
          <p14:tracePt t="194008" x="5214938" y="2508250"/>
          <p14:tracePt t="194016" x="5224463" y="2481263"/>
          <p14:tracePt t="194024" x="5232400" y="2481263"/>
          <p14:tracePt t="194032" x="5251450" y="2462213"/>
          <p14:tracePt t="194040" x="5278438" y="2416175"/>
          <p14:tracePt t="194048" x="5314950" y="2352675"/>
          <p14:tracePt t="194056" x="5334000" y="2306638"/>
          <p14:tracePt t="194066" x="5351463" y="2216150"/>
          <p14:tracePt t="194073" x="5397500" y="2160588"/>
          <p14:tracePt t="194083" x="5441950" y="2079625"/>
          <p14:tracePt t="194089" x="5461000" y="2024063"/>
          <p14:tracePt t="194099" x="5534025" y="1933575"/>
          <p14:tracePt t="194105" x="5543550" y="1878013"/>
          <p14:tracePt t="194113" x="5570538" y="1814513"/>
          <p14:tracePt t="194121" x="5580063" y="1787525"/>
          <p14:tracePt t="194129" x="5580063" y="1760538"/>
          <p14:tracePt t="194137" x="5580063" y="1714500"/>
          <p14:tracePt t="194145" x="5580063" y="1697038"/>
          <p14:tracePt t="194153" x="5580063" y="1668463"/>
          <p14:tracePt t="194161" x="5580063" y="1624013"/>
          <p14:tracePt t="194169" x="5588000" y="1587500"/>
          <p14:tracePt t="194177" x="5588000" y="1531938"/>
          <p14:tracePt t="194184" x="5588000" y="1504950"/>
          <p14:tracePt t="194193" x="5588000" y="1468438"/>
          <p14:tracePt t="194201" x="5588000" y="1449388"/>
          <p14:tracePt t="194209" x="5588000" y="1412875"/>
          <p14:tracePt t="194217" x="5588000" y="1368425"/>
          <p14:tracePt t="194225" x="5588000" y="1349375"/>
          <p14:tracePt t="194233" x="5588000" y="1322388"/>
          <p14:tracePt t="194241" x="5588000" y="1303338"/>
          <p14:tracePt t="194250" x="5588000" y="1285875"/>
          <p14:tracePt t="194257" x="5588000" y="1258888"/>
          <p14:tracePt t="194266" x="5588000" y="1231900"/>
          <p14:tracePt t="194273" x="5588000" y="1222375"/>
          <p14:tracePt t="194283" x="5588000" y="1203325"/>
          <p14:tracePt t="194289" x="5588000" y="1176338"/>
          <p14:tracePt t="194299" x="5588000" y="1139825"/>
          <p14:tracePt t="194305" x="5607050" y="1103313"/>
          <p14:tracePt t="194313" x="5634038" y="1066800"/>
          <p14:tracePt t="194321" x="5653088" y="1020763"/>
          <p14:tracePt t="194329" x="5697538" y="957263"/>
          <p14:tracePt t="194337" x="5716588" y="930275"/>
          <p14:tracePt t="194345" x="5724525" y="903288"/>
          <p14:tracePt t="194353" x="5743575" y="884238"/>
          <p14:tracePt t="194361" x="5761038" y="866775"/>
          <p14:tracePt t="194368" x="5780088" y="847725"/>
          <p14:tracePt t="194377" x="5789613" y="839788"/>
          <p14:tracePt t="194386" x="5797550" y="820738"/>
          <p14:tracePt t="194393" x="5807075" y="803275"/>
          <p14:tracePt t="194402" x="5843588" y="757238"/>
          <p14:tracePt t="194409" x="5870575" y="738188"/>
          <p14:tracePt t="194417" x="5899150" y="701675"/>
          <p14:tracePt t="194425" x="5916613" y="684213"/>
          <p14:tracePt t="194433" x="5943600" y="657225"/>
          <p14:tracePt t="196857" x="5734050" y="674688"/>
          <p14:tracePt t="196865" x="5643563" y="738188"/>
          <p14:tracePt t="196873" x="5624513" y="774700"/>
          <p14:tracePt t="196881" x="5597525" y="803275"/>
          <p14:tracePt t="196899" x="5524500" y="884238"/>
          <p14:tracePt t="196905" x="5487988" y="930275"/>
          <p14:tracePt t="196913" x="5441950" y="993775"/>
          <p14:tracePt t="196921" x="5368925" y="1093788"/>
          <p14:tracePt t="196929" x="5314950" y="1176338"/>
          <p14:tracePt t="196937" x="5205413" y="1285875"/>
          <p14:tracePt t="196945" x="5105400" y="1358900"/>
          <p14:tracePt t="196953" x="4978400" y="1441450"/>
          <p14:tracePt t="196961" x="4813300" y="1587500"/>
          <p14:tracePt t="196969" x="4703763" y="1714500"/>
          <p14:tracePt t="196977" x="4549775" y="1833563"/>
          <p14:tracePt t="196986" x="4284663" y="2016125"/>
          <p14:tracePt t="196993" x="4102100" y="2133600"/>
          <p14:tracePt t="197000" x="3846513" y="2270125"/>
          <p14:tracePt t="197009" x="3683000" y="2335213"/>
          <p14:tracePt t="197016" x="3527425" y="2408238"/>
          <p14:tracePt t="197025" x="3400425" y="2471738"/>
          <p14:tracePt t="197033" x="3300413" y="2498725"/>
          <p14:tracePt t="197041" x="3171825" y="2535238"/>
          <p14:tracePt t="197049" x="3090863" y="2554288"/>
          <p14:tracePt t="197057" x="2998788" y="2562225"/>
          <p14:tracePt t="197066" x="2944813" y="2562225"/>
          <p14:tracePt t="197073" x="2935288" y="2562225"/>
          <p14:tracePt t="197083" x="2925763" y="2562225"/>
          <p14:tracePt t="197121" x="2917825" y="2554288"/>
          <p14:tracePt t="197129" x="2917825" y="2517775"/>
          <p14:tracePt t="197137" x="2944813" y="2462213"/>
          <p14:tracePt t="197145" x="3027363" y="2408238"/>
          <p14:tracePt t="197153" x="3054350" y="2371725"/>
          <p14:tracePt t="197161" x="3117850" y="2335213"/>
          <p14:tracePt t="197170" x="3144838" y="2316163"/>
          <p14:tracePt t="197177" x="3171825" y="2306638"/>
          <p14:tracePt t="197186" x="3181350" y="2298700"/>
          <p14:tracePt t="197193" x="3217863" y="2289175"/>
          <p14:tracePt t="197202" x="3227388" y="2279650"/>
          <p14:tracePt t="197209" x="3254375" y="2270125"/>
          <p14:tracePt t="197218" x="3263900" y="2270125"/>
          <p14:tracePt t="197225" x="3300413" y="2262188"/>
          <p14:tracePt t="197233" x="3354388" y="2262188"/>
          <p14:tracePt t="197241" x="3382963" y="2262188"/>
          <p14:tracePt t="197249" x="3436938" y="2252663"/>
          <p14:tracePt t="197257" x="3527425" y="2252663"/>
          <p14:tracePt t="197266" x="3619500" y="2252663"/>
          <p14:tracePt t="197273" x="3692525" y="2252663"/>
          <p14:tracePt t="197283" x="3756025" y="2252663"/>
          <p14:tracePt t="197289" x="3902075" y="2252663"/>
          <p14:tracePt t="197299" x="4048125" y="2298700"/>
          <p14:tracePt t="197305" x="4230688" y="2335213"/>
          <p14:tracePt t="197313" x="4421188" y="2389188"/>
          <p14:tracePt t="197321" x="4594225" y="2471738"/>
          <p14:tracePt t="197329" x="4740275" y="2544763"/>
          <p14:tracePt t="197337" x="4859338" y="2617788"/>
          <p14:tracePt t="197345" x="4959350" y="2690813"/>
          <p14:tracePt t="197353" x="4968875" y="2708275"/>
          <p14:tracePt t="197361" x="5005388" y="2744788"/>
          <p14:tracePt t="197369" x="5005388" y="2763838"/>
          <p14:tracePt t="197377" x="5014913" y="2781300"/>
          <p14:tracePt t="197393" x="5014913" y="2808288"/>
          <p14:tracePt t="197401" x="5014913" y="2827338"/>
          <p14:tracePt t="197409" x="5005388" y="2873375"/>
          <p14:tracePt t="197418" x="4978400" y="2900363"/>
          <p14:tracePt t="197425" x="4932363" y="2954338"/>
          <p14:tracePt t="197433" x="4876800" y="3000375"/>
          <p14:tracePt t="197441" x="4813300" y="3036888"/>
          <p14:tracePt t="197450" x="4767263" y="3063875"/>
          <p14:tracePt t="197457" x="4749800" y="3073400"/>
          <p14:tracePt t="197466" x="4722813" y="3090863"/>
          <p14:tracePt t="197473" x="4703763" y="3100388"/>
          <p14:tracePt t="197586" x="4822825" y="3100388"/>
          <p14:tracePt t="197593" x="5095875" y="3100388"/>
          <p14:tracePt t="197601" x="5561013" y="3046413"/>
          <p14:tracePt t="197609" x="6072188" y="2946400"/>
          <p14:tracePt t="197618" x="6681788" y="2844800"/>
          <p14:tracePt t="197625" x="7256463" y="2790825"/>
          <p14:tracePt t="197634" x="7794625" y="2690813"/>
          <p14:tracePt t="197641" x="8451850" y="2589213"/>
          <p14:tracePt t="197651" x="8970963" y="2589213"/>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219200" y="152400"/>
            <a:ext cx="7772400" cy="1143000"/>
          </a:xfrm>
        </p:spPr>
        <p:txBody>
          <a:bodyPr/>
          <a:lstStyle/>
          <a:p>
            <a:pPr eaLnBrk="1" hangingPunct="1"/>
            <a:r>
              <a:rPr lang="en-US" altLang="ja-JP"/>
              <a:t>Berkeley</a:t>
            </a:r>
            <a:r>
              <a:rPr lang="en-US" altLang="ja-JP">
                <a:latin typeface="Arial" panose="020B0604020202020204" pitchFamily="34" charset="0"/>
              </a:rPr>
              <a:t>’</a:t>
            </a:r>
            <a:r>
              <a:rPr lang="en-US" altLang="ja-JP"/>
              <a:t>s protocol</a:t>
            </a:r>
          </a:p>
        </p:txBody>
      </p:sp>
      <p:sp>
        <p:nvSpPr>
          <p:cNvPr id="43011"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12"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43013"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4"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5"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3016" name="Group 8"/>
          <p:cNvGrpSpPr>
            <a:grpSpLocks/>
          </p:cNvGrpSpPr>
          <p:nvPr/>
        </p:nvGrpSpPr>
        <p:grpSpPr bwMode="auto">
          <a:xfrm>
            <a:off x="4953000" y="2743200"/>
            <a:ext cx="762000" cy="2514600"/>
            <a:chOff x="672" y="2208"/>
            <a:chExt cx="480" cy="1584"/>
          </a:xfrm>
        </p:grpSpPr>
        <p:sp>
          <p:nvSpPr>
            <p:cNvPr id="43045"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46"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43047"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8"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7" name="Group 13"/>
          <p:cNvGrpSpPr>
            <a:grpSpLocks/>
          </p:cNvGrpSpPr>
          <p:nvPr/>
        </p:nvGrpSpPr>
        <p:grpSpPr bwMode="auto">
          <a:xfrm>
            <a:off x="3505200" y="2743200"/>
            <a:ext cx="762000" cy="2514600"/>
            <a:chOff x="672" y="2208"/>
            <a:chExt cx="480" cy="1584"/>
          </a:xfrm>
        </p:grpSpPr>
        <p:sp>
          <p:nvSpPr>
            <p:cNvPr id="43041"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42"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43"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4"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8" name="Group 18"/>
          <p:cNvGrpSpPr>
            <a:grpSpLocks/>
          </p:cNvGrpSpPr>
          <p:nvPr/>
        </p:nvGrpSpPr>
        <p:grpSpPr bwMode="auto">
          <a:xfrm>
            <a:off x="6400800" y="2743200"/>
            <a:ext cx="762000" cy="2514600"/>
            <a:chOff x="672" y="2208"/>
            <a:chExt cx="480" cy="1584"/>
          </a:xfrm>
        </p:grpSpPr>
        <p:sp>
          <p:nvSpPr>
            <p:cNvPr id="43037"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38"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39"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0"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3019"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3020"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3021"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3022" name="Group 26"/>
          <p:cNvGrpSpPr>
            <a:grpSpLocks/>
          </p:cNvGrpSpPr>
          <p:nvPr/>
        </p:nvGrpSpPr>
        <p:grpSpPr bwMode="auto">
          <a:xfrm>
            <a:off x="1295400" y="3032125"/>
            <a:ext cx="962025" cy="633413"/>
            <a:chOff x="806" y="2078"/>
            <a:chExt cx="606" cy="399"/>
          </a:xfrm>
        </p:grpSpPr>
        <p:sp>
          <p:nvSpPr>
            <p:cNvPr id="43035"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3036"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209800" y="2590800"/>
            <a:ext cx="2971800" cy="762000"/>
            <a:chOff x="1392" y="1632"/>
            <a:chExt cx="1872" cy="480"/>
          </a:xfrm>
        </p:grpSpPr>
        <p:sp>
          <p:nvSpPr>
            <p:cNvPr id="43032" name="Line 30"/>
            <p:cNvSpPr>
              <a:spLocks noChangeShapeType="1"/>
            </p:cNvSpPr>
            <p:nvPr/>
          </p:nvSpPr>
          <p:spPr bwMode="auto">
            <a:xfrm flipV="1">
              <a:off x="1392" y="1632"/>
              <a:ext cx="0" cy="48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3" name="Line 31"/>
            <p:cNvSpPr>
              <a:spLocks noChangeShapeType="1"/>
            </p:cNvSpPr>
            <p:nvPr/>
          </p:nvSpPr>
          <p:spPr bwMode="auto">
            <a:xfrm>
              <a:off x="1392" y="1632"/>
              <a:ext cx="1872" cy="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4" name="Line 32"/>
            <p:cNvSpPr>
              <a:spLocks noChangeShapeType="1"/>
            </p:cNvSpPr>
            <p:nvPr/>
          </p:nvSpPr>
          <p:spPr bwMode="auto">
            <a:xfrm>
              <a:off x="3264" y="1632"/>
              <a:ext cx="0" cy="480"/>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7" name="Group 34"/>
          <p:cNvGrpSpPr>
            <a:grpSpLocks/>
          </p:cNvGrpSpPr>
          <p:nvPr/>
        </p:nvGrpSpPr>
        <p:grpSpPr bwMode="auto">
          <a:xfrm>
            <a:off x="4419600" y="4114800"/>
            <a:ext cx="457200" cy="609600"/>
            <a:chOff x="2784" y="2592"/>
            <a:chExt cx="288" cy="384"/>
          </a:xfrm>
        </p:grpSpPr>
        <p:sp>
          <p:nvSpPr>
            <p:cNvPr id="43030"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1"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68325" name="Text Box 37"/>
          <p:cNvSpPr txBox="1">
            <a:spLocks noChangeArrowheads="1"/>
          </p:cNvSpPr>
          <p:nvPr/>
        </p:nvSpPr>
        <p:spPr bwMode="auto">
          <a:xfrm>
            <a:off x="2117725" y="36988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→OS</a:t>
            </a:r>
          </a:p>
        </p:txBody>
      </p:sp>
      <p:sp>
        <p:nvSpPr>
          <p:cNvPr id="43026" name="Text Box 38"/>
          <p:cNvSpPr txBox="1">
            <a:spLocks noChangeArrowheads="1"/>
          </p:cNvSpPr>
          <p:nvPr/>
        </p:nvSpPr>
        <p:spPr bwMode="auto">
          <a:xfrm>
            <a:off x="5867400" y="533400"/>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The  block with US is not required to be written back</a:t>
            </a:r>
          </a:p>
        </p:txBody>
      </p:sp>
      <p:sp>
        <p:nvSpPr>
          <p:cNvPr id="43027" name="Text Box 39"/>
          <p:cNvSpPr txBox="1">
            <a:spLocks noChangeArrowheads="1"/>
          </p:cNvSpPr>
          <p:nvPr/>
        </p:nvSpPr>
        <p:spPr bwMode="auto">
          <a:xfrm>
            <a:off x="395288" y="5373688"/>
            <a:ext cx="338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000"/>
              <a:t>Inter-cache transfer occurs!</a:t>
            </a:r>
          </a:p>
        </p:txBody>
      </p:sp>
      <p:sp>
        <p:nvSpPr>
          <p:cNvPr id="43028" name="Text Box 40"/>
          <p:cNvSpPr txBox="1">
            <a:spLocks noChangeArrowheads="1"/>
          </p:cNvSpPr>
          <p:nvPr/>
        </p:nvSpPr>
        <p:spPr bwMode="auto">
          <a:xfrm>
            <a:off x="376238" y="5799138"/>
            <a:ext cx="8435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t>In this case, the  block with US is not consistent with the shared memory.</a:t>
            </a:r>
          </a:p>
        </p:txBody>
      </p:sp>
      <p:sp>
        <p:nvSpPr>
          <p:cNvPr id="268329" name="Text Box 41"/>
          <p:cNvSpPr txBox="1">
            <a:spLocks noChangeArrowheads="1"/>
          </p:cNvSpPr>
          <p:nvPr/>
        </p:nvSpPr>
        <p:spPr bwMode="auto">
          <a:xfrm>
            <a:off x="4911725" y="3736975"/>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a:t>
            </a:r>
            <a:r>
              <a:rPr lang="ja-JP" altLang="en-US" sz="1800" b="1" dirty="0"/>
              <a:t>　</a:t>
            </a:r>
            <a:r>
              <a:rPr lang="en-US" altLang="ja-JP" sz="1800" b="1" dirty="0"/>
              <a:t>US</a:t>
            </a:r>
          </a:p>
        </p:txBody>
      </p:sp>
      <p:pic>
        <p:nvPicPr>
          <p:cNvPr id="2" name="オーディオ 1">
            <a:hlinkClick r:id="" action="ppaction://media"/>
            <a:extLst>
              <a:ext uri="{FF2B5EF4-FFF2-40B4-BE49-F238E27FC236}">
                <a16:creationId xmlns:a16="http://schemas.microsoft.com/office/drawing/2014/main" id="{23393FF0-6676-422F-B95F-06ADF0BBD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287"/>
    </mc:Choice>
    <mc:Fallback>
      <p:transition spd="slow" advTm="6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4" x="993775" y="1166813"/>
          <p14:tracePt t="516" x="1312863" y="1349375"/>
          <p14:tracePt t="548" x="1695450" y="1624013"/>
          <p14:tracePt t="565" x="1841500" y="1697038"/>
          <p14:tracePt t="581" x="1941513" y="1797050"/>
          <p14:tracePt t="596" x="2033588" y="1870075"/>
          <p14:tracePt t="614" x="2060575" y="1887538"/>
          <p14:tracePt t="629" x="2078038" y="1897063"/>
          <p14:tracePt t="648" x="2114550" y="1951038"/>
          <p14:tracePt t="662" x="2124075" y="2016125"/>
          <p14:tracePt t="681" x="2233613" y="2170113"/>
          <p14:tracePt t="697" x="2270125" y="2262188"/>
          <p14:tracePt t="715" x="2324100" y="2325688"/>
          <p14:tracePt t="730" x="2352675" y="2352675"/>
          <p14:tracePt t="762" x="2352675" y="2371725"/>
          <p14:tracePt t="776" x="2352675" y="2398713"/>
          <p14:tracePt t="792" x="2352675" y="2444750"/>
          <p14:tracePt t="808" x="2352675" y="2489200"/>
          <p14:tracePt t="825" x="2343150" y="2571750"/>
          <p14:tracePt t="841" x="2324100" y="2635250"/>
          <p14:tracePt t="859" x="2287588" y="2717800"/>
          <p14:tracePt t="874" x="2251075" y="2800350"/>
          <p14:tracePt t="892" x="2214563" y="2873375"/>
          <p14:tracePt t="908" x="2214563" y="2927350"/>
          <p14:tracePt t="926" x="2214563" y="3000375"/>
          <p14:tracePt t="941" x="2214563" y="3027363"/>
          <p14:tracePt t="959" x="2214563" y="3046413"/>
          <p14:tracePt t="1070" x="2214563" y="3090863"/>
          <p14:tracePt t="1071" x="2214563" y="3100388"/>
          <p14:tracePt t="1092" x="2214563" y="3127375"/>
          <p14:tracePt t="1112" x="2214563" y="3136900"/>
          <p14:tracePt t="1128" x="2214563" y="3163888"/>
          <p14:tracePt t="1212" x="2197100" y="3192463"/>
          <p14:tracePt t="1232" x="2197100" y="3209925"/>
          <p14:tracePt t="1265" x="2187575" y="3219450"/>
          <p14:tracePt t="1312" x="2179638" y="3236913"/>
          <p14:tracePt t="1328" x="2160588" y="3273425"/>
          <p14:tracePt t="1346" x="2124075" y="3328988"/>
          <p14:tracePt t="1362" x="2097088" y="3365500"/>
          <p14:tracePt t="1379" x="2078038" y="3375025"/>
          <p14:tracePt t="1395" x="2070100" y="3382963"/>
          <p14:tracePt t="1411" x="2060575" y="3392488"/>
          <p14:tracePt t="3334" x="2060575" y="3419475"/>
          <p14:tracePt t="3349" x="2070100" y="3446463"/>
          <p14:tracePt t="3366" x="2078038" y="3455988"/>
          <p14:tracePt t="4782" x="2078038" y="3465513"/>
          <p14:tracePt t="4799" x="2078038" y="3482975"/>
          <p14:tracePt t="4831" x="2078038" y="3492500"/>
          <p14:tracePt t="4846" x="2078038" y="3502025"/>
          <p14:tracePt t="5271" x="2097088" y="3502025"/>
          <p14:tracePt t="5272" x="2106613" y="3492500"/>
          <p14:tracePt t="5285" x="2106613" y="3475038"/>
          <p14:tracePt t="5302" x="2124075" y="3402013"/>
          <p14:tracePt t="5320" x="2151063" y="3355975"/>
          <p14:tracePt t="5334" x="2151063" y="3338513"/>
          <p14:tracePt t="5351" x="2151063" y="3255963"/>
          <p14:tracePt t="5384" x="2151063" y="3182938"/>
          <p14:tracePt t="5398" x="2151063" y="3163888"/>
          <p14:tracePt t="5415" x="2151063" y="3082925"/>
          <p14:tracePt t="5431" x="2151063" y="3073400"/>
          <p14:tracePt t="5448" x="2151063" y="3046413"/>
          <p14:tracePt t="5481" x="2151063" y="2982913"/>
          <p14:tracePt t="5498" x="2160588" y="2954338"/>
          <p14:tracePt t="5515" x="2160588" y="2946400"/>
          <p14:tracePt t="5530" x="2160588" y="2909888"/>
          <p14:tracePt t="5547" x="2160588" y="2854325"/>
          <p14:tracePt t="5562" x="2160588" y="2808288"/>
          <p14:tracePt t="5577" x="2160588" y="2754313"/>
          <p14:tracePt t="5608" x="2160588" y="2735263"/>
          <p14:tracePt t="5715" x="2170113" y="2717800"/>
          <p14:tracePt t="5747" x="2170113" y="2690813"/>
          <p14:tracePt t="5764" x="2187575" y="2662238"/>
          <p14:tracePt t="5781" x="2197100" y="2654300"/>
          <p14:tracePt t="5814" x="2233613" y="2581275"/>
          <p14:tracePt t="5830" x="2243138" y="2571750"/>
          <p14:tracePt t="5848" x="2243138" y="2562225"/>
          <p14:tracePt t="5865" x="2251075" y="2554288"/>
          <p14:tracePt t="6118" x="2270125" y="2554288"/>
          <p14:tracePt t="6140" x="2433638" y="2554288"/>
          <p14:tracePt t="6168" x="2935288" y="2644775"/>
          <p14:tracePt t="6184" x="3117850" y="2654300"/>
          <p14:tracePt t="6200" x="3309938" y="2698750"/>
          <p14:tracePt t="6218" x="3427413" y="2708275"/>
          <p14:tracePt t="6234" x="3473450" y="2708275"/>
          <p14:tracePt t="6257" x="3482975" y="2708275"/>
          <p14:tracePt t="6915" x="3519488" y="2708275"/>
          <p14:tracePt t="6936" x="3783013" y="2708275"/>
          <p14:tracePt t="6951" x="4021138" y="2708275"/>
          <p14:tracePt t="6967" x="4129088" y="2708275"/>
          <p14:tracePt t="6968" x="4275138" y="2708275"/>
          <p14:tracePt t="6984" x="4640263" y="2708275"/>
          <p14:tracePt t="7002" x="4932363" y="2708275"/>
          <p14:tracePt t="7018" x="5195888" y="2708275"/>
          <p14:tracePt t="7036" x="5368925" y="2708275"/>
          <p14:tracePt t="7053" x="5424488" y="2708275"/>
          <p14:tracePt t="7070" x="5441950" y="2708275"/>
          <p14:tracePt t="8198" x="5368925" y="2800350"/>
          <p14:tracePt t="8214" x="5297488" y="2927350"/>
          <p14:tracePt t="8232" x="5195888" y="3119438"/>
          <p14:tracePt t="8248" x="5187950" y="3182938"/>
          <p14:tracePt t="8266" x="5178425" y="3228975"/>
          <p14:tracePt t="8282" x="5178425" y="3273425"/>
          <p14:tracePt t="8305" x="5168900" y="3346450"/>
          <p14:tracePt t="8334" x="5132388" y="3411538"/>
          <p14:tracePt t="8350" x="5122863" y="3446463"/>
          <p14:tracePt t="8351" x="5122863" y="3455988"/>
          <p14:tracePt t="8368" x="5105400" y="3492500"/>
          <p14:tracePt t="8383" x="5105400" y="3502025"/>
          <p14:tracePt t="8468" x="5105400" y="3511550"/>
          <p14:tracePt t="8544" x="5086350" y="3519488"/>
          <p14:tracePt t="8571" x="4886325" y="3392488"/>
          <p14:tracePt t="8585" x="4703763" y="3282950"/>
          <p14:tracePt t="8601" x="4513263" y="3182938"/>
          <p14:tracePt t="8618" x="4348163" y="3090863"/>
          <p14:tracePt t="8634" x="4257675" y="3027363"/>
          <p14:tracePt t="8650" x="4184650" y="2954338"/>
          <p14:tracePt t="8668" x="4129088" y="2800350"/>
          <p14:tracePt t="8682" x="4094163" y="2671763"/>
          <p14:tracePt t="8705" x="4094163" y="2581275"/>
          <p14:tracePt t="8720" x="4094163" y="2554288"/>
          <p14:tracePt t="8736" x="4094163" y="2517775"/>
          <p14:tracePt t="8752" x="4075113" y="2489200"/>
          <p14:tracePt t="8789" x="4065588" y="2481263"/>
          <p14:tracePt t="8864" x="4129088" y="2352675"/>
          <p14:tracePt t="8881" x="4221163" y="2243138"/>
          <p14:tracePt t="8903" x="4357688" y="2043113"/>
          <p14:tracePt t="8917" x="4394200" y="2024063"/>
          <p14:tracePt t="8933" x="4421188" y="1960563"/>
          <p14:tracePt t="8950" x="4440238" y="1943100"/>
          <p14:tracePt t="8967" x="4440238" y="1933575"/>
          <p14:tracePt t="9044" x="4440238" y="1914525"/>
          <p14:tracePt t="9059" x="4440238" y="1897063"/>
          <p14:tracePt t="9075" x="4440238" y="1887538"/>
          <p14:tracePt t="9946" x="4430713" y="1951038"/>
          <p14:tracePt t="9962" x="4376738" y="2089150"/>
          <p14:tracePt t="9980" x="4376738" y="2179638"/>
          <p14:tracePt t="10002" x="4376738" y="2252663"/>
          <p14:tracePt t="10019" x="4376738" y="2298700"/>
          <p14:tracePt t="10035" x="4376738" y="2343150"/>
          <p14:tracePt t="10051" x="4376738" y="2371725"/>
          <p14:tracePt t="10071" x="4376738" y="2379663"/>
          <p14:tracePt t="11013" x="4321175" y="2416175"/>
          <p14:tracePt t="11029" x="4230688" y="2452688"/>
          <p14:tracePt t="11048" x="4011613" y="2517775"/>
          <p14:tracePt t="11064" x="3911600" y="2535238"/>
          <p14:tracePt t="11081" x="3875088" y="2554288"/>
          <p14:tracePt t="11097" x="3865563" y="2554288"/>
          <p14:tracePt t="11290" x="3856038" y="2554288"/>
          <p14:tracePt t="11325" x="3829050" y="2554288"/>
          <p14:tracePt t="11340" x="3756025" y="2554288"/>
          <p14:tracePt t="11368" x="3527425" y="2554288"/>
          <p14:tracePt t="11385" x="3327400" y="2554288"/>
          <p14:tracePt t="11414" x="3035300" y="2554288"/>
          <p14:tracePt t="11429" x="2898775" y="2554288"/>
          <p14:tracePt t="11446" x="2844800" y="2554288"/>
          <p14:tracePt t="11461" x="2835275" y="2554288"/>
          <p14:tracePt t="12632" x="3208338" y="2554288"/>
          <p14:tracePt t="12647" x="3592513" y="2554288"/>
          <p14:tracePt t="12667" x="3929063" y="2554288"/>
          <p14:tracePt t="12683" x="4330700" y="2554288"/>
          <p14:tracePt t="12705" x="4786313" y="2554288"/>
          <p14:tracePt t="12721" x="4922838" y="2554288"/>
          <p14:tracePt t="12735" x="4941888" y="2554288"/>
          <p14:tracePt t="12976" x="4949825" y="2508250"/>
          <p14:tracePt t="12991" x="4949825" y="2481263"/>
          <p14:tracePt t="12991" x="4949825" y="2462213"/>
          <p14:tracePt t="13008" x="4968875" y="2389188"/>
          <p14:tracePt t="13023" x="4968875" y="2343150"/>
          <p14:tracePt t="13041" x="4978400" y="2289175"/>
          <p14:tracePt t="13070" x="4995863" y="2216150"/>
          <p14:tracePt t="13087" x="5005388" y="2206625"/>
          <p14:tracePt t="13089" x="5014913" y="2197100"/>
          <p14:tracePt t="13117" x="5014913" y="2160588"/>
          <p14:tracePt t="13134" x="5022850" y="2133600"/>
          <p14:tracePt t="13149" x="5049838" y="2097088"/>
          <p14:tracePt t="13165" x="5059363" y="2089150"/>
          <p14:tracePt t="13184" x="5105400" y="2016125"/>
          <p14:tracePt t="13205" x="5159375" y="1951038"/>
          <p14:tracePt t="13219" x="5224463" y="1887538"/>
          <p14:tracePt t="13235" x="5268913" y="1860550"/>
          <p14:tracePt t="13249" x="5278438" y="1851025"/>
          <p14:tracePt t="13266" x="5287963" y="1841500"/>
          <p14:tracePt t="13380" x="5287963" y="1870075"/>
          <p14:tracePt t="13396" x="5287963" y="1887538"/>
          <p14:tracePt t="13412" x="5287963" y="1897063"/>
          <p14:tracePt t="13683" x="5278438" y="1624013"/>
          <p14:tracePt t="13698" x="5260975" y="1404938"/>
          <p14:tracePt t="13717" x="5260975" y="1276350"/>
          <p14:tracePt t="13732" x="5305425" y="1130300"/>
          <p14:tracePt t="13748" x="5324475" y="1030288"/>
          <p14:tracePt t="13772" x="5405438" y="893763"/>
          <p14:tracePt t="13790" x="5424488" y="847725"/>
          <p14:tracePt t="13809" x="5434013" y="820738"/>
          <p14:tracePt t="13825" x="5434013" y="803275"/>
          <p14:tracePt t="13843" x="5434013" y="784225"/>
          <p14:tracePt t="13950" x="5434013" y="774700"/>
          <p14:tracePt t="13951" x="5424488" y="774700"/>
          <p14:tracePt t="13976" x="5360988" y="866775"/>
          <p14:tracePt t="13994" x="5341938" y="911225"/>
          <p14:tracePt t="14024" x="5324475" y="966788"/>
          <p14:tracePt t="14057" x="5324475" y="1012825"/>
          <p14:tracePt t="14076" x="5324475" y="1057275"/>
          <p14:tracePt t="14093" x="5324475" y="1112838"/>
          <p14:tracePt t="14110" x="5314950" y="1176338"/>
          <p14:tracePt t="14128" x="5297488" y="1285875"/>
          <p14:tracePt t="14143" x="5297488" y="1331913"/>
          <p14:tracePt t="14143" x="5287963" y="1368425"/>
          <p14:tracePt t="14164" x="5268913" y="1404938"/>
          <p14:tracePt t="14180" x="5268913" y="1441450"/>
          <p14:tracePt t="14203" x="5260975" y="1504950"/>
          <p14:tracePt t="14217" x="5241925" y="1558925"/>
          <p14:tracePt t="14234" x="5241925" y="1641475"/>
          <p14:tracePt t="14252" x="5214938" y="1677988"/>
          <p14:tracePt t="14267" x="5205413" y="1741488"/>
          <p14:tracePt t="14284" x="5151438" y="1851025"/>
          <p14:tracePt t="14301" x="5105400" y="1943100"/>
          <p14:tracePt t="14316" x="5086350" y="2016125"/>
          <p14:tracePt t="14331" x="5078413" y="2052638"/>
          <p14:tracePt t="14353" x="5049838" y="2089150"/>
          <p14:tracePt t="14384" x="5041900" y="2116138"/>
          <p14:tracePt t="14399" x="5014913" y="2170113"/>
          <p14:tracePt t="14418" x="5005388" y="2189163"/>
          <p14:tracePt t="14434" x="4986338" y="2225675"/>
          <p14:tracePt t="14450" x="4959350" y="2270125"/>
          <p14:tracePt t="14467" x="4913313" y="2306638"/>
          <p14:tracePt t="14482" x="4868863" y="2325688"/>
          <p14:tracePt t="14505" x="4759325" y="2362200"/>
          <p14:tracePt t="14520" x="4667250" y="2362200"/>
          <p14:tracePt t="14533" x="4594225" y="2362200"/>
          <p14:tracePt t="14550" x="4394200" y="2362200"/>
          <p14:tracePt t="14567" x="3919538" y="2362200"/>
          <p14:tracePt t="14583" x="3729038" y="2362200"/>
          <p14:tracePt t="14583" x="3600450" y="2362200"/>
          <p14:tracePt t="14600" x="3382963" y="2362200"/>
          <p14:tracePt t="14623" x="3163888" y="2408238"/>
          <p14:tracePt t="14636" x="3144838" y="2416175"/>
          <p14:tracePt t="14666" x="3117850" y="2425700"/>
          <p14:tracePt t="14800" x="3081338" y="2425700"/>
          <p14:tracePt t="14817" x="3063875" y="2425700"/>
          <p14:tracePt t="14834" x="3054350" y="2435225"/>
          <p14:tracePt t="14850" x="3044825" y="2444750"/>
          <p14:tracePt t="14912" x="3008313" y="2452688"/>
          <p14:tracePt t="14927" x="2925763" y="2462213"/>
          <p14:tracePt t="14949" x="2789238" y="2489200"/>
          <p14:tracePt t="14966" x="2671763" y="2517775"/>
          <p14:tracePt t="14985" x="2552700" y="2525713"/>
          <p14:tracePt t="15000" x="2479675" y="2535238"/>
          <p14:tracePt t="15019" x="2452688" y="2535238"/>
          <p14:tracePt t="15402" x="2452688" y="2544763"/>
          <p14:tracePt t="15432" x="2516188" y="2544763"/>
          <p14:tracePt t="15468" x="2935288" y="2452688"/>
          <p14:tracePt t="15482" x="3127375" y="2398713"/>
          <p14:tracePt t="15506" x="3473450" y="2279650"/>
          <p14:tracePt t="15519" x="3665538" y="2179638"/>
          <p14:tracePt t="15534" x="3756025" y="2116138"/>
          <p14:tracePt t="15557" x="4002088" y="1906588"/>
          <p14:tracePt t="15573" x="4211638" y="1714500"/>
          <p14:tracePt t="15603" x="4557713" y="1431925"/>
          <p14:tracePt t="15619" x="4749800" y="1239838"/>
          <p14:tracePt t="15649" x="4995863" y="993775"/>
          <p14:tracePt t="15665" x="5068888" y="911225"/>
          <p14:tracePt t="15683" x="5122863" y="803275"/>
          <p14:tracePt t="15700" x="5159375" y="711200"/>
          <p14:tracePt t="15718" x="5187950" y="665163"/>
          <p14:tracePt t="22230" x="6099175" y="638175"/>
          <p14:tracePt t="22245" x="6099175" y="674688"/>
          <p14:tracePt t="22264" x="6089650" y="711200"/>
          <p14:tracePt t="22280" x="6089650" y="730250"/>
          <p14:tracePt t="22298" x="6080125" y="757238"/>
          <p14:tracePt t="22314" x="6080125" y="766763"/>
          <p14:tracePt t="22333" x="6080125" y="793750"/>
          <p14:tracePt t="22348" x="6072188" y="811213"/>
          <p14:tracePt t="22366" x="6072188" y="820738"/>
          <p14:tracePt t="22381" x="6062663" y="847725"/>
          <p14:tracePt t="22400" x="6053138" y="866775"/>
          <p14:tracePt t="22431" x="6043613" y="920750"/>
          <p14:tracePt t="22448" x="6035675" y="939800"/>
          <p14:tracePt t="22467" x="6016625" y="957263"/>
          <p14:tracePt t="22484" x="6016625" y="976313"/>
          <p14:tracePt t="22500" x="6007100" y="993775"/>
          <p14:tracePt t="22517" x="5989638" y="1012825"/>
          <p14:tracePt t="22534" x="5972175" y="1057275"/>
          <p14:tracePt t="22535" x="5972175" y="1066800"/>
          <p14:tracePt t="22552" x="5962650" y="1093788"/>
          <p14:tracePt t="22568" x="5935663" y="1139825"/>
          <p14:tracePt t="22583" x="5926138" y="1158875"/>
          <p14:tracePt t="22600" x="5926138" y="1166813"/>
          <p14:tracePt t="22618" x="5926138" y="1185863"/>
          <p14:tracePt t="22650" x="5926138" y="1212850"/>
          <p14:tracePt t="22698" x="5926138" y="1249363"/>
          <p14:tracePt t="22714" x="5926138" y="1303338"/>
          <p14:tracePt t="22737" x="5926138" y="1368425"/>
          <p14:tracePt t="22752" x="5926138" y="1385888"/>
          <p14:tracePt t="22767" x="5926138" y="1395413"/>
          <p14:tracePt t="24755" x="5926138" y="1412875"/>
          <p14:tracePt t="24803" x="5926138" y="1449388"/>
          <p14:tracePt t="24820" x="5935663" y="1550988"/>
          <p14:tracePt t="24834" x="5935663" y="1614488"/>
          <p14:tracePt t="24853" x="5935663" y="1641475"/>
          <p14:tracePt t="24884" x="5935663" y="1704975"/>
          <p14:tracePt t="24898" x="5943600" y="1724025"/>
          <p14:tracePt t="24917" x="5943600" y="1741488"/>
          <p14:tracePt t="24939" x="5953125" y="1760538"/>
          <p14:tracePt t="24955" x="5953125" y="1797050"/>
          <p14:tracePt t="24975" x="5953125" y="1824038"/>
          <p14:tracePt t="24976" x="5962650" y="1833563"/>
          <p14:tracePt t="24996" x="5962650" y="1841500"/>
          <p14:tracePt t="25015" x="5980113" y="1878013"/>
          <p14:tracePt t="25038" x="5980113" y="1887538"/>
          <p14:tracePt t="25057" x="5980113" y="1914525"/>
          <p14:tracePt t="25071" x="5980113" y="1924050"/>
          <p14:tracePt t="25118" x="5972175" y="1960563"/>
          <p14:tracePt t="25132" x="5962650" y="1979613"/>
          <p14:tracePt t="25165" x="5943600" y="2006600"/>
          <p14:tracePt t="25181" x="5943600" y="2024063"/>
          <p14:tracePt t="25200" x="5916613" y="2097088"/>
          <p14:tracePt t="25216" x="5889625" y="2133600"/>
          <p14:tracePt t="25232" x="5862638" y="2170113"/>
          <p14:tracePt t="25249" x="5834063" y="2197100"/>
          <p14:tracePt t="25266" x="5807075" y="2233613"/>
          <p14:tracePt t="25284" x="5789613" y="2252663"/>
          <p14:tracePt t="25299" x="5780088" y="2279650"/>
          <p14:tracePt t="25318" x="5770563" y="2289175"/>
          <p14:tracePt t="25333" x="5753100" y="2298700"/>
          <p14:tracePt t="25350" x="5753100" y="2306638"/>
          <p14:tracePt t="25368" x="5724525" y="2343150"/>
          <p14:tracePt t="25384" x="5697538" y="2362200"/>
          <p14:tracePt t="25400" x="5670550" y="2379663"/>
          <p14:tracePt t="25418" x="5634038" y="2408238"/>
          <p14:tracePt t="25433" x="5616575" y="2416175"/>
          <p14:tracePt t="25498" x="5607050" y="2425700"/>
          <p14:tracePt t="25514" x="5570538" y="2425700"/>
          <p14:tracePt t="25532" x="5507038" y="2435225"/>
          <p14:tracePt t="25547" x="5441950" y="2435225"/>
          <p14:tracePt t="25573" x="5360988" y="2435225"/>
          <p14:tracePt t="25602" x="5305425" y="2435225"/>
          <p14:tracePt t="25746" x="5297488" y="2435225"/>
          <p14:tracePt t="27781" x="5278438" y="2452688"/>
          <p14:tracePt t="27797" x="5078413" y="2489200"/>
          <p14:tracePt t="27816" x="4749800" y="2535238"/>
          <p14:tracePt t="27833" x="4484688" y="2562225"/>
          <p14:tracePt t="27850" x="4248150" y="2608263"/>
          <p14:tracePt t="27868" x="4129088" y="2635250"/>
          <p14:tracePt t="27883" x="4057650" y="2654300"/>
          <p14:tracePt t="27901" x="4011613" y="2662238"/>
          <p14:tracePt t="27935" x="3948113" y="2681288"/>
          <p14:tracePt t="27950" x="3938588" y="2681288"/>
          <p14:tracePt t="27965" x="3919538" y="2681288"/>
          <p14:tracePt t="27992" x="3902075" y="2690813"/>
          <p14:tracePt t="28009" x="3883025" y="2690813"/>
          <p14:tracePt t="28025" x="3875088" y="2690813"/>
          <p14:tracePt t="28043" x="3846513" y="2690813"/>
          <p14:tracePt t="28062" x="3775075" y="2717800"/>
          <p14:tracePt t="28080" x="3646488" y="2735263"/>
          <p14:tracePt t="28096" x="3573463" y="2754313"/>
          <p14:tracePt t="28112" x="3473450" y="2763838"/>
          <p14:tracePt t="28129" x="3354388" y="2800350"/>
          <p14:tracePt t="28147" x="3281363" y="2827338"/>
          <p14:tracePt t="28162" x="3163888" y="2844800"/>
          <p14:tracePt t="28184" x="2998788" y="2890838"/>
          <p14:tracePt t="28199" x="2954338" y="2917825"/>
          <p14:tracePt t="28199" x="2925763" y="2927350"/>
          <p14:tracePt t="28218" x="2835275" y="2946400"/>
          <p14:tracePt t="28242" x="2762250" y="2982913"/>
          <p14:tracePt t="28260" x="2744788" y="2990850"/>
          <p14:tracePt t="28292" x="2735263" y="2990850"/>
          <p14:tracePt t="28322" x="2708275" y="3009900"/>
          <p14:tracePt t="28340" x="2679700" y="3036888"/>
          <p14:tracePt t="28355" x="2643188" y="3073400"/>
          <p14:tracePt t="28371" x="2606675" y="3109913"/>
          <p14:tracePt t="28391" x="2570163" y="3127375"/>
          <p14:tracePt t="28392" x="2552700" y="3146425"/>
          <p14:tracePt t="28411" x="2525713" y="3163888"/>
          <p14:tracePt t="28429" x="2516188" y="3173413"/>
          <p14:tracePt t="28463" x="2498725" y="3182938"/>
          <p14:tracePt t="28494" x="2479675" y="3209925"/>
          <p14:tracePt t="28540" x="2470150" y="3219450"/>
          <p14:tracePt t="28569" x="2462213" y="3236913"/>
          <p14:tracePt t="28601" x="2452688" y="3246438"/>
          <p14:tracePt t="28619" x="2433638" y="3282950"/>
          <p14:tracePt t="28640" x="2425700" y="3292475"/>
          <p14:tracePt t="28661" x="2416175" y="3309938"/>
          <p14:tracePt t="28678" x="2397125" y="3328988"/>
          <p14:tracePt t="28701" x="2370138" y="3355975"/>
          <p14:tracePt t="28715" x="2352675" y="3365500"/>
          <p14:tracePt t="28905" x="2343150" y="3365500"/>
          <p14:tracePt t="28919" x="2343150" y="3355975"/>
          <p14:tracePt t="28920" x="2343150" y="3319463"/>
          <p14:tracePt t="28936" x="2360613" y="3273425"/>
          <p14:tracePt t="28953" x="2360613" y="3255963"/>
          <p14:tracePt t="28972" x="2370138" y="3236913"/>
          <p14:tracePt t="28989" x="2370138" y="3228975"/>
          <p14:tracePt t="29006" x="2397125" y="3200400"/>
          <p14:tracePt t="29021" x="2416175" y="3163888"/>
          <p14:tracePt t="29040" x="2452688" y="3136900"/>
          <p14:tracePt t="29073" x="2452688" y="3127375"/>
          <p14:tracePt t="29172" x="2479675" y="3100388"/>
          <p14:tracePt t="29189" x="2489200" y="3090863"/>
          <p14:tracePt t="30094" x="2489200" y="3082925"/>
          <p14:tracePt t="30131" x="2489200" y="3063875"/>
          <p14:tracePt t="30145" x="2489200" y="2990850"/>
          <p14:tracePt t="30163" x="2489200" y="2973388"/>
          <p14:tracePt t="30241" x="2489200" y="2963863"/>
          <p14:tracePt t="30255" x="2489200" y="2954338"/>
          <p14:tracePt t="30297" x="2489200" y="2946400"/>
          <p14:tracePt t="34710" x="2643188" y="2900363"/>
          <p14:tracePt t="34725" x="2944813" y="2873375"/>
          <p14:tracePt t="34741" x="3163888" y="2836863"/>
          <p14:tracePt t="34757" x="3382963" y="2836863"/>
          <p14:tracePt t="34774" x="3563938" y="2836863"/>
          <p14:tracePt t="34791" x="3619500" y="2836863"/>
          <p14:tracePt t="34808" x="3629025" y="2836863"/>
          <p14:tracePt t="34954" x="3619500" y="2836863"/>
          <p14:tracePt t="34976" x="3609975" y="2836863"/>
          <p14:tracePt t="34992" x="3600450" y="2836863"/>
          <p14:tracePt t="35022" x="3573463" y="2827338"/>
          <p14:tracePt t="35073" x="3556000" y="2827338"/>
          <p14:tracePt t="35087" x="3546475" y="2817813"/>
          <p14:tracePt t="35378" x="3546475" y="2790825"/>
          <p14:tracePt t="35395" x="3592513" y="2771775"/>
          <p14:tracePt t="35414" x="3665538" y="2735263"/>
          <p14:tracePt t="35427" x="3719513" y="2727325"/>
          <p14:tracePt t="35450" x="3738563" y="2717800"/>
          <p14:tracePt t="35479" x="3783013" y="2717800"/>
          <p14:tracePt t="35512" x="3911600" y="2644775"/>
          <p14:tracePt t="35527" x="4029075" y="2608263"/>
          <p14:tracePt t="35544" x="4094163" y="2571750"/>
          <p14:tracePt t="35560" x="4121150" y="2554288"/>
          <p14:tracePt t="35576" x="4129088" y="2554288"/>
          <p14:tracePt t="35591" x="4138613" y="2544763"/>
          <p14:tracePt t="35803" x="4148138" y="2535238"/>
          <p14:tracePt t="35818" x="4194175" y="2481263"/>
          <p14:tracePt t="35833" x="4257675" y="2371725"/>
          <p14:tracePt t="35851" x="4357688" y="2233613"/>
          <p14:tracePt t="35866" x="4530725" y="2116138"/>
          <p14:tracePt t="35884" x="4776788" y="1933575"/>
          <p14:tracePt t="35917" x="5224463" y="1550988"/>
          <p14:tracePt t="35946" x="5305425" y="1477963"/>
          <p14:tracePt t="36315" x="5251450" y="1477963"/>
          <p14:tracePt t="36330" x="5159375" y="1514475"/>
          <p14:tracePt t="36350" x="5114925" y="1541463"/>
          <p14:tracePt t="36364" x="5049838" y="1577975"/>
          <p14:tracePt t="36380" x="4986338" y="1624013"/>
          <p14:tracePt t="36403" x="4978400" y="1631950"/>
          <p14:tracePt t="36544" x="4986338" y="1614488"/>
          <p14:tracePt t="36560" x="5068888" y="1541463"/>
          <p14:tracePt t="36579" x="5168900" y="1422400"/>
          <p14:tracePt t="36596" x="5241925" y="1312863"/>
          <p14:tracePt t="36621" x="5314950" y="1158875"/>
          <p14:tracePt t="36637" x="5405438" y="993775"/>
          <p14:tracePt t="36654" x="5507038" y="811213"/>
          <p14:tracePt t="36655" x="5534025" y="720725"/>
          <p14:tracePt t="36670" x="5570538" y="674688"/>
          <p14:tracePt t="42027" x="5634038" y="747713"/>
          <p14:tracePt t="42042" x="5616575" y="903288"/>
          <p14:tracePt t="42072" x="5534025" y="1112838"/>
          <p14:tracePt t="42087" x="5441950" y="1276350"/>
          <p14:tracePt t="42105" x="5334000" y="1422400"/>
          <p14:tracePt t="42120" x="5241925" y="1568450"/>
          <p14:tracePt t="42138" x="5187950" y="1668463"/>
          <p14:tracePt t="42170" x="5049838" y="1970088"/>
          <p14:tracePt t="42185" x="5014913" y="2070100"/>
          <p14:tracePt t="42199" x="4968875" y="2116138"/>
          <p14:tracePt t="42200" x="4913313" y="2170113"/>
          <p14:tracePt t="42216" x="4832350" y="2243138"/>
          <p14:tracePt t="42231" x="4722813" y="2335213"/>
          <p14:tracePt t="42249" x="4594225" y="2408238"/>
          <p14:tracePt t="42267" x="4484688" y="2462213"/>
          <p14:tracePt t="42282" x="4394200" y="2517775"/>
          <p14:tracePt t="42297" x="4348163" y="2535238"/>
          <p14:tracePt t="42320" x="4321175" y="2544763"/>
          <p14:tracePt t="42340" x="4311650" y="2554288"/>
          <p14:tracePt t="42384" x="4238625" y="2581275"/>
          <p14:tracePt t="42396" x="4175125" y="2617788"/>
          <p14:tracePt t="42421" x="3919538" y="2708275"/>
          <p14:tracePt t="42442" x="3683000" y="2781300"/>
          <p14:tracePt t="42464" x="3490913" y="2827338"/>
          <p14:tracePt t="42482" x="3336925" y="2844800"/>
          <p14:tracePt t="42496" x="3154363" y="2890838"/>
          <p14:tracePt t="42517" x="2990850" y="2963863"/>
          <p14:tracePt t="42531" x="2817813" y="3027363"/>
          <p14:tracePt t="42548" x="2671763" y="3109913"/>
          <p14:tracePt t="42564" x="2570163" y="3155950"/>
          <p14:tracePt t="42581" x="2516188" y="3182938"/>
          <p14:tracePt t="42598" x="2489200" y="3200400"/>
          <p14:tracePt t="42620" x="2433638" y="3236913"/>
          <p14:tracePt t="42634" x="2397125" y="3255963"/>
          <p14:tracePt t="42648" x="2360613" y="3273425"/>
          <p14:tracePt t="42665" x="2316163" y="3302000"/>
          <p14:tracePt t="42682" x="2270125" y="3319463"/>
          <p14:tracePt t="42697" x="2243138" y="3346450"/>
          <p14:tracePt t="42714" x="2233613" y="3355975"/>
          <p14:tracePt t="42731" x="2224088" y="3365500"/>
          <p14:tracePt t="43147" x="2214563" y="3365500"/>
          <p14:tracePt t="43181" x="2214563" y="3338513"/>
          <p14:tracePt t="43196" x="2214563" y="3328988"/>
          <p14:tracePt t="43256" x="2214563" y="3292475"/>
          <p14:tracePt t="43273" x="2214563" y="3255963"/>
          <p14:tracePt t="43291" x="2206625" y="3236913"/>
          <p14:tracePt t="43307" x="2206625" y="3209925"/>
          <p14:tracePt t="43324" x="2206625" y="3163888"/>
          <p14:tracePt t="43354" x="2206625" y="3017838"/>
          <p14:tracePt t="43370" x="2206625" y="2963863"/>
          <p14:tracePt t="43389" x="2206625" y="2917825"/>
          <p14:tracePt t="43403" x="2206625" y="2900363"/>
          <p14:tracePt t="43420" x="2206625" y="2873375"/>
          <p14:tracePt t="43466" x="2206625" y="2863850"/>
          <p14:tracePt t="43691" x="2206625" y="2808288"/>
          <p14:tracePt t="43707" x="2224088" y="2754313"/>
          <p14:tracePt t="43724" x="2233613" y="2727325"/>
          <p14:tracePt t="43739" x="2243138" y="2717800"/>
          <p14:tracePt t="43772" x="2243138" y="2698750"/>
          <p14:tracePt t="43859" x="2287588" y="2690813"/>
          <p14:tracePt t="43874" x="2470150" y="2708275"/>
          <p14:tracePt t="43891" x="2744788" y="2717800"/>
          <p14:tracePt t="43906" x="3071813" y="2717800"/>
          <p14:tracePt t="43924" x="3419475" y="2717800"/>
          <p14:tracePt t="43940" x="3729038" y="2717800"/>
          <p14:tracePt t="43958" x="4002088" y="2717800"/>
          <p14:tracePt t="43974" x="4111625" y="2717800"/>
          <p14:tracePt t="43991" x="4175125" y="2717800"/>
          <p14:tracePt t="44008" x="4202113" y="2717800"/>
          <p14:tracePt t="44039" x="4221163" y="2717800"/>
          <p14:tracePt t="44053" x="4257675" y="2717800"/>
          <p14:tracePt t="44072" x="4549775" y="2717800"/>
          <p14:tracePt t="44086" x="4676775" y="2717800"/>
          <p14:tracePt t="44105" x="5022850" y="2717800"/>
          <p14:tracePt t="44120" x="5187950" y="2717800"/>
          <p14:tracePt t="44135" x="5232400" y="2717800"/>
          <p14:tracePt t="44913" x="5224463" y="2717800"/>
          <p14:tracePt t="45131" x="5205413" y="2808288"/>
          <p14:tracePt t="45147" x="5195888" y="2844800"/>
          <p14:tracePt t="45164" x="5195888" y="2890838"/>
          <p14:tracePt t="45180" x="5187950" y="2936875"/>
          <p14:tracePt t="45203" x="5187950" y="3036888"/>
          <p14:tracePt t="45221" x="5187950" y="3119438"/>
          <p14:tracePt t="45237" x="5187950" y="3200400"/>
          <p14:tracePt t="45250" x="5187950" y="3273425"/>
          <p14:tracePt t="45264" x="5187950" y="3328988"/>
          <p14:tracePt t="45281" x="5178425" y="3375025"/>
          <p14:tracePt t="45298" x="5178425" y="3438525"/>
          <p14:tracePt t="45315" x="5178425" y="3482975"/>
          <p14:tracePt t="45330" x="5159375" y="3511550"/>
          <p14:tracePt t="45346" x="5159375" y="3519488"/>
          <p14:tracePt t="45522" x="5151438" y="3511550"/>
          <p14:tracePt t="45537" x="5141913" y="3492500"/>
          <p14:tracePt t="45572" x="5141913" y="3482975"/>
          <p14:tracePt t="45604" x="5132388" y="3465513"/>
          <p14:tracePt t="45638" x="5114925" y="3455988"/>
          <p14:tracePt t="45671" x="5105400" y="3446463"/>
          <p14:tracePt t="45789" x="5105400" y="3438525"/>
          <p14:tracePt t="45803" x="5122863" y="3429000"/>
          <p14:tracePt t="45836" x="5151438" y="3419475"/>
          <p14:tracePt t="45851" x="5178425" y="3402013"/>
          <p14:tracePt t="45883" x="5187950" y="3402013"/>
          <p14:tracePt t="46177" x="5195888" y="3402013"/>
          <p14:tracePt t="46192" x="5205413" y="3402013"/>
          <p14:tracePt t="46209" x="5278438" y="3402013"/>
          <p14:tracePt t="46225" x="5397500" y="3375025"/>
          <p14:tracePt t="46241" x="5507038" y="3328988"/>
          <p14:tracePt t="46257" x="5588000" y="3309938"/>
          <p14:tracePt t="46276" x="5653088" y="3282950"/>
          <p14:tracePt t="46307" x="5680075" y="3246438"/>
          <p14:tracePt t="46719" x="5697538" y="3246438"/>
          <p14:tracePt t="46747" x="5707063" y="3246438"/>
          <p14:tracePt t="46779" x="5716588" y="3246438"/>
          <p14:tracePt t="46800" x="5716588" y="3282950"/>
          <p14:tracePt t="46814" x="5707063" y="3292475"/>
          <p14:tracePt t="46833" x="5670550" y="3346450"/>
          <p14:tracePt t="46847" x="5661025" y="3419475"/>
          <p14:tracePt t="46865" x="5724525" y="3575050"/>
          <p14:tracePt t="46880" x="5870575" y="3811588"/>
          <p14:tracePt t="46897" x="6035675" y="4067175"/>
          <p14:tracePt t="46915" x="6153150" y="4332288"/>
          <p14:tracePt t="46931" x="6254750" y="4514850"/>
          <p14:tracePt t="46947" x="6318250" y="4705350"/>
          <p14:tracePt t="46965" x="6318250" y="4833938"/>
          <p14:tracePt t="46980" x="6272213" y="5024438"/>
          <p14:tracePt t="47002" x="6116638" y="5180013"/>
          <p14:tracePt t="47017" x="6080125" y="5207000"/>
          <p14:tracePt t="47078" x="6035675" y="5207000"/>
          <p14:tracePt t="47093" x="5972175" y="5207000"/>
          <p14:tracePt t="47112" x="5935663" y="5207000"/>
          <p14:tracePt t="47128" x="5907088" y="5207000"/>
          <p14:tracePt t="47145" x="5862638" y="5197475"/>
          <p14:tracePt t="47160" x="5807075" y="5170488"/>
          <p14:tracePt t="47178" x="5807075" y="5160963"/>
          <p14:tracePt t="47226" x="5789613" y="5160963"/>
          <p14:tracePt t="47241" x="5743575" y="5097463"/>
          <p14:tracePt t="47259" x="5688013" y="5033963"/>
          <p14:tracePt t="47290" x="5580063" y="4897438"/>
          <p14:tracePt t="47304" x="5497513" y="4805363"/>
          <p14:tracePt t="47321" x="5405438" y="4732338"/>
          <p14:tracePt t="47336" x="5351463" y="4687888"/>
          <p14:tracePt t="47354" x="5305425" y="4632325"/>
          <p14:tracePt t="47382" x="5297488" y="4541838"/>
          <p14:tracePt t="47399" x="5297488" y="4478338"/>
          <p14:tracePt t="47427" x="5314950" y="4368800"/>
          <p14:tracePt t="47441" x="5324475" y="4340225"/>
          <p14:tracePt t="47458" x="5314950" y="4313238"/>
          <p14:tracePt t="47474" x="5278438" y="4295775"/>
          <p14:tracePt t="47492" x="5224463" y="4286250"/>
          <p14:tracePt t="47510" x="5168900" y="4276725"/>
          <p14:tracePt t="47528" x="5159375" y="4268788"/>
          <p14:tracePt t="47544" x="5141913" y="4268788"/>
          <p14:tracePt t="47563" x="5122863" y="4249738"/>
          <p14:tracePt t="47579" x="5078413" y="4240213"/>
          <p14:tracePt t="47603" x="4932363" y="4240213"/>
          <p14:tracePt t="47616" x="4713288" y="4213225"/>
          <p14:tracePt t="47630" x="4603750" y="4213225"/>
          <p14:tracePt t="47647" x="4367213" y="4213225"/>
          <p14:tracePt t="47647" x="4238625" y="4213225"/>
          <p14:tracePt t="47670" x="4021138" y="4213225"/>
          <p14:tracePt t="47684" x="3765550" y="4213225"/>
          <p14:tracePt t="47713" x="3336925" y="4213225"/>
          <p14:tracePt t="47745" x="3281363" y="4213225"/>
          <p14:tracePt t="47776" x="3263900" y="4213225"/>
          <p14:tracePt t="47810" x="3227388" y="4195763"/>
          <p14:tracePt t="47825" x="3081338" y="4195763"/>
          <p14:tracePt t="47844" x="2925763" y="4195763"/>
          <p14:tracePt t="47860" x="2798763" y="4195763"/>
          <p14:tracePt t="47876" x="2698750" y="4195763"/>
          <p14:tracePt t="47893" x="2643188" y="4195763"/>
          <p14:tracePt t="47915" x="2606675" y="4195763"/>
          <p14:tracePt t="48165" x="2598738" y="4186238"/>
          <p14:tracePt t="48422" x="2606675" y="4149725"/>
          <p14:tracePt t="48436" x="2625725" y="4140200"/>
          <p14:tracePt t="48454" x="2662238" y="4122738"/>
          <p14:tracePt t="48472" x="2671763" y="4113213"/>
          <p14:tracePt t="48517" x="2671763" y="4094163"/>
          <p14:tracePt t="48562" x="2671763" y="4076700"/>
          <p14:tracePt t="48592" x="2662238" y="4076700"/>
          <p14:tracePt t="48607" x="2643188" y="4067175"/>
          <p14:tracePt t="48638" x="2606675" y="4021138"/>
          <p14:tracePt t="48653" x="2579688" y="3957638"/>
          <p14:tracePt t="48672" x="2533650" y="3921125"/>
          <p14:tracePt t="48686" x="2516188" y="3911600"/>
          <p14:tracePt t="48705" x="2506663" y="3911600"/>
          <p14:tracePt t="48722" x="2498725" y="3903663"/>
          <p14:tracePt t="49009" x="2506663" y="3903663"/>
          <p14:tracePt t="49081" x="2516188" y="3903663"/>
          <p14:tracePt t="49098" x="2525713" y="3911600"/>
          <p14:tracePt t="49146" x="2533650" y="3921125"/>
          <p14:tracePt t="49161" x="2552700" y="3921125"/>
          <p14:tracePt t="49178" x="2598738" y="3930650"/>
          <p14:tracePt t="49194" x="2643188" y="3930650"/>
          <p14:tracePt t="49214" x="2652713" y="3930650"/>
          <p14:tracePt t="49246" x="2671763" y="3930650"/>
          <p14:tracePt t="49661" x="2652713" y="3930650"/>
          <p14:tracePt t="49719" x="2643188" y="3930650"/>
          <p14:tracePt t="49733" x="2635250" y="3930650"/>
          <p14:tracePt t="49779" x="2616200" y="3930650"/>
          <p14:tracePt t="49880" x="2598738" y="3930650"/>
          <p14:tracePt t="49943" x="2525713" y="3976688"/>
          <p14:tracePt t="49975" x="2506663" y="3994150"/>
          <p14:tracePt t="50007" x="2506663" y="4013200"/>
          <p14:tracePt t="50007" x="2525713" y="4057650"/>
          <p14:tracePt t="50023" x="2552700" y="4076700"/>
          <p14:tracePt t="50023" x="2570163" y="4113213"/>
          <p14:tracePt t="50036" x="2616200" y="4122738"/>
          <p14:tracePt t="50048" x="2716213" y="4130675"/>
          <p14:tracePt t="50064" x="2789238" y="4130675"/>
          <p14:tracePt t="50080" x="2871788" y="4130675"/>
          <p14:tracePt t="50097" x="2881313" y="4130675"/>
          <p14:tracePt t="50113" x="2889250" y="4130675"/>
          <p14:tracePt t="50171" x="2898775" y="4122738"/>
          <p14:tracePt t="50187" x="2898775" y="4103688"/>
          <p14:tracePt t="50204" x="2898775" y="4086225"/>
          <p14:tracePt t="50219" x="2898775" y="4057650"/>
          <p14:tracePt t="50234" x="2898775" y="4040188"/>
          <p14:tracePt t="50249" x="2898775" y="4030663"/>
          <p14:tracePt t="50405" x="2908300" y="4021138"/>
          <p14:tracePt t="50420" x="2917825" y="4021138"/>
          <p14:tracePt t="50554" x="2898775" y="4013200"/>
          <p14:tracePt t="50569" x="2871788" y="4013200"/>
          <p14:tracePt t="50587" x="2835275" y="4013200"/>
          <p14:tracePt t="50724" x="2862263" y="4013200"/>
          <p14:tracePt t="50739" x="2881313" y="4013200"/>
          <p14:tracePt t="50757" x="2925763" y="4021138"/>
          <p14:tracePt t="50772" x="2954338" y="4030663"/>
          <p14:tracePt t="50792" x="2971800" y="4030663"/>
          <p14:tracePt t="50920" x="2954338" y="4040188"/>
          <p14:tracePt t="50934" x="2935288" y="4049713"/>
          <p14:tracePt t="50953" x="2862263" y="4086225"/>
          <p14:tracePt t="50969" x="2835275" y="4094163"/>
          <p14:tracePt t="50988" x="2825750" y="4094163"/>
          <p14:tracePt t="51002" x="2817813" y="4094163"/>
          <p14:tracePt t="51988" x="2789238" y="4094163"/>
          <p14:tracePt t="52002" x="2789238" y="4049713"/>
          <p14:tracePt t="52021" x="2789238" y="4040188"/>
          <p14:tracePt t="52036" x="2789238" y="4030663"/>
          <p14:tracePt t="52053" x="2789238" y="4003675"/>
          <p14:tracePt t="52067" x="2798763" y="4003675"/>
          <p14:tracePt t="52081" x="2825750" y="3976688"/>
          <p14:tracePt t="52100" x="2825750" y="3957638"/>
          <p14:tracePt t="52114" x="2825750" y="3948113"/>
          <p14:tracePt t="52131" x="2844800" y="3921125"/>
          <p14:tracePt t="52256" x="2862263" y="3921125"/>
          <p14:tracePt t="52269" x="2871788" y="3921125"/>
          <p14:tracePt t="52288" x="2917825" y="3921125"/>
          <p14:tracePt t="52317" x="2954338" y="3921125"/>
          <p14:tracePt t="52331" x="3163888" y="3921125"/>
          <p14:tracePt t="52347" x="3436938" y="3921125"/>
          <p14:tracePt t="52363" x="3692525" y="3921125"/>
          <p14:tracePt t="52380" x="4002088" y="3921125"/>
          <p14:tracePt t="52397" x="4376738" y="3921125"/>
          <p14:tracePt t="52421" x="4941888" y="3921125"/>
          <p14:tracePt t="52435" x="5324475" y="3921125"/>
          <p14:tracePt t="52449" x="5597525" y="3940175"/>
          <p14:tracePt t="52464" x="5789613" y="3948113"/>
          <p14:tracePt t="52480" x="5816600" y="3948113"/>
          <p14:tracePt t="52579" x="5807075" y="3948113"/>
          <p14:tracePt t="52610" x="5797550" y="3948113"/>
          <p14:tracePt t="52626" x="5789613" y="3948113"/>
          <p14:tracePt t="52643" x="5780088" y="3948113"/>
          <p14:tracePt t="52702" x="5761038" y="3948113"/>
          <p14:tracePt t="52730" x="5753100" y="3948113"/>
          <p14:tracePt t="52748" x="5724525" y="3967163"/>
          <p14:tracePt t="52763" x="5643563" y="4021138"/>
          <p14:tracePt t="52780" x="5634038" y="4030663"/>
          <p14:tracePt t="52798" x="5624513" y="4040188"/>
          <p14:tracePt t="52862" x="5624513" y="4057650"/>
          <p14:tracePt t="52976" x="5607050" y="4067175"/>
          <p14:tracePt t="52992" x="5561013" y="4076700"/>
          <p14:tracePt t="53009" x="5487988" y="4086225"/>
          <p14:tracePt t="53025" x="5387975" y="4086225"/>
          <p14:tracePt t="53043" x="5324475" y="4086225"/>
          <p14:tracePt t="53060" x="5260975" y="4086225"/>
          <p14:tracePt t="53078" x="5251450" y="4086225"/>
          <p14:tracePt t="53231" x="5241925" y="4067175"/>
          <p14:tracePt t="53263" x="5241925" y="4040188"/>
          <p14:tracePt t="53279" x="5251450" y="4021138"/>
          <p14:tracePt t="53312" x="5260975" y="4013200"/>
          <p14:tracePt t="53344" x="5287963" y="3984625"/>
          <p14:tracePt t="53359" x="5297488" y="3976688"/>
          <p14:tracePt t="53378" x="5305425" y="3976688"/>
          <p14:tracePt t="53395" x="5324475" y="3976688"/>
          <p14:tracePt t="53418" x="5351463" y="3957638"/>
          <p14:tracePt t="53468" x="5378450" y="3957638"/>
          <p14:tracePt t="53481" x="5387975" y="3957638"/>
          <p14:tracePt t="53496" x="5424488" y="3940175"/>
          <p14:tracePt t="53518" x="5461000" y="3930650"/>
          <p14:tracePt t="53532" x="5470525" y="3930650"/>
          <p14:tracePt t="53937" x="5478463" y="3930650"/>
          <p14:tracePt t="53985" x="5497513" y="3930650"/>
          <p14:tracePt t="54289" x="5551488" y="3894138"/>
          <p14:tracePt t="54302" x="5607050" y="3894138"/>
          <p14:tracePt t="54303" x="5616575" y="3884613"/>
          <p14:tracePt t="54320" x="5670550" y="3884613"/>
          <p14:tracePt t="54335" x="5697538" y="3884613"/>
          <p14:tracePt t="54354" x="5734050" y="3884613"/>
          <p14:tracePt t="54382" x="5743575" y="3884613"/>
          <p14:tracePt t="54430" x="5753100" y="3884613"/>
          <p14:tracePt t="54491" x="5753100" y="3894138"/>
          <p14:tracePt t="54507" x="5753100" y="3903663"/>
          <p14:tracePt t="54538" x="5753100" y="3911600"/>
          <p14:tracePt t="54552" x="5753100" y="3930650"/>
          <p14:tracePt t="54582" x="5753100" y="3940175"/>
          <p14:tracePt t="54596" x="5753100" y="3948113"/>
          <p14:tracePt t="54672" x="5734050" y="3948113"/>
          <p14:tracePt t="54704" x="5697538" y="3948113"/>
          <p14:tracePt t="54733" x="5688013" y="3948113"/>
          <p14:tracePt t="54749" x="5661025" y="3948113"/>
          <p14:tracePt t="54764" x="5653088" y="3948113"/>
          <p14:tracePt t="54827" x="5643563" y="3957638"/>
          <p14:tracePt t="55050" x="5653088" y="3976688"/>
          <p14:tracePt t="55064" x="5653088" y="4013200"/>
          <p14:tracePt t="55082" x="5653088" y="4021138"/>
          <p14:tracePt t="55210" x="5653088" y="4030663"/>
          <p14:tracePt t="55257" x="5624513" y="4030663"/>
          <p14:tracePt t="55468" x="5653088" y="4030663"/>
          <p14:tracePt t="55481" x="5697538" y="4030663"/>
          <p14:tracePt t="55496" x="5753100" y="4021138"/>
          <p14:tracePt t="55512" x="5770563" y="4021138"/>
          <p14:tracePt t="55530" x="5789613" y="4021138"/>
          <p14:tracePt t="55546" x="5789613" y="4013200"/>
          <p14:tracePt t="55607" x="5789613" y="4003675"/>
          <p14:tracePt t="55623" x="5789613" y="3984625"/>
          <p14:tracePt t="55694" x="5789613" y="3967163"/>
          <p14:tracePt t="55873" x="5797550" y="3976688"/>
          <p14:tracePt t="55943" x="5807075" y="3984625"/>
          <p14:tracePt t="55977" x="5816600" y="3994150"/>
          <p14:tracePt t="56010" x="5816600" y="4003675"/>
          <p14:tracePt t="56025" x="5816600" y="4013200"/>
          <p14:tracePt t="56058" x="5816600" y="4021138"/>
          <p14:tracePt t="56074" x="5807075" y="4030663"/>
          <p14:tracePt t="56106" x="5789613" y="4030663"/>
          <p14:tracePt t="56122" x="5761038" y="4030663"/>
          <p14:tracePt t="56137" x="5753100" y="4030663"/>
          <p14:tracePt t="56152" x="5743575" y="4030663"/>
          <p14:tracePt t="56170" x="5724525" y="4030663"/>
          <p14:tracePt t="56457" x="5753100" y="4030663"/>
          <p14:tracePt t="56472" x="5789613" y="4030663"/>
          <p14:tracePt t="56487" x="5807075" y="4040188"/>
          <p14:tracePt t="56668" x="5797550" y="4040188"/>
          <p14:tracePt t="56681" x="5789613" y="4049713"/>
          <p14:tracePt t="56712" x="5770563" y="4057650"/>
          <p14:tracePt t="56742" x="5761038" y="4057650"/>
          <p14:tracePt t="56789" x="5743575" y="4057650"/>
          <p14:tracePt t="56806" x="5707063" y="4067175"/>
          <p14:tracePt t="56824" x="5616575" y="4086225"/>
          <p14:tracePt t="56840" x="5451475" y="4103688"/>
          <p14:tracePt t="56861" x="5241925" y="4103688"/>
          <p14:tracePt t="56876" x="5105400" y="4149725"/>
          <p14:tracePt t="56893" x="5014913" y="4149725"/>
          <p14:tracePt t="56909" x="4941888" y="4122738"/>
          <p14:tracePt t="56927" x="4932363" y="4113213"/>
          <p14:tracePt t="56966" x="4932363" y="4086225"/>
          <p14:tracePt t="56995" x="4941888" y="4013200"/>
          <p14:tracePt t="57011" x="4959350" y="3984625"/>
          <p14:tracePt t="57028" x="5005388" y="3948113"/>
          <p14:tracePt t="57042" x="5049838" y="3930650"/>
          <p14:tracePt t="57061" x="5141913" y="3894138"/>
          <p14:tracePt t="57076" x="5187950" y="3894138"/>
          <p14:tracePt t="57094" x="5224463" y="3884613"/>
          <p14:tracePt t="57110" x="5251450" y="3884613"/>
          <p14:tracePt t="57127" x="5268913" y="3884613"/>
          <p14:tracePt t="57252" x="5278438" y="3903663"/>
          <p14:tracePt t="57265" x="5278438" y="3930650"/>
          <p14:tracePt t="57281" x="5278438" y="3948113"/>
          <p14:tracePt t="57299" x="5287963" y="3967163"/>
          <p14:tracePt t="57313" x="5297488" y="3976688"/>
          <p14:tracePt t="57331" x="5324475" y="3984625"/>
          <p14:tracePt t="57346" x="5378450" y="3984625"/>
          <p14:tracePt t="57363" x="5397500" y="3984625"/>
          <p14:tracePt t="57380" x="5414963" y="3984625"/>
          <p14:tracePt t="57396" x="5424488" y="3984625"/>
          <p14:tracePt t="57413" x="5434013" y="3984625"/>
          <p14:tracePt t="57463" x="5461000" y="3967163"/>
          <p14:tracePt t="57479" x="5487988" y="3948113"/>
          <p14:tracePt t="57497" x="5507038" y="3940175"/>
          <p14:tracePt t="57707" x="5507038" y="3930650"/>
          <p14:tracePt t="57724" x="5507038" y="3903663"/>
          <p14:tracePt t="57743" x="5507038" y="3894138"/>
          <p14:tracePt t="57743" x="5507038" y="3884613"/>
          <p14:tracePt t="57760" x="5487988" y="3830638"/>
          <p14:tracePt t="57777" x="5451475" y="3794125"/>
          <p14:tracePt t="57795" x="5360988" y="3738563"/>
          <p14:tracePt t="57814" x="5297488" y="3694113"/>
          <p14:tracePt t="57838" x="5205413" y="3629025"/>
          <p14:tracePt t="57840" x="5151438" y="3602038"/>
          <p14:tracePt t="57856" x="5105400" y="3575050"/>
          <p14:tracePt t="57874" x="5022850" y="3548063"/>
          <p14:tracePt t="57889" x="4941888" y="3492500"/>
          <p14:tracePt t="57907" x="4886325" y="3482975"/>
          <p14:tracePt t="57923" x="4776788" y="3455988"/>
          <p14:tracePt t="57940" x="4640263" y="3419475"/>
          <p14:tracePt t="57956" x="4448175" y="3419475"/>
          <p14:tracePt t="57974" x="4284663" y="3392488"/>
          <p14:tracePt t="57989" x="4129088" y="3392488"/>
          <p14:tracePt t="58008" x="3984625" y="3392488"/>
          <p14:tracePt t="58024" x="3902075" y="3392488"/>
          <p14:tracePt t="58042" x="3838575" y="3375025"/>
          <p14:tracePt t="58058" x="3765550" y="3375025"/>
          <p14:tracePt t="58076" x="3636963" y="3375025"/>
          <p14:tracePt t="58092" x="3490913" y="3375025"/>
          <p14:tracePt t="58110" x="3309938" y="3375025"/>
          <p14:tracePt t="58126" x="3136900" y="3375025"/>
          <p14:tracePt t="58127" x="3108325" y="3375025"/>
          <p14:tracePt t="58145" x="2954338" y="3375025"/>
          <p14:tracePt t="58160" x="2762250" y="3375025"/>
          <p14:tracePt t="58179" x="2616200" y="3375025"/>
          <p14:tracePt t="58195" x="2533650" y="3375025"/>
          <p14:tracePt t="58213" x="2462213" y="3375025"/>
          <p14:tracePt t="58246" x="2416175" y="3375025"/>
          <p14:tracePt t="58262" x="2406650" y="3375025"/>
          <p14:tracePt t="58280" x="2352675" y="3382963"/>
          <p14:tracePt t="58294" x="2324100" y="3382963"/>
          <p14:tracePt t="58295" x="2316163" y="3392488"/>
          <p14:tracePt t="58313" x="2279650" y="3419475"/>
          <p14:tracePt t="58329" x="2270125" y="3419475"/>
          <p14:tracePt t="58347" x="2260600" y="3446463"/>
          <p14:tracePt t="58625" x="2397125" y="3382963"/>
          <p14:tracePt t="58640" x="2533650" y="3328988"/>
          <p14:tracePt t="58657" x="2725738" y="3273425"/>
          <p14:tracePt t="58673" x="2881313" y="3255963"/>
          <p14:tracePt t="58690" x="3027363" y="3246438"/>
          <p14:tracePt t="58705" x="3100388" y="3236913"/>
          <p14:tracePt t="58726" x="3181350" y="3219450"/>
          <p14:tracePt t="58741" x="3281363" y="3219450"/>
          <p14:tracePt t="58759" x="3500438" y="3219450"/>
          <p14:tracePt t="58776" x="3738563" y="3219450"/>
          <p14:tracePt t="58811" x="4267200" y="3219450"/>
          <p14:tracePt t="58836" x="4521200" y="3219450"/>
          <p14:tracePt t="58852" x="4649788" y="3219450"/>
          <p14:tracePt t="58869" x="4730750" y="3219450"/>
          <p14:tracePt t="58886" x="4803775" y="3219450"/>
          <p14:tracePt t="58915" x="4932363" y="3219450"/>
          <p14:tracePt t="58934" x="5014913" y="3219450"/>
          <p14:tracePt t="58950" x="5114925" y="3219450"/>
          <p14:tracePt t="58965" x="5305425" y="3273425"/>
          <p14:tracePt t="58986" x="5624513" y="3338513"/>
          <p14:tracePt t="59004" x="5870575" y="3365500"/>
          <p14:tracePt t="59031" x="6080125" y="3411538"/>
          <p14:tracePt t="59033" x="6145213" y="3419475"/>
          <p14:tracePt t="59053" x="6172200" y="3429000"/>
          <p14:tracePt t="59336" x="6145213" y="3429000"/>
          <p14:tracePt t="59356" x="6126163" y="3429000"/>
          <p14:tracePt t="59379" x="6089650" y="3419475"/>
          <p14:tracePt t="59400" x="5989638" y="3419475"/>
          <p14:tracePt t="59420" x="5899150" y="3419475"/>
          <p14:tracePt t="59443" x="5789613" y="3419475"/>
          <p14:tracePt t="59461" x="5780088" y="3419475"/>
          <p14:tracePt t="59618" x="5770563" y="3419475"/>
          <p14:tracePt t="59865" x="5734050" y="3402013"/>
          <p14:tracePt t="59896" x="5487988" y="3236913"/>
          <p14:tracePt t="59915" x="5334000" y="3200400"/>
          <p14:tracePt t="59931" x="5078413" y="3136900"/>
          <p14:tracePt t="59948" x="4803775" y="3127375"/>
          <p14:tracePt t="59966" x="4549775" y="3127375"/>
          <p14:tracePt t="59967" x="4440238" y="3127375"/>
          <p14:tracePt t="59980" x="4357688" y="3127375"/>
          <p14:tracePt t="59998" x="4275138" y="3127375"/>
          <p14:tracePt t="60000" x="4257675" y="3127375"/>
          <p14:tracePt t="60018" x="4230688" y="3127375"/>
          <p14:tracePt t="60036" x="4211638" y="3127375"/>
          <p14:tracePt t="60053" x="4129088" y="3127375"/>
          <p14:tracePt t="60078" x="3892550" y="3127375"/>
          <p14:tracePt t="60080" x="3765550" y="3127375"/>
          <p14:tracePt t="60096" x="3436938" y="3127375"/>
          <p14:tracePt t="60115" x="3200400" y="3127375"/>
          <p14:tracePt t="60133" x="3035300" y="3127375"/>
          <p14:tracePt t="60150" x="2962275" y="3127375"/>
          <p14:tracePt t="60165" x="2925763" y="3127375"/>
          <p14:tracePt t="60254" x="2889250" y="3127375"/>
          <p14:tracePt t="60269" x="2835275" y="3155950"/>
          <p14:tracePt t="60287" x="2744788" y="3200400"/>
          <p14:tracePt t="60301" x="2716213" y="3209925"/>
          <p14:tracePt t="60319" x="2606675" y="3228975"/>
          <p14:tracePt t="60335" x="2498725" y="3265488"/>
          <p14:tracePt t="60354" x="2416175" y="3273425"/>
          <p14:tracePt t="60368" x="2370138" y="3302000"/>
          <p14:tracePt t="60386" x="2360613" y="3309938"/>
          <p14:tracePt t="60401" x="2352675" y="3319463"/>
          <p14:tracePt t="60617" x="2552700" y="3265488"/>
          <p14:tracePt t="60632" x="2881313" y="3209925"/>
          <p14:tracePt t="60647" x="3309938" y="3173413"/>
          <p14:tracePt t="60665" x="3919538" y="3136900"/>
          <p14:tracePt t="60680" x="4484688" y="3136900"/>
          <p14:tracePt t="60698" x="4922838" y="3136900"/>
          <p14:tracePt t="60714" x="5159375" y="3136900"/>
          <p14:tracePt t="60731" x="5232400" y="3136900"/>
          <p14:tracePt t="60792" x="5251450" y="3136900"/>
          <p14:tracePt t="60808" x="5305425" y="3146425"/>
          <p14:tracePt t="60829" x="5341938" y="3155950"/>
          <p14:tracePt t="60844" x="5368925" y="3200400"/>
          <p14:tracePt t="60861" x="5378450" y="3236913"/>
          <p14:tracePt t="61079" x="5387975" y="3246438"/>
          <p14:tracePt t="61096" x="5387975" y="3282950"/>
          <p14:tracePt t="61112" x="5387975" y="3292475"/>
          <p14:tracePt t="61260" x="5387975" y="3302000"/>
          <p14:tracePt t="61278" x="5387975" y="3282950"/>
          <p14:tracePt t="61296" x="5387975" y="3192463"/>
          <p14:tracePt t="61312" x="5387975" y="3109913"/>
          <p14:tracePt t="61328" x="5387975" y="3017838"/>
          <p14:tracePt t="61345" x="5387975" y="2881313"/>
          <p14:tracePt t="61361" x="5387975" y="2735263"/>
          <p14:tracePt t="61377" x="5324475" y="2608263"/>
          <p14:tracePt t="61394" x="5278438" y="2517775"/>
          <p14:tracePt t="61408" x="5205413" y="2398713"/>
          <p14:tracePt t="61429" x="5159375" y="2252663"/>
          <p14:tracePt t="61445" x="5086350" y="2125663"/>
          <p14:tracePt t="61460" x="5022850" y="1997075"/>
          <p14:tracePt t="61477" x="4949825" y="1833563"/>
          <p14:tracePt t="61494" x="4913313" y="1714500"/>
          <p14:tracePt t="61530" x="4813300" y="1485900"/>
          <p14:tracePt t="61545" x="4786313" y="1449388"/>
          <p14:tracePt t="61562" x="4759325" y="1395413"/>
          <p14:tracePt t="61580" x="4740275" y="1368425"/>
          <p14:tracePt t="61595" x="4713288" y="1331913"/>
          <p14:tracePt t="61611" x="4703763" y="1295400"/>
          <p14:tracePt t="61628" x="4695825" y="1285875"/>
          <p14:tracePt t="61795" x="4703763" y="1285875"/>
          <p14:tracePt t="61811" x="4722813" y="1285875"/>
          <p14:tracePt t="61830" x="4740275" y="1285875"/>
          <p14:tracePt t="61844" x="4759325" y="1295400"/>
          <p14:tracePt t="61863" x="4767263" y="1349375"/>
          <p14:tracePt t="61863" x="4767263" y="1358900"/>
          <p14:tracePt t="61878" x="4767263" y="1385888"/>
          <p14:tracePt t="61896" x="4776788" y="1412875"/>
          <p14:tracePt t="61911" x="4776788" y="1422400"/>
          <p14:tracePt t="62256" x="4795838" y="1431925"/>
          <p14:tracePt t="62272" x="4803775" y="1477963"/>
          <p14:tracePt t="62289" x="4813300" y="1495425"/>
          <p14:tracePt t="62976" x="4832350" y="1495425"/>
          <p14:tracePt t="62992" x="4886325" y="1495425"/>
          <p14:tracePt t="63010" x="4913313" y="1504950"/>
          <p14:tracePt t="63045" x="4922838" y="1504950"/>
          <p14:tracePt t="64175" x="4932363" y="1504950"/>
          <p14:tracePt t="64190" x="4978400" y="1531938"/>
          <p14:tracePt t="64207" x="5314950" y="1614488"/>
          <p14:tracePt t="64222" x="5534025" y="1677988"/>
          <p14:tracePt t="64239" x="5916613" y="1797050"/>
          <p14:tracePt t="64239" x="6254750" y="1878013"/>
          <p14:tracePt t="64254" x="6764338" y="1997075"/>
          <p14:tracePt t="64270" x="7794625" y="2270125"/>
          <p14:tracePt t="64285" x="8943975" y="2598738"/>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9200" y="152400"/>
            <a:ext cx="7772400" cy="1143000"/>
          </a:xfrm>
        </p:spPr>
        <p:txBody>
          <a:bodyPr/>
          <a:lstStyle/>
          <a:p>
            <a:pPr eaLnBrk="1" hangingPunct="1"/>
            <a:r>
              <a:rPr lang="en-US" altLang="ja-JP" dirty="0"/>
              <a:t>Firefly protocol (MES)</a:t>
            </a:r>
          </a:p>
        </p:txBody>
      </p:sp>
      <p:sp>
        <p:nvSpPr>
          <p:cNvPr id="44035"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4036"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4037"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8"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9"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4040" name="Group 8"/>
          <p:cNvGrpSpPr>
            <a:grpSpLocks/>
          </p:cNvGrpSpPr>
          <p:nvPr/>
        </p:nvGrpSpPr>
        <p:grpSpPr bwMode="auto">
          <a:xfrm>
            <a:off x="4953000" y="2743200"/>
            <a:ext cx="762000" cy="2514600"/>
            <a:chOff x="672" y="2208"/>
            <a:chExt cx="480" cy="1584"/>
          </a:xfrm>
        </p:grpSpPr>
        <p:sp>
          <p:nvSpPr>
            <p:cNvPr id="4406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406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406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41" name="Group 13"/>
          <p:cNvGrpSpPr>
            <a:grpSpLocks/>
          </p:cNvGrpSpPr>
          <p:nvPr/>
        </p:nvGrpSpPr>
        <p:grpSpPr bwMode="auto">
          <a:xfrm>
            <a:off x="3505200" y="2743200"/>
            <a:ext cx="762000" cy="2514600"/>
            <a:chOff x="672" y="2208"/>
            <a:chExt cx="480" cy="1584"/>
          </a:xfrm>
        </p:grpSpPr>
        <p:sp>
          <p:nvSpPr>
            <p:cNvPr id="4406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406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406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42" name="Group 18"/>
          <p:cNvGrpSpPr>
            <a:grpSpLocks/>
          </p:cNvGrpSpPr>
          <p:nvPr/>
        </p:nvGrpSpPr>
        <p:grpSpPr bwMode="auto">
          <a:xfrm>
            <a:off x="6400800" y="2743200"/>
            <a:ext cx="762000" cy="2514600"/>
            <a:chOff x="672" y="2208"/>
            <a:chExt cx="480" cy="1584"/>
          </a:xfrm>
        </p:grpSpPr>
        <p:sp>
          <p:nvSpPr>
            <p:cNvPr id="4405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405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406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4043"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4044"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4045"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4046" name="Group 26"/>
          <p:cNvGrpSpPr>
            <a:grpSpLocks/>
          </p:cNvGrpSpPr>
          <p:nvPr/>
        </p:nvGrpSpPr>
        <p:grpSpPr bwMode="auto">
          <a:xfrm>
            <a:off x="1295400" y="3032125"/>
            <a:ext cx="962025" cy="633413"/>
            <a:chOff x="806" y="2078"/>
            <a:chExt cx="606" cy="399"/>
          </a:xfrm>
        </p:grpSpPr>
        <p:sp>
          <p:nvSpPr>
            <p:cNvPr id="4405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405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9341" name="Text Box 29"/>
          <p:cNvSpPr txBox="1">
            <a:spLocks noChangeArrowheads="1"/>
          </p:cNvSpPr>
          <p:nvPr/>
        </p:nvSpPr>
        <p:spPr bwMode="auto">
          <a:xfrm>
            <a:off x="2117725" y="3698875"/>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→CS</a:t>
            </a:r>
          </a:p>
        </p:txBody>
      </p:sp>
      <p:sp>
        <p:nvSpPr>
          <p:cNvPr id="44048" name="Text Box 30"/>
          <p:cNvSpPr txBox="1">
            <a:spLocks noChangeArrowheads="1"/>
          </p:cNvSpPr>
          <p:nvPr/>
        </p:nvSpPr>
        <p:spPr bwMode="auto">
          <a:xfrm>
            <a:off x="1355725" y="5832475"/>
            <a:ext cx="5476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r>
              <a:rPr lang="ja-JP" altLang="en-US" sz="2400">
                <a:latin typeface="Times New Roman" panose="02020603050405020304" pitchFamily="18" charset="0"/>
              </a:rPr>
              <a:t>　</a:t>
            </a:r>
            <a:r>
              <a:rPr lang="en-US" altLang="ja-JP" sz="2400">
                <a:latin typeface="Times New Roman" panose="02020603050405020304" pitchFamily="18" charset="0"/>
              </a:rPr>
              <a:t>CS:Clean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p:txBody>
      </p:sp>
      <p:grpSp>
        <p:nvGrpSpPr>
          <p:cNvPr id="6" name="Group 31"/>
          <p:cNvGrpSpPr>
            <a:grpSpLocks/>
          </p:cNvGrpSpPr>
          <p:nvPr/>
        </p:nvGrpSpPr>
        <p:grpSpPr bwMode="auto">
          <a:xfrm>
            <a:off x="2133600" y="1752600"/>
            <a:ext cx="2286000" cy="1981200"/>
            <a:chOff x="1344" y="1104"/>
            <a:chExt cx="1440" cy="1248"/>
          </a:xfrm>
        </p:grpSpPr>
        <p:sp>
          <p:nvSpPr>
            <p:cNvPr id="44054" name="Line 32"/>
            <p:cNvSpPr>
              <a:spLocks noChangeShapeType="1"/>
            </p:cNvSpPr>
            <p:nvPr/>
          </p:nvSpPr>
          <p:spPr bwMode="auto">
            <a:xfrm flipH="1">
              <a:off x="1632" y="1104"/>
              <a:ext cx="1152" cy="1056"/>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5" name="Text Box 33"/>
            <p:cNvSpPr txBox="1">
              <a:spLocks noChangeArrowheads="1"/>
            </p:cNvSpPr>
            <p:nvPr/>
          </p:nvSpPr>
          <p:spPr bwMode="auto">
            <a:xfrm>
              <a:off x="1344" y="2064"/>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p>
          </p:txBody>
        </p:sp>
      </p:grpSp>
      <p:grpSp>
        <p:nvGrpSpPr>
          <p:cNvPr id="7" name="Group 34"/>
          <p:cNvGrpSpPr>
            <a:grpSpLocks/>
          </p:cNvGrpSpPr>
          <p:nvPr/>
        </p:nvGrpSpPr>
        <p:grpSpPr bwMode="auto">
          <a:xfrm>
            <a:off x="4419600" y="1752600"/>
            <a:ext cx="1243013" cy="2133600"/>
            <a:chOff x="2784" y="1104"/>
            <a:chExt cx="783" cy="1344"/>
          </a:xfrm>
        </p:grpSpPr>
        <p:sp>
          <p:nvSpPr>
            <p:cNvPr id="44052" name="Line 35"/>
            <p:cNvSpPr>
              <a:spLocks noChangeShapeType="1"/>
            </p:cNvSpPr>
            <p:nvPr/>
          </p:nvSpPr>
          <p:spPr bwMode="auto">
            <a:xfrm>
              <a:off x="2784" y="1104"/>
              <a:ext cx="432" cy="1056"/>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3" name="Text Box 36"/>
            <p:cNvSpPr txBox="1">
              <a:spLocks noChangeArrowheads="1"/>
            </p:cNvSpPr>
            <p:nvPr/>
          </p:nvSpPr>
          <p:spPr bwMode="auto">
            <a:xfrm>
              <a:off x="3216" y="2160"/>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CS</a:t>
              </a:r>
            </a:p>
          </p:txBody>
        </p:sp>
      </p:grpSp>
      <p:sp>
        <p:nvSpPr>
          <p:cNvPr id="44051" name="Text Box 37"/>
          <p:cNvSpPr txBox="1">
            <a:spLocks noChangeArrowheads="1"/>
          </p:cNvSpPr>
          <p:nvPr/>
        </p:nvSpPr>
        <p:spPr bwMode="auto">
          <a:xfrm>
            <a:off x="4356100" y="6308725"/>
            <a:ext cx="291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I</a:t>
            </a:r>
            <a:r>
              <a:rPr lang="ja-JP" altLang="en-US" sz="1800" b="1">
                <a:solidFill>
                  <a:srgbClr val="CC0000"/>
                </a:solidFill>
              </a:rPr>
              <a:t>：　</a:t>
            </a:r>
            <a:r>
              <a:rPr lang="en-US" altLang="ja-JP" sz="1800" b="1">
                <a:solidFill>
                  <a:srgbClr val="CC0000"/>
                </a:solidFill>
              </a:rPr>
              <a:t>Invalidate is not used!</a:t>
            </a:r>
          </a:p>
        </p:txBody>
      </p:sp>
      <p:grpSp>
        <p:nvGrpSpPr>
          <p:cNvPr id="38" name="Group 34"/>
          <p:cNvGrpSpPr>
            <a:grpSpLocks/>
          </p:cNvGrpSpPr>
          <p:nvPr/>
        </p:nvGrpSpPr>
        <p:grpSpPr bwMode="auto">
          <a:xfrm>
            <a:off x="4419600" y="4114800"/>
            <a:ext cx="457200" cy="609600"/>
            <a:chOff x="2784" y="2592"/>
            <a:chExt cx="288" cy="384"/>
          </a:xfrm>
        </p:grpSpPr>
        <p:sp>
          <p:nvSpPr>
            <p:cNvPr id="39"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grpSp>
        <p:nvGrpSpPr>
          <p:cNvPr id="41" name="Group 34"/>
          <p:cNvGrpSpPr>
            <a:grpSpLocks/>
          </p:cNvGrpSpPr>
          <p:nvPr/>
        </p:nvGrpSpPr>
        <p:grpSpPr bwMode="auto">
          <a:xfrm>
            <a:off x="1479550" y="4059238"/>
            <a:ext cx="457200" cy="609600"/>
            <a:chOff x="2784" y="2592"/>
            <a:chExt cx="288" cy="384"/>
          </a:xfrm>
        </p:grpSpPr>
        <p:sp>
          <p:nvSpPr>
            <p:cNvPr id="42"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 name="テキスト ボックス 1"/>
          <p:cNvSpPr txBox="1"/>
          <p:nvPr/>
        </p:nvSpPr>
        <p:spPr>
          <a:xfrm>
            <a:off x="508771" y="5017184"/>
            <a:ext cx="1697901" cy="369332"/>
          </a:xfrm>
          <a:prstGeom prst="rect">
            <a:avLst/>
          </a:prstGeom>
          <a:noFill/>
        </p:spPr>
        <p:txBody>
          <a:bodyPr wrap="none" rtlCol="0">
            <a:spAutoFit/>
          </a:bodyPr>
          <a:lstStyle/>
          <a:p>
            <a:r>
              <a:rPr kumimoji="1" lang="en-US" altLang="ja-JP" dirty="0"/>
              <a:t>First read</a:t>
            </a:r>
            <a:r>
              <a:rPr lang="en-US" altLang="ja-JP" dirty="0"/>
              <a:t>:</a:t>
            </a:r>
            <a:r>
              <a:rPr lang="ja-JP" altLang="en-US" dirty="0"/>
              <a:t>　</a:t>
            </a:r>
            <a:r>
              <a:rPr kumimoji="1" lang="en-US" altLang="ja-JP" dirty="0"/>
              <a:t>CE</a:t>
            </a:r>
          </a:p>
        </p:txBody>
      </p:sp>
      <p:sp>
        <p:nvSpPr>
          <p:cNvPr id="46" name="テキスト ボックス 45"/>
          <p:cNvSpPr txBox="1"/>
          <p:nvPr/>
        </p:nvSpPr>
        <p:spPr>
          <a:xfrm>
            <a:off x="4485049" y="5318125"/>
            <a:ext cx="2031325" cy="369332"/>
          </a:xfrm>
          <a:prstGeom prst="rect">
            <a:avLst/>
          </a:prstGeom>
          <a:noFill/>
        </p:spPr>
        <p:txBody>
          <a:bodyPr wrap="none" rtlCol="0">
            <a:spAutoFit/>
          </a:bodyPr>
          <a:lstStyle/>
          <a:p>
            <a:r>
              <a:rPr lang="en-US" altLang="ja-JP" dirty="0"/>
              <a:t>Second</a:t>
            </a:r>
            <a:r>
              <a:rPr kumimoji="1" lang="en-US" altLang="ja-JP" dirty="0"/>
              <a:t> read</a:t>
            </a:r>
            <a:r>
              <a:rPr lang="en-US" altLang="ja-JP" dirty="0"/>
              <a:t>:</a:t>
            </a:r>
            <a:r>
              <a:rPr lang="ja-JP" altLang="en-US" dirty="0"/>
              <a:t>　</a:t>
            </a:r>
            <a:r>
              <a:rPr kumimoji="1" lang="en-US" altLang="ja-JP" dirty="0"/>
              <a:t>CS</a:t>
            </a:r>
          </a:p>
        </p:txBody>
      </p:sp>
      <p:sp>
        <p:nvSpPr>
          <p:cNvPr id="3" name="テキスト ボックス 2"/>
          <p:cNvSpPr txBox="1"/>
          <p:nvPr/>
        </p:nvSpPr>
        <p:spPr>
          <a:xfrm>
            <a:off x="5831761" y="835709"/>
            <a:ext cx="3159839" cy="646331"/>
          </a:xfrm>
          <a:prstGeom prst="rect">
            <a:avLst/>
          </a:prstGeom>
          <a:noFill/>
        </p:spPr>
        <p:txBody>
          <a:bodyPr wrap="none" rtlCol="0">
            <a:spAutoFit/>
          </a:bodyPr>
          <a:lstStyle/>
          <a:p>
            <a:r>
              <a:rPr kumimoji="1" lang="en-US" altLang="ja-JP" dirty="0"/>
              <a:t>The</a:t>
            </a:r>
            <a:r>
              <a:rPr kumimoji="1" lang="ja-JP" altLang="en-US" dirty="0"/>
              <a:t> </a:t>
            </a:r>
            <a:r>
              <a:rPr kumimoji="1" lang="en-US" altLang="ja-JP" dirty="0"/>
              <a:t>usage</a:t>
            </a:r>
            <a:r>
              <a:rPr kumimoji="1" lang="ja-JP" altLang="en-US" dirty="0"/>
              <a:t> </a:t>
            </a:r>
            <a:r>
              <a:rPr kumimoji="1" lang="en-US" altLang="ja-JP" dirty="0"/>
              <a:t>of</a:t>
            </a:r>
            <a:r>
              <a:rPr kumimoji="1" lang="ja-JP" altLang="en-US" dirty="0"/>
              <a:t> </a:t>
            </a:r>
            <a:r>
              <a:rPr kumimoji="1" lang="en-US" altLang="ja-JP" dirty="0"/>
              <a:t>CE is the same</a:t>
            </a:r>
          </a:p>
          <a:p>
            <a:r>
              <a:rPr lang="en-US" altLang="ja-JP" dirty="0"/>
              <a:t>as that in Illinois.</a:t>
            </a:r>
            <a:endParaRPr kumimoji="1" lang="ja-JP" altLang="en-US" dirty="0"/>
          </a:p>
        </p:txBody>
      </p:sp>
      <p:pic>
        <p:nvPicPr>
          <p:cNvPr id="4" name="オーディオ 3">
            <a:hlinkClick r:id="" action="ppaction://media"/>
            <a:extLst>
              <a:ext uri="{FF2B5EF4-FFF2-40B4-BE49-F238E27FC236}">
                <a16:creationId xmlns:a16="http://schemas.microsoft.com/office/drawing/2014/main" id="{73E62303-6C35-4BA4-8366-62E8E6CA9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818"/>
    </mc:Choice>
    <mc:Fallback>
      <p:transition spd="slow" advTm="41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68" x="9007475" y="3629025"/>
          <p14:tracePt t="10782" x="8897938" y="3629025"/>
          <p14:tracePt t="10800" x="8778875" y="3629025"/>
          <p14:tracePt t="10814" x="8688388" y="3629025"/>
          <p14:tracePt t="10831" x="8569325" y="3629025"/>
          <p14:tracePt t="10848" x="8442325" y="3629025"/>
          <p14:tracePt t="10873" x="8096250" y="3621088"/>
          <p14:tracePt t="10891" x="7850188" y="3592513"/>
          <p14:tracePt t="10915" x="7567613" y="3538538"/>
          <p14:tracePt t="10932" x="7366000" y="3492500"/>
          <p14:tracePt t="10951" x="6956425" y="3482975"/>
          <p14:tracePt t="10967" x="6591300" y="3446463"/>
          <p14:tracePt t="10984" x="6181725" y="3382963"/>
          <p14:tracePt t="11001" x="5816600" y="3328988"/>
          <p14:tracePt t="11018" x="5434013" y="3292475"/>
          <p14:tracePt t="11034" x="5132388" y="3219450"/>
          <p14:tracePt t="11053" x="4840288" y="3127375"/>
          <p14:tracePt t="11071" x="4767263" y="3100388"/>
          <p14:tracePt t="11087" x="4749800" y="3090863"/>
          <p14:tracePt t="11105" x="4695825" y="3073400"/>
          <p14:tracePt t="11140" x="4649788" y="3036888"/>
          <p14:tracePt t="11157" x="4594225" y="2982913"/>
          <p14:tracePt t="11175" x="4540250" y="2936875"/>
          <p14:tracePt t="11193" x="4513263" y="2909888"/>
          <p14:tracePt t="11217" x="4467225" y="2844800"/>
          <p14:tracePt t="11232" x="4457700" y="2827338"/>
          <p14:tracePt t="11247" x="4430713" y="2781300"/>
          <p14:tracePt t="11271" x="4421188" y="2735263"/>
          <p14:tracePt t="11288" x="4403725" y="2671763"/>
          <p14:tracePt t="11303" x="4357688" y="2581275"/>
          <p14:tracePt t="11321" x="4311650" y="2498725"/>
          <p14:tracePt t="11336" x="4267200" y="2379663"/>
          <p14:tracePt t="11356" x="4230688" y="2252663"/>
          <p14:tracePt t="11358" x="4211638" y="2179638"/>
          <p14:tracePt t="11378" x="4194175" y="2060575"/>
          <p14:tracePt t="11395" x="4184650" y="1979613"/>
          <p14:tracePt t="11409" x="4184650" y="1951038"/>
          <p14:tracePt t="11438" x="4175125" y="1906588"/>
          <p14:tracePt t="11471" x="4165600" y="1897063"/>
          <p14:tracePt t="11484" x="4157663" y="1887538"/>
          <p14:tracePt t="12224" x="4157663" y="1906588"/>
          <p14:tracePt t="12240" x="4157663" y="1914525"/>
          <p14:tracePt t="12258" x="4157663" y="1924050"/>
          <p14:tracePt t="12289" x="4157663" y="1943100"/>
          <p14:tracePt t="14391" x="4157663" y="1951038"/>
          <p14:tracePt t="14597" x="4284663" y="1951038"/>
          <p14:tracePt t="14612" x="4303713" y="1951038"/>
          <p14:tracePt t="14629" x="4403725" y="1951038"/>
          <p14:tracePt t="14646" x="4484688" y="1933575"/>
          <p14:tracePt t="14664" x="4549775" y="1924050"/>
          <p14:tracePt t="14681" x="4613275" y="1914525"/>
          <p14:tracePt t="14699" x="4667250" y="1887538"/>
          <p14:tracePt t="14713" x="4713288" y="1878013"/>
          <p14:tracePt t="14729" x="4767263" y="1851025"/>
          <p14:tracePt t="14752" x="4795838" y="1841500"/>
          <p14:tracePt t="14781" x="4822825" y="1833563"/>
          <p14:tracePt t="14781" x="4832350" y="1833563"/>
          <p14:tracePt t="14797" x="4859338" y="1814513"/>
          <p14:tracePt t="14813" x="4868863" y="1804988"/>
          <p14:tracePt t="14830" x="4895850" y="1787525"/>
          <p14:tracePt t="14849" x="4913313" y="1760538"/>
          <p14:tracePt t="14864" x="4932363" y="1751013"/>
          <p14:tracePt t="14880" x="4941888" y="1741488"/>
          <p14:tracePt t="14902" x="4968875" y="1714500"/>
          <p14:tracePt t="14917" x="4978400" y="1704975"/>
          <p14:tracePt t="14948" x="4995863" y="1677988"/>
          <p14:tracePt t="14966" x="5014913" y="1660525"/>
          <p14:tracePt t="15000" x="5032375" y="1631950"/>
          <p14:tracePt t="15073" x="5041900" y="1624013"/>
          <p14:tracePt t="15438" x="5068888" y="1577975"/>
          <p14:tracePt t="15454" x="5141913" y="1522413"/>
          <p14:tracePt t="15472" x="5232400" y="1431925"/>
          <p14:tracePt t="15486" x="5351463" y="1349375"/>
          <p14:tracePt t="15505" x="5441950" y="1276350"/>
          <p14:tracePt t="15521" x="5543550" y="1176338"/>
          <p14:tracePt t="15541" x="5607050" y="1112838"/>
          <p14:tracePt t="15562" x="5688013" y="1030288"/>
          <p14:tracePt t="15579" x="5724525" y="993775"/>
          <p14:tracePt t="15597" x="5780088" y="930275"/>
          <p14:tracePt t="15615" x="5816600" y="893763"/>
          <p14:tracePt t="15631" x="5834063" y="874713"/>
          <p14:tracePt t="15664" x="5880100" y="820738"/>
          <p14:tracePt t="15681" x="5889625" y="803275"/>
          <p14:tracePt t="15703" x="5907088" y="793750"/>
          <p14:tracePt t="15719" x="5926138" y="766763"/>
          <p14:tracePt t="15738" x="5935663" y="730250"/>
          <p14:tracePt t="15760" x="5972175" y="684213"/>
          <p14:tracePt t="15778" x="5999163" y="638175"/>
          <p14:tracePt t="27444" x="4403725" y="628650"/>
          <p14:tracePt t="27445" x="4403725" y="638175"/>
          <p14:tracePt t="27476" x="4384675" y="684213"/>
          <p14:tracePt t="27491" x="4376738" y="701675"/>
          <p14:tracePt t="27509" x="4330700" y="784225"/>
          <p14:tracePt t="27525" x="4303713" y="830263"/>
          <p14:tracePt t="27543" x="4275138" y="884238"/>
          <p14:tracePt t="27560" x="4257675" y="930275"/>
          <p14:tracePt t="27577" x="4248150" y="976313"/>
          <p14:tracePt t="27592" x="4248150" y="1020763"/>
          <p14:tracePt t="27610" x="4248150" y="1076325"/>
          <p14:tracePt t="27625" x="4248150" y="1122363"/>
          <p14:tracePt t="27644" x="4238625" y="1166813"/>
          <p14:tracePt t="27660" x="4230688" y="1222375"/>
          <p14:tracePt t="27679" x="4211638" y="1312863"/>
          <p14:tracePt t="27694" x="4211638" y="1376363"/>
          <p14:tracePt t="27713" x="4211638" y="1431925"/>
          <p14:tracePt t="27729" x="4211638" y="1477963"/>
          <p14:tracePt t="27746" x="4211638" y="1514475"/>
          <p14:tracePt t="27763" x="4211638" y="1550988"/>
          <p14:tracePt t="27779" x="4211638" y="1595438"/>
          <p14:tracePt t="27795" x="4202113" y="1631950"/>
          <p14:tracePt t="27813" x="4194175" y="1677988"/>
          <p14:tracePt t="27813" x="4194175" y="1697038"/>
          <p14:tracePt t="27831" x="4194175" y="1731963"/>
          <p14:tracePt t="27846" x="4184650" y="1751013"/>
          <p14:tracePt t="27863" x="4165600" y="1787525"/>
          <p14:tracePt t="27879" x="4165600" y="1814513"/>
          <p14:tracePt t="27896" x="4157663" y="1833563"/>
          <p14:tracePt t="27929" x="4148138" y="1870075"/>
          <p14:tracePt t="27943" x="4138613" y="1906588"/>
          <p14:tracePt t="27962" x="4138613" y="1914525"/>
          <p14:tracePt t="27992" x="4121150" y="1951038"/>
          <p14:tracePt t="28007" x="4121150" y="1960563"/>
          <p14:tracePt t="29418" x="4129088" y="1960563"/>
          <p14:tracePt t="29432" x="4202113" y="1951038"/>
          <p14:tracePt t="29446" x="4284663" y="1924050"/>
          <p14:tracePt t="29466" x="4330700" y="1906588"/>
          <p14:tracePt t="29480" x="4348163" y="1906588"/>
          <p14:tracePt t="29496" x="4357688" y="1897063"/>
          <p14:tracePt t="29529" x="4367213" y="1887538"/>
          <p14:tracePt t="29563" x="4376738" y="1878013"/>
          <p14:tracePt t="29579" x="4403725" y="1878013"/>
          <p14:tracePt t="29597" x="4430713" y="1851025"/>
          <p14:tracePt t="29613" x="4457700" y="1841500"/>
          <p14:tracePt t="29630" x="4494213" y="1833563"/>
          <p14:tracePt t="29721" x="4503738" y="1833563"/>
          <p14:tracePt t="29735" x="4503738" y="1878013"/>
          <p14:tracePt t="29753" x="4413250" y="1997075"/>
          <p14:tracePt t="29769" x="4357688" y="2070100"/>
          <p14:tracePt t="29787" x="4248150" y="2216150"/>
          <p14:tracePt t="29801" x="4148138" y="2343150"/>
          <p14:tracePt t="29820" x="4029075" y="2481263"/>
          <p14:tracePt t="29835" x="3902075" y="2644775"/>
          <p14:tracePt t="29853" x="3719513" y="2909888"/>
          <p14:tracePt t="29868" x="3673475" y="2990850"/>
          <p14:tracePt t="29884" x="3609975" y="3182938"/>
          <p14:tracePt t="29902" x="3519488" y="3375025"/>
          <p14:tracePt t="29923" x="3463925" y="3465513"/>
          <p14:tracePt t="29939" x="3446463" y="3502025"/>
          <p14:tracePt t="29955" x="3409950" y="3538538"/>
          <p14:tracePt t="29972" x="3373438" y="3575050"/>
          <p14:tracePt t="29986" x="3336925" y="3629025"/>
          <p14:tracePt t="30002" x="3290888" y="3665538"/>
          <p14:tracePt t="30019" x="3254375" y="3694113"/>
          <p14:tracePt t="30036" x="3190875" y="3748088"/>
          <p14:tracePt t="30052" x="3136900" y="3784600"/>
          <p14:tracePt t="30070" x="2990850" y="3875088"/>
          <p14:tracePt t="30102" x="2752725" y="4049713"/>
          <p14:tracePt t="30115" x="2708275" y="4076700"/>
          <p14:tracePt t="30130" x="2625725" y="4130675"/>
          <p14:tracePt t="30147" x="2579688" y="4176713"/>
          <p14:tracePt t="30150" x="2570163" y="4186238"/>
          <p14:tracePt t="30177" x="2552700" y="4186238"/>
          <p14:tracePt t="30330" x="2543175" y="4186238"/>
          <p14:tracePt t="30345" x="2543175" y="4167188"/>
          <p14:tracePt t="30363" x="2543175" y="4122738"/>
          <p14:tracePt t="30380" x="2543175" y="4049713"/>
          <p14:tracePt t="30397" x="2543175" y="3911600"/>
          <p14:tracePt t="30414" x="2543175" y="3867150"/>
          <p14:tracePt t="30443" x="2525713" y="3784600"/>
          <p14:tracePt t="30459" x="2525713" y="3767138"/>
          <p14:tracePt t="31995" x="2525713" y="3757613"/>
          <p14:tracePt t="32011" x="2570163" y="3738563"/>
          <p14:tracePt t="32028" x="2671763" y="3721100"/>
          <p14:tracePt t="32044" x="2825750" y="3657600"/>
          <p14:tracePt t="32061" x="3044825" y="3575050"/>
          <p14:tracePt t="32078" x="3136900" y="3519488"/>
          <p14:tracePt t="32094" x="3244850" y="3455988"/>
          <p14:tracePt t="32111" x="3300413" y="3419475"/>
          <p14:tracePt t="32128" x="3354388" y="3365500"/>
          <p14:tracePt t="32145" x="3373438" y="3328988"/>
          <p14:tracePt t="32161" x="3373438" y="3319463"/>
          <p14:tracePt t="32178" x="3390900" y="3292475"/>
          <p14:tracePt t="32195" x="3400425" y="3273425"/>
          <p14:tracePt t="32213" x="3446463" y="3228975"/>
          <p14:tracePt t="32228" x="3455988" y="3192463"/>
          <p14:tracePt t="32247" x="3536950" y="3119438"/>
          <p14:tracePt t="32262" x="3609975" y="3063875"/>
          <p14:tracePt t="32278" x="3756025" y="2990850"/>
          <p14:tracePt t="32296" x="3875088" y="2890838"/>
          <p14:tracePt t="32313" x="3919538" y="2844800"/>
          <p14:tracePt t="32330" x="3975100" y="2800350"/>
          <p14:tracePt t="32346" x="4048125" y="2727325"/>
          <p14:tracePt t="32369" x="4148138" y="2625725"/>
          <p14:tracePt t="32395" x="4248150" y="2525713"/>
          <p14:tracePt t="32417" x="4367213" y="2435225"/>
          <p14:tracePt t="32431" x="4413250" y="2389188"/>
          <p14:tracePt t="32448" x="4421188" y="2379663"/>
          <p14:tracePt t="32478" x="4484688" y="2289175"/>
          <p14:tracePt t="32494" x="4494213" y="2262188"/>
          <p14:tracePt t="32512" x="4503738" y="2216150"/>
          <p14:tracePt t="32529" x="4513263" y="2179638"/>
          <p14:tracePt t="32579" x="4513263" y="2170113"/>
          <p14:tracePt t="32640" x="4513263" y="2143125"/>
          <p14:tracePt t="32656" x="4513263" y="2133600"/>
          <p14:tracePt t="32672" x="4513263" y="2116138"/>
          <p14:tracePt t="32686" x="4530725" y="2097088"/>
          <p14:tracePt t="32703" x="4530725" y="2089150"/>
          <p14:tracePt t="32718" x="4530725" y="2070100"/>
          <p14:tracePt t="32737" x="4530725" y="2052638"/>
          <p14:tracePt t="32754" x="4540250" y="2024063"/>
          <p14:tracePt t="32770" x="4540250" y="2006600"/>
          <p14:tracePt t="32785" x="4540250" y="1979613"/>
          <p14:tracePt t="32803" x="4540250" y="1970088"/>
          <p14:tracePt t="32818" x="4540250" y="1943100"/>
          <p14:tracePt t="32850" x="4540250" y="1933575"/>
          <p14:tracePt t="32879" x="4540250" y="1924050"/>
          <p14:tracePt t="32917" x="4540250" y="1906588"/>
          <p14:tracePt t="32945" x="4540250" y="1897063"/>
          <p14:tracePt t="33051" x="4540250" y="1887538"/>
          <p14:tracePt t="33124" x="4540250" y="1870075"/>
          <p14:tracePt t="33167" x="4540250" y="1860550"/>
          <p14:tracePt t="33262" x="4530725" y="1860550"/>
          <p14:tracePt t="33800" x="4513263" y="1841500"/>
          <p14:tracePt t="33854" x="4503738" y="1833563"/>
          <p14:tracePt t="33896" x="4503738" y="1824038"/>
          <p14:tracePt t="35111" x="4503738" y="1814513"/>
          <p14:tracePt t="35127" x="4549775" y="1833563"/>
          <p14:tracePt t="35145" x="4603750" y="1860550"/>
          <p14:tracePt t="35161" x="4630738" y="1887538"/>
          <p14:tracePt t="35178" x="4659313" y="1924050"/>
          <p14:tracePt t="35195" x="4686300" y="1979613"/>
          <p14:tracePt t="35210" x="4722813" y="2079625"/>
          <p14:tracePt t="35227" x="4759325" y="2143125"/>
          <p14:tracePt t="35243" x="4813300" y="2243138"/>
          <p14:tracePt t="35261" x="4932363" y="2435225"/>
          <p14:tracePt t="35278" x="4986338" y="2562225"/>
          <p14:tracePt t="35295" x="5049838" y="2671763"/>
          <p14:tracePt t="35313" x="5095875" y="2771775"/>
          <p14:tracePt t="35330" x="5132388" y="2863850"/>
          <p14:tracePt t="35346" x="5159375" y="2917825"/>
          <p14:tracePt t="35364" x="5168900" y="2982913"/>
          <p14:tracePt t="35366" x="5168900" y="2990850"/>
          <p14:tracePt t="35395" x="5168900" y="3046413"/>
          <p14:tracePt t="35411" x="5168900" y="3073400"/>
          <p14:tracePt t="35430" x="5178425" y="3127375"/>
          <p14:tracePt t="35444" x="5178425" y="3136900"/>
          <p14:tracePt t="35460" x="5205413" y="3192463"/>
          <p14:tracePt t="35461" x="5214938" y="3209925"/>
          <p14:tracePt t="35479" x="5224463" y="3255963"/>
          <p14:tracePt t="35497" x="5232400" y="3319463"/>
          <p14:tracePt t="35513" x="5232400" y="3346450"/>
          <p14:tracePt t="35529" x="5232400" y="3375025"/>
          <p14:tracePt t="35547" x="5232400" y="3402013"/>
          <p14:tracePt t="35564" x="5232400" y="3419475"/>
          <p14:tracePt t="35595" x="5232400" y="3429000"/>
          <p14:tracePt t="35614" x="5232400" y="3438525"/>
          <p14:tracePt t="35645" x="5232400" y="3446463"/>
          <p14:tracePt t="35695" x="5232400" y="3455988"/>
          <p14:tracePt t="35884" x="5214938" y="3475038"/>
          <p14:tracePt t="35885" x="5195888" y="3492500"/>
          <p14:tracePt t="35902" x="5159375" y="3556000"/>
          <p14:tracePt t="35919" x="5141913" y="3629025"/>
          <p14:tracePt t="35938" x="5141913" y="3648075"/>
          <p14:tracePt t="35959" x="5141913" y="3694113"/>
          <p14:tracePt t="35976" x="5151438" y="3721100"/>
          <p14:tracePt t="35993" x="5159375" y="3730625"/>
          <p14:tracePt t="36410" x="5141913" y="3730625"/>
          <p14:tracePt t="36427" x="5122863" y="3730625"/>
          <p14:tracePt t="36443" x="5095875" y="3730625"/>
          <p14:tracePt t="36460" x="5068888" y="3721100"/>
          <p14:tracePt t="36479" x="5059363" y="3721100"/>
          <p14:tracePt t="36538" x="5041900" y="3721100"/>
          <p14:tracePt t="36778" x="5032375" y="3711575"/>
          <p14:tracePt t="36793" x="4986338" y="3684588"/>
          <p14:tracePt t="36809" x="4913313" y="3675063"/>
          <p14:tracePt t="36829" x="4813300" y="3648075"/>
          <p14:tracePt t="36844" x="4795838" y="3638550"/>
          <p14:tracePt t="36861" x="4713288" y="3629025"/>
          <p14:tracePt t="36877" x="4667250" y="3621088"/>
          <p14:tracePt t="36894" x="4567238" y="3584575"/>
          <p14:tracePt t="36910" x="4467225" y="3565525"/>
          <p14:tracePt t="36929" x="4311650" y="3511550"/>
          <p14:tracePt t="36950" x="3975100" y="3455988"/>
          <p14:tracePt t="36963" x="3819525" y="3419475"/>
          <p14:tracePt t="36982" x="3556000" y="3355975"/>
          <p14:tracePt t="36998" x="3436938" y="3346450"/>
          <p14:tracePt t="37013" x="3300413" y="3292475"/>
          <p14:tracePt t="37030" x="3181350" y="3282950"/>
          <p14:tracePt t="37045" x="3081338" y="3255963"/>
          <p14:tracePt t="37066" x="2998788" y="3246438"/>
          <p14:tracePt t="37081" x="2917825" y="3236913"/>
          <p14:tracePt t="37096" x="2808288" y="3200400"/>
          <p14:tracePt t="37114" x="2716213" y="3192463"/>
          <p14:tracePt t="37129" x="2652713" y="3192463"/>
          <p14:tracePt t="37145" x="2606675" y="3173413"/>
          <p14:tracePt t="37166" x="2506663" y="3127375"/>
          <p14:tracePt t="37196" x="2452688" y="3082925"/>
          <p14:tracePt t="37212" x="2389188" y="3027363"/>
          <p14:tracePt t="37230" x="2343150" y="2990850"/>
          <p14:tracePt t="37245" x="2324100" y="2946400"/>
          <p14:tracePt t="37262" x="2316163" y="2917825"/>
          <p14:tracePt t="37278" x="2297113" y="2873375"/>
          <p14:tracePt t="37296" x="2297113" y="2836863"/>
          <p14:tracePt t="37313" x="2297113" y="2808288"/>
          <p14:tracePt t="37329" x="2297113" y="2771775"/>
          <p14:tracePt t="37348" x="2370138" y="2717800"/>
          <p14:tracePt t="37363" x="2433638" y="2662238"/>
          <p14:tracePt t="37379" x="2543175" y="2598738"/>
          <p14:tracePt t="37396" x="2662238" y="2554288"/>
          <p14:tracePt t="37413" x="2862263" y="2489200"/>
          <p14:tracePt t="37444" x="3181350" y="2481263"/>
          <p14:tracePt t="37459" x="3436938" y="2481263"/>
          <p14:tracePt t="37481" x="3856038" y="2481263"/>
          <p14:tracePt t="37494" x="4075113" y="2481263"/>
          <p14:tracePt t="37510" x="4275138" y="2508250"/>
          <p14:tracePt t="37526" x="4467225" y="2562225"/>
          <p14:tracePt t="37543" x="4530725" y="2571750"/>
          <p14:tracePt t="37559" x="4549775" y="2581275"/>
          <p14:tracePt t="37617" x="4594225" y="2581275"/>
          <p14:tracePt t="37630" x="4613275" y="2589213"/>
          <p14:tracePt t="37647" x="4659313" y="2608263"/>
          <p14:tracePt t="37663" x="4713288" y="2617788"/>
          <p14:tracePt t="37679" x="4803775" y="2625725"/>
          <p14:tracePt t="37695" x="4886325" y="2625725"/>
          <p14:tracePt t="37712" x="4968875" y="2644775"/>
          <p14:tracePt t="37727" x="5049838" y="2644775"/>
          <p14:tracePt t="37759" x="5151438" y="2644775"/>
          <p14:tracePt t="37790" x="5159375" y="2644775"/>
          <p14:tracePt t="38154" x="5168900" y="2644775"/>
          <p14:tracePt t="38170" x="5195888" y="2671763"/>
          <p14:tracePt t="38216" x="5205413" y="2681288"/>
          <p14:tracePt t="38246" x="5224463" y="2698750"/>
          <p14:tracePt t="38263" x="5241925" y="2708275"/>
          <p14:tracePt t="38279" x="5260975" y="2727325"/>
          <p14:tracePt t="38295" x="5278438" y="2744788"/>
          <p14:tracePt t="38313" x="5314950" y="2771775"/>
          <p14:tracePt t="38332" x="5341938" y="2790825"/>
          <p14:tracePt t="38347" x="5368925" y="2817813"/>
          <p14:tracePt t="38363" x="5378450" y="2827338"/>
          <p14:tracePt t="38378" x="5414963" y="2873375"/>
          <p14:tracePt t="38395" x="5424488" y="2881313"/>
          <p14:tracePt t="38414" x="5451475" y="2909888"/>
          <p14:tracePt t="38430" x="5461000" y="2963863"/>
          <p14:tracePt t="38460" x="5470525" y="3046413"/>
          <p14:tracePt t="38491" x="5470525" y="3173413"/>
          <p14:tracePt t="38507" x="5470525" y="3255963"/>
          <p14:tracePt t="38526" x="5470525" y="3309938"/>
          <p14:tracePt t="38556" x="5451475" y="3392488"/>
          <p14:tracePt t="38571" x="5441950" y="3429000"/>
          <p14:tracePt t="38590" x="5424488" y="3475038"/>
          <p14:tracePt t="38622" x="5414963" y="3511550"/>
          <p14:tracePt t="38677" x="5414963" y="3519488"/>
          <p14:tracePt t="38979" x="5405438" y="3529013"/>
          <p14:tracePt t="39011" x="5387975" y="3556000"/>
          <p14:tracePt t="39033" x="5351463" y="3611563"/>
          <p14:tracePt t="39049" x="5334000" y="3657600"/>
          <p14:tracePt t="39062" x="5287963" y="3711575"/>
          <p14:tracePt t="39078" x="5268913" y="3730625"/>
          <p14:tracePt t="39097" x="5268913" y="3748088"/>
          <p14:tracePt t="39128" x="5260975" y="3757613"/>
          <p14:tracePt t="40360" x="5287963" y="3757613"/>
          <p14:tracePt t="40380" x="5387975" y="3757613"/>
          <p14:tracePt t="40394" x="5561013" y="3721100"/>
          <p14:tracePt t="40410" x="5862638" y="3684588"/>
          <p14:tracePt t="40430" x="6610350" y="3592513"/>
          <p14:tracePt t="40460" x="7494588" y="3538538"/>
          <p14:tracePt t="40476" x="8096250" y="3538538"/>
          <p14:tracePt t="40492" x="8724900" y="3538538"/>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219200" y="152400"/>
            <a:ext cx="7772400" cy="1143000"/>
          </a:xfrm>
        </p:spPr>
        <p:txBody>
          <a:bodyPr/>
          <a:lstStyle/>
          <a:p>
            <a:pPr eaLnBrk="1" hangingPunct="1"/>
            <a:r>
              <a:rPr lang="en-US" altLang="ja-JP" sz="3800" dirty="0"/>
              <a:t>Firefly protocol (Writes into the CS  block)</a:t>
            </a:r>
          </a:p>
        </p:txBody>
      </p:sp>
      <p:sp>
        <p:nvSpPr>
          <p:cNvPr id="45059"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5060"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CS</a:t>
            </a:r>
          </a:p>
        </p:txBody>
      </p:sp>
      <p:sp>
        <p:nvSpPr>
          <p:cNvPr id="45061"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2"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3"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5064" name="Group 8"/>
          <p:cNvGrpSpPr>
            <a:grpSpLocks/>
          </p:cNvGrpSpPr>
          <p:nvPr/>
        </p:nvGrpSpPr>
        <p:grpSpPr bwMode="auto">
          <a:xfrm>
            <a:off x="4953000" y="2743200"/>
            <a:ext cx="762000" cy="2514600"/>
            <a:chOff x="672" y="2208"/>
            <a:chExt cx="480" cy="1584"/>
          </a:xfrm>
        </p:grpSpPr>
        <p:sp>
          <p:nvSpPr>
            <p:cNvPr id="45088"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5089"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CS</a:t>
              </a:r>
            </a:p>
          </p:txBody>
        </p:sp>
        <p:sp>
          <p:nvSpPr>
            <p:cNvPr id="45090"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91"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5065" name="Group 13"/>
          <p:cNvGrpSpPr>
            <a:grpSpLocks/>
          </p:cNvGrpSpPr>
          <p:nvPr/>
        </p:nvGrpSpPr>
        <p:grpSpPr bwMode="auto">
          <a:xfrm>
            <a:off x="3505200" y="2743200"/>
            <a:ext cx="762000" cy="2514600"/>
            <a:chOff x="672" y="2208"/>
            <a:chExt cx="480" cy="1584"/>
          </a:xfrm>
        </p:grpSpPr>
        <p:sp>
          <p:nvSpPr>
            <p:cNvPr id="45084"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5085"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5086"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87"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5066" name="Group 18"/>
          <p:cNvGrpSpPr>
            <a:grpSpLocks/>
          </p:cNvGrpSpPr>
          <p:nvPr/>
        </p:nvGrpSpPr>
        <p:grpSpPr bwMode="auto">
          <a:xfrm>
            <a:off x="6400800" y="2743200"/>
            <a:ext cx="762000" cy="2514600"/>
            <a:chOff x="672" y="2208"/>
            <a:chExt cx="480" cy="1584"/>
          </a:xfrm>
        </p:grpSpPr>
        <p:sp>
          <p:nvSpPr>
            <p:cNvPr id="45080"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5081"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5082"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83"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5067"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5068"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5069"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5070" name="Group 26"/>
          <p:cNvGrpSpPr>
            <a:grpSpLocks/>
          </p:cNvGrpSpPr>
          <p:nvPr/>
        </p:nvGrpSpPr>
        <p:grpSpPr bwMode="auto">
          <a:xfrm>
            <a:off x="1295400" y="3032125"/>
            <a:ext cx="962025" cy="633413"/>
            <a:chOff x="806" y="2078"/>
            <a:chExt cx="606" cy="399"/>
          </a:xfrm>
        </p:grpSpPr>
        <p:sp>
          <p:nvSpPr>
            <p:cNvPr id="45078"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5079"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514600" y="1600200"/>
            <a:ext cx="2590800" cy="1828800"/>
            <a:chOff x="1584" y="1008"/>
            <a:chExt cx="1632" cy="1152"/>
          </a:xfrm>
        </p:grpSpPr>
        <p:sp>
          <p:nvSpPr>
            <p:cNvPr id="45076" name="Line 30"/>
            <p:cNvSpPr>
              <a:spLocks noChangeShapeType="1"/>
            </p:cNvSpPr>
            <p:nvPr/>
          </p:nvSpPr>
          <p:spPr bwMode="auto">
            <a:xfrm flipV="1">
              <a:off x="1584" y="1008"/>
              <a:ext cx="1248" cy="115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77" name="Line 31"/>
            <p:cNvSpPr>
              <a:spLocks noChangeShapeType="1"/>
            </p:cNvSpPr>
            <p:nvPr/>
          </p:nvSpPr>
          <p:spPr bwMode="auto">
            <a:xfrm>
              <a:off x="2208" y="1584"/>
              <a:ext cx="1008" cy="57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7" name="Group 32"/>
          <p:cNvGrpSpPr>
            <a:grpSpLocks/>
          </p:cNvGrpSpPr>
          <p:nvPr/>
        </p:nvGrpSpPr>
        <p:grpSpPr bwMode="auto">
          <a:xfrm>
            <a:off x="1508125" y="4114800"/>
            <a:ext cx="549275" cy="498475"/>
            <a:chOff x="950" y="2592"/>
            <a:chExt cx="346" cy="314"/>
          </a:xfrm>
        </p:grpSpPr>
        <p:sp>
          <p:nvSpPr>
            <p:cNvPr id="45074" name="Line 33"/>
            <p:cNvSpPr>
              <a:spLocks noChangeShapeType="1"/>
            </p:cNvSpPr>
            <p:nvPr/>
          </p:nvSpPr>
          <p:spPr bwMode="auto">
            <a:xfrm flipV="1">
              <a:off x="1296" y="2592"/>
              <a:ext cx="0" cy="2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75" name="Text Box 34"/>
            <p:cNvSpPr txBox="1">
              <a:spLocks noChangeArrowheads="1"/>
            </p:cNvSpPr>
            <p:nvPr/>
          </p:nvSpPr>
          <p:spPr bwMode="auto">
            <a:xfrm>
              <a:off x="950" y="2618"/>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45073" name="Text Box 35"/>
          <p:cNvSpPr txBox="1">
            <a:spLocks noChangeArrowheads="1"/>
          </p:cNvSpPr>
          <p:nvPr/>
        </p:nvSpPr>
        <p:spPr bwMode="auto">
          <a:xfrm>
            <a:off x="395288" y="5300663"/>
            <a:ext cx="7972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All caches and shared memory are updated → Like update type Write</a:t>
            </a:r>
            <a:r>
              <a:rPr lang="ja-JP" altLang="en-US" sz="2400">
                <a:latin typeface="Times New Roman" panose="02020603050405020304" pitchFamily="18" charset="0"/>
              </a:rPr>
              <a:t>　</a:t>
            </a:r>
            <a:r>
              <a:rPr lang="en-US" altLang="ja-JP" sz="2400">
                <a:latin typeface="Times New Roman" panose="02020603050405020304" pitchFamily="18" charset="0"/>
              </a:rPr>
              <a:t>Through Cache </a:t>
            </a:r>
          </a:p>
        </p:txBody>
      </p:sp>
      <p:pic>
        <p:nvPicPr>
          <p:cNvPr id="2" name="オーディオ 1">
            <a:hlinkClick r:id="" action="ppaction://media"/>
            <a:extLst>
              <a:ext uri="{FF2B5EF4-FFF2-40B4-BE49-F238E27FC236}">
                <a16:creationId xmlns:a16="http://schemas.microsoft.com/office/drawing/2014/main" id="{A96EDF26-99D5-4618-9AE0-C44ABBD13C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117"/>
    </mc:Choice>
    <mc:Fallback>
      <p:transition spd="slow" advTm="5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9" x="8661400" y="4094163"/>
          <p14:tracePt t="554" x="7950200" y="4203700"/>
          <p14:tracePt t="572" x="7146925" y="4268788"/>
          <p14:tracePt t="588" x="6299200" y="4359275"/>
          <p14:tracePt t="605" x="5734050" y="4359275"/>
          <p14:tracePt t="623" x="5260975" y="4359275"/>
          <p14:tracePt t="644" x="4749800" y="4359275"/>
          <p14:tracePt t="661" x="4549775" y="4359275"/>
          <p14:tracePt t="688" x="4403725" y="4359275"/>
          <p14:tracePt t="705" x="4357688" y="4368800"/>
          <p14:tracePt t="723" x="4311650" y="4368800"/>
          <p14:tracePt t="740" x="4257675" y="4386263"/>
          <p14:tracePt t="759" x="4221163" y="4395788"/>
          <p14:tracePt t="776" x="4202113" y="4395788"/>
          <p14:tracePt t="795" x="4138613" y="4405313"/>
          <p14:tracePt t="812" x="4084638" y="4413250"/>
          <p14:tracePt t="828" x="4029075" y="4432300"/>
          <p14:tracePt t="845" x="3956050" y="4441825"/>
          <p14:tracePt t="863" x="3838575" y="4468813"/>
          <p14:tracePt t="885" x="3573463" y="4559300"/>
          <p14:tracePt t="907" x="3208338" y="4660900"/>
          <p14:tracePt t="922" x="3081338" y="4705350"/>
          <p14:tracePt t="923" x="2962275" y="4724400"/>
          <p14:tracePt t="942" x="2652713" y="4814888"/>
          <p14:tracePt t="959" x="2370138" y="4887913"/>
          <p14:tracePt t="975" x="2224088" y="4960938"/>
          <p14:tracePt t="994" x="2087563" y="5016500"/>
          <p14:tracePt t="994" x="2070100" y="5024438"/>
          <p14:tracePt t="1011" x="2041525" y="5053013"/>
          <p14:tracePt t="1028" x="2033588" y="5053013"/>
          <p14:tracePt t="1379" x="2024063" y="5053013"/>
          <p14:tracePt t="1394" x="2024063" y="5043488"/>
          <p14:tracePt t="1410" x="2033588" y="5016500"/>
          <p14:tracePt t="1427" x="2041525" y="4987925"/>
          <p14:tracePt t="1443" x="2051050" y="4987925"/>
          <p14:tracePt t="1460" x="2060575" y="4979988"/>
          <p14:tracePt t="1477" x="2070100" y="4960938"/>
          <p14:tracePt t="3934" x="2078038" y="4960938"/>
          <p14:tracePt t="4212" x="2060575" y="4970463"/>
          <p14:tracePt t="4226" x="2051050" y="4970463"/>
          <p14:tracePt t="4226" x="2033588" y="4970463"/>
          <p14:tracePt t="4244" x="2024063" y="4970463"/>
          <p14:tracePt t="4259" x="1997075" y="4970463"/>
          <p14:tracePt t="4282" x="1987550" y="4970463"/>
          <p14:tracePt t="4294" x="1978025" y="4970463"/>
          <p14:tracePt t="4311" x="1978025" y="4951413"/>
          <p14:tracePt t="4329" x="1968500" y="4924425"/>
          <p14:tracePt t="4359" x="1960563" y="4878388"/>
          <p14:tracePt t="4375" x="1951038" y="4860925"/>
          <p14:tracePt t="4392" x="1941513" y="4841875"/>
          <p14:tracePt t="4408" x="1931988" y="4824413"/>
          <p14:tracePt t="4440" x="1931988" y="4805363"/>
          <p14:tracePt t="4476" x="1931988" y="4797425"/>
          <p14:tracePt t="4491" x="1931988" y="4787900"/>
          <p14:tracePt t="4523" x="1931988" y="4760913"/>
          <p14:tracePt t="4554" x="1931988" y="4751388"/>
          <p14:tracePt t="4569" x="1931988" y="4724400"/>
          <p14:tracePt t="4584" x="1931988" y="4714875"/>
          <p14:tracePt t="4599" x="1931988" y="4687888"/>
          <p14:tracePt t="4619" x="1931988" y="4624388"/>
          <p14:tracePt t="4639" x="1931988" y="4568825"/>
          <p14:tracePt t="4656" x="1931988" y="4495800"/>
          <p14:tracePt t="4672" x="1914525" y="4413250"/>
          <p14:tracePt t="4689" x="1895475" y="4340225"/>
          <p14:tracePt t="4707" x="1878013" y="4240213"/>
          <p14:tracePt t="4726" x="1878013" y="4176713"/>
          <p14:tracePt t="4741" x="1878013" y="4122738"/>
          <p14:tracePt t="4758" x="1878013" y="4086225"/>
          <p14:tracePt t="4775" x="1878013" y="4040188"/>
          <p14:tracePt t="4804" x="1878013" y="4003675"/>
          <p14:tracePt t="4880" x="1878013" y="3994150"/>
          <p14:tracePt t="4960" x="1878013" y="3967163"/>
          <p14:tracePt t="4975" x="1878013" y="3957638"/>
          <p14:tracePt t="4993" x="1895475" y="3940175"/>
          <p14:tracePt t="5009" x="1895475" y="3921125"/>
          <p14:tracePt t="5031" x="1905000" y="3911600"/>
          <p14:tracePt t="5045" x="1924050" y="3894138"/>
          <p14:tracePt t="5059" x="1931988" y="3884613"/>
          <p14:tracePt t="5076" x="1941513" y="3875088"/>
          <p14:tracePt t="5107" x="1968500" y="3840163"/>
          <p14:tracePt t="5137" x="1978025" y="3830638"/>
          <p14:tracePt t="5152" x="1987550" y="3821113"/>
          <p14:tracePt t="5172" x="1997075" y="3811588"/>
          <p14:tracePt t="5248" x="2005013" y="3803650"/>
          <p14:tracePt t="5261" x="2014538" y="3794125"/>
          <p14:tracePt t="5308" x="2024063" y="3784600"/>
          <p14:tracePt t="5555" x="2033588" y="3775075"/>
          <p14:tracePt t="5571" x="2041525" y="3775075"/>
          <p14:tracePt t="5616" x="2060575" y="3784600"/>
          <p14:tracePt t="5646" x="2070100" y="3794125"/>
          <p14:tracePt t="5660" x="2078038" y="3794125"/>
          <p14:tracePt t="5678" x="2087563" y="3803650"/>
          <p14:tracePt t="6341" x="2087563" y="3821113"/>
          <p14:tracePt t="6435" x="2087563" y="3830638"/>
          <p14:tracePt t="6588" x="2087563" y="3840163"/>
          <p14:tracePt t="6603" x="2078038" y="3848100"/>
          <p14:tracePt t="6686" x="2078038" y="3857625"/>
          <p14:tracePt t="6772" x="2078038" y="3867150"/>
          <p14:tracePt t="6817" x="2070100" y="3884613"/>
          <p14:tracePt t="6916" x="2070100" y="3903663"/>
          <p14:tracePt t="7061" x="2070100" y="3911600"/>
          <p14:tracePt t="7162" x="2070100" y="3921125"/>
          <p14:tracePt t="7191" x="2070100" y="3940175"/>
          <p14:tracePt t="7207" x="2070100" y="3948113"/>
          <p14:tracePt t="7239" x="2070100" y="3957638"/>
          <p14:tracePt t="7254" x="2078038" y="3967163"/>
          <p14:tracePt t="7299" x="2087563" y="3967163"/>
          <p14:tracePt t="7609" x="2097088" y="3976688"/>
          <p14:tracePt t="8277" x="2097088" y="3984625"/>
          <p14:tracePt t="8294" x="2133600" y="3984625"/>
          <p14:tracePt t="8308" x="2179638" y="3984625"/>
          <p14:tracePt t="8329" x="2224088" y="3984625"/>
          <p14:tracePt t="8331" x="2279650" y="3976688"/>
          <p14:tracePt t="8360" x="2470150" y="3903663"/>
          <p14:tracePt t="8377" x="2606675" y="3840163"/>
          <p14:tracePt t="8395" x="2789238" y="3775075"/>
          <p14:tracePt t="8409" x="2852738" y="3767138"/>
          <p14:tracePt t="8426" x="3017838" y="3721100"/>
          <p14:tracePt t="8443" x="3154363" y="3657600"/>
          <p14:tracePt t="8459" x="3354388" y="3575050"/>
          <p14:tracePt t="8477" x="3582988" y="3465513"/>
          <p14:tracePt t="8492" x="3810000" y="3365500"/>
          <p14:tracePt t="8509" x="4021138" y="3302000"/>
          <p14:tracePt t="8525" x="4184650" y="3228975"/>
          <p14:tracePt t="8543" x="4321175" y="3182938"/>
          <p14:tracePt t="8559" x="4503738" y="3100388"/>
          <p14:tracePt t="8574" x="4667250" y="3000375"/>
          <p14:tracePt t="8592" x="4795838" y="2890838"/>
          <p14:tracePt t="8608" x="4905375" y="2781300"/>
          <p14:tracePt t="8625" x="4986338" y="2698750"/>
          <p14:tracePt t="8641" x="5032375" y="2654300"/>
          <p14:tracePt t="8658" x="5068888" y="2625725"/>
          <p14:tracePt t="8690" x="5078413" y="2589213"/>
          <p14:tracePt t="8705" x="5086350" y="2581275"/>
          <p14:tracePt t="8723" x="5141913" y="2471738"/>
          <p14:tracePt t="8738" x="5168900" y="2416175"/>
          <p14:tracePt t="8754" x="5178425" y="2389188"/>
          <p14:tracePt t="8754" x="5187950" y="2371725"/>
          <p14:tracePt t="8770" x="5214938" y="2316163"/>
          <p14:tracePt t="8789" x="5224463" y="2279650"/>
          <p14:tracePt t="8872" x="5224463" y="2262188"/>
          <p14:tracePt t="8888" x="5224463" y="2252663"/>
          <p14:tracePt t="8988" x="5224463" y="2298700"/>
          <p14:tracePt t="9003" x="5095875" y="2416175"/>
          <p14:tracePt t="9020" x="4840288" y="2581275"/>
          <p14:tracePt t="9035" x="4557713" y="2681288"/>
          <p14:tracePt t="9054" x="4284663" y="2836863"/>
          <p14:tracePt t="9069" x="4094163" y="2946400"/>
          <p14:tracePt t="9086" x="3911600" y="3017838"/>
          <p14:tracePt t="9101" x="3865563" y="3036888"/>
          <p14:tracePt t="9118" x="3838575" y="3054350"/>
          <p14:tracePt t="9341" x="3819525" y="3046413"/>
          <p14:tracePt t="9355" x="3819525" y="3009900"/>
          <p14:tracePt t="9373" x="3819525" y="2973388"/>
          <p14:tracePt t="9388" x="3802063" y="2936875"/>
          <p14:tracePt t="9407" x="3775075" y="2909888"/>
          <p14:tracePt t="9422" x="3765550" y="2900363"/>
          <p14:tracePt t="9505" x="3756025" y="2890838"/>
          <p14:tracePt t="9551" x="3756025" y="2881313"/>
          <p14:tracePt t="9681" x="3756025" y="2873375"/>
          <p14:tracePt t="9731" x="3756025" y="2863850"/>
          <p14:tracePt t="9745" x="3746500" y="2844800"/>
          <p14:tracePt t="9790" x="3738563" y="2844800"/>
          <p14:tracePt t="9805" x="3729038" y="2844800"/>
          <p14:tracePt t="9865" x="3709988" y="2844800"/>
          <p14:tracePt t="9881" x="3702050" y="2844800"/>
          <p14:tracePt t="9896" x="3692525" y="2844800"/>
          <p14:tracePt t="9909" x="3683000" y="2844800"/>
          <p14:tracePt t="9931" x="3656013" y="2854325"/>
          <p14:tracePt t="9946" x="3646488" y="2854325"/>
          <p14:tracePt t="9960" x="3636963" y="2854325"/>
          <p14:tracePt t="9993" x="3619500" y="2854325"/>
          <p14:tracePt t="10043" x="3609975" y="2854325"/>
          <p14:tracePt t="10058" x="3600450" y="2854325"/>
          <p14:tracePt t="10092" x="3592513" y="2854325"/>
          <p14:tracePt t="10138" x="3592513" y="2844800"/>
          <p14:tracePt t="10172" x="3592513" y="2836863"/>
          <p14:tracePt t="10203" x="3582988" y="2827338"/>
          <p14:tracePt t="10218" x="3573463" y="2827338"/>
          <p14:tracePt t="10248" x="3563938" y="2827338"/>
          <p14:tracePt t="10372" x="3563938" y="2800350"/>
          <p14:tracePt t="10388" x="3636963" y="2727325"/>
          <p14:tracePt t="10406" x="3783013" y="2625725"/>
          <p14:tracePt t="10420" x="3984625" y="2508250"/>
          <p14:tracePt t="10438" x="4248150" y="2362200"/>
          <p14:tracePt t="10471" x="4840288" y="2089150"/>
          <p14:tracePt t="10489" x="4995863" y="2024063"/>
          <p14:tracePt t="10507" x="5068888" y="2006600"/>
          <p14:tracePt t="10635" x="4895850" y="2043113"/>
          <p14:tracePt t="10650" x="4813300" y="2097088"/>
          <p14:tracePt t="10650" x="4713288" y="2143125"/>
          <p14:tracePt t="10667" x="4484688" y="2262188"/>
          <p14:tracePt t="10683" x="4267200" y="2362200"/>
          <p14:tracePt t="10699" x="4084638" y="2471738"/>
          <p14:tracePt t="10714" x="3992563" y="2508250"/>
          <p14:tracePt t="10714" x="3956050" y="2544763"/>
          <p14:tracePt t="10734" x="3902075" y="2571750"/>
          <p14:tracePt t="10748" x="3892550" y="2581275"/>
          <p14:tracePt t="10764" x="3875088" y="2589213"/>
          <p14:tracePt t="10779" x="3865563" y="2598738"/>
          <p14:tracePt t="10996" x="3838575" y="2598738"/>
          <p14:tracePt t="11024" x="3775075" y="2598738"/>
          <p14:tracePt t="11055" x="3629025" y="2598738"/>
          <p14:tracePt t="11071" x="3527425" y="2635250"/>
          <p14:tracePt t="11092" x="3463925" y="2654300"/>
          <p14:tracePt t="11253" x="3473450" y="2654300"/>
          <p14:tracePt t="11269" x="3490913" y="2654300"/>
          <p14:tracePt t="11301" x="3500438" y="2654300"/>
          <p14:tracePt t="11317" x="3519488" y="2654300"/>
          <p14:tracePt t="11334" x="3563938" y="2671763"/>
          <p14:tracePt t="11350" x="3592513" y="2681288"/>
          <p14:tracePt t="11366" x="3656013" y="2735263"/>
          <p14:tracePt t="11384" x="3746500" y="2781300"/>
          <p14:tracePt t="11398" x="3856038" y="2844800"/>
          <p14:tracePt t="11437" x="4330700" y="3127375"/>
          <p14:tracePt t="11451" x="4467225" y="3228975"/>
          <p14:tracePt t="11470" x="4776788" y="3365500"/>
          <p14:tracePt t="11484" x="5022850" y="3482975"/>
          <p14:tracePt t="11501" x="5205413" y="3565525"/>
          <p14:tracePt t="11529" x="5351463" y="3675063"/>
          <p14:tracePt t="11530" x="5378450" y="3702050"/>
          <p14:tracePt t="11543" x="5414963" y="3711575"/>
          <p14:tracePt t="11560" x="5441950" y="3738563"/>
          <p14:tracePt t="11582" x="5451475" y="3748088"/>
          <p14:tracePt t="11596" x="5470525" y="3767138"/>
          <p14:tracePt t="11724" x="5461000" y="3767138"/>
          <p14:tracePt t="11740" x="5451475" y="3767138"/>
          <p14:tracePt t="11826" x="5434013" y="3767138"/>
          <p14:tracePt t="11847" x="5397500" y="3757613"/>
          <p14:tracePt t="11863" x="5368925" y="3757613"/>
          <p14:tracePt t="11878" x="5334000" y="3757613"/>
          <p14:tracePt t="11913" x="5324475" y="3757613"/>
          <p14:tracePt t="11942" x="5297488" y="3757613"/>
          <p14:tracePt t="11956" x="5287963" y="3748088"/>
          <p14:tracePt t="11987" x="5268913" y="3730625"/>
          <p14:tracePt t="12300" x="5260975" y="3730625"/>
          <p14:tracePt t="12316" x="5251450" y="3721100"/>
          <p14:tracePt t="12410" x="5251450" y="3702050"/>
          <p14:tracePt t="12970" x="5251450" y="3694113"/>
          <p14:tracePt t="13003" x="5251450" y="3675063"/>
          <p14:tracePt t="13033" x="5251450" y="3629025"/>
          <p14:tracePt t="13049" x="5305425" y="3565525"/>
          <p14:tracePt t="13069" x="5351463" y="3482975"/>
          <p14:tracePt t="13091" x="5405438" y="3411538"/>
          <p14:tracePt t="13109" x="5405438" y="3392488"/>
          <p14:tracePt t="13126" x="5405438" y="3365500"/>
          <p14:tracePt t="13153" x="5405438" y="3355975"/>
          <p14:tracePt t="13169" x="5405438" y="3346450"/>
          <p14:tracePt t="13308" x="5405438" y="3355975"/>
          <p14:tracePt t="13324" x="5405438" y="3365500"/>
          <p14:tracePt t="13342" x="5405438" y="3392488"/>
          <p14:tracePt t="13376" x="5405438" y="3429000"/>
          <p14:tracePt t="13393" x="5414963" y="3492500"/>
          <p14:tracePt t="13408" x="5424488" y="3529013"/>
          <p14:tracePt t="13424" x="5424488" y="3575050"/>
          <p14:tracePt t="13450" x="5424488" y="3621088"/>
          <p14:tracePt t="13465" x="5424488" y="3629025"/>
          <p14:tracePt t="13479" x="5424488" y="3638550"/>
          <p14:tracePt t="13509" x="5424488" y="3657600"/>
          <p14:tracePt t="13564" x="5424488" y="3665538"/>
          <p14:tracePt t="13631" x="5414963" y="3665538"/>
          <p14:tracePt t="13645" x="5405438" y="3665538"/>
          <p14:tracePt t="13675" x="5387975" y="3665538"/>
          <p14:tracePt t="14008" x="5368925" y="3665538"/>
          <p14:tracePt t="14024" x="5324475" y="3665538"/>
          <p14:tracePt t="14044" x="5268913" y="3665538"/>
          <p14:tracePt t="14057" x="5251450" y="3665538"/>
          <p14:tracePt t="14077" x="5232400" y="3665538"/>
          <p14:tracePt t="14096" x="5214938" y="3665538"/>
          <p14:tracePt t="14131" x="5195888" y="3648075"/>
          <p14:tracePt t="14148" x="5187950" y="3648075"/>
          <p14:tracePt t="14167" x="5168900" y="3629025"/>
          <p14:tracePt t="14182" x="5159375" y="3621088"/>
          <p14:tracePt t="14196" x="5159375" y="3611563"/>
          <p14:tracePt t="14211" x="5159375" y="3584575"/>
          <p14:tracePt t="14242" x="5159375" y="3556000"/>
          <p14:tracePt t="14273" x="5159375" y="3548063"/>
          <p14:tracePt t="14290" x="5159375" y="3538538"/>
          <p14:tracePt t="14324" x="5159375" y="3529013"/>
          <p14:tracePt t="20803" x="5159375" y="3519488"/>
          <p14:tracePt t="24701" x="5159375" y="3492500"/>
          <p14:tracePt t="24729" x="5159375" y="3392488"/>
          <p14:tracePt t="24743" x="5159375" y="3319463"/>
          <p14:tracePt t="24759" x="5168900" y="3246438"/>
          <p14:tracePt t="24777" x="5187950" y="3192463"/>
          <p14:tracePt t="24791" x="5205413" y="3109913"/>
          <p14:tracePt t="24806" x="5205413" y="3063875"/>
          <p14:tracePt t="24824" x="5205413" y="3009900"/>
          <p14:tracePt t="24841" x="5205413" y="2963863"/>
          <p14:tracePt t="24858" x="5205413" y="2917825"/>
          <p14:tracePt t="24875" x="5205413" y="2873375"/>
          <p14:tracePt t="24892" x="5205413" y="2836863"/>
          <p14:tracePt t="24909" x="5205413" y="2763838"/>
          <p14:tracePt t="24929" x="5132388" y="2662238"/>
          <p14:tracePt t="24943" x="5122863" y="2635250"/>
          <p14:tracePt t="24958" x="5122863" y="2608263"/>
          <p14:tracePt t="24974" x="5114925" y="2581275"/>
          <p14:tracePt t="24988" x="5105400" y="2571750"/>
          <p14:tracePt t="25005" x="5086350" y="2535238"/>
          <p14:tracePt t="25021" x="5059363" y="2481263"/>
          <p14:tracePt t="25037" x="5041900" y="2471738"/>
          <p14:tracePt t="25067" x="5014913" y="2435225"/>
          <p14:tracePt t="25084" x="5005388" y="2425700"/>
          <p14:tracePt t="25100" x="4995863" y="2416175"/>
          <p14:tracePt t="25114" x="4995863" y="2408238"/>
          <p14:tracePt t="25133" x="4986338" y="2398713"/>
          <p14:tracePt t="25163" x="4941888" y="2389188"/>
          <p14:tracePt t="25177" x="4932363" y="2389188"/>
          <p14:tracePt t="25192" x="4886325" y="2379663"/>
          <p14:tracePt t="25210" x="4849813" y="2362200"/>
          <p14:tracePt t="25211" x="4832350" y="2352675"/>
          <p14:tracePt t="25249" x="4832350" y="2343150"/>
          <p14:tracePt t="25264" x="4822825" y="2343150"/>
          <p14:tracePt t="25284" x="4813300" y="2343150"/>
          <p14:tracePt t="25359" x="4803775" y="2325688"/>
          <p14:tracePt t="25376" x="4803775" y="2316163"/>
          <p14:tracePt t="25391" x="4803775" y="2306638"/>
          <p14:tracePt t="25408" x="4795838" y="2279650"/>
          <p14:tracePt t="25492" x="4795838" y="2270125"/>
          <p14:tracePt t="25509" x="4795838" y="2252663"/>
          <p14:tracePt t="25549" x="4795838" y="2243138"/>
          <p14:tracePt t="25563" x="4795838" y="2233613"/>
          <p14:tracePt t="25577" x="4795838" y="2225675"/>
          <p14:tracePt t="25592" x="4795838" y="2206625"/>
          <p14:tracePt t="25608" x="4795838" y="2197100"/>
          <p14:tracePt t="25627" x="4795838" y="2170113"/>
          <p14:tracePt t="25656" x="4795838" y="2160588"/>
          <p14:tracePt t="25672" x="4795838" y="2133600"/>
          <p14:tracePt t="25690" x="4795838" y="2116138"/>
          <p14:tracePt t="25690" x="4786313" y="2097088"/>
          <p14:tracePt t="25707" x="4786313" y="2070100"/>
          <p14:tracePt t="25725" x="4767263" y="2043113"/>
          <p14:tracePt t="25743" x="4749800" y="2016125"/>
          <p14:tracePt t="25757" x="4740275" y="1997075"/>
          <p14:tracePt t="25775" x="4730750" y="1979613"/>
          <p14:tracePt t="25794" x="4713288" y="1943100"/>
          <p14:tracePt t="25809" x="4713288" y="1933575"/>
          <p14:tracePt t="25828" x="4703763" y="1924050"/>
          <p14:tracePt t="25851" x="4703763" y="1914525"/>
          <p14:tracePt t="25869" x="4695825" y="1897063"/>
          <p14:tracePt t="25884" x="4686300" y="1887538"/>
          <p14:tracePt t="25901" x="4676775" y="1870075"/>
          <p14:tracePt t="25916" x="4667250" y="1851025"/>
          <p14:tracePt t="25931" x="4659313" y="1841500"/>
          <p14:tracePt t="25947" x="4649788" y="1824038"/>
          <p14:tracePt t="25962" x="4630738" y="1814513"/>
          <p14:tracePt t="26008" x="4613275" y="1804988"/>
          <p14:tracePt t="26024" x="4586288" y="1804988"/>
          <p14:tracePt t="26042" x="4576763" y="1797050"/>
          <p14:tracePt t="26059" x="4557713" y="1787525"/>
          <p14:tracePt t="26351" x="4557713" y="1778000"/>
          <p14:tracePt t="26383" x="4557713" y="1751013"/>
          <p14:tracePt t="26400" x="4557713" y="1741488"/>
          <p14:tracePt t="26415" x="4557713" y="1731963"/>
          <p14:tracePt t="26431" x="4557713" y="1704975"/>
          <p14:tracePt t="26445" x="4557713" y="1697038"/>
          <p14:tracePt t="26476" x="4557713" y="1687513"/>
          <p14:tracePt t="26634" x="4557713" y="1668463"/>
          <p14:tracePt t="26665" x="4557713" y="1660525"/>
          <p14:tracePt t="26691" x="4557713" y="1651000"/>
          <p14:tracePt t="26707" x="4557713" y="1631950"/>
          <p14:tracePt t="26725" x="4557713" y="1624013"/>
          <p14:tracePt t="26743" x="4557713" y="1614488"/>
          <p14:tracePt t="26772" x="4557713" y="1587500"/>
          <p14:tracePt t="26788" x="4557713" y="1568450"/>
          <p14:tracePt t="26806" x="4557713" y="1550988"/>
          <p14:tracePt t="26837" x="4557713" y="1541463"/>
          <p14:tracePt t="26868" x="4557713" y="1531938"/>
          <p14:tracePt t="26899" x="4557713" y="1522413"/>
          <p14:tracePt t="26930" x="4576763" y="1522413"/>
          <p14:tracePt t="26973" x="4586288" y="1522413"/>
          <p14:tracePt t="27007" x="4603750" y="1522413"/>
          <p14:tracePt t="27024" x="4622800" y="1541463"/>
          <p14:tracePt t="27047" x="4630738" y="1541463"/>
          <p14:tracePt t="27075" x="4649788" y="1550988"/>
          <p14:tracePt t="27097" x="4659313" y="1558925"/>
          <p14:tracePt t="27111" x="4667250" y="1568450"/>
          <p14:tracePt t="27213" x="4695825" y="1587500"/>
          <p14:tracePt t="27243" x="4740275" y="1595438"/>
          <p14:tracePt t="27276" x="4759325" y="1595438"/>
          <p14:tracePt t="27323" x="4776788" y="1595438"/>
          <p14:tracePt t="27399" x="4786313" y="1595438"/>
          <p14:tracePt t="27414" x="4795838" y="1595438"/>
          <p14:tracePt t="27430" x="4822825" y="1595438"/>
          <p14:tracePt t="27474" x="4832350" y="1595438"/>
          <p14:tracePt t="27551" x="4840288" y="1595438"/>
          <p14:tracePt t="27566" x="4859338" y="1604963"/>
          <p14:tracePt t="27582" x="4868863" y="1604963"/>
          <p14:tracePt t="27598" x="4913313" y="1604963"/>
          <p14:tracePt t="27628" x="5022850" y="1624013"/>
          <p14:tracePt t="27647" x="5105400" y="1624013"/>
          <p14:tracePt t="27661" x="5195888" y="1624013"/>
          <p14:tracePt t="27676" x="5334000" y="1624013"/>
          <p14:tracePt t="27691" x="5397500" y="1624013"/>
          <p14:tracePt t="27709" x="5451475" y="1624013"/>
          <p14:tracePt t="27724" x="5514975" y="1624013"/>
          <p14:tracePt t="27742" x="5588000" y="1624013"/>
          <p14:tracePt t="27758" x="5670550" y="1624013"/>
          <p14:tracePt t="27776" x="5797550" y="1631950"/>
          <p14:tracePt t="27792" x="6026150" y="1660525"/>
          <p14:tracePt t="27808" x="6318250" y="1704975"/>
          <p14:tracePt t="27826" x="6581775" y="1778000"/>
          <p14:tracePt t="27843" x="6883400" y="1851025"/>
          <p14:tracePt t="27858" x="7037388" y="1906588"/>
          <p14:tracePt t="27877" x="7212013" y="1943100"/>
          <p14:tracePt t="27893" x="7402513" y="1997075"/>
          <p14:tracePt t="27909" x="7558088" y="2024063"/>
          <p14:tracePt t="27924" x="7712075" y="2033588"/>
          <p14:tracePt t="27942" x="7794625" y="2070100"/>
          <p14:tracePt t="27958" x="7850188" y="2097088"/>
          <p14:tracePt t="27975" x="7877175" y="2106613"/>
          <p14:tracePt t="28008" x="7877175" y="2125663"/>
          <p14:tracePt t="28072" x="7877175" y="2133600"/>
          <p14:tracePt t="28087" x="7850188" y="2179638"/>
          <p14:tracePt t="28108" x="7712075" y="2233613"/>
          <p14:tracePt t="28124" x="7639050" y="2279650"/>
          <p14:tracePt t="28141" x="7548563" y="2325688"/>
          <p14:tracePt t="28159" x="7458075" y="2371725"/>
          <p14:tracePt t="28175" x="7366000" y="2425700"/>
          <p14:tracePt t="28197" x="7256463" y="2489200"/>
          <p14:tracePt t="28211" x="7146925" y="2544763"/>
          <p14:tracePt t="28225" x="7102475" y="2571750"/>
          <p14:tracePt t="28241" x="6973888" y="2644775"/>
          <p14:tracePt t="28258" x="6846888" y="2727325"/>
          <p14:tracePt t="28258" x="6783388" y="2763838"/>
          <p14:tracePt t="28275" x="6710363" y="2827338"/>
          <p14:tracePt t="28291" x="6654800" y="2890838"/>
          <p14:tracePt t="28309" x="6627813" y="2946400"/>
          <p14:tracePt t="28326" x="6618288" y="2982913"/>
          <p14:tracePt t="28340" x="6610350" y="3000375"/>
          <p14:tracePt t="28358" x="6610350" y="3027363"/>
          <p14:tracePt t="28373" x="6600825" y="3054350"/>
          <p14:tracePt t="28393" x="6600825" y="3100388"/>
          <p14:tracePt t="28424" x="6581775" y="3163888"/>
          <p14:tracePt t="28440" x="6573838" y="3192463"/>
          <p14:tracePt t="28457" x="6554788" y="3228975"/>
          <p14:tracePt t="28476" x="6527800" y="3273425"/>
          <p14:tracePt t="28490" x="6508750" y="3292475"/>
          <p14:tracePt t="28508" x="6454775" y="3309938"/>
          <p14:tracePt t="28524" x="6326188" y="3382963"/>
          <p14:tracePt t="28541" x="6199188" y="3475038"/>
          <p14:tracePt t="28558" x="6053138" y="3565525"/>
          <p14:tracePt t="28573" x="5935663" y="3665538"/>
          <p14:tracePt t="28591" x="5816600" y="3757613"/>
          <p14:tracePt t="28608" x="5770563" y="3840163"/>
          <p14:tracePt t="28645" x="5734050" y="3948113"/>
          <p14:tracePt t="28674" x="5734050" y="3976688"/>
          <p14:tracePt t="28706" x="5734050" y="3984625"/>
          <p14:tracePt t="28741" x="5734050" y="4003675"/>
          <p14:tracePt t="28761" x="5743575" y="4013200"/>
          <p14:tracePt t="28775" x="5753100" y="4021138"/>
          <p14:tracePt t="28796" x="5770563" y="4030663"/>
          <p14:tracePt t="28826" x="5770563" y="4040188"/>
          <p14:tracePt t="28840" x="5780088" y="4049713"/>
          <p14:tracePt t="28857" x="5780088" y="4057650"/>
          <p14:tracePt t="28873" x="5780088" y="4094163"/>
          <p14:tracePt t="28889" x="5743575" y="4122738"/>
          <p14:tracePt t="28905" x="5653088" y="4149725"/>
          <p14:tracePt t="28921" x="5607050" y="4167188"/>
          <p14:tracePt t="28937" x="5487988" y="4176713"/>
          <p14:tracePt t="28959" x="5334000" y="4176713"/>
          <p14:tracePt t="28973" x="5241925" y="4176713"/>
          <p14:tracePt t="28996" x="5168900" y="4176713"/>
          <p14:tracePt t="29011" x="5132388" y="4140200"/>
          <p14:tracePt t="29025" x="5122863" y="4130675"/>
          <p14:tracePt t="29043" x="5095875" y="4086225"/>
          <p14:tracePt t="29058" x="5095875" y="4076700"/>
          <p14:tracePt t="29059" x="5078413" y="4049713"/>
          <p14:tracePt t="29076" x="5049838" y="3994150"/>
          <p14:tracePt t="29092" x="5022850" y="3967163"/>
          <p14:tracePt t="29110" x="4986338" y="3921125"/>
          <p14:tracePt t="29125" x="4986338" y="3875088"/>
          <p14:tracePt t="29142" x="4986338" y="3840163"/>
          <p14:tracePt t="29159" x="4986338" y="3794125"/>
          <p14:tracePt t="29175" x="5068888" y="3738563"/>
          <p14:tracePt t="29193" x="5114925" y="3711575"/>
          <p14:tracePt t="29211" x="5251450" y="3629025"/>
          <p14:tracePt t="29225" x="5268913" y="3629025"/>
          <p14:tracePt t="29244" x="5324475" y="3611563"/>
          <p14:tracePt t="29259" x="5378450" y="3611563"/>
          <p14:tracePt t="29280" x="5451475" y="3602038"/>
          <p14:tracePt t="29297" x="5534025" y="3602038"/>
          <p14:tracePt t="29299" x="5570538" y="3602038"/>
          <p14:tracePt t="29327" x="5688013" y="3602038"/>
          <p14:tracePt t="29342" x="5734050" y="3602038"/>
          <p14:tracePt t="29358" x="5770563" y="3621088"/>
          <p14:tracePt t="29375" x="5780088" y="3638550"/>
          <p14:tracePt t="29391" x="5780088" y="3657600"/>
          <p14:tracePt t="29408" x="5780088" y="3665538"/>
          <p14:tracePt t="29423" x="5780088" y="3694113"/>
          <p14:tracePt t="29441" x="5780088" y="3738563"/>
          <p14:tracePt t="29464" x="5707063" y="3821113"/>
          <p14:tracePt t="29477" x="5653088" y="3867150"/>
          <p14:tracePt t="29492" x="5570538" y="3903663"/>
          <p14:tracePt t="29509" x="5507038" y="3930650"/>
          <p14:tracePt t="29524" x="5441950" y="3957638"/>
          <p14:tracePt t="29540" x="5397500" y="3967163"/>
          <p14:tracePt t="29558" x="5368925" y="3976688"/>
          <p14:tracePt t="29646" x="5351463" y="3976688"/>
          <p14:tracePt t="29661" x="5324475" y="3976688"/>
          <p14:tracePt t="29675" x="5278438" y="3976688"/>
          <p14:tracePt t="29693" x="5214938" y="3976688"/>
          <p14:tracePt t="29708" x="5105400" y="3967163"/>
          <p14:tracePt t="29725" x="4968875" y="3948113"/>
          <p14:tracePt t="29741" x="4822825" y="3948113"/>
          <p14:tracePt t="29757" x="4703763" y="3948113"/>
          <p14:tracePt t="29774" x="4640263" y="3948113"/>
          <p14:tracePt t="29792" x="4540250" y="3948113"/>
          <p14:tracePt t="29807" x="4484688" y="3948113"/>
          <p14:tracePt t="29823" x="4421188" y="3948113"/>
          <p14:tracePt t="29846" x="4311650" y="3948113"/>
          <p14:tracePt t="29877" x="4102100" y="3948113"/>
          <p14:tracePt t="29909" x="3846513" y="3948113"/>
          <p14:tracePt t="29939" x="3702050" y="3948113"/>
          <p14:tracePt t="29956" x="3673475" y="3948113"/>
          <p14:tracePt t="29972" x="3656013" y="3948113"/>
          <p14:tracePt t="29995" x="3646488" y="3948113"/>
          <p14:tracePt t="30008" x="3636963" y="3948113"/>
          <p14:tracePt t="30134" x="3646488" y="3948113"/>
          <p14:tracePt t="30150" x="3829050" y="3894138"/>
          <p14:tracePt t="30168" x="4129088" y="3803650"/>
          <p14:tracePt t="30183" x="4549775" y="3721100"/>
          <p14:tracePt t="30201" x="5260975" y="3621088"/>
          <p14:tracePt t="30216" x="5999163" y="3556000"/>
          <p14:tracePt t="30235" x="7129463" y="3548063"/>
          <p14:tracePt t="30253" x="7731125" y="3548063"/>
          <p14:tracePt t="30271" x="8213725" y="3548063"/>
          <p14:tracePt t="30286" x="8542338" y="3548063"/>
          <p14:tracePt t="30305" x="8815388" y="3556000"/>
          <p14:tracePt t="30320" x="8980488" y="3575050"/>
          <p14:tracePt t="30337" x="9097963" y="3584575"/>
          <p14:tracePt t="31985" x="8943975" y="3502025"/>
          <p14:tracePt t="32003" x="8632825" y="3502025"/>
          <p14:tracePt t="32019" x="8305800" y="3455988"/>
          <p14:tracePt t="32038" x="7877175" y="3429000"/>
          <p14:tracePt t="32052" x="7421563" y="3355975"/>
          <p14:tracePt t="32071" x="7029450" y="3346450"/>
          <p14:tracePt t="32087" x="6754813" y="3319463"/>
          <p14:tracePt t="32108" x="6637338" y="3292475"/>
          <p14:tracePt t="32123" x="6610350" y="3292475"/>
          <p14:tracePt t="32141" x="6600825" y="3292475"/>
          <p14:tracePt t="32175" x="6518275" y="3282950"/>
          <p14:tracePt t="32191" x="6464300" y="3282950"/>
          <p14:tracePt t="32214" x="6308725" y="3282950"/>
          <p14:tracePt t="32227" x="6226175" y="3282950"/>
          <p14:tracePt t="32241" x="6172200" y="3282950"/>
          <p14:tracePt t="32257" x="6089650" y="3282950"/>
          <p14:tracePt t="32273" x="6053138" y="3282950"/>
          <p14:tracePt t="32290" x="6035675" y="3282950"/>
          <p14:tracePt t="32307" x="6007100" y="3282950"/>
          <p14:tracePt t="32323" x="5989638" y="3282950"/>
          <p14:tracePt t="32342" x="5943600" y="3282950"/>
          <p14:tracePt t="32357" x="5899150" y="3282950"/>
          <p14:tracePt t="32375" x="5807075" y="3282950"/>
          <p14:tracePt t="32397" x="5634038" y="3282950"/>
          <p14:tracePt t="32411" x="5580063" y="3282950"/>
          <p14:tracePt t="32425" x="5534025" y="3282950"/>
          <p14:tracePt t="32441" x="5487988" y="3282950"/>
          <p14:tracePt t="32462" x="5434013" y="3282950"/>
          <p14:tracePt t="32475" x="5414963" y="3282950"/>
          <p14:tracePt t="32604" x="5405438" y="3282950"/>
          <p14:tracePt t="32662" x="5397500" y="3282950"/>
          <p14:tracePt t="32707" x="5314950" y="3309938"/>
          <p14:tracePt t="32724" x="5178425" y="3365500"/>
          <p14:tracePt t="32741" x="5022850" y="3402013"/>
          <p14:tracePt t="32767" x="4695825" y="3502025"/>
          <p14:tracePt t="32784" x="4484688" y="3575050"/>
          <p14:tracePt t="32801" x="4348163" y="3602038"/>
          <p14:tracePt t="32819" x="4165600" y="3657600"/>
          <p14:tracePt t="32836" x="4021138" y="3694113"/>
          <p14:tracePt t="32860" x="3783013" y="3767138"/>
          <p14:tracePt t="32878" x="3592513" y="3794125"/>
          <p14:tracePt t="32893" x="3390900" y="3803650"/>
          <p14:tracePt t="32910" x="3171825" y="3830638"/>
          <p14:tracePt t="32931" x="2962275" y="3830638"/>
          <p14:tracePt t="32946" x="2898775" y="3830638"/>
          <p14:tracePt t="33906" x="2889250" y="3830638"/>
          <p14:tracePt t="33939" x="2862263" y="3830638"/>
          <p14:tracePt t="34156" x="2944813" y="3575050"/>
          <p14:tracePt t="34171" x="3008313" y="3502025"/>
          <p14:tracePt t="34189" x="3054350" y="3475038"/>
          <p14:tracePt t="34220" x="3054350" y="3465513"/>
          <p14:tracePt t="34592" x="3054350" y="3475038"/>
          <p14:tracePt t="34625" x="3035300" y="3482975"/>
          <p14:tracePt t="34641" x="3008313" y="3492500"/>
          <p14:tracePt t="34657" x="2998788" y="3492500"/>
          <p14:tracePt t="34675" x="2990850" y="3502025"/>
          <p14:tracePt t="34691" x="2954338" y="3529013"/>
          <p14:tracePt t="34707" x="2944813" y="3538538"/>
          <p14:tracePt t="34724" x="2908300" y="3538538"/>
          <p14:tracePt t="34741" x="2889250" y="3548063"/>
          <p14:tracePt t="34760" x="2881313" y="3556000"/>
          <p14:tracePt t="34774" x="2871788" y="3565525"/>
          <p14:tracePt t="34845" x="2862263" y="3565525"/>
          <p14:tracePt t="34987" x="3008313" y="3502025"/>
          <p14:tracePt t="35004" x="3217863" y="3419475"/>
          <p14:tracePt t="35022" x="3536950" y="3338513"/>
          <p14:tracePt t="35040" x="3938588" y="3246438"/>
          <p14:tracePt t="35056" x="4476750" y="3127375"/>
          <p14:tracePt t="35074" x="5049838" y="3036888"/>
          <p14:tracePt t="35074" x="5287963" y="3000375"/>
          <p14:tracePt t="35091" x="5734050" y="2900363"/>
          <p14:tracePt t="35112" x="6007100" y="2827338"/>
          <p14:tracePt t="35142" x="6318250" y="2763838"/>
          <p14:tracePt t="35173" x="6491288" y="2744788"/>
          <p14:tracePt t="35207" x="6645275" y="2708275"/>
          <p14:tracePt t="35221" x="6700838" y="2698750"/>
          <p14:tracePt t="35238" x="6791325" y="2698750"/>
          <p14:tracePt t="35259" x="6900863" y="2671763"/>
          <p14:tracePt t="35273" x="6946900" y="2662238"/>
          <p14:tracePt t="35290" x="6964363" y="2654300"/>
          <p14:tracePt t="35306" x="6973888" y="2644775"/>
          <p14:tracePt t="35323" x="7010400" y="2625725"/>
          <p14:tracePt t="35340" x="7037388" y="2608263"/>
          <p14:tracePt t="35356" x="7065963" y="2571750"/>
          <p14:tracePt t="35373" x="7146925" y="2508250"/>
          <p14:tracePt t="35390" x="7212013" y="2435225"/>
          <p14:tracePt t="35405" x="7256463" y="2398713"/>
          <p14:tracePt t="35421" x="7256463" y="2371725"/>
          <p14:tracePt t="35440" x="7265988" y="2325688"/>
          <p14:tracePt t="35456" x="7265988" y="2289175"/>
          <p14:tracePt t="35475" x="7156450" y="2179638"/>
          <p14:tracePt t="35491" x="7073900" y="2097088"/>
          <p14:tracePt t="35507" x="6973888" y="1960563"/>
          <p14:tracePt t="35523" x="6856413" y="1851025"/>
          <p14:tracePt t="35540" x="6746875" y="1751013"/>
          <p14:tracePt t="35557" x="6710363" y="1697038"/>
          <p14:tracePt t="35573" x="6691313" y="1624013"/>
          <p14:tracePt t="35589" x="6691313" y="1558925"/>
          <p14:tracePt t="35609" x="6691313" y="1485900"/>
          <p14:tracePt t="35622" x="6691313" y="1422400"/>
          <p14:tracePt t="35643" x="6691313" y="1339850"/>
          <p14:tracePt t="35672" x="6691313" y="1268413"/>
          <p14:tracePt t="35704" x="6691313" y="1203325"/>
          <p14:tracePt t="35736" x="6691313" y="1176338"/>
          <p14:tracePt t="35752" x="6691313" y="1149350"/>
          <p14:tracePt t="35770" x="6673850" y="1093788"/>
          <p14:tracePt t="35786" x="6673850" y="1057275"/>
          <p14:tracePt t="35804" x="6654800" y="966788"/>
          <p14:tracePt t="35819" x="6627813" y="930275"/>
          <p14:tracePt t="35838" x="6618288" y="847725"/>
          <p14:tracePt t="35854" x="6581775" y="820738"/>
          <p14:tracePt t="35871" x="6554788" y="774700"/>
          <p14:tracePt t="35888" x="6527800" y="730250"/>
          <p14:tracePt t="35906" x="6481763" y="657225"/>
          <p14:tracePt t="39820" x="6235700" y="647700"/>
          <p14:tracePt t="39838" x="6245225" y="665163"/>
          <p14:tracePt t="39855" x="6272213" y="693738"/>
          <p14:tracePt t="39872" x="6308725" y="747713"/>
          <p14:tracePt t="39891" x="6345238" y="839788"/>
          <p14:tracePt t="39907" x="6362700" y="874713"/>
          <p14:tracePt t="39923" x="6372225" y="939800"/>
          <p14:tracePt t="39941" x="6391275" y="1012825"/>
          <p14:tracePt t="39956" x="6408738" y="1057275"/>
          <p14:tracePt t="39973" x="6408738" y="1103313"/>
          <p14:tracePt t="39989" x="6408738" y="1149350"/>
          <p14:tracePt t="40010" x="6408738" y="1166813"/>
          <p14:tracePt t="40026" x="6408738" y="1185863"/>
          <p14:tracePt t="40027" x="6408738" y="1195388"/>
          <p14:tracePt t="40073" x="6399213" y="1212850"/>
          <p14:tracePt t="40089" x="6381750" y="1222375"/>
          <p14:tracePt t="40108" x="6362700" y="1239838"/>
          <p14:tracePt t="40123" x="6354763" y="1258888"/>
          <p14:tracePt t="40139" x="6345238" y="1268413"/>
          <p14:tracePt t="40157" x="6326188" y="1295400"/>
          <p14:tracePt t="40187" x="6272213" y="1349375"/>
          <p14:tracePt t="40203" x="6254750" y="1395413"/>
          <p14:tracePt t="40220" x="6235700" y="1431925"/>
          <p14:tracePt t="40250" x="6153150" y="1577975"/>
          <p14:tracePt t="40265" x="6126163" y="1604963"/>
          <p14:tracePt t="40266" x="6116638" y="1641475"/>
          <p14:tracePt t="40285" x="6080125" y="1687513"/>
          <p14:tracePt t="40300" x="6043613" y="1760538"/>
          <p14:tracePt t="40318" x="6007100" y="1824038"/>
          <p14:tracePt t="40333" x="5989638" y="1860550"/>
          <p14:tracePt t="40352" x="5972175" y="1914525"/>
          <p14:tracePt t="40367" x="5935663" y="1960563"/>
          <p14:tracePt t="40385" x="5899150" y="2006600"/>
          <p14:tracePt t="40401" x="5870575" y="2070100"/>
          <p14:tracePt t="40418" x="5853113" y="2106613"/>
          <p14:tracePt t="40418" x="5843588" y="2133600"/>
          <p14:tracePt t="40432" x="5834063" y="2160588"/>
          <p14:tracePt t="40448" x="5826125" y="2179638"/>
          <p14:tracePt t="40462" x="5807075" y="2225675"/>
          <p14:tracePt t="40481" x="5797550" y="2252663"/>
          <p14:tracePt t="40496" x="5789613" y="2262188"/>
          <p14:tracePt t="40515" x="5770563" y="2316163"/>
          <p14:tracePt t="40529" x="5761038" y="2325688"/>
          <p14:tracePt t="40547" x="5743575" y="2343150"/>
          <p14:tracePt t="40563" x="5734050" y="2362200"/>
          <p14:tracePt t="40607" x="5707063" y="2389188"/>
          <p14:tracePt t="40639" x="5680075" y="2425700"/>
          <p14:tracePt t="40672" x="5670550" y="2435225"/>
          <p14:tracePt t="40786" x="5661025" y="2435225"/>
          <p14:tracePt t="40802" x="5643563" y="2444750"/>
          <p14:tracePt t="40819" x="5634038" y="2444750"/>
          <p14:tracePt t="40835" x="5624513" y="2444750"/>
          <p14:tracePt t="40853" x="5597525" y="2444750"/>
          <p14:tracePt t="40868" x="5580063" y="2462213"/>
          <p14:tracePt t="40923" x="5580063" y="2471738"/>
          <p14:tracePt t="40939" x="5580063" y="2508250"/>
          <p14:tracePt t="40957" x="5580063" y="2525713"/>
          <p14:tracePt t="40972" x="5570538" y="2535238"/>
          <p14:tracePt t="41286" x="5570538" y="2544763"/>
          <p14:tracePt t="41303" x="5561013" y="2562225"/>
          <p14:tracePt t="41336" x="5543550" y="2571750"/>
          <p14:tracePt t="41473" x="5534025" y="2581275"/>
          <p14:tracePt t="41523" x="5524500" y="2589213"/>
          <p14:tracePt t="45435" x="5534025" y="2589213"/>
          <p14:tracePt t="45450" x="5580063" y="2589213"/>
          <p14:tracePt t="45469" x="5653088" y="2589213"/>
          <p14:tracePt t="45485" x="5797550" y="2589213"/>
          <p14:tracePt t="45503" x="5972175" y="2589213"/>
          <p14:tracePt t="45518" x="6099175" y="2589213"/>
          <p14:tracePt t="45535" x="6218238" y="2589213"/>
          <p14:tracePt t="45550" x="6299200" y="2571750"/>
          <p14:tracePt t="45568" x="6354763" y="2571750"/>
          <p14:tracePt t="45583" x="6381750" y="2571750"/>
          <p14:tracePt t="45601" x="6399213" y="2571750"/>
          <p14:tracePt t="45617" x="6418263" y="2571750"/>
          <p14:tracePt t="45633" x="6472238" y="2571750"/>
          <p14:tracePt t="45634" x="6500813" y="2589213"/>
          <p14:tracePt t="45651" x="6573838" y="2589213"/>
          <p14:tracePt t="45675" x="6746875" y="2608263"/>
          <p14:tracePt t="45691" x="6910388" y="2625725"/>
          <p14:tracePt t="45707" x="7083425" y="2662238"/>
          <p14:tracePt t="45728" x="7312025" y="2690813"/>
          <p14:tracePt t="45743" x="7567613" y="2735263"/>
          <p14:tracePt t="45758" x="7885113" y="2800350"/>
          <p14:tracePt t="45775" x="8086725" y="2827338"/>
          <p14:tracePt t="45795" x="8478838" y="2890838"/>
          <p14:tracePt t="45815" x="8734425" y="2936875"/>
          <p14:tracePt t="45835" x="8980488" y="2963863"/>
          <p14:tracePt t="45855" x="9107488" y="3000375"/>
          <p14:tracePt t="46416" x="8678863" y="3346450"/>
          <p14:tracePt t="46433" x="8369300" y="3346450"/>
          <p14:tracePt t="46449" x="8077200" y="3309938"/>
          <p14:tracePt t="46468" x="7667625" y="3273425"/>
          <p14:tracePt t="46484" x="7448550" y="3228975"/>
          <p14:tracePt t="46505" x="7239000" y="3200400"/>
          <p14:tracePt t="46523" x="7000875" y="3200400"/>
          <p14:tracePt t="46545" x="6883400" y="3200400"/>
          <p14:tracePt t="46562" x="6700838" y="3200400"/>
          <p14:tracePt t="46581" x="6581775" y="3200400"/>
          <p14:tracePt t="46596" x="6500813" y="3182938"/>
          <p14:tracePt t="46629" x="6318250" y="3163888"/>
          <p14:tracePt t="46646" x="6262688" y="3163888"/>
          <p14:tracePt t="46664" x="6181725" y="3163888"/>
          <p14:tracePt t="46679" x="6080125" y="3163888"/>
          <p14:tracePt t="46696" x="5935663" y="3163888"/>
          <p14:tracePt t="46712" x="5753100" y="3163888"/>
          <p14:tracePt t="46731" x="5497513" y="3163888"/>
          <p14:tracePt t="46746" x="5434013" y="3163888"/>
          <p14:tracePt t="46764" x="5287963" y="3163888"/>
          <p14:tracePt t="46780" x="5205413" y="3163888"/>
          <p14:tracePt t="46795" x="5105400" y="3163888"/>
          <p14:tracePt t="46813" x="5022850" y="3163888"/>
          <p14:tracePt t="46829" x="4968875" y="3163888"/>
          <p14:tracePt t="46843" x="4905375" y="3163888"/>
          <p14:tracePt t="46862" x="4822825" y="3163888"/>
          <p14:tracePt t="46880" x="4740275" y="3163888"/>
          <p14:tracePt t="46909" x="4557713" y="3200400"/>
          <p14:tracePt t="46930" x="4357688" y="3236913"/>
          <p14:tracePt t="46948" x="4230688" y="3255963"/>
          <p14:tracePt t="46966" x="4084638" y="3292475"/>
          <p14:tracePt t="46984" x="3992563" y="3302000"/>
          <p14:tracePt t="47000" x="3892550" y="3309938"/>
          <p14:tracePt t="47024" x="3738563" y="3319463"/>
          <p14:tracePt t="47039" x="3619500" y="3346450"/>
          <p14:tracePt t="47055" x="3536950" y="3355975"/>
          <p14:tracePt t="47071" x="3419475" y="3382963"/>
          <p14:tracePt t="47088" x="3309938" y="3382963"/>
          <p14:tracePt t="47107" x="3054350" y="3429000"/>
          <p14:tracePt t="47121" x="2981325" y="3446463"/>
          <p14:tracePt t="47139" x="2762250" y="3482975"/>
          <p14:tracePt t="47156" x="2652713" y="3492500"/>
          <p14:tracePt t="47172" x="2562225" y="3502025"/>
          <p14:tracePt t="47188" x="2462213" y="3519488"/>
          <p14:tracePt t="47206" x="2406650" y="3529013"/>
          <p14:tracePt t="47229" x="2316163" y="3556000"/>
          <p14:tracePt t="47243" x="2251075" y="3575050"/>
          <p14:tracePt t="47259" x="2224088" y="3584575"/>
          <p14:tracePt t="47274" x="2214563" y="3584575"/>
          <p14:tracePt t="47290" x="2170113" y="3602038"/>
          <p14:tracePt t="47307" x="2133600" y="3621088"/>
          <p14:tracePt t="47323" x="2106613" y="3629025"/>
          <p14:tracePt t="47340" x="2078038" y="3657600"/>
          <p14:tracePt t="47355" x="2070100" y="3675063"/>
          <p14:tracePt t="47372" x="2070100" y="3694113"/>
          <p14:tracePt t="47389" x="2060575" y="3721100"/>
          <p14:tracePt t="47405" x="2051050" y="3730625"/>
          <p14:tracePt t="47427" x="2051050" y="3775075"/>
          <p14:tracePt t="47440" x="2051050" y="3811588"/>
          <p14:tracePt t="47456" x="2078038" y="3867150"/>
          <p14:tracePt t="47491" x="2124075" y="3921125"/>
          <p14:tracePt t="47506" x="2151063" y="3940175"/>
          <p14:tracePt t="47540" x="2160588" y="3957638"/>
          <p14:tracePt t="47555" x="2160588" y="3976688"/>
          <p14:tracePt t="47572" x="2160588" y="3984625"/>
          <p14:tracePt t="47589" x="2160588" y="4013200"/>
          <p14:tracePt t="47604" x="2160588" y="4030663"/>
          <p14:tracePt t="47623" x="2160588" y="4040188"/>
          <p14:tracePt t="47672" x="2160588" y="4049713"/>
          <p14:tracePt t="47774" x="2143125" y="4067175"/>
          <p14:tracePt t="47789" x="2106613" y="4067175"/>
          <p14:tracePt t="47807" x="2060575" y="4067175"/>
          <p14:tracePt t="47824" x="2051050" y="4067175"/>
          <p14:tracePt t="47883" x="2041525" y="4067175"/>
          <p14:tracePt t="47901" x="2041525" y="4040188"/>
          <p14:tracePt t="47919" x="2014538" y="3884613"/>
          <p14:tracePt t="47935" x="1997075" y="3767138"/>
          <p14:tracePt t="47953" x="1997075" y="3711575"/>
          <p14:tracePt t="47954" x="1997075" y="3675063"/>
          <p14:tracePt t="47969" x="1997075" y="3629025"/>
          <p14:tracePt t="47986" x="2005013" y="3575050"/>
          <p14:tracePt t="48003" x="2041525" y="3538538"/>
          <p14:tracePt t="48020" x="2078038" y="3482975"/>
          <p14:tracePt t="48035" x="2124075" y="3446463"/>
          <p14:tracePt t="48052" x="2179638" y="3402013"/>
          <p14:tracePt t="48068" x="2251075" y="3365500"/>
          <p14:tracePt t="48086" x="2324100" y="3328988"/>
          <p14:tracePt t="48101" x="2397125" y="3309938"/>
          <p14:tracePt t="48119" x="2462213" y="3302000"/>
          <p14:tracePt t="48135" x="2506663" y="3282950"/>
          <p14:tracePt t="48152" x="2533650" y="3273425"/>
          <p14:tracePt t="48169" x="2552700" y="3273425"/>
          <p14:tracePt t="48278" x="2562225" y="3273425"/>
          <p14:tracePt t="48291" x="2570163" y="3273425"/>
          <p14:tracePt t="48734" x="2579688" y="3309938"/>
          <p14:tracePt t="48766" x="2598738" y="3319463"/>
          <p14:tracePt t="48797" x="2606675" y="3328988"/>
          <p14:tracePt t="48830" x="2616200" y="3338513"/>
          <p14:tracePt t="49047" x="2606675" y="3338513"/>
          <p14:tracePt t="49063" x="2598738" y="3338513"/>
          <p14:tracePt t="49077" x="2589213" y="3338513"/>
          <p14:tracePt t="49108" x="2579688" y="3338513"/>
          <p14:tracePt t="49304" x="2552700" y="3338513"/>
          <p14:tracePt t="49432" x="2543175" y="3338513"/>
          <p14:tracePt t="49445" x="2533650" y="3346450"/>
          <p14:tracePt t="51372" x="2606675" y="3355975"/>
          <p14:tracePt t="51389" x="2844800" y="3255963"/>
          <p14:tracePt t="51405" x="3144838" y="3127375"/>
          <p14:tracePt t="51423" x="3463925" y="2982913"/>
          <p14:tracePt t="51454" x="3929063" y="2808288"/>
          <p14:tracePt t="51470" x="4002088" y="2754313"/>
          <p14:tracePt t="51488" x="4057650" y="2708275"/>
          <p14:tracePt t="51504" x="4102100" y="2681288"/>
          <p14:tracePt t="51520" x="4129088" y="2654300"/>
          <p14:tracePt t="51537" x="4157663" y="2625725"/>
          <p14:tracePt t="51553" x="4211638" y="2598738"/>
          <p14:tracePt t="51571" x="4321175" y="2517775"/>
          <p14:tracePt t="51589" x="4384675" y="2489200"/>
          <p14:tracePt t="51605" x="4457700" y="2444750"/>
          <p14:tracePt t="51621" x="4503738" y="2416175"/>
          <p14:tracePt t="51637" x="4513263" y="2408238"/>
          <p14:tracePt t="51855" x="4586288" y="2398713"/>
          <p14:tracePt t="51872" x="4722813" y="2389188"/>
          <p14:tracePt t="51889" x="4868863" y="2362200"/>
          <p14:tracePt t="51906" x="5059363" y="2343150"/>
          <p14:tracePt t="51906" x="5168900" y="2335213"/>
          <p14:tracePt t="51926" x="5260975" y="2335213"/>
          <p14:tracePt t="51941" x="5341938" y="2325688"/>
          <p14:tracePt t="51955" x="5351463" y="2325688"/>
          <p14:tracePt t="52019" x="5360988" y="2316163"/>
          <p14:tracePt t="52077" x="5334000" y="2362200"/>
          <p14:tracePt t="52089" x="5260975" y="2371725"/>
          <p14:tracePt t="52106" x="5059363" y="2452688"/>
          <p14:tracePt t="52106" x="4949825" y="2481263"/>
          <p14:tracePt t="52122" x="4849813" y="2508250"/>
          <p14:tracePt t="52122" x="4722813" y="2554288"/>
          <p14:tracePt t="52139" x="4476750" y="2608263"/>
          <p14:tracePt t="52156" x="4211638" y="2671763"/>
          <p14:tracePt t="52172" x="4057650" y="2727325"/>
          <p14:tracePt t="52189" x="3965575" y="2771775"/>
          <p14:tracePt t="52205" x="3948113" y="2781300"/>
          <p14:tracePt t="52642" x="3956050" y="2781300"/>
          <p14:tracePt t="52656" x="3984625" y="2781300"/>
          <p14:tracePt t="52672" x="4021138" y="2771775"/>
          <p14:tracePt t="52688" x="4048125" y="2763838"/>
          <p14:tracePt t="52704" x="4094163" y="2763838"/>
          <p14:tracePt t="52721" x="4138613" y="2754313"/>
          <p14:tracePt t="52739" x="4194175" y="2754313"/>
          <p14:tracePt t="52757" x="4230688" y="2754313"/>
          <p14:tracePt t="52772" x="4248150" y="2744788"/>
          <p14:tracePt t="52911" x="4257675" y="2744788"/>
          <p14:tracePt t="52948" x="4484688" y="2744788"/>
          <p14:tracePt t="52976" x="4840288" y="2744788"/>
          <p14:tracePt t="52990" x="5086350" y="2744788"/>
          <p14:tracePt t="53006" x="5341938" y="2744788"/>
          <p14:tracePt t="53021" x="5653088" y="2744788"/>
          <p14:tracePt t="53040" x="6035675" y="2744788"/>
          <p14:tracePt t="53057" x="6481763" y="2744788"/>
          <p14:tracePt t="53071" x="7000875" y="2744788"/>
          <p14:tracePt t="53088" x="7585075" y="2708275"/>
          <p14:tracePt t="53106" x="8478838" y="2763838"/>
          <p14:tracePt t="53122" x="9080500" y="2854325"/>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ja-JP"/>
              <a:t>Firefly protocol (The role of CE)</a:t>
            </a:r>
          </a:p>
        </p:txBody>
      </p:sp>
      <p:sp>
        <p:nvSpPr>
          <p:cNvPr id="4608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6084"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608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08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08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6088" name="Group 8"/>
          <p:cNvGrpSpPr>
            <a:grpSpLocks/>
          </p:cNvGrpSpPr>
          <p:nvPr/>
        </p:nvGrpSpPr>
        <p:grpSpPr bwMode="auto">
          <a:xfrm>
            <a:off x="4876800" y="3048000"/>
            <a:ext cx="762000" cy="2514600"/>
            <a:chOff x="672" y="2208"/>
            <a:chExt cx="480" cy="1584"/>
          </a:xfrm>
        </p:grpSpPr>
        <p:sp>
          <p:nvSpPr>
            <p:cNvPr id="46113"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6114"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6115"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6"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6089" name="Group 13"/>
          <p:cNvGrpSpPr>
            <a:grpSpLocks/>
          </p:cNvGrpSpPr>
          <p:nvPr/>
        </p:nvGrpSpPr>
        <p:grpSpPr bwMode="auto">
          <a:xfrm>
            <a:off x="3429000" y="3048000"/>
            <a:ext cx="762000" cy="2514600"/>
            <a:chOff x="672" y="2208"/>
            <a:chExt cx="480" cy="1584"/>
          </a:xfrm>
        </p:grpSpPr>
        <p:sp>
          <p:nvSpPr>
            <p:cNvPr id="46109"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6110"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6111"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2"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6090" name="Group 18"/>
          <p:cNvGrpSpPr>
            <a:grpSpLocks/>
          </p:cNvGrpSpPr>
          <p:nvPr/>
        </p:nvGrpSpPr>
        <p:grpSpPr bwMode="auto">
          <a:xfrm>
            <a:off x="6324600" y="3048000"/>
            <a:ext cx="762000" cy="2514600"/>
            <a:chOff x="672" y="2208"/>
            <a:chExt cx="480" cy="1584"/>
          </a:xfrm>
        </p:grpSpPr>
        <p:sp>
          <p:nvSpPr>
            <p:cNvPr id="46105"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6106"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6107"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8"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6091"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6092"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609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6094" name="Group 26"/>
          <p:cNvGrpSpPr>
            <a:grpSpLocks/>
          </p:cNvGrpSpPr>
          <p:nvPr/>
        </p:nvGrpSpPr>
        <p:grpSpPr bwMode="auto">
          <a:xfrm>
            <a:off x="1219200" y="3336925"/>
            <a:ext cx="962025" cy="633413"/>
            <a:chOff x="806" y="2078"/>
            <a:chExt cx="606" cy="399"/>
          </a:xfrm>
        </p:grpSpPr>
        <p:sp>
          <p:nvSpPr>
            <p:cNvPr id="46103"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6104"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71389" name="Text Box 29"/>
          <p:cNvSpPr txBox="1">
            <a:spLocks noChangeArrowheads="1"/>
          </p:cNvSpPr>
          <p:nvPr/>
        </p:nvSpPr>
        <p:spPr bwMode="auto">
          <a:xfrm>
            <a:off x="1981200" y="40386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→DE</a:t>
            </a:r>
          </a:p>
        </p:txBody>
      </p:sp>
      <p:grpSp>
        <p:nvGrpSpPr>
          <p:cNvPr id="6" name="Group 30"/>
          <p:cNvGrpSpPr>
            <a:grpSpLocks/>
          </p:cNvGrpSpPr>
          <p:nvPr/>
        </p:nvGrpSpPr>
        <p:grpSpPr bwMode="auto">
          <a:xfrm>
            <a:off x="1447800" y="4419600"/>
            <a:ext cx="488950" cy="533400"/>
            <a:chOff x="912" y="2784"/>
            <a:chExt cx="308" cy="336"/>
          </a:xfrm>
        </p:grpSpPr>
        <p:sp>
          <p:nvSpPr>
            <p:cNvPr id="46101" name="Line 31"/>
            <p:cNvSpPr>
              <a:spLocks noChangeShapeType="1"/>
            </p:cNvSpPr>
            <p:nvPr/>
          </p:nvSpPr>
          <p:spPr bwMode="auto">
            <a:xfrm flipV="1">
              <a:off x="1200" y="2784"/>
              <a:ext cx="0" cy="2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2" name="Text Box 32"/>
            <p:cNvSpPr txBox="1">
              <a:spLocks noChangeArrowheads="1"/>
            </p:cNvSpPr>
            <p:nvPr/>
          </p:nvSpPr>
          <p:spPr bwMode="auto">
            <a:xfrm>
              <a:off x="912" y="28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b="1">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46097" name="Text Box 33"/>
          <p:cNvSpPr txBox="1">
            <a:spLocks noChangeArrowheads="1"/>
          </p:cNvSpPr>
          <p:nvPr/>
        </p:nvSpPr>
        <p:spPr bwMode="auto">
          <a:xfrm>
            <a:off x="900113" y="5734050"/>
            <a:ext cx="734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Like Illinoi’s, writing CE does not require bus transactions</a:t>
            </a:r>
          </a:p>
        </p:txBody>
      </p:sp>
      <p:grpSp>
        <p:nvGrpSpPr>
          <p:cNvPr id="7" name="Group 34"/>
          <p:cNvGrpSpPr>
            <a:grpSpLocks/>
          </p:cNvGrpSpPr>
          <p:nvPr/>
        </p:nvGrpSpPr>
        <p:grpSpPr bwMode="auto">
          <a:xfrm>
            <a:off x="2057400" y="2057400"/>
            <a:ext cx="1828800" cy="2133600"/>
            <a:chOff x="1296" y="1296"/>
            <a:chExt cx="1152" cy="1344"/>
          </a:xfrm>
        </p:grpSpPr>
        <p:sp>
          <p:nvSpPr>
            <p:cNvPr id="46099" name="Line 35"/>
            <p:cNvSpPr>
              <a:spLocks noChangeShapeType="1"/>
            </p:cNvSpPr>
            <p:nvPr/>
          </p:nvSpPr>
          <p:spPr bwMode="auto">
            <a:xfrm flipH="1">
              <a:off x="1584" y="1296"/>
              <a:ext cx="864" cy="105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0" name="Text Box 36"/>
            <p:cNvSpPr txBox="1">
              <a:spLocks noChangeArrowheads="1"/>
            </p:cNvSpPr>
            <p:nvPr/>
          </p:nvSpPr>
          <p:spPr bwMode="auto">
            <a:xfrm>
              <a:off x="1296" y="2352"/>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p>
          </p:txBody>
        </p:sp>
      </p:grpSp>
      <p:pic>
        <p:nvPicPr>
          <p:cNvPr id="2" name="オーディオ 1">
            <a:hlinkClick r:id="" action="ppaction://media"/>
            <a:extLst>
              <a:ext uri="{FF2B5EF4-FFF2-40B4-BE49-F238E27FC236}">
                <a16:creationId xmlns:a16="http://schemas.microsoft.com/office/drawing/2014/main" id="{BAC3F222-1000-486F-82F1-17E33505AE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711"/>
    </mc:Choice>
    <mc:Fallback>
      <p:transition spd="slow" advTm="3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4" x="8250238" y="3155950"/>
          <p14:tracePt t="832" x="8004175" y="3082925"/>
          <p14:tracePt t="849" x="7904163" y="3063875"/>
          <p14:tracePt t="867" x="7794625" y="3027363"/>
          <p14:tracePt t="883" x="7758113" y="3017838"/>
          <p14:tracePt t="900" x="7712075" y="3000375"/>
          <p14:tracePt t="916" x="7685088" y="2990850"/>
          <p14:tracePt t="932" x="7648575" y="2973388"/>
          <p14:tracePt t="948" x="7602538" y="2963863"/>
          <p14:tracePt t="967" x="7502525" y="2927350"/>
          <p14:tracePt t="980" x="7475538" y="2917825"/>
          <p14:tracePt t="998" x="7356475" y="2900363"/>
          <p14:tracePt t="1014" x="7256463" y="2863850"/>
          <p14:tracePt t="1031" x="7183438" y="2854325"/>
          <p14:tracePt t="1047" x="7065963" y="2817813"/>
          <p14:tracePt t="1064" x="6973888" y="2817813"/>
          <p14:tracePt t="1080" x="6892925" y="2800350"/>
          <p14:tracePt t="1098" x="6819900" y="2781300"/>
          <p14:tracePt t="1113" x="6727825" y="2763838"/>
          <p14:tracePt t="1132" x="6645275" y="2763838"/>
          <p14:tracePt t="1148" x="6545263" y="2735263"/>
          <p14:tracePt t="1164" x="6481763" y="2735263"/>
          <p14:tracePt t="1180" x="6399213" y="2727325"/>
          <p14:tracePt t="1198" x="6335713" y="2708275"/>
          <p14:tracePt t="1213" x="6308725" y="2708275"/>
          <p14:tracePt t="1231" x="6272213" y="2708275"/>
          <p14:tracePt t="1248" x="6254750" y="2698750"/>
          <p14:tracePt t="1279" x="6235700" y="2698750"/>
          <p14:tracePt t="1293" x="6208713" y="2698750"/>
          <p14:tracePt t="1308" x="6153150" y="2681288"/>
          <p14:tracePt t="1325" x="6108700" y="2681288"/>
          <p14:tracePt t="1341" x="6062663" y="2654300"/>
          <p14:tracePt t="1357" x="6053138" y="2654300"/>
          <p14:tracePt t="1394" x="6043613" y="2654300"/>
          <p14:tracePt t="1439" x="6035675" y="2654300"/>
          <p14:tracePt t="1569" x="6026150" y="2654300"/>
          <p14:tracePt t="2112" x="6016625" y="2654300"/>
          <p14:tracePt t="2171" x="6007100" y="2662238"/>
          <p14:tracePt t="3737" x="5999163" y="2662238"/>
          <p14:tracePt t="3754" x="5972175" y="2662238"/>
          <p14:tracePt t="3771" x="5943600" y="2644775"/>
          <p14:tracePt t="3787" x="5907088" y="2608263"/>
          <p14:tracePt t="3804" x="5853113" y="2489200"/>
          <p14:tracePt t="3820" x="5753100" y="2371725"/>
          <p14:tracePt t="3840" x="5588000" y="2216150"/>
          <p14:tracePt t="3855" x="5461000" y="2160588"/>
          <p14:tracePt t="3873" x="5305425" y="2106613"/>
          <p14:tracePt t="3889" x="5232400" y="2097088"/>
          <p14:tracePt t="3906" x="5214938" y="2089150"/>
          <p14:tracePt t="3923" x="5195888" y="2079625"/>
          <p14:tracePt t="3939" x="5168900" y="2060575"/>
          <p14:tracePt t="3955" x="5168900" y="2052638"/>
          <p14:tracePt t="3988" x="5141913" y="2033588"/>
          <p14:tracePt t="4005" x="5022850" y="1997075"/>
          <p14:tracePt t="4022" x="4676775" y="1870075"/>
          <p14:tracePt t="4038" x="4376738" y="1778000"/>
          <p14:tracePt t="4058" x="4029075" y="1714500"/>
          <p14:tracePt t="4074" x="3665538" y="1704975"/>
          <p14:tracePt t="4090" x="3446463" y="1704975"/>
          <p14:tracePt t="4108" x="3336925" y="1704975"/>
          <p14:tracePt t="4123" x="3309938" y="1704975"/>
          <p14:tracePt t="4284" x="3300413" y="1714500"/>
          <p14:tracePt t="4300" x="3400425" y="1814513"/>
          <p14:tracePt t="4317" x="3646488" y="1924050"/>
          <p14:tracePt t="4332" x="3792538" y="1997075"/>
          <p14:tracePt t="4350" x="3929063" y="2052638"/>
          <p14:tracePt t="4350" x="4011613" y="2079625"/>
          <p14:tracePt t="4366" x="4048125" y="2097088"/>
          <p14:tracePt t="4387" x="4065588" y="2097088"/>
          <p14:tracePt t="4690" x="4057650" y="2125663"/>
          <p14:tracePt t="4706" x="3984625" y="2189163"/>
          <p14:tracePt t="4722" x="3911600" y="2243138"/>
          <p14:tracePt t="4740" x="3846513" y="2298700"/>
          <p14:tracePt t="4757" x="3756025" y="2362200"/>
          <p14:tracePt t="4775" x="3646488" y="2444750"/>
          <p14:tracePt t="4790" x="3582988" y="2481263"/>
          <p14:tracePt t="4807" x="3527425" y="2535238"/>
          <p14:tracePt t="4824" x="3490913" y="2598738"/>
          <p14:tracePt t="4841" x="3436938" y="2635250"/>
          <p14:tracePt t="4857" x="3373438" y="2690813"/>
          <p14:tracePt t="4874" x="3290888" y="2763838"/>
          <p14:tracePt t="4890" x="3217863" y="2844800"/>
          <p14:tracePt t="4910" x="3081338" y="2982913"/>
          <p14:tracePt t="4925" x="3054350" y="3000375"/>
          <p14:tracePt t="4926" x="3008313" y="3036888"/>
          <p14:tracePt t="4943" x="2917825" y="3090863"/>
          <p14:tracePt t="4958" x="2852738" y="3155950"/>
          <p14:tracePt t="4974" x="2744788" y="3228975"/>
          <p14:tracePt t="4990" x="2589213" y="3338513"/>
          <p14:tracePt t="5007" x="2498725" y="3411538"/>
          <p14:tracePt t="5023" x="2416175" y="3475038"/>
          <p14:tracePt t="5041" x="2360613" y="3511550"/>
          <p14:tracePt t="5057" x="2316163" y="3548063"/>
          <p14:tracePt t="5074" x="2297113" y="3556000"/>
          <p14:tracePt t="5090" x="2270125" y="3575050"/>
          <p14:tracePt t="5106" x="2270125" y="3584575"/>
          <p14:tracePt t="5236" x="2251075" y="3602038"/>
          <p14:tracePt t="5251" x="2233613" y="3629025"/>
          <p14:tracePt t="5269" x="2206625" y="3665538"/>
          <p14:tracePt t="5285" x="2187575" y="3694113"/>
          <p14:tracePt t="5303" x="2179638" y="3711575"/>
          <p14:tracePt t="5320" x="2160588" y="3721100"/>
          <p14:tracePt t="5354" x="2151063" y="3721100"/>
          <p14:tracePt t="5405" x="2151063" y="3748088"/>
          <p14:tracePt t="5419" x="2143125" y="3775075"/>
          <p14:tracePt t="5441" x="2143125" y="3803650"/>
          <p14:tracePt t="5455" x="2143125" y="3857625"/>
          <p14:tracePt t="5474" x="2143125" y="3940175"/>
          <p14:tracePt t="5490" x="2143125" y="4003675"/>
          <p14:tracePt t="5506" x="2143125" y="4076700"/>
          <p14:tracePt t="5524" x="2143125" y="4159250"/>
          <p14:tracePt t="5540" x="2143125" y="4203700"/>
          <p14:tracePt t="5558" x="2143125" y="4340225"/>
          <p14:tracePt t="5589" x="2160588" y="4422775"/>
          <p14:tracePt t="5605" x="2160588" y="4486275"/>
          <p14:tracePt t="5624" x="2160588" y="4587875"/>
          <p14:tracePt t="5640" x="2143125" y="4651375"/>
          <p14:tracePt t="5658" x="2114550" y="4714875"/>
          <p14:tracePt t="5678" x="2114550" y="4768850"/>
          <p14:tracePt t="5679" x="2114550" y="4787900"/>
          <p14:tracePt t="5693" x="2114550" y="4805363"/>
          <p14:tracePt t="5694" x="2114550" y="4833938"/>
          <p14:tracePt t="5710" x="2114550" y="4860925"/>
          <p14:tracePt t="5743" x="2124075" y="4933950"/>
          <p14:tracePt t="5773" x="2124075" y="4943475"/>
          <p14:tracePt t="5795" x="2124075" y="4979988"/>
          <p14:tracePt t="5808" x="2133600" y="5006975"/>
          <p14:tracePt t="5825" x="2160588" y="5043488"/>
          <p14:tracePt t="5856" x="2160588" y="5053013"/>
          <p14:tracePt t="6563" x="2160588" y="5060950"/>
          <p14:tracePt t="6608" x="2151063" y="5070475"/>
          <p14:tracePt t="8948" x="2124075" y="5070475"/>
          <p14:tracePt t="8962" x="2114550" y="5024438"/>
          <p14:tracePt t="8976" x="2097088" y="4997450"/>
          <p14:tracePt t="8996" x="2060575" y="4943475"/>
          <p14:tracePt t="9165" x="2060575" y="4924425"/>
          <p14:tracePt t="9179" x="2060575" y="4887913"/>
          <p14:tracePt t="9193" x="2060575" y="4860925"/>
          <p14:tracePt t="9224" x="2060575" y="4778375"/>
          <p14:tracePt t="9240" x="2070100" y="4724400"/>
          <p14:tracePt t="9256" x="2143125" y="4614863"/>
          <p14:tracePt t="9272" x="2151063" y="4551363"/>
          <p14:tracePt t="9304" x="2206625" y="4441825"/>
          <p14:tracePt t="9320" x="2214563" y="4405313"/>
          <p14:tracePt t="9341" x="2224088" y="4359275"/>
          <p14:tracePt t="9355" x="2243138" y="4332288"/>
          <p14:tracePt t="9371" x="2260600" y="4303713"/>
          <p14:tracePt t="9387" x="2270125" y="4303713"/>
          <p14:tracePt t="9406" x="2279650" y="4295775"/>
          <p14:tracePt t="9419" x="2287588" y="4286250"/>
          <p14:tracePt t="9452" x="2297113" y="4276725"/>
          <p14:tracePt t="9468" x="2306638" y="4268788"/>
          <p14:tracePt t="9487" x="2324100" y="4249738"/>
          <p14:tracePt t="9504" x="2352675" y="4240213"/>
          <p14:tracePt t="9522" x="2360613" y="4232275"/>
          <p14:tracePt t="9540" x="2397125" y="4222750"/>
          <p14:tracePt t="9574" x="2416175" y="4186238"/>
          <p14:tracePt t="9606" x="2416175" y="4167188"/>
          <p14:tracePt t="9624" x="2416175" y="4159250"/>
          <p14:tracePt t="9641" x="2416175" y="4149725"/>
          <p14:tracePt t="9659" x="2416175" y="4130675"/>
          <p14:tracePt t="9676" x="2416175" y="4113213"/>
          <p14:tracePt t="9709" x="2416175" y="4103688"/>
          <p14:tracePt t="9759" x="2416175" y="4094163"/>
          <p14:tracePt t="9774" x="2416175" y="4086225"/>
          <p14:tracePt t="9793" x="2416175" y="4076700"/>
          <p14:tracePt t="9808" x="2416175" y="4067175"/>
          <p14:tracePt t="9887" x="2406650" y="4067175"/>
          <p14:tracePt t="9905" x="2389188" y="4067175"/>
          <p14:tracePt t="9943" x="2360613" y="4067175"/>
          <p14:tracePt t="9971" x="2352675" y="4067175"/>
          <p14:tracePt t="10008" x="2333625" y="4067175"/>
          <p14:tracePt t="10040" x="2260600" y="4076700"/>
          <p14:tracePt t="10057" x="2243138" y="4094163"/>
          <p14:tracePt t="10091" x="2233613" y="4122738"/>
          <p14:tracePt t="10589" x="2260600" y="4122738"/>
          <p14:tracePt t="10606" x="2352675" y="4122738"/>
          <p14:tracePt t="10623" x="2370138" y="4122738"/>
          <p14:tracePt t="10648" x="2397125" y="4113213"/>
          <p14:tracePt t="10892" x="2425700" y="4086225"/>
          <p14:tracePt t="10905" x="2462213" y="4057650"/>
          <p14:tracePt t="10937" x="2506663" y="3984625"/>
          <p14:tracePt t="10952" x="2525713" y="3984625"/>
          <p14:tracePt t="10971" x="2533650" y="3984625"/>
          <p14:tracePt t="11540" x="2489200" y="3994150"/>
          <p14:tracePt t="11558" x="2479675" y="4030663"/>
          <p14:tracePt t="11574" x="2479675" y="4076700"/>
          <p14:tracePt t="11593" x="2479675" y="4094163"/>
          <p14:tracePt t="11609" x="2479675" y="4103688"/>
          <p14:tracePt t="11629" x="2489200" y="4130675"/>
          <p14:tracePt t="11647" x="2489200" y="4159250"/>
          <p14:tracePt t="11662" x="2489200" y="4167188"/>
          <p14:tracePt t="11682" x="2498725" y="4176713"/>
          <p14:tracePt t="11811" x="2533650" y="4186238"/>
          <p14:tracePt t="11828" x="2579688" y="4186238"/>
          <p14:tracePt t="11847" x="2652713" y="4140200"/>
          <p14:tracePt t="11862" x="2735263" y="4122738"/>
          <p14:tracePt t="11880" x="2781300" y="4113213"/>
          <p14:tracePt t="11896" x="2825750" y="4103688"/>
          <p14:tracePt t="11916" x="2852738" y="4094163"/>
          <p14:tracePt t="12050" x="2844800" y="4094163"/>
          <p14:tracePt t="12065" x="2817813" y="4094163"/>
          <p14:tracePt t="12081" x="2752725" y="4103688"/>
          <p14:tracePt t="12096" x="2679700" y="4113213"/>
          <p14:tracePt t="12115" x="2652713" y="4113213"/>
          <p14:tracePt t="12130" x="2598738" y="4113213"/>
          <p14:tracePt t="12147" x="2570163" y="4086225"/>
          <p14:tracePt t="12161" x="2552700" y="4067175"/>
          <p14:tracePt t="12375" x="2552700" y="4057650"/>
          <p14:tracePt t="12440" x="2570163" y="4057650"/>
          <p14:tracePt t="12518" x="2479675" y="4094163"/>
          <p14:tracePt t="12534" x="2352675" y="4140200"/>
          <p14:tracePt t="12554" x="2224088" y="4203700"/>
          <p14:tracePt t="12569" x="2170113" y="4232275"/>
          <p14:tracePt t="12588" x="2143125" y="4240213"/>
          <p14:tracePt t="12621" x="2133600" y="4249738"/>
          <p14:tracePt t="12986" x="2133600" y="4276725"/>
          <p14:tracePt t="13002" x="2114550" y="4295775"/>
          <p14:tracePt t="13020" x="2097088" y="4303713"/>
          <p14:tracePt t="13090" x="2087563" y="4313238"/>
          <p14:tracePt t="14264" x="2087563" y="4322763"/>
          <p14:tracePt t="15038" x="2078038" y="4322763"/>
          <p14:tracePt t="16486" x="2187575" y="4313238"/>
          <p14:tracePt t="16503" x="2287588" y="4313238"/>
          <p14:tracePt t="16519" x="2333625" y="4313238"/>
          <p14:tracePt t="16653" x="2316163" y="4313238"/>
          <p14:tracePt t="16669" x="2306638" y="4313238"/>
          <p14:tracePt t="16686" x="2270125" y="4313238"/>
          <p14:tracePt t="16946" x="2260600" y="4313238"/>
          <p14:tracePt t="16962" x="2243138" y="4303713"/>
          <p14:tracePt t="16978" x="2224088" y="4303713"/>
          <p14:tracePt t="16996" x="2160588" y="4268788"/>
          <p14:tracePt t="17015" x="2114550" y="4249738"/>
          <p14:tracePt t="17028" x="2106613" y="4240213"/>
          <p14:tracePt t="17046" x="2097088" y="4232275"/>
          <p14:tracePt t="17235" x="2124075" y="4232275"/>
          <p14:tracePt t="17251" x="2179638" y="4240213"/>
          <p14:tracePt t="17267" x="2224088" y="4249738"/>
          <p14:tracePt t="17283" x="2251075" y="4259263"/>
          <p14:tracePt t="17415" x="2260600" y="4259263"/>
          <p14:tracePt t="18014" x="2270125" y="4268788"/>
          <p14:tracePt t="18057" x="2270125" y="4276725"/>
          <p14:tracePt t="18088" x="2297113" y="4322763"/>
          <p14:tracePt t="18104" x="2316163" y="4332288"/>
          <p14:tracePt t="18122" x="2343150" y="4332288"/>
          <p14:tracePt t="18140" x="2360613" y="4340225"/>
          <p14:tracePt t="18171" x="2389188" y="4349750"/>
          <p14:tracePt t="18318" x="2389188" y="4368800"/>
          <p14:tracePt t="18333" x="2379663" y="4386263"/>
          <p14:tracePt t="18354" x="2352675" y="4405313"/>
          <p14:tracePt t="18924" x="2360613" y="4405313"/>
          <p14:tracePt t="18942" x="2379663" y="4405313"/>
          <p14:tracePt t="19303" x="2416175" y="4441825"/>
          <p14:tracePt t="19321" x="2452688" y="4468813"/>
          <p14:tracePt t="19339" x="2498725" y="4478338"/>
          <p14:tracePt t="19365" x="2543175" y="4505325"/>
          <p14:tracePt t="19382" x="2562225" y="4514850"/>
          <p14:tracePt t="19440" x="2533650" y="4514850"/>
          <p14:tracePt t="19465" x="2462213" y="4505325"/>
          <p14:tracePt t="19483" x="2370138" y="4486275"/>
          <p14:tracePt t="19499" x="2251075" y="4432300"/>
          <p14:tracePt t="19519" x="2170113" y="4413250"/>
          <p14:tracePt t="19535" x="2124075" y="4413250"/>
          <p14:tracePt t="19552" x="2097088" y="4386263"/>
          <p14:tracePt t="19585" x="2078038" y="4368800"/>
          <p14:tracePt t="19600" x="2070100" y="4340225"/>
          <p14:tracePt t="19616" x="2060575" y="4303713"/>
          <p14:tracePt t="19631" x="2060575" y="4213225"/>
          <p14:tracePt t="19651" x="2060575" y="4149725"/>
          <p14:tracePt t="19667" x="2097088" y="4049713"/>
          <p14:tracePt t="19685" x="2170113" y="3957638"/>
          <p14:tracePt t="19686" x="2197100" y="3911600"/>
          <p14:tracePt t="19708" x="2233613" y="3821113"/>
          <p14:tracePt t="19728" x="2306638" y="3721100"/>
          <p14:tracePt t="19744" x="2333625" y="3621088"/>
          <p14:tracePt t="19763" x="2360613" y="3575050"/>
          <p14:tracePt t="19778" x="2416175" y="3492500"/>
          <p14:tracePt t="19796" x="2443163" y="3465513"/>
          <p14:tracePt t="19811" x="2452688" y="3465513"/>
          <p14:tracePt t="19829" x="2462213" y="3465513"/>
          <p14:tracePt t="19861" x="2489200" y="3465513"/>
          <p14:tracePt t="19862" x="2506663" y="3465513"/>
          <p14:tracePt t="19877" x="2533650" y="3465513"/>
          <p14:tracePt t="19878" x="2552700" y="3465513"/>
          <p14:tracePt t="19896" x="2606675" y="3465513"/>
          <p14:tracePt t="19913" x="2652713" y="3465513"/>
          <p14:tracePt t="19932" x="2744788" y="3511550"/>
          <p14:tracePt t="19954" x="2771775" y="3548063"/>
          <p14:tracePt t="19972" x="2789238" y="3629025"/>
          <p14:tracePt t="19989" x="2798763" y="3694113"/>
          <p14:tracePt t="20007" x="2825750" y="3775075"/>
          <p14:tracePt t="20025" x="2852738" y="3857625"/>
          <p14:tracePt t="20056" x="2925763" y="4021138"/>
          <p14:tracePt t="20089" x="2962275" y="4086225"/>
          <p14:tracePt t="20105" x="2962275" y="4094163"/>
          <p14:tracePt t="20122" x="2962275" y="4122738"/>
          <p14:tracePt t="20148" x="2944813" y="4176713"/>
          <p14:tracePt t="20166" x="2825750" y="4268788"/>
          <p14:tracePt t="20183" x="2716213" y="4322763"/>
          <p14:tracePt t="20204" x="2625725" y="4359275"/>
          <p14:tracePt t="20222" x="2489200" y="4376738"/>
          <p14:tracePt t="20239" x="2333625" y="4395788"/>
          <p14:tracePt t="20256" x="2170113" y="4395788"/>
          <p14:tracePt t="20273" x="2070100" y="4368800"/>
          <p14:tracePt t="20288" x="2014538" y="4313238"/>
          <p14:tracePt t="20313" x="1960563" y="4232275"/>
          <p14:tracePt t="20330" x="1960563" y="4176713"/>
          <p14:tracePt t="20344" x="1960563" y="4103688"/>
          <p14:tracePt t="20362" x="1960563" y="4021138"/>
          <p14:tracePt t="20377" x="1987550" y="3930650"/>
          <p14:tracePt t="20398" x="2014538" y="3875088"/>
          <p14:tracePt t="20399" x="2033588" y="3840163"/>
          <p14:tracePt t="20418" x="2106613" y="3730625"/>
          <p14:tracePt t="20436" x="2179638" y="3665538"/>
          <p14:tracePt t="20451" x="2324100" y="3602038"/>
          <p14:tracePt t="20484" x="2643188" y="3575050"/>
          <p14:tracePt t="20507" x="2798763" y="3548063"/>
          <p14:tracePt t="20522" x="2835275" y="3548063"/>
          <p14:tracePt t="20541" x="2862263" y="3575050"/>
          <p14:tracePt t="20543" x="2871788" y="3584575"/>
          <p14:tracePt t="20557" x="2881313" y="3611563"/>
          <p14:tracePt t="20558" x="2881313" y="3638550"/>
          <p14:tracePt t="20576" x="2898775" y="3702050"/>
          <p14:tracePt t="20590" x="2898775" y="3784600"/>
          <p14:tracePt t="20605" x="2898775" y="3803650"/>
          <p14:tracePt t="20622" x="2898775" y="3884613"/>
          <p14:tracePt t="20638" x="2898775" y="3911600"/>
          <p14:tracePt t="20663" x="2898775" y="3940175"/>
          <p14:tracePt t="20680" x="2881313" y="3994150"/>
          <p14:tracePt t="20695" x="2789238" y="4086225"/>
          <p14:tracePt t="20713" x="2635250" y="4222750"/>
          <p14:tracePt t="20748" x="2397125" y="4449763"/>
          <p14:tracePt t="20767" x="2251075" y="4559300"/>
          <p14:tracePt t="20784" x="2187575" y="4605338"/>
          <p14:tracePt t="20799" x="2170113" y="4614863"/>
          <p14:tracePt t="20817" x="2170113" y="4624388"/>
          <p14:tracePt t="21298" x="2170113" y="4632325"/>
          <p14:tracePt t="21314" x="2170113" y="4641850"/>
          <p14:tracePt t="21330" x="2170113" y="4678363"/>
          <p14:tracePt t="21345" x="2170113" y="4705350"/>
          <p14:tracePt t="21358" x="2187575" y="4724400"/>
          <p14:tracePt t="21373" x="2206625" y="4724400"/>
          <p14:tracePt t="21414" x="2214563" y="4732338"/>
          <p14:tracePt t="21471" x="2224088" y="4732338"/>
          <p14:tracePt t="21536" x="2260600" y="4724400"/>
          <p14:tracePt t="21553" x="2260600" y="4714875"/>
          <p14:tracePt t="21570" x="2260600" y="4678363"/>
          <p14:tracePt t="21585" x="2260600" y="4651375"/>
          <p14:tracePt t="21602" x="2260600" y="4632325"/>
          <p14:tracePt t="21617" x="2260600" y="4614863"/>
          <p14:tracePt t="21635" x="2251075" y="4595813"/>
          <p14:tracePt t="21704" x="2251075" y="4587875"/>
          <p14:tracePt t="21721" x="2251075" y="4568825"/>
          <p14:tracePt t="21738" x="2251075" y="4559300"/>
          <p14:tracePt t="21763" x="2251075" y="4532313"/>
          <p14:tracePt t="21794" x="2251075" y="4522788"/>
          <p14:tracePt t="22310" x="2251075" y="4514850"/>
          <p14:tracePt t="22324" x="2251075" y="4478338"/>
          <p14:tracePt t="22338" x="2251075" y="4432300"/>
          <p14:tracePt t="22356" x="2251075" y="4386263"/>
          <p14:tracePt t="22371" x="2251075" y="4349750"/>
          <p14:tracePt t="22387" x="2251075" y="4340225"/>
          <p14:tracePt t="22489" x="2214563" y="4376738"/>
          <p14:tracePt t="22507" x="2206625" y="4395788"/>
          <p14:tracePt t="22548" x="2160588" y="4495800"/>
          <p14:tracePt t="22563" x="2160588" y="4522788"/>
          <p14:tracePt t="22581" x="2160588" y="4587875"/>
          <p14:tracePt t="22597" x="2151063" y="4632325"/>
          <p14:tracePt t="22598" x="2151063" y="4660900"/>
          <p14:tracePt t="22617" x="2151063" y="4697413"/>
          <p14:tracePt t="22632" x="2160588" y="4724400"/>
          <p14:tracePt t="22657" x="2170113" y="4724400"/>
          <p14:tracePt t="22690" x="2179638" y="4724400"/>
          <p14:tracePt t="22714" x="2224088" y="4651375"/>
          <p14:tracePt t="22732" x="2233613" y="4605338"/>
          <p14:tracePt t="22748" x="2233613" y="4578350"/>
          <p14:tracePt t="22766" x="2233613" y="4559300"/>
          <p14:tracePt t="22767" x="2233613" y="4532313"/>
          <p14:tracePt t="22783" x="2233613" y="4468813"/>
          <p14:tracePt t="22807" x="2233613" y="4359275"/>
          <p14:tracePt t="22824" x="2251075" y="4303713"/>
          <p14:tracePt t="22842" x="2251075" y="4259263"/>
          <p14:tracePt t="22859" x="2251075" y="4222750"/>
          <p14:tracePt t="22875" x="2251075" y="4213225"/>
          <p14:tracePt t="22923" x="2251075" y="4203700"/>
          <p14:tracePt t="23002" x="2197100" y="4303713"/>
          <p14:tracePt t="23021" x="2133600" y="4368800"/>
          <p14:tracePt t="23040" x="2070100" y="4486275"/>
          <p14:tracePt t="23056" x="2041525" y="4578350"/>
          <p14:tracePt t="23074" x="2024063" y="4760913"/>
          <p14:tracePt t="23090" x="2024063" y="4960938"/>
          <p14:tracePt t="23105" x="2041525" y="5097463"/>
          <p14:tracePt t="23127" x="2133600" y="5270500"/>
          <p14:tracePt t="23148" x="2160588" y="5307013"/>
          <p14:tracePt t="23420" x="2143125" y="5289550"/>
          <p14:tracePt t="23437" x="2106613" y="5289550"/>
          <p14:tracePt t="23463" x="2024063" y="5262563"/>
          <p14:tracePt t="23481" x="1987550" y="5233988"/>
          <p14:tracePt t="23499" x="1960563" y="5197475"/>
          <p14:tracePt t="23514" x="1924050" y="5143500"/>
          <p14:tracePt t="23533" x="1914525" y="5089525"/>
          <p14:tracePt t="23534" x="1895475" y="5043488"/>
          <p14:tracePt t="23551" x="1878013" y="4979988"/>
          <p14:tracePt t="23568" x="1851025" y="4887913"/>
          <p14:tracePt t="23585" x="1824038" y="4851400"/>
          <p14:tracePt t="23609" x="1804988" y="4768850"/>
          <p14:tracePt t="23625" x="1804988" y="4697413"/>
          <p14:tracePt t="23641" x="1778000" y="4632325"/>
          <p14:tracePt t="23657" x="1768475" y="4587875"/>
          <p14:tracePt t="23673" x="1768475" y="4514850"/>
          <p14:tracePt t="23691" x="1768475" y="4478338"/>
          <p14:tracePt t="23713" x="1795463" y="4413250"/>
          <p14:tracePt t="23745" x="1924050" y="4313238"/>
          <p14:tracePt t="23760" x="2024063" y="4276725"/>
          <p14:tracePt t="23780" x="2097088" y="4249738"/>
          <p14:tracePt t="23795" x="2151063" y="4232275"/>
          <p14:tracePt t="23813" x="2187575" y="4232275"/>
          <p14:tracePt t="23815" x="2197100" y="4222750"/>
          <p14:tracePt t="25025" x="2197100" y="4268788"/>
          <p14:tracePt t="25086" x="2206625" y="4276725"/>
          <p14:tracePt t="25146" x="2206625" y="4295775"/>
          <p14:tracePt t="25161" x="2179638" y="4313238"/>
          <p14:tracePt t="25179" x="2124075" y="4313238"/>
          <p14:tracePt t="25194" x="2060575" y="4322763"/>
          <p14:tracePt t="25213" x="2033588" y="4322763"/>
          <p14:tracePt t="25240" x="2014538" y="4322763"/>
          <p14:tracePt t="25288" x="2005013" y="4313238"/>
          <p14:tracePt t="25305" x="2005013" y="4259263"/>
          <p14:tracePt t="25322" x="2005013" y="4213225"/>
          <p14:tracePt t="25338" x="2014538" y="4130675"/>
          <p14:tracePt t="25355" x="2041525" y="4076700"/>
          <p14:tracePt t="25372" x="2060575" y="4057650"/>
          <p14:tracePt t="25388" x="2070100" y="4030663"/>
          <p14:tracePt t="25409" x="2097088" y="4030663"/>
          <p14:tracePt t="25424" x="2151063" y="4030663"/>
          <p14:tracePt t="25439" x="2197100" y="4030663"/>
          <p14:tracePt t="25456" x="2279650" y="4030663"/>
          <p14:tracePt t="25474" x="2379663" y="4040188"/>
          <p14:tracePt t="25489" x="2470150" y="4076700"/>
          <p14:tracePt t="25511" x="2579688" y="4140200"/>
          <p14:tracePt t="25540" x="2616200" y="4176713"/>
          <p14:tracePt t="25569" x="2625725" y="4295775"/>
          <p14:tracePt t="25587" x="2625725" y="4340225"/>
          <p14:tracePt t="25605" x="2625725" y="4386263"/>
          <p14:tracePt t="25621" x="2606675" y="4441825"/>
          <p14:tracePt t="25654" x="2562225" y="4495800"/>
          <p14:tracePt t="25687" x="2506663" y="4541838"/>
          <p14:tracePt t="25705" x="2462213" y="4568825"/>
          <p14:tracePt t="25722" x="2425700" y="4568825"/>
          <p14:tracePt t="25740" x="2389188" y="4568825"/>
          <p14:tracePt t="25759" x="2379663" y="4568825"/>
          <p14:tracePt t="25817" x="2370138" y="4568825"/>
          <p14:tracePt t="25834" x="2370138" y="4495800"/>
          <p14:tracePt t="25851" x="2370138" y="4449763"/>
          <p14:tracePt t="25867" x="2370138" y="4441825"/>
          <p14:tracePt t="25935" x="2370138" y="4432300"/>
          <p14:tracePt t="25997" x="2370138" y="4422775"/>
          <p14:tracePt t="26011" x="2389188" y="4405313"/>
          <p14:tracePt t="26041" x="2506663" y="4313238"/>
          <p14:tracePt t="26072" x="2625725" y="4195763"/>
          <p14:tracePt t="26103" x="2662238" y="4076700"/>
          <p14:tracePt t="26119" x="2689225" y="4013200"/>
          <p14:tracePt t="26138" x="2716213" y="3911600"/>
          <p14:tracePt t="26153" x="2752725" y="3811588"/>
          <p14:tracePt t="26170" x="2771775" y="3657600"/>
          <p14:tracePt t="26186" x="2825750" y="3502025"/>
          <p14:tracePt t="26204" x="2871788" y="3419475"/>
          <p14:tracePt t="26220" x="2871788" y="3309938"/>
          <p14:tracePt t="26238" x="2871788" y="3265488"/>
          <p14:tracePt t="26259" x="2871788" y="3228975"/>
          <p14:tracePt t="26288" x="2871788" y="3109913"/>
          <p14:tracePt t="26304" x="2881313" y="3063875"/>
          <p14:tracePt t="26323" x="2889250" y="3027363"/>
          <p14:tracePt t="26338" x="2889250" y="3009900"/>
          <p14:tracePt t="26449" x="2898775" y="3000375"/>
          <p14:tracePt t="26479" x="2944813" y="3000375"/>
          <p14:tracePt t="26495" x="2954338" y="3000375"/>
          <p14:tracePt t="26527" x="2908300" y="2990850"/>
          <p14:tracePt t="26542" x="2808288" y="2973388"/>
          <p14:tracePt t="26557" x="2752725" y="2973388"/>
          <p14:tracePt t="26574" x="2562225" y="2936875"/>
          <p14:tracePt t="26591" x="2406650" y="2909888"/>
          <p14:tracePt t="26608" x="2297113" y="2863850"/>
          <p14:tracePt t="26622" x="2233613" y="2854325"/>
          <p14:tracePt t="26640" x="2206625" y="2844800"/>
          <p14:tracePt t="26838" x="2279650" y="2844800"/>
          <p14:tracePt t="26853" x="2533650" y="2854325"/>
          <p14:tracePt t="26872" x="3181350" y="2917825"/>
          <p14:tracePt t="26887" x="3582988" y="2973388"/>
          <p14:tracePt t="26904" x="3911600" y="2973388"/>
          <p14:tracePt t="26936" x="4330700" y="2973388"/>
          <p14:tracePt t="26952" x="4457700" y="2973388"/>
          <p14:tracePt t="26984" x="4759325" y="2973388"/>
          <p14:tracePt t="27001" x="4978400" y="2973388"/>
          <p14:tracePt t="27018" x="5178425" y="2973388"/>
          <p14:tracePt t="27034" x="5397500" y="2973388"/>
          <p14:tracePt t="27052" x="5634038" y="2973388"/>
          <p14:tracePt t="27068" x="5862638" y="2982913"/>
          <p14:tracePt t="27085" x="6007100" y="3009900"/>
          <p14:tracePt t="27101" x="6089650" y="3017838"/>
          <p14:tracePt t="27119" x="6126163" y="3036888"/>
          <p14:tracePt t="27159" x="6135688" y="3036888"/>
          <p14:tracePt t="27187" x="6172200" y="3036888"/>
          <p14:tracePt t="27204" x="6189663" y="3036888"/>
          <p14:tracePt t="27220" x="6235700" y="3036888"/>
          <p14:tracePt t="27237" x="6308725" y="3036888"/>
          <p14:tracePt t="27255" x="6500813" y="3036888"/>
          <p14:tracePt t="27288" x="7029450" y="3036888"/>
          <p14:tracePt t="27303" x="7248525" y="3036888"/>
          <p14:tracePt t="27321" x="7375525" y="3036888"/>
          <p14:tracePt t="27338" x="7429500" y="3036888"/>
          <p14:tracePt t="27355" x="7439025" y="3036888"/>
          <p14:tracePt t="27403" x="7458075" y="3036888"/>
          <p14:tracePt t="27619" x="7439025" y="3036888"/>
          <p14:tracePt t="27650" x="7421563" y="3036888"/>
          <p14:tracePt t="27685" x="7402513" y="3036888"/>
          <p14:tracePt t="27799" x="7392988" y="3027363"/>
          <p14:tracePt t="27916" x="7402513" y="2936875"/>
          <p14:tracePt t="27931" x="7458075" y="2863850"/>
          <p14:tracePt t="27949" x="7466013" y="2827338"/>
          <p14:tracePt t="27964" x="7448550" y="2817813"/>
          <p14:tracePt t="27982" x="7348538" y="2854325"/>
          <p14:tracePt t="27999" x="7283450" y="2909888"/>
          <p14:tracePt t="28016" x="7248525" y="3009900"/>
          <p14:tracePt t="28032" x="7239000" y="3146425"/>
          <p14:tracePt t="28202" x="7248525" y="3127375"/>
          <p14:tracePt t="28220" x="7531100" y="3009900"/>
          <p14:tracePt t="28238" x="7685088" y="2844800"/>
          <p14:tracePt t="28253" x="7704138" y="2827338"/>
          <p14:tracePt t="28254" x="7704138" y="2808288"/>
          <p14:tracePt t="28270" x="7704138" y="2771775"/>
          <p14:tracePt t="28288" x="7704138" y="2717800"/>
          <p14:tracePt t="28303" x="7704138" y="2654300"/>
          <p14:tracePt t="28319" x="7694613" y="2598738"/>
          <p14:tracePt t="28337" x="7694613" y="2517775"/>
          <p14:tracePt t="28369" x="7694613" y="2289175"/>
          <p14:tracePt t="28404" x="7694613" y="2133600"/>
          <p14:tracePt t="28419" x="7685088" y="2125663"/>
          <p14:tracePt t="28437" x="7675563" y="2106613"/>
          <p14:tracePt t="28484" x="7658100" y="2089150"/>
          <p14:tracePt t="28531" x="7648575" y="2089150"/>
          <p14:tracePt t="28547" x="7621588" y="2089150"/>
          <p14:tracePt t="28577" x="7602538" y="2089150"/>
          <p14:tracePt t="28605" x="7466013" y="2143125"/>
          <p14:tracePt t="28624" x="7192963" y="2225675"/>
          <p14:tracePt t="28642" x="6992938" y="2252663"/>
          <p14:tracePt t="28660" x="6856413" y="2279650"/>
          <p14:tracePt t="28678" x="6737350" y="2298700"/>
          <p14:tracePt t="28694" x="6710363" y="2298700"/>
          <p14:tracePt t="28788" x="6700838" y="2298700"/>
          <p14:tracePt t="28804" x="6681788" y="2298700"/>
          <p14:tracePt t="28819" x="6673850" y="2243138"/>
          <p14:tracePt t="28836" x="6673850" y="2133600"/>
          <p14:tracePt t="28853" x="6673850" y="2070100"/>
          <p14:tracePt t="28869" x="6737350" y="1979613"/>
          <p14:tracePt t="28887" x="6846888" y="1824038"/>
          <p14:tracePt t="28903" x="6883400" y="1741488"/>
          <p14:tracePt t="28920" x="6892925" y="1668463"/>
          <p14:tracePt t="28936" x="6892925" y="1568450"/>
          <p14:tracePt t="28953" x="6892925" y="1504950"/>
          <p14:tracePt t="28969" x="6892925" y="1422400"/>
          <p14:tracePt t="28988" x="6892925" y="1358900"/>
          <p14:tracePt t="28995" x="6892925" y="1322388"/>
          <p14:tracePt t="29010" x="6892925" y="1258888"/>
          <p14:tracePt t="29029" x="6892925" y="1176338"/>
          <p14:tracePt t="29044" x="6892925" y="1112838"/>
          <p14:tracePt t="29062" x="6883400" y="1030288"/>
          <p14:tracePt t="29077" x="6864350" y="1003300"/>
          <p14:tracePt t="29108" x="6819900" y="911225"/>
          <p14:tracePt t="29138" x="6773863" y="866775"/>
          <p14:tracePt t="29154" x="6718300" y="793750"/>
          <p14:tracePt t="29186" x="6673850" y="720725"/>
          <p14:tracePt t="29201" x="6645275" y="674688"/>
          <p14:tracePt t="29219" x="6637338" y="665163"/>
          <p14:tracePt t="29294" x="6718300" y="665163"/>
          <p14:tracePt t="29321" x="7092950" y="874713"/>
          <p14:tracePt t="29339" x="7731125" y="1158875"/>
          <p14:tracePt t="29370" x="9070975" y="1924050"/>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7772400" cy="1143000"/>
          </a:xfrm>
        </p:spPr>
        <p:txBody>
          <a:bodyPr/>
          <a:lstStyle/>
          <a:p>
            <a:pPr eaLnBrk="1" hangingPunct="1"/>
            <a:r>
              <a:rPr lang="en-US" altLang="ja-JP" dirty="0"/>
              <a:t>Dragon protocol (MOES)</a:t>
            </a:r>
          </a:p>
        </p:txBody>
      </p:sp>
      <p:sp>
        <p:nvSpPr>
          <p:cNvPr id="47107" name="Text Box 3"/>
          <p:cNvSpPr txBox="1">
            <a:spLocks noChangeArrowheads="1"/>
          </p:cNvSpPr>
          <p:nvPr/>
        </p:nvSpPr>
        <p:spPr bwMode="auto">
          <a:xfrm>
            <a:off x="1524000" y="5257800"/>
            <a:ext cx="6396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Ownership→Resposibility of write back </a:t>
            </a:r>
          </a:p>
          <a:p>
            <a:pPr>
              <a:spcBef>
                <a:spcPct val="0"/>
              </a:spcBef>
              <a:buClrTx/>
              <a:buSzTx/>
              <a:buFontTx/>
              <a:buNone/>
            </a:pPr>
            <a:r>
              <a:rPr lang="en-US" altLang="ja-JP" sz="2400">
                <a:latin typeface="Times New Roman" panose="02020603050405020304" pitchFamily="18" charset="0"/>
              </a:rPr>
              <a:t>OS:Owned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OE:Owned</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US:Unowned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UE:Unowned</a:t>
            </a:r>
            <a:r>
              <a:rPr lang="ja-JP" altLang="en-US" sz="2400">
                <a:latin typeface="Times New Roman" panose="02020603050405020304" pitchFamily="18" charset="0"/>
              </a:rPr>
              <a:t>　</a:t>
            </a:r>
            <a:r>
              <a:rPr lang="en-US" altLang="ja-JP" sz="2400">
                <a:latin typeface="Times New Roman" panose="02020603050405020304" pitchFamily="18" charset="0"/>
              </a:rPr>
              <a:t>Exclusive</a:t>
            </a:r>
          </a:p>
        </p:txBody>
      </p:sp>
      <p:sp>
        <p:nvSpPr>
          <p:cNvPr id="47108"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09"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7110"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1"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2"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7113" name="Group 9"/>
          <p:cNvGrpSpPr>
            <a:grpSpLocks/>
          </p:cNvGrpSpPr>
          <p:nvPr/>
        </p:nvGrpSpPr>
        <p:grpSpPr bwMode="auto">
          <a:xfrm>
            <a:off x="4953000" y="2743200"/>
            <a:ext cx="762000" cy="2514600"/>
            <a:chOff x="672" y="2208"/>
            <a:chExt cx="480" cy="1584"/>
          </a:xfrm>
        </p:grpSpPr>
        <p:sp>
          <p:nvSpPr>
            <p:cNvPr id="47141"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42"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7143"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44"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4" name="Group 14"/>
          <p:cNvGrpSpPr>
            <a:grpSpLocks/>
          </p:cNvGrpSpPr>
          <p:nvPr/>
        </p:nvGrpSpPr>
        <p:grpSpPr bwMode="auto">
          <a:xfrm>
            <a:off x="3505200" y="2743200"/>
            <a:ext cx="762000" cy="2514600"/>
            <a:chOff x="672" y="2208"/>
            <a:chExt cx="480" cy="1584"/>
          </a:xfrm>
        </p:grpSpPr>
        <p:sp>
          <p:nvSpPr>
            <p:cNvPr id="47137"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38"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7139"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40"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5" name="Group 19"/>
          <p:cNvGrpSpPr>
            <a:grpSpLocks/>
          </p:cNvGrpSpPr>
          <p:nvPr/>
        </p:nvGrpSpPr>
        <p:grpSpPr bwMode="auto">
          <a:xfrm>
            <a:off x="6400800" y="2743200"/>
            <a:ext cx="762000" cy="2514600"/>
            <a:chOff x="672" y="2208"/>
            <a:chExt cx="480" cy="1584"/>
          </a:xfrm>
        </p:grpSpPr>
        <p:sp>
          <p:nvSpPr>
            <p:cNvPr id="47133"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34"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7135"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36"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7116"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7117"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7118"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7119" name="Group 27"/>
          <p:cNvGrpSpPr>
            <a:grpSpLocks/>
          </p:cNvGrpSpPr>
          <p:nvPr/>
        </p:nvGrpSpPr>
        <p:grpSpPr bwMode="auto">
          <a:xfrm>
            <a:off x="1295400" y="3032125"/>
            <a:ext cx="962025" cy="633413"/>
            <a:chOff x="806" y="2078"/>
            <a:chExt cx="606" cy="399"/>
          </a:xfrm>
        </p:grpSpPr>
        <p:sp>
          <p:nvSpPr>
            <p:cNvPr id="47131"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7132"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72414" name="Line 30"/>
          <p:cNvSpPr>
            <a:spLocks noChangeShapeType="1"/>
          </p:cNvSpPr>
          <p:nvPr/>
        </p:nvSpPr>
        <p:spPr bwMode="auto">
          <a:xfrm flipH="1">
            <a:off x="2590800" y="1676400"/>
            <a:ext cx="1752600" cy="1752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2417" name="Text Box 33"/>
          <p:cNvSpPr txBox="1">
            <a:spLocks noChangeArrowheads="1"/>
          </p:cNvSpPr>
          <p:nvPr/>
        </p:nvSpPr>
        <p:spPr bwMode="auto">
          <a:xfrm>
            <a:off x="2057400" y="3352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UE</a:t>
            </a:r>
          </a:p>
        </p:txBody>
      </p:sp>
      <p:grpSp>
        <p:nvGrpSpPr>
          <p:cNvPr id="6" name="Group 35"/>
          <p:cNvGrpSpPr>
            <a:grpSpLocks/>
          </p:cNvGrpSpPr>
          <p:nvPr/>
        </p:nvGrpSpPr>
        <p:grpSpPr bwMode="auto">
          <a:xfrm>
            <a:off x="1752600" y="4114800"/>
            <a:ext cx="549275" cy="457200"/>
            <a:chOff x="854" y="2618"/>
            <a:chExt cx="346" cy="288"/>
          </a:xfrm>
        </p:grpSpPr>
        <p:sp>
          <p:nvSpPr>
            <p:cNvPr id="47129" name="Line 36"/>
            <p:cNvSpPr>
              <a:spLocks noChangeShapeType="1"/>
            </p:cNvSpPr>
            <p:nvPr/>
          </p:nvSpPr>
          <p:spPr bwMode="auto">
            <a:xfrm>
              <a:off x="1200" y="2640"/>
              <a:ext cx="0" cy="24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30" name="Text Box 37"/>
            <p:cNvSpPr txBox="1">
              <a:spLocks noChangeArrowheads="1"/>
            </p:cNvSpPr>
            <p:nvPr/>
          </p:nvSpPr>
          <p:spPr bwMode="auto">
            <a:xfrm>
              <a:off x="854" y="261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CC9C6774-F4F2-4E48-81FB-88CC2A3AF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833"/>
    </mc:Choice>
    <mc:Fallback>
      <p:transition spd="slow" advTm="2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5" x="7466013" y="3548063"/>
          <p14:tracePt t="512" x="6427788" y="3529013"/>
          <p14:tracePt t="512" x="6126163" y="3529013"/>
          <p14:tracePt t="530" x="5734050" y="3529013"/>
          <p14:tracePt t="545" x="5588000" y="3529013"/>
          <p14:tracePt t="568" x="5561013" y="3519488"/>
          <p14:tracePt t="894" x="5570538" y="3519488"/>
          <p14:tracePt t="1151" x="5580063" y="3519488"/>
          <p14:tracePt t="1165" x="5597525" y="3519488"/>
          <p14:tracePt t="1179" x="5607050" y="3519488"/>
          <p14:tracePt t="4177" x="5616575" y="3511550"/>
          <p14:tracePt t="4195" x="5661025" y="3265488"/>
          <p14:tracePt t="4211" x="5670550" y="3027363"/>
          <p14:tracePt t="4235" x="5697538" y="2854325"/>
          <p14:tracePt t="4252" x="5707063" y="2781300"/>
          <p14:tracePt t="4285" x="5724525" y="2698750"/>
          <p14:tracePt t="4301" x="5724525" y="2681288"/>
          <p14:tracePt t="4347" x="5724525" y="2662238"/>
          <p14:tracePt t="4695" x="5724525" y="2654300"/>
          <p14:tracePt t="4747" x="5724525" y="2554288"/>
          <p14:tracePt t="4761" x="5761038" y="2471738"/>
          <p14:tracePt t="4779" x="5843588" y="2362200"/>
          <p14:tracePt t="4796" x="5935663" y="2243138"/>
          <p14:tracePt t="4812" x="6053138" y="2116138"/>
          <p14:tracePt t="4836" x="6181725" y="1970088"/>
          <p14:tracePt t="4852" x="6226175" y="1914525"/>
          <p14:tracePt t="4867" x="6245225" y="1870075"/>
          <p14:tracePt t="4885" x="6254750" y="1841500"/>
          <p14:tracePt t="4901" x="6262688" y="1833563"/>
          <p14:tracePt t="5287" x="6272213" y="1833563"/>
          <p14:tracePt t="5998" x="6145213" y="1833563"/>
          <p14:tracePt t="6012" x="5853113" y="1833563"/>
          <p14:tracePt t="6027" x="5507038" y="1833563"/>
          <p14:tracePt t="6043" x="5187950" y="1833563"/>
          <p14:tracePt t="6061" x="4895850" y="1833563"/>
          <p14:tracePt t="6077" x="4703763" y="1860550"/>
          <p14:tracePt t="6096" x="4659313" y="1870075"/>
          <p14:tracePt t="8603" x="4667250" y="1851025"/>
          <p14:tracePt t="8618" x="4895850" y="1768475"/>
          <p14:tracePt t="8636" x="5114925" y="1668463"/>
          <p14:tracePt t="8651" x="5268913" y="1604963"/>
          <p14:tracePt t="8670" x="5305425" y="1587500"/>
          <p14:tracePt t="8684" x="5334000" y="1577975"/>
          <p14:tracePt t="8855" x="5334000" y="1558925"/>
          <p14:tracePt t="8890" x="5334000" y="1550988"/>
          <p14:tracePt t="8927" x="5341938" y="1541463"/>
          <p14:tracePt t="9906" x="5351463" y="1531938"/>
          <p14:tracePt t="11052" x="5214938" y="1677988"/>
          <p14:tracePt t="11068" x="4995863" y="1870075"/>
          <p14:tracePt t="11086" x="4813300" y="1997075"/>
          <p14:tracePt t="11105" x="4576763" y="2160588"/>
          <p14:tracePt t="11123" x="4448175" y="2262188"/>
          <p14:tracePt t="11139" x="4384675" y="2306638"/>
          <p14:tracePt t="11156" x="4357688" y="2325688"/>
          <p14:tracePt t="11171" x="4348163" y="2335213"/>
          <p14:tracePt t="11190" x="4340225" y="2352675"/>
          <p14:tracePt t="11205" x="4330700" y="2352675"/>
          <p14:tracePt t="11227" x="4311650" y="2371725"/>
          <p14:tracePt t="11242" x="4284663" y="2389188"/>
          <p14:tracePt t="11259" x="4238625" y="2416175"/>
          <p14:tracePt t="11274" x="4202113" y="2444750"/>
          <p14:tracePt t="11292" x="4165600" y="2471738"/>
          <p14:tracePt t="11308" x="4129088" y="2508250"/>
          <p14:tracePt t="11326" x="4075113" y="2562225"/>
          <p14:tracePt t="11346" x="3929063" y="2681288"/>
          <p14:tracePt t="11380" x="3746500" y="2854325"/>
          <p14:tracePt t="11393" x="3665538" y="2946400"/>
          <p14:tracePt t="11409" x="3646488" y="3009900"/>
          <p14:tracePt t="11426" x="3619500" y="3046413"/>
          <p14:tracePt t="11444" x="3600450" y="3109913"/>
          <p14:tracePt t="11460" x="3573463" y="3163888"/>
          <p14:tracePt t="11476" x="3556000" y="3246438"/>
          <p14:tracePt t="11495" x="3482975" y="3355975"/>
          <p14:tracePt t="11510" x="3463925" y="3429000"/>
          <p14:tracePt t="11527" x="3463925" y="3519488"/>
          <p14:tracePt t="11544" x="3463925" y="3621088"/>
          <p14:tracePt t="11560" x="3463925" y="3684588"/>
          <p14:tracePt t="11583" x="3463925" y="3738563"/>
          <p14:tracePt t="11584" x="3463925" y="3775075"/>
          <p14:tracePt t="11598" x="3463925" y="3803650"/>
          <p14:tracePt t="11612" x="3463925" y="3875088"/>
          <p14:tracePt t="11634" x="3463925" y="4040188"/>
          <p14:tracePt t="11648" x="3463925" y="4222750"/>
          <p14:tracePt t="11662" x="3463925" y="4313238"/>
          <p14:tracePt t="11678" x="3463925" y="4459288"/>
          <p14:tracePt t="11696" x="3455988" y="4632325"/>
          <p14:tracePt t="11711" x="3455988" y="4651375"/>
          <p14:tracePt t="11745" x="3390900" y="4870450"/>
          <p14:tracePt t="11762" x="3317875" y="5006975"/>
          <p14:tracePt t="11777" x="3208338" y="5243513"/>
          <p14:tracePt t="11794" x="3181350" y="5408613"/>
          <p14:tracePt t="11809" x="3171825" y="5499100"/>
          <p14:tracePt t="11826" x="3171825" y="5608638"/>
          <p14:tracePt t="11844" x="3171825" y="5672138"/>
          <p14:tracePt t="11859" x="3171825" y="5718175"/>
          <p14:tracePt t="11881" x="3190875" y="5764213"/>
          <p14:tracePt t="11895" x="3200400" y="5764213"/>
          <p14:tracePt t="12028" x="3200400" y="5772150"/>
          <p14:tracePt t="12075" x="3200400" y="5791200"/>
          <p14:tracePt t="12108" x="3200400" y="5800725"/>
          <p14:tracePt t="12124" x="3190875" y="5800725"/>
          <p14:tracePt t="12144" x="3100388" y="5800725"/>
          <p14:tracePt t="12159" x="3044825" y="5800725"/>
          <p14:tracePt t="12160" x="2971800" y="5781675"/>
          <p14:tracePt t="12177" x="2825750" y="5727700"/>
          <p14:tracePt t="12191" x="2716213" y="5727700"/>
          <p14:tracePt t="12209" x="2533650" y="5727700"/>
          <p14:tracePt t="12224" x="2452688" y="5727700"/>
          <p14:tracePt t="12240" x="2389188" y="5727700"/>
          <p14:tracePt t="12347" x="2343150" y="5745163"/>
          <p14:tracePt t="12361" x="2287588" y="5791200"/>
          <p14:tracePt t="12377" x="2233613" y="5808663"/>
          <p14:tracePt t="12397" x="2187575" y="5837238"/>
          <p14:tracePt t="12412" x="2151063" y="5854700"/>
          <p14:tracePt t="12429" x="2143125" y="5854700"/>
          <p14:tracePt t="12443" x="2143125" y="5864225"/>
          <p14:tracePt t="12460" x="2133600" y="5864225"/>
          <p14:tracePt t="12479" x="2133600" y="5881688"/>
          <p14:tracePt t="12495" x="2133600" y="5918200"/>
          <p14:tracePt t="12511" x="2151063" y="5964238"/>
          <p14:tracePt t="12512" x="2160588" y="5973763"/>
          <p14:tracePt t="12529" x="2187575" y="6010275"/>
          <p14:tracePt t="12544" x="2197100" y="6010275"/>
          <p14:tracePt t="12560" x="2251075" y="6018213"/>
          <p14:tracePt t="12577" x="2316163" y="6018213"/>
          <p14:tracePt t="12593" x="2352675" y="6018213"/>
          <p14:tracePt t="12611" x="2406650" y="6018213"/>
          <p14:tracePt t="12628" x="2452688" y="6000750"/>
          <p14:tracePt t="12645" x="2489200" y="5983288"/>
          <p14:tracePt t="12662" x="2525713" y="5973763"/>
          <p14:tracePt t="12693" x="2533650" y="5964238"/>
          <p14:tracePt t="12780" x="2533650" y="5954713"/>
          <p14:tracePt t="12795" x="2543175" y="5954713"/>
          <p14:tracePt t="12832" x="2552700" y="5927725"/>
          <p14:tracePt t="13177" x="2598738" y="5927725"/>
          <p14:tracePt t="13193" x="2798763" y="5927725"/>
          <p14:tracePt t="13210" x="3127375" y="5927725"/>
          <p14:tracePt t="13226" x="3527425" y="5927725"/>
          <p14:tracePt t="13242" x="4011613" y="5927725"/>
          <p14:tracePt t="13257" x="4521200" y="5946775"/>
          <p14:tracePt t="13275" x="4876800" y="5964238"/>
          <p14:tracePt t="13294" x="5132388" y="5964238"/>
          <p14:tracePt t="13310" x="5232400" y="5964238"/>
          <p14:tracePt t="13332" x="5260975" y="5964238"/>
          <p14:tracePt t="14471" x="5168900" y="5964238"/>
          <p14:tracePt t="14486" x="5049838" y="5964238"/>
          <p14:tracePt t="14502" x="4776788" y="5964238"/>
          <p14:tracePt t="14517" x="4503738" y="5973763"/>
          <p14:tracePt t="14534" x="4257675" y="6018213"/>
          <p14:tracePt t="14550" x="4057650" y="6027738"/>
          <p14:tracePt t="14567" x="3929063" y="6064250"/>
          <p14:tracePt t="14601" x="3792538" y="6091238"/>
          <p14:tracePt t="14613" x="3756025" y="6100763"/>
          <p14:tracePt t="14643" x="3636963" y="6137275"/>
          <p14:tracePt t="14674" x="3519488" y="6164263"/>
          <p14:tracePt t="14690" x="3500438" y="6164263"/>
          <p14:tracePt t="14707" x="3490913" y="6164263"/>
          <p14:tracePt t="14838" x="3482975" y="6210300"/>
          <p14:tracePt t="14855" x="3446463" y="6256338"/>
          <p14:tracePt t="14873" x="3363913" y="6273800"/>
          <p14:tracePt t="14884" x="3346450" y="6283325"/>
          <p14:tracePt t="14906" x="3273425" y="6329363"/>
          <p14:tracePt t="14924" x="3244850" y="6356350"/>
          <p14:tracePt t="14955" x="3227388" y="6365875"/>
          <p14:tracePt t="15491" x="3244850" y="6365875"/>
          <p14:tracePt t="15506" x="3273425" y="6365875"/>
          <p14:tracePt t="15523" x="3309938" y="6365875"/>
          <p14:tracePt t="15537" x="3317875" y="6365875"/>
          <p14:tracePt t="15554" x="3336925" y="6365875"/>
          <p14:tracePt t="15584" x="3373438" y="6356350"/>
          <p14:tracePt t="15601" x="3427413" y="6356350"/>
          <p14:tracePt t="15619" x="3455988" y="6346825"/>
          <p14:tracePt t="15634" x="3527425" y="6346825"/>
          <p14:tracePt t="15651" x="3573463" y="6346825"/>
          <p14:tracePt t="15667" x="3592513" y="6346825"/>
          <p14:tracePt t="15854" x="3629025" y="6346825"/>
          <p14:tracePt t="15870" x="3729038" y="6346825"/>
          <p14:tracePt t="15887" x="3792538" y="6346825"/>
          <p14:tracePt t="15901" x="3865563" y="6356350"/>
          <p14:tracePt t="15918" x="3938588" y="6375400"/>
          <p14:tracePt t="15933" x="3948113" y="6375400"/>
          <p14:tracePt t="15952" x="3992563" y="6383338"/>
          <p14:tracePt t="15967" x="4011613" y="6383338"/>
          <p14:tracePt t="15986" x="4111625" y="6383338"/>
          <p14:tracePt t="16015" x="4248150" y="6383338"/>
          <p14:tracePt t="16030" x="4330700" y="6383338"/>
          <p14:tracePt t="16044" x="4430713" y="6402388"/>
          <p14:tracePt t="16060" x="4513263" y="6411913"/>
          <p14:tracePt t="16075" x="4586288" y="6419850"/>
          <p14:tracePt t="16091" x="4659313" y="6429375"/>
          <p14:tracePt t="16109" x="4767263" y="6456363"/>
          <p14:tracePt t="16124" x="4868863" y="6465888"/>
          <p14:tracePt t="16147" x="4978400" y="6465888"/>
          <p14:tracePt t="16160" x="5022850" y="6475413"/>
          <p14:tracePt t="16176" x="5049838" y="6475413"/>
          <p14:tracePt t="16193" x="5049838" y="6483350"/>
          <p14:tracePt t="16643" x="5059363" y="6483350"/>
          <p14:tracePt t="16674" x="5059363" y="6475413"/>
          <p14:tracePt t="16877" x="5059363" y="6465888"/>
          <p14:tracePt t="16911" x="5059363" y="6456363"/>
          <p14:tracePt t="16928" x="5059363" y="6438900"/>
          <p14:tracePt t="16962" x="5059363" y="6429375"/>
          <p14:tracePt t="17777" x="5059363" y="6419850"/>
          <p14:tracePt t="19321" x="5059363" y="6319838"/>
          <p14:tracePt t="19338" x="5059363" y="6219825"/>
          <p14:tracePt t="19355" x="5059363" y="6146800"/>
          <p14:tracePt t="19371" x="5059363" y="6119813"/>
          <p14:tracePt t="19388" x="5059363" y="6073775"/>
          <p14:tracePt t="19407" x="5059363" y="6027738"/>
          <p14:tracePt t="19409" x="5059363" y="6010275"/>
          <p14:tracePt t="19425" x="5059363" y="5991225"/>
          <p14:tracePt t="19739" x="5059363" y="5708650"/>
          <p14:tracePt t="19756" x="5059363" y="5508625"/>
          <p14:tracePt t="19773" x="5049838" y="5316538"/>
          <p14:tracePt t="19790" x="5022850" y="5133975"/>
          <p14:tracePt t="19810" x="4968875" y="4814888"/>
          <p14:tracePt t="19825" x="4895850" y="4632325"/>
          <p14:tracePt t="19844" x="4786313" y="4432300"/>
          <p14:tracePt t="19858" x="4695825" y="4186238"/>
          <p14:tracePt t="19877" x="4530725" y="3857625"/>
          <p14:tracePt t="19893" x="4413250" y="3738563"/>
          <p14:tracePt t="19912" x="4348163" y="3694113"/>
          <p14:tracePt t="19913" x="4311650" y="3657600"/>
          <p14:tracePt t="19926" x="4303713" y="3648075"/>
          <p14:tracePt t="19941" x="4294188" y="3621088"/>
          <p14:tracePt t="19958" x="4267200" y="3592513"/>
          <p14:tracePt t="19976" x="4238625" y="3556000"/>
          <p14:tracePt t="20011" x="4157663" y="3502025"/>
          <p14:tracePt t="20026" x="4111625" y="3492500"/>
          <p14:tracePt t="20044" x="4075113" y="3492500"/>
          <p14:tracePt t="20058" x="4065588" y="3492500"/>
          <p14:tracePt t="20161" x="4075113" y="3502025"/>
          <p14:tracePt t="20177" x="4094163" y="3538538"/>
          <p14:tracePt t="20210" x="4175125" y="3592513"/>
          <p14:tracePt t="20226" x="4230688" y="3665538"/>
          <p14:tracePt t="20244" x="4340225" y="3757613"/>
          <p14:tracePt t="20259" x="4367213" y="3857625"/>
          <p14:tracePt t="20363" x="4394200" y="3884613"/>
          <p14:tracePt t="20377" x="4513263" y="3894138"/>
          <p14:tracePt t="20394" x="4576763" y="3894138"/>
          <p14:tracePt t="20415" x="4730750" y="3867150"/>
          <p14:tracePt t="20428" x="4730750" y="3848100"/>
          <p14:tracePt t="20444" x="4730750" y="3784600"/>
          <p14:tracePt t="20461" x="4730750" y="3738563"/>
          <p14:tracePt t="20478" x="4703763" y="3657600"/>
          <p14:tracePt t="20495" x="4649788" y="3575050"/>
          <p14:tracePt t="20510" x="4640263" y="3548063"/>
          <p14:tracePt t="20527" x="4603750" y="3511550"/>
          <p14:tracePt t="20545" x="4576763" y="3482975"/>
          <p14:tracePt t="20560" x="4513263" y="3419475"/>
          <p14:tracePt t="20577" x="4484688" y="3292475"/>
          <p14:tracePt t="20595" x="4394200" y="3046413"/>
          <p14:tracePt t="20613" x="4248150" y="2808288"/>
          <p14:tracePt t="20630" x="4094163" y="2617788"/>
          <p14:tracePt t="20654" x="3783013" y="2362200"/>
          <p14:tracePt t="20672" x="3692525" y="2262188"/>
          <p14:tracePt t="20673" x="3656013" y="2243138"/>
          <p14:tracePt t="20688" x="3646488" y="2233613"/>
          <p14:tracePt t="20712" x="3646488" y="2225675"/>
          <p14:tracePt t="20729" x="3692525" y="2160588"/>
          <p14:tracePt t="20743" x="3738563" y="2116138"/>
          <p14:tracePt t="20760" x="3838575" y="1997075"/>
          <p14:tracePt t="20777" x="3902075" y="1914525"/>
          <p14:tracePt t="20794" x="3975100" y="1851025"/>
          <p14:tracePt t="20817" x="4029075" y="1787525"/>
          <p14:tracePt t="21136" x="4211638" y="1787525"/>
          <p14:tracePt t="21155" x="4448175" y="1787525"/>
          <p14:tracePt t="21172" x="4667250" y="1787525"/>
          <p14:tracePt t="21188" x="4786313" y="1787525"/>
          <p14:tracePt t="21208" x="4803775" y="1768475"/>
          <p14:tracePt t="21240" x="4813300" y="1760538"/>
          <p14:tracePt t="21394" x="4730750" y="1824038"/>
          <p14:tracePt t="21409" x="4576763" y="1851025"/>
          <p14:tracePt t="21427" x="4467225" y="1887538"/>
          <p14:tracePt t="21442" x="4448175" y="1887538"/>
          <p14:tracePt t="21462" x="4440238" y="1897063"/>
          <p14:tracePt t="21654" x="4440238" y="1841500"/>
          <p14:tracePt t="21671" x="4467225" y="1814513"/>
          <p14:tracePt t="21693" x="4476750" y="1797050"/>
          <p14:tracePt t="21867" x="4476750" y="1851025"/>
          <p14:tracePt t="21884" x="4394200" y="1970088"/>
          <p14:tracePt t="21901" x="4294188" y="2089150"/>
          <p14:tracePt t="21916" x="4211638" y="2170113"/>
          <p14:tracePt t="21934" x="4148138" y="2233613"/>
          <p14:tracePt t="21950" x="4121150" y="2306638"/>
          <p14:tracePt t="21968" x="4048125" y="2389188"/>
          <p14:tracePt t="21984" x="4021138" y="2444750"/>
          <p14:tracePt t="22001" x="3919538" y="2525713"/>
          <p14:tracePt t="22017" x="3802063" y="2617788"/>
          <p14:tracePt t="22034" x="3746500" y="2681288"/>
          <p14:tracePt t="22050" x="3609975" y="2781300"/>
          <p14:tracePt t="22066" x="3500438" y="2873375"/>
          <p14:tracePt t="22094" x="3354388" y="3017838"/>
          <p14:tracePt t="22110" x="3281363" y="3090863"/>
          <p14:tracePt t="22142" x="3171825" y="3200400"/>
          <p14:tracePt t="22167" x="3136900" y="3228975"/>
          <p14:tracePt t="22183" x="3127375" y="3236913"/>
          <p14:tracePt t="22199" x="3117850" y="3246438"/>
          <p14:tracePt t="22217" x="3108325" y="3255963"/>
          <p14:tracePt t="22250" x="3090863" y="3273425"/>
          <p14:tracePt t="22298" x="3044825" y="3292475"/>
          <p14:tracePt t="22313" x="3027363" y="3319463"/>
          <p14:tracePt t="22327" x="2990850" y="3328988"/>
          <p14:tracePt t="22344" x="2889250" y="3402013"/>
          <p14:tracePt t="22376" x="2762250" y="3492500"/>
          <p14:tracePt t="22393" x="2698750" y="3538538"/>
          <p14:tracePt t="22417" x="2635250" y="3575050"/>
          <p14:tracePt t="22450" x="2625725" y="3584575"/>
          <p14:tracePt t="22513" x="2616200" y="3602038"/>
          <p14:tracePt t="22756" x="2616200" y="3611563"/>
          <p14:tracePt t="22772" x="2708275" y="3611563"/>
          <p14:tracePt t="22790" x="2908300" y="3529013"/>
          <p14:tracePt t="22806" x="3044825" y="3465513"/>
          <p14:tracePt t="22825" x="3071813" y="3446463"/>
          <p14:tracePt t="23203" x="3071813" y="3438525"/>
          <p14:tracePt t="23218" x="3090863" y="3309938"/>
          <p14:tracePt t="23234" x="3171825" y="3163888"/>
          <p14:tracePt t="23250" x="3309938" y="2963863"/>
          <p14:tracePt t="23269" x="3446463" y="2735263"/>
          <p14:tracePt t="23297" x="3582988" y="2343150"/>
          <p14:tracePt t="23313" x="3609975" y="2189163"/>
          <p14:tracePt t="23328" x="3683000" y="2052638"/>
          <p14:tracePt t="23344" x="3709988" y="1951038"/>
          <p14:tracePt t="23344" x="3719513" y="1924050"/>
          <p14:tracePt t="23361" x="3746500" y="1824038"/>
          <p14:tracePt t="23377" x="3783013" y="1760538"/>
          <p14:tracePt t="23394" x="3819525" y="1677988"/>
          <p14:tracePt t="23411" x="3829050" y="1614488"/>
          <p14:tracePt t="23426" x="3875088" y="1541463"/>
          <p14:tracePt t="23442" x="3911600" y="1485900"/>
          <p14:tracePt t="23460" x="3965575" y="1431925"/>
          <p14:tracePt t="23476" x="4021138" y="1368425"/>
          <p14:tracePt t="23493" x="4075113" y="1295400"/>
          <p14:tracePt t="23514" x="4202113" y="1166813"/>
          <p14:tracePt t="23528" x="4367213" y="1039813"/>
          <p14:tracePt t="23543" x="4484688" y="993775"/>
          <p14:tracePt t="23567" x="4803775" y="811213"/>
          <p14:tracePt t="23582" x="5022850" y="665163"/>
          <p14:tracePt t="24664" x="5451475" y="684213"/>
          <p14:tracePt t="24678" x="5368925" y="738188"/>
          <p14:tracePt t="24705" x="4986338" y="1020763"/>
          <p14:tracePt t="24720" x="4730750" y="1212850"/>
          <p14:tracePt t="24738" x="4384675" y="1477963"/>
          <p14:tracePt t="24756" x="4129088" y="1724025"/>
          <p14:tracePt t="24774" x="3975100" y="1943100"/>
          <p14:tracePt t="24789" x="3892550" y="2089150"/>
          <p14:tracePt t="24815" x="3775075" y="2325688"/>
          <p14:tracePt t="24816" x="3738563" y="2362200"/>
          <p14:tracePt t="24832" x="3709988" y="2435225"/>
          <p14:tracePt t="24832" x="3673475" y="2498725"/>
          <p14:tracePt t="24850" x="3636963" y="2635250"/>
          <p14:tracePt t="24866" x="3609975" y="2771775"/>
          <p14:tracePt t="24884" x="3600450" y="2890838"/>
          <p14:tracePt t="24899" x="3573463" y="2990850"/>
          <p14:tracePt t="24917" x="3573463" y="3073400"/>
          <p14:tracePt t="24932" x="3536950" y="3136900"/>
          <p14:tracePt t="24953" x="3482975" y="3228975"/>
          <p14:tracePt t="24974" x="3455988" y="3265488"/>
          <p14:tracePt t="24993" x="3427413" y="3309938"/>
          <p14:tracePt t="25012" x="3382963" y="3355975"/>
          <p14:tracePt t="25029" x="3290888" y="3455988"/>
          <p14:tracePt t="25048" x="3144838" y="3548063"/>
          <p14:tracePt t="25049" x="3100388" y="3602038"/>
          <p14:tracePt t="25068" x="3017838" y="3665538"/>
          <p14:tracePt t="25087" x="2908300" y="3757613"/>
          <p14:tracePt t="25105" x="2789238" y="3830638"/>
          <p14:tracePt t="25122" x="2698750" y="3894138"/>
          <p14:tracePt t="25139" x="2635250" y="3921125"/>
          <p14:tracePt t="25155" x="2625725" y="3930650"/>
          <p14:tracePt t="25175" x="2579688" y="3948113"/>
          <p14:tracePt t="25191" x="2533650" y="3967163"/>
          <p14:tracePt t="25192" x="2506663" y="3976688"/>
          <p14:tracePt t="25217" x="2389188" y="4013200"/>
          <p14:tracePt t="25232" x="2306638" y="4030663"/>
          <p14:tracePt t="25250" x="2251075" y="4030663"/>
          <p14:tracePt t="25266" x="2206625" y="4030663"/>
          <p14:tracePt t="25283" x="2187575" y="4030663"/>
          <p14:tracePt t="25310" x="2160588" y="4030663"/>
          <p14:tracePt t="25366" x="2124075" y="4021138"/>
          <p14:tracePt t="25382" x="2106613" y="4003675"/>
          <p14:tracePt t="25396" x="2078038" y="3984625"/>
          <p14:tracePt t="25412" x="2051050" y="3948113"/>
          <p14:tracePt t="25427" x="2041525" y="3948113"/>
          <p14:tracePt t="25557" x="2033588" y="3930650"/>
          <p14:tracePt t="25573" x="2033588" y="3894138"/>
          <p14:tracePt t="25591" x="2033588" y="3867150"/>
          <p14:tracePt t="25608" x="2070100" y="3848100"/>
          <p14:tracePt t="25626" x="2106613" y="3848100"/>
          <p14:tracePt t="25643" x="2151063" y="3840163"/>
          <p14:tracePt t="25661" x="2224088" y="3830638"/>
          <p14:tracePt t="25679" x="2306638" y="3811588"/>
          <p14:tracePt t="25694" x="2352675" y="3794125"/>
          <p14:tracePt t="25711" x="2360613" y="3794125"/>
          <p14:tracePt t="25906" x="2370138" y="3794125"/>
          <p14:tracePt t="25939" x="2379663" y="3794125"/>
          <p14:tracePt t="26037" x="2406650" y="3794125"/>
          <p14:tracePt t="26054" x="2433638" y="3757613"/>
          <p14:tracePt t="26086" x="2443163" y="3738563"/>
          <p14:tracePt t="26358" x="2452688" y="3738563"/>
          <p14:tracePt t="26393" x="2598738" y="3738563"/>
          <p14:tracePt t="26409" x="2662238" y="3738563"/>
          <p14:tracePt t="26428" x="2708275" y="3738563"/>
          <p14:tracePt t="26445" x="2752725" y="3738563"/>
          <p14:tracePt t="26504" x="2762250" y="3738563"/>
          <p14:tracePt t="26521" x="2798763" y="3738563"/>
          <p14:tracePt t="26539" x="2808288" y="3738563"/>
          <p14:tracePt t="26554" x="2835275" y="3738563"/>
          <p14:tracePt t="26570" x="2871788" y="3738563"/>
          <p14:tracePt t="26586" x="2889250" y="3738563"/>
          <p14:tracePt t="26602" x="2981325" y="3784600"/>
          <p14:tracePt t="26633" x="3427413" y="3840163"/>
          <p14:tracePt t="26650" x="3775075" y="3867150"/>
          <p14:tracePt t="26667" x="4175125" y="3867150"/>
          <p14:tracePt t="26683" x="4586288" y="3867150"/>
          <p14:tracePt t="26700" x="4959350" y="3867150"/>
          <p14:tracePt t="26716" x="5360988" y="3867150"/>
          <p14:tracePt t="26736" x="5880100" y="3811588"/>
          <p14:tracePt t="26767" x="6218238" y="3730625"/>
          <p14:tracePt t="26768" x="6335713" y="3684588"/>
          <p14:tracePt t="26797" x="6627813" y="3657600"/>
          <p14:tracePt t="26812" x="6946900" y="3621088"/>
          <p14:tracePt t="26827" x="7348538" y="3621088"/>
          <p14:tracePt t="26844" x="7831138" y="3621088"/>
          <p14:tracePt t="26875" x="8697913" y="3621088"/>
          <p14:tracePt t="26893" x="9097963" y="3621088"/>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7772400" cy="1143000"/>
          </a:xfrm>
        </p:spPr>
        <p:txBody>
          <a:bodyPr/>
          <a:lstStyle/>
          <a:p>
            <a:pPr eaLnBrk="1" hangingPunct="1"/>
            <a:r>
              <a:rPr lang="en-US" altLang="ja-JP"/>
              <a:t>Dragon protocol</a:t>
            </a:r>
          </a:p>
        </p:txBody>
      </p:sp>
      <p:sp>
        <p:nvSpPr>
          <p:cNvPr id="47107" name="Text Box 3"/>
          <p:cNvSpPr txBox="1">
            <a:spLocks noChangeArrowheads="1"/>
          </p:cNvSpPr>
          <p:nvPr/>
        </p:nvSpPr>
        <p:spPr bwMode="auto">
          <a:xfrm>
            <a:off x="1524000" y="5257800"/>
            <a:ext cx="6396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Ownership→Resposibility of write back </a:t>
            </a:r>
          </a:p>
          <a:p>
            <a:pPr>
              <a:spcBef>
                <a:spcPct val="0"/>
              </a:spcBef>
              <a:buClrTx/>
              <a:buSzTx/>
              <a:buFontTx/>
              <a:buNone/>
            </a:pPr>
            <a:r>
              <a:rPr lang="en-US" altLang="ja-JP" sz="2400">
                <a:latin typeface="Times New Roman" panose="02020603050405020304" pitchFamily="18" charset="0"/>
              </a:rPr>
              <a:t>OS:Owned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OE:Owned</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US:Unowned</a:t>
            </a:r>
            <a:r>
              <a:rPr lang="ja-JP" altLang="en-US" sz="2400">
                <a:latin typeface="Times New Roman" panose="02020603050405020304" pitchFamily="18" charset="0"/>
              </a:rPr>
              <a:t>　</a:t>
            </a:r>
            <a:r>
              <a:rPr lang="en-US" altLang="ja-JP" sz="2400">
                <a:latin typeface="Times New Roman" panose="02020603050405020304" pitchFamily="18" charset="0"/>
              </a:rPr>
              <a:t>Sharable</a:t>
            </a:r>
            <a:r>
              <a:rPr lang="ja-JP" altLang="en-US" sz="2400">
                <a:latin typeface="Times New Roman" panose="02020603050405020304" pitchFamily="18" charset="0"/>
              </a:rPr>
              <a:t>　</a:t>
            </a:r>
            <a:r>
              <a:rPr lang="en-US" altLang="ja-JP" sz="2400">
                <a:latin typeface="Times New Roman" panose="02020603050405020304" pitchFamily="18" charset="0"/>
              </a:rPr>
              <a:t>UE:Unowned</a:t>
            </a:r>
            <a:r>
              <a:rPr lang="ja-JP" altLang="en-US" sz="2400">
                <a:latin typeface="Times New Roman" panose="02020603050405020304" pitchFamily="18" charset="0"/>
              </a:rPr>
              <a:t>　</a:t>
            </a:r>
            <a:r>
              <a:rPr lang="en-US" altLang="ja-JP" sz="2400">
                <a:latin typeface="Times New Roman" panose="02020603050405020304" pitchFamily="18" charset="0"/>
              </a:rPr>
              <a:t>Exclusive</a:t>
            </a:r>
          </a:p>
        </p:txBody>
      </p:sp>
      <p:sp>
        <p:nvSpPr>
          <p:cNvPr id="47108"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09"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7110"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1"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2"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7113" name="Group 9"/>
          <p:cNvGrpSpPr>
            <a:grpSpLocks/>
          </p:cNvGrpSpPr>
          <p:nvPr/>
        </p:nvGrpSpPr>
        <p:grpSpPr bwMode="auto">
          <a:xfrm>
            <a:off x="4953000" y="2743200"/>
            <a:ext cx="762000" cy="2514600"/>
            <a:chOff x="672" y="2208"/>
            <a:chExt cx="480" cy="1584"/>
          </a:xfrm>
        </p:grpSpPr>
        <p:sp>
          <p:nvSpPr>
            <p:cNvPr id="47141"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42"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7143"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44"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4" name="Group 14"/>
          <p:cNvGrpSpPr>
            <a:grpSpLocks/>
          </p:cNvGrpSpPr>
          <p:nvPr/>
        </p:nvGrpSpPr>
        <p:grpSpPr bwMode="auto">
          <a:xfrm>
            <a:off x="3505200" y="2743200"/>
            <a:ext cx="762000" cy="2514600"/>
            <a:chOff x="672" y="2208"/>
            <a:chExt cx="480" cy="1584"/>
          </a:xfrm>
        </p:grpSpPr>
        <p:sp>
          <p:nvSpPr>
            <p:cNvPr id="47137"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38"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7139"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40"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5" name="Group 19"/>
          <p:cNvGrpSpPr>
            <a:grpSpLocks/>
          </p:cNvGrpSpPr>
          <p:nvPr/>
        </p:nvGrpSpPr>
        <p:grpSpPr bwMode="auto">
          <a:xfrm>
            <a:off x="6400800" y="2743200"/>
            <a:ext cx="762000" cy="2514600"/>
            <a:chOff x="672" y="2208"/>
            <a:chExt cx="480" cy="1584"/>
          </a:xfrm>
        </p:grpSpPr>
        <p:sp>
          <p:nvSpPr>
            <p:cNvPr id="47133"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7134"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7135"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36"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7116"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7117"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7118"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7119" name="Group 27"/>
          <p:cNvGrpSpPr>
            <a:grpSpLocks/>
          </p:cNvGrpSpPr>
          <p:nvPr/>
        </p:nvGrpSpPr>
        <p:grpSpPr bwMode="auto">
          <a:xfrm>
            <a:off x="1295400" y="3032125"/>
            <a:ext cx="962025" cy="633413"/>
            <a:chOff x="806" y="2078"/>
            <a:chExt cx="606" cy="399"/>
          </a:xfrm>
        </p:grpSpPr>
        <p:sp>
          <p:nvSpPr>
            <p:cNvPr id="47131"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7132"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72415" name="Line 31"/>
          <p:cNvSpPr>
            <a:spLocks noChangeShapeType="1"/>
          </p:cNvSpPr>
          <p:nvPr/>
        </p:nvSpPr>
        <p:spPr bwMode="auto">
          <a:xfrm>
            <a:off x="4343400" y="1676400"/>
            <a:ext cx="914400" cy="1752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2416" name="Text Box 32"/>
          <p:cNvSpPr txBox="1">
            <a:spLocks noChangeArrowheads="1"/>
          </p:cNvSpPr>
          <p:nvPr/>
        </p:nvSpPr>
        <p:spPr bwMode="auto">
          <a:xfrm>
            <a:off x="2041525" y="37750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→US</a:t>
            </a:r>
          </a:p>
        </p:txBody>
      </p:sp>
      <p:sp>
        <p:nvSpPr>
          <p:cNvPr id="272417" name="Text Box 33"/>
          <p:cNvSpPr txBox="1">
            <a:spLocks noChangeArrowheads="1"/>
          </p:cNvSpPr>
          <p:nvPr/>
        </p:nvSpPr>
        <p:spPr bwMode="auto">
          <a:xfrm>
            <a:off x="2057400" y="3352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UE</a:t>
            </a:r>
          </a:p>
        </p:txBody>
      </p:sp>
      <p:sp>
        <p:nvSpPr>
          <p:cNvPr id="272418" name="Text Box 34"/>
          <p:cNvSpPr txBox="1">
            <a:spLocks noChangeArrowheads="1"/>
          </p:cNvSpPr>
          <p:nvPr/>
        </p:nvSpPr>
        <p:spPr bwMode="auto">
          <a:xfrm>
            <a:off x="5029200" y="35052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7" name="Group 38"/>
          <p:cNvGrpSpPr>
            <a:grpSpLocks/>
          </p:cNvGrpSpPr>
          <p:nvPr/>
        </p:nvGrpSpPr>
        <p:grpSpPr bwMode="auto">
          <a:xfrm>
            <a:off x="4724400" y="4114800"/>
            <a:ext cx="549275" cy="457200"/>
            <a:chOff x="854" y="2618"/>
            <a:chExt cx="346" cy="288"/>
          </a:xfrm>
        </p:grpSpPr>
        <p:sp>
          <p:nvSpPr>
            <p:cNvPr id="47127" name="Line 39"/>
            <p:cNvSpPr>
              <a:spLocks noChangeShapeType="1"/>
            </p:cNvSpPr>
            <p:nvPr/>
          </p:nvSpPr>
          <p:spPr bwMode="auto">
            <a:xfrm>
              <a:off x="1200" y="2640"/>
              <a:ext cx="0" cy="24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28" name="Text Box 40"/>
            <p:cNvSpPr txBox="1">
              <a:spLocks noChangeArrowheads="1"/>
            </p:cNvSpPr>
            <p:nvPr/>
          </p:nvSpPr>
          <p:spPr bwMode="auto">
            <a:xfrm>
              <a:off x="854" y="261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 name="テキスト ボックス 1"/>
          <p:cNvSpPr txBox="1"/>
          <p:nvPr/>
        </p:nvSpPr>
        <p:spPr>
          <a:xfrm>
            <a:off x="2616079" y="2800111"/>
            <a:ext cx="813043" cy="369332"/>
          </a:xfrm>
          <a:prstGeom prst="rect">
            <a:avLst/>
          </a:prstGeom>
          <a:noFill/>
        </p:spPr>
        <p:txBody>
          <a:bodyPr wrap="none" rtlCol="0">
            <a:spAutoFit/>
          </a:bodyPr>
          <a:lstStyle/>
          <a:p>
            <a:r>
              <a:rPr kumimoji="1" lang="en-US" altLang="ja-JP"/>
              <a:t>snoop</a:t>
            </a:r>
            <a:endParaRPr kumimoji="1" lang="ja-JP" altLang="en-US" dirty="0"/>
          </a:p>
        </p:txBody>
      </p:sp>
      <p:pic>
        <p:nvPicPr>
          <p:cNvPr id="3" name="オーディオ 2">
            <a:hlinkClick r:id="" action="ppaction://media"/>
            <a:extLst>
              <a:ext uri="{FF2B5EF4-FFF2-40B4-BE49-F238E27FC236}">
                <a16:creationId xmlns:a16="http://schemas.microsoft.com/office/drawing/2014/main" id="{99AA7813-B0C9-4F10-B165-72461E376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68096655"/>
      </p:ext>
    </p:extLst>
  </p:cSld>
  <p:clrMapOvr>
    <a:masterClrMapping/>
  </p:clrMapOvr>
  <mc:AlternateContent xmlns:mc="http://schemas.openxmlformats.org/markup-compatibility/2006">
    <mc:Choice xmlns:p14="http://schemas.microsoft.com/office/powerpoint/2010/main" Requires="p14">
      <p:transition spd="slow" p14:dur="2000" advTm="11664"/>
    </mc:Choice>
    <mc:Fallback>
      <p:transition spd="slow" advTm="1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72" x="8961438" y="3994150"/>
          <p14:tracePt t="792" x="8605838" y="3994150"/>
          <p14:tracePt t="808" x="7885113" y="3994150"/>
          <p14:tracePt t="824" x="6919913" y="3884613"/>
          <p14:tracePt t="842" x="6026150" y="3767138"/>
          <p14:tracePt t="875" x="5014913" y="3446463"/>
          <p14:tracePt t="876" x="4886325" y="3419475"/>
          <p14:tracePt t="891" x="4767263" y="3382963"/>
          <p14:tracePt t="892" x="4722813" y="3365500"/>
          <p14:tracePt t="909" x="4686300" y="3346450"/>
          <p14:tracePt t="925" x="4686300" y="3328988"/>
          <p14:tracePt t="960" x="4686300" y="3236913"/>
          <p14:tracePt t="975" x="4686300" y="3228975"/>
          <p14:tracePt t="991" x="4686300" y="3192463"/>
          <p14:tracePt t="1008" x="4686300" y="3146425"/>
          <p14:tracePt t="1039" x="4640263" y="3063875"/>
          <p14:tracePt t="1055" x="4622800" y="3017838"/>
          <p14:tracePt t="1075" x="4613275" y="2973388"/>
          <p14:tracePt t="1091" x="4586288" y="2927350"/>
          <p14:tracePt t="1107" x="4586288" y="2881313"/>
          <p14:tracePt t="1108" x="4576763" y="2863850"/>
          <p14:tracePt t="1127" x="4576763" y="2836863"/>
          <p14:tracePt t="1141" x="4557713" y="2808288"/>
          <p14:tracePt t="1158" x="4557713" y="2790825"/>
          <p14:tracePt t="1174" x="4557713" y="2763838"/>
          <p14:tracePt t="1191" x="4557713" y="2690813"/>
          <p14:tracePt t="1210" x="4567238" y="2662238"/>
          <p14:tracePt t="1224" x="4594225" y="2635250"/>
          <p14:tracePt t="1241" x="4594225" y="2617788"/>
          <p14:tracePt t="1255" x="4603750" y="2562225"/>
          <p14:tracePt t="1272" x="4603750" y="2554288"/>
          <p14:tracePt t="1288" x="4603750" y="2525713"/>
          <p14:tracePt t="1306" x="4603750" y="2517775"/>
          <p14:tracePt t="1322" x="4594225" y="2498725"/>
          <p14:tracePt t="1341" x="4594225" y="2471738"/>
          <p14:tracePt t="1361" x="4576763" y="2444750"/>
          <p14:tracePt t="1378" x="4540250" y="2379663"/>
          <p14:tracePt t="1395" x="4530725" y="2335213"/>
          <p14:tracePt t="1409" x="4484688" y="2289175"/>
          <p14:tracePt t="1425" x="4476750" y="2270125"/>
          <p14:tracePt t="1442" x="4476750" y="2252663"/>
          <p14:tracePt t="1458" x="4476750" y="2243138"/>
          <p14:tracePt t="1474" x="4476750" y="2233613"/>
          <p14:tracePt t="1493" x="4467225" y="2197100"/>
          <p14:tracePt t="1509" x="4457700" y="2189163"/>
          <p14:tracePt t="1549" x="4440238" y="2133600"/>
          <p14:tracePt t="1563" x="4440238" y="2125663"/>
          <p14:tracePt t="1564" x="4440238" y="2106613"/>
          <p14:tracePt t="1581" x="4403725" y="2033588"/>
          <p14:tracePt t="1597" x="4357688" y="1970088"/>
          <p14:tracePt t="1616" x="4330700" y="1906588"/>
          <p14:tracePt t="1630" x="4284663" y="1814513"/>
          <p14:tracePt t="1649" x="4257675" y="1760538"/>
          <p14:tracePt t="1663" x="4221163" y="1697038"/>
          <p14:tracePt t="1682" x="4211638" y="1687513"/>
          <p14:tracePt t="1697" x="4211638" y="1677988"/>
          <p14:tracePt t="6714" x="4257675" y="1677988"/>
          <p14:tracePt t="6730" x="4311650" y="1860550"/>
          <p14:tracePt t="6749" x="4567238" y="2398713"/>
          <p14:tracePt t="6764" x="4722813" y="2654300"/>
          <p14:tracePt t="6782" x="4803775" y="2900363"/>
          <p14:tracePt t="6797" x="4905375" y="3082925"/>
          <p14:tracePt t="6815" x="4995863" y="3265488"/>
          <p14:tracePt t="6830" x="5122863" y="3455988"/>
          <p14:tracePt t="6849" x="5268913" y="3657600"/>
          <p14:tracePt t="6864" x="5387975" y="3775075"/>
          <p14:tracePt t="6881" x="5461000" y="3875088"/>
          <p14:tracePt t="6897" x="5514975" y="3921125"/>
          <p14:tracePt t="6927" x="5514975" y="3930650"/>
          <p14:tracePt t="7317" x="5514975" y="4040188"/>
          <p14:tracePt t="7330" x="5534025" y="4113213"/>
          <p14:tracePt t="7349" x="5607050" y="4322763"/>
          <p14:tracePt t="7363" x="5624513" y="4349750"/>
          <p14:tracePt t="7382" x="5653088" y="4386263"/>
          <p14:tracePt t="7469" x="5588000" y="4386263"/>
          <p14:tracePt t="7483" x="5561013" y="4386263"/>
          <p14:tracePt t="7501" x="5360988" y="4386263"/>
          <p14:tracePt t="7516" x="5224463" y="4386263"/>
          <p14:tracePt t="7533" x="5114925" y="4386263"/>
          <p14:tracePt t="7548" x="5059363" y="4386263"/>
          <p14:tracePt t="7565" x="5041900" y="4376738"/>
          <p14:tracePt t="7609" x="5032375" y="4349750"/>
          <p14:tracePt t="7623" x="5005388" y="4303713"/>
          <p14:tracePt t="7640" x="5005388" y="4259263"/>
          <p14:tracePt t="7657" x="4995863" y="4195763"/>
          <p14:tracePt t="7673" x="4995863" y="4140200"/>
          <p14:tracePt t="7690" x="4995863" y="4094163"/>
          <p14:tracePt t="7707" x="4986338" y="4057650"/>
          <p14:tracePt t="7725" x="4986338" y="4003675"/>
          <p14:tracePt t="7742" x="4986338" y="3957638"/>
          <p14:tracePt t="7759" x="4986338" y="3911600"/>
          <p14:tracePt t="7788" x="5022850" y="3840163"/>
          <p14:tracePt t="7804" x="5059363" y="3803650"/>
          <p14:tracePt t="7822" x="5078413" y="3757613"/>
          <p14:tracePt t="7837" x="5086350" y="3748088"/>
          <p14:tracePt t="7868" x="5141913" y="3684588"/>
          <p14:tracePt t="7884" x="5168900" y="3675063"/>
          <p14:tracePt t="7905" x="5232400" y="3648075"/>
          <p14:tracePt t="7921" x="5287963" y="3648075"/>
          <p14:tracePt t="7938" x="5341938" y="3648075"/>
          <p14:tracePt t="7958" x="5451475" y="3648075"/>
          <p14:tracePt t="7973" x="5534025" y="3648075"/>
          <p14:tracePt t="7990" x="5597525" y="3665538"/>
          <p14:tracePt t="8007" x="5643563" y="3711575"/>
          <p14:tracePt t="8021" x="5724525" y="3767138"/>
          <p14:tracePt t="8043" x="5753100" y="3794125"/>
          <p14:tracePt t="8072" x="5753100" y="3930650"/>
          <p14:tracePt t="8088" x="5753100" y="3976688"/>
          <p14:tracePt t="8104" x="5753100" y="4013200"/>
          <p14:tracePt t="8120" x="5753100" y="4040188"/>
          <p14:tracePt t="8138" x="5753100" y="4067175"/>
          <p14:tracePt t="8158" x="5743575" y="4076700"/>
          <p14:tracePt t="8230" x="5734050" y="4086225"/>
          <p14:tracePt t="8244" x="5724525" y="4094163"/>
          <p14:tracePt t="8260" x="5670550" y="4113213"/>
          <p14:tracePt t="8292" x="5607050" y="4140200"/>
          <p14:tracePt t="8307" x="5580063" y="4149725"/>
          <p14:tracePt t="8308" x="5570538" y="4149725"/>
          <p14:tracePt t="8348" x="5551488" y="4159250"/>
          <p14:tracePt t="8408" x="5543550" y="4159250"/>
          <p14:tracePt t="8423" x="5534025" y="4159250"/>
          <p14:tracePt t="8445" x="5524500" y="4159250"/>
          <p14:tracePt t="8495" x="5478463" y="4159250"/>
          <p14:tracePt t="8508" x="5424488" y="4159250"/>
          <p14:tracePt t="8525" x="5351463" y="4159250"/>
          <p14:tracePt t="8543" x="5297488" y="4159250"/>
          <p14:tracePt t="8557" x="5268913" y="4159250"/>
          <p14:tracePt t="8575" x="5241925" y="4149725"/>
          <p14:tracePt t="8625" x="5232400" y="4140200"/>
          <p14:tracePt t="8640" x="5224463" y="4140200"/>
          <p14:tracePt t="8657" x="5214938" y="4130675"/>
          <p14:tracePt t="10034" x="5187950" y="4040188"/>
          <p14:tracePt t="10051" x="5178425" y="4040188"/>
          <p14:tracePt t="10053" x="5168900" y="4030663"/>
          <p14:tracePt t="10069" x="5159375" y="4021138"/>
          <p14:tracePt t="10087" x="5159375" y="3994150"/>
          <p14:tracePt t="10103" x="5159375" y="3967163"/>
          <p14:tracePt t="10135" x="5159375" y="3957638"/>
          <p14:tracePt t="10166" x="5159375" y="3921125"/>
          <p14:tracePt t="10180" x="5178425" y="3903663"/>
          <p14:tracePt t="10198" x="5205413" y="3884613"/>
          <p14:tracePt t="10773" x="5405438" y="3884613"/>
          <p14:tracePt t="10788" x="5889625" y="3884613"/>
          <p14:tracePt t="10807" x="6408738" y="3884613"/>
          <p14:tracePt t="10821" x="6937375" y="3884613"/>
          <p14:tracePt t="10840" x="7458075" y="3884613"/>
          <p14:tracePt t="10856" x="7986713" y="3884613"/>
          <p14:tracePt t="10873" x="8624888" y="3884613"/>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19200" y="152400"/>
            <a:ext cx="7772400" cy="1143000"/>
          </a:xfrm>
        </p:spPr>
        <p:txBody>
          <a:bodyPr/>
          <a:lstStyle/>
          <a:p>
            <a:pPr eaLnBrk="1" hangingPunct="1"/>
            <a:r>
              <a:rPr lang="en-US" altLang="ja-JP"/>
              <a:t>Dragon protocol</a:t>
            </a:r>
          </a:p>
        </p:txBody>
      </p:sp>
      <p:sp>
        <p:nvSpPr>
          <p:cNvPr id="48131"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8132"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48133"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34"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35"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8136" name="Group 9"/>
          <p:cNvGrpSpPr>
            <a:grpSpLocks/>
          </p:cNvGrpSpPr>
          <p:nvPr/>
        </p:nvGrpSpPr>
        <p:grpSpPr bwMode="auto">
          <a:xfrm>
            <a:off x="4953000" y="2743200"/>
            <a:ext cx="762000" cy="2514600"/>
            <a:chOff x="672" y="2208"/>
            <a:chExt cx="480" cy="1584"/>
          </a:xfrm>
        </p:grpSpPr>
        <p:sp>
          <p:nvSpPr>
            <p:cNvPr id="48163"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8164"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48165"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66"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8137" name="Group 14"/>
          <p:cNvGrpSpPr>
            <a:grpSpLocks/>
          </p:cNvGrpSpPr>
          <p:nvPr/>
        </p:nvGrpSpPr>
        <p:grpSpPr bwMode="auto">
          <a:xfrm>
            <a:off x="3505200" y="2743200"/>
            <a:ext cx="762000" cy="2514600"/>
            <a:chOff x="672" y="2208"/>
            <a:chExt cx="480" cy="1584"/>
          </a:xfrm>
        </p:grpSpPr>
        <p:sp>
          <p:nvSpPr>
            <p:cNvPr id="48159"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8160"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8161"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62"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8138" name="Group 19"/>
          <p:cNvGrpSpPr>
            <a:grpSpLocks/>
          </p:cNvGrpSpPr>
          <p:nvPr/>
        </p:nvGrpSpPr>
        <p:grpSpPr bwMode="auto">
          <a:xfrm>
            <a:off x="6400800" y="2743200"/>
            <a:ext cx="762000" cy="2514600"/>
            <a:chOff x="672" y="2208"/>
            <a:chExt cx="480" cy="1584"/>
          </a:xfrm>
        </p:grpSpPr>
        <p:sp>
          <p:nvSpPr>
            <p:cNvPr id="48155"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8156"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8157"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58"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8139"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8140"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8141"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8142" name="Group 27"/>
          <p:cNvGrpSpPr>
            <a:grpSpLocks/>
          </p:cNvGrpSpPr>
          <p:nvPr/>
        </p:nvGrpSpPr>
        <p:grpSpPr bwMode="auto">
          <a:xfrm>
            <a:off x="1295400" y="3032125"/>
            <a:ext cx="962025" cy="633413"/>
            <a:chOff x="806" y="2078"/>
            <a:chExt cx="606" cy="399"/>
          </a:xfrm>
        </p:grpSpPr>
        <p:sp>
          <p:nvSpPr>
            <p:cNvPr id="48153"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8154"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30"/>
          <p:cNvGrpSpPr>
            <a:grpSpLocks/>
          </p:cNvGrpSpPr>
          <p:nvPr/>
        </p:nvGrpSpPr>
        <p:grpSpPr bwMode="auto">
          <a:xfrm>
            <a:off x="2286000" y="2590800"/>
            <a:ext cx="2895600" cy="838200"/>
            <a:chOff x="1440" y="1632"/>
            <a:chExt cx="1824" cy="528"/>
          </a:xfrm>
        </p:grpSpPr>
        <p:sp>
          <p:nvSpPr>
            <p:cNvPr id="48150" name="Line 31"/>
            <p:cNvSpPr>
              <a:spLocks noChangeShapeType="1"/>
            </p:cNvSpPr>
            <p:nvPr/>
          </p:nvSpPr>
          <p:spPr bwMode="auto">
            <a:xfrm flipV="1">
              <a:off x="1440" y="1632"/>
              <a:ext cx="0" cy="52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51" name="Line 32"/>
            <p:cNvSpPr>
              <a:spLocks noChangeShapeType="1"/>
            </p:cNvSpPr>
            <p:nvPr/>
          </p:nvSpPr>
          <p:spPr bwMode="auto">
            <a:xfrm>
              <a:off x="1440" y="1632"/>
              <a:ext cx="182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52" name="Line 33"/>
            <p:cNvSpPr>
              <a:spLocks noChangeShapeType="1"/>
            </p:cNvSpPr>
            <p:nvPr/>
          </p:nvSpPr>
          <p:spPr bwMode="auto">
            <a:xfrm>
              <a:off x="3264" y="1632"/>
              <a:ext cx="0" cy="52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73442" name="Text Box 34"/>
          <p:cNvSpPr txBox="1">
            <a:spLocks noChangeArrowheads="1"/>
          </p:cNvSpPr>
          <p:nvPr/>
        </p:nvSpPr>
        <p:spPr bwMode="auto">
          <a:xfrm>
            <a:off x="2041525" y="36988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→OS</a:t>
            </a:r>
          </a:p>
        </p:txBody>
      </p:sp>
      <p:grpSp>
        <p:nvGrpSpPr>
          <p:cNvPr id="7" name="Group 35"/>
          <p:cNvGrpSpPr>
            <a:grpSpLocks/>
          </p:cNvGrpSpPr>
          <p:nvPr/>
        </p:nvGrpSpPr>
        <p:grpSpPr bwMode="auto">
          <a:xfrm>
            <a:off x="1431925" y="4114800"/>
            <a:ext cx="549275" cy="574675"/>
            <a:chOff x="902" y="2592"/>
            <a:chExt cx="346" cy="362"/>
          </a:xfrm>
        </p:grpSpPr>
        <p:sp>
          <p:nvSpPr>
            <p:cNvPr id="48148" name="Line 36"/>
            <p:cNvSpPr>
              <a:spLocks noChangeShapeType="1"/>
            </p:cNvSpPr>
            <p:nvPr/>
          </p:nvSpPr>
          <p:spPr bwMode="auto">
            <a:xfrm flipV="1">
              <a:off x="1248" y="2592"/>
              <a:ext cx="0" cy="336"/>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9" name="Text Box 37"/>
            <p:cNvSpPr txBox="1">
              <a:spLocks noChangeArrowheads="1"/>
            </p:cNvSpPr>
            <p:nvPr/>
          </p:nvSpPr>
          <p:spPr bwMode="auto">
            <a:xfrm>
              <a:off x="902" y="2666"/>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48146" name="Text Box 39"/>
          <p:cNvSpPr txBox="1">
            <a:spLocks noChangeArrowheads="1"/>
          </p:cNvSpPr>
          <p:nvPr/>
        </p:nvSpPr>
        <p:spPr bwMode="auto">
          <a:xfrm>
            <a:off x="1311275" y="5295900"/>
            <a:ext cx="5227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t>Only corresponding cache  block is updated.</a:t>
            </a:r>
          </a:p>
        </p:txBody>
      </p:sp>
      <p:sp>
        <p:nvSpPr>
          <p:cNvPr id="48147" name="Text Box 40"/>
          <p:cNvSpPr txBox="1">
            <a:spLocks noChangeArrowheads="1"/>
          </p:cNvSpPr>
          <p:nvPr/>
        </p:nvSpPr>
        <p:spPr bwMode="auto">
          <a:xfrm>
            <a:off x="1239838" y="5727700"/>
            <a:ext cx="61654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dirty="0"/>
              <a:t>The  block with US is not required to be written back.</a:t>
            </a:r>
          </a:p>
        </p:txBody>
      </p:sp>
      <p:sp>
        <p:nvSpPr>
          <p:cNvPr id="2" name="テキスト ボックス 1"/>
          <p:cNvSpPr txBox="1"/>
          <p:nvPr/>
        </p:nvSpPr>
        <p:spPr>
          <a:xfrm>
            <a:off x="5350210" y="2783959"/>
            <a:ext cx="889987" cy="369332"/>
          </a:xfrm>
          <a:prstGeom prst="rect">
            <a:avLst/>
          </a:prstGeom>
          <a:noFill/>
        </p:spPr>
        <p:txBody>
          <a:bodyPr wrap="none" rtlCol="0">
            <a:spAutoFit/>
          </a:bodyPr>
          <a:lstStyle/>
          <a:p>
            <a:r>
              <a:rPr lang="en-US" altLang="ja-JP" dirty="0"/>
              <a:t>update</a:t>
            </a:r>
            <a:endParaRPr kumimoji="1" lang="ja-JP" altLang="en-US" dirty="0"/>
          </a:p>
        </p:txBody>
      </p:sp>
      <p:pic>
        <p:nvPicPr>
          <p:cNvPr id="3" name="オーディオ 2">
            <a:hlinkClick r:id="" action="ppaction://media"/>
            <a:extLst>
              <a:ext uri="{FF2B5EF4-FFF2-40B4-BE49-F238E27FC236}">
                <a16:creationId xmlns:a16="http://schemas.microsoft.com/office/drawing/2014/main" id="{72566944-F1E4-4FB2-A946-87D0C43C1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161"/>
    </mc:Choice>
    <mc:Fallback>
      <p:transition spd="slow" advTm="3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83" x="8169275" y="3976688"/>
          <p14:tracePt t="501" x="7612063" y="4057650"/>
          <p14:tracePt t="517" x="7229475" y="4122738"/>
          <p14:tracePt t="533" x="6919913" y="4149725"/>
          <p14:tracePt t="550" x="6508750" y="4213225"/>
          <p14:tracePt t="567" x="5507038" y="4368800"/>
          <p14:tracePt t="583" x="4895850" y="4413250"/>
          <p14:tracePt t="603" x="4430713" y="4422775"/>
          <p14:tracePt t="635" x="3902075" y="4449763"/>
          <p14:tracePt t="654" x="3738563" y="4449763"/>
          <p14:tracePt t="671" x="3683000" y="4449763"/>
          <p14:tracePt t="687" x="3646488" y="4449763"/>
          <p14:tracePt t="709" x="3619500" y="4449763"/>
          <p14:tracePt t="723" x="3582988" y="4449763"/>
          <p14:tracePt t="739" x="3509963" y="4449763"/>
          <p14:tracePt t="756" x="3427413" y="4449763"/>
          <p14:tracePt t="773" x="3290888" y="4449763"/>
          <p14:tracePt t="792" x="2962275" y="4449763"/>
          <p14:tracePt t="820" x="2543175" y="4449763"/>
          <p14:tracePt t="837" x="2287588" y="4449763"/>
          <p14:tracePt t="855" x="2070100" y="4449763"/>
          <p14:tracePt t="871" x="1997075" y="4449763"/>
          <p14:tracePt t="889" x="1987550" y="4449763"/>
          <p14:tracePt t="1658" x="2060575" y="4660900"/>
          <p14:tracePt t="1671" x="2124075" y="4778375"/>
          <p14:tracePt t="1690" x="2179638" y="4860925"/>
          <p14:tracePt t="1708" x="2197100" y="4906963"/>
          <p14:tracePt t="1723" x="2206625" y="4933950"/>
          <p14:tracePt t="2265" x="2179638" y="4933950"/>
          <p14:tracePt t="2282" x="2170113" y="4933950"/>
          <p14:tracePt t="2313" x="2151063" y="4933950"/>
          <p14:tracePt t="2328" x="2143125" y="4933950"/>
          <p14:tracePt t="2373" x="2124075" y="4933950"/>
          <p14:tracePt t="2406" x="2097088" y="4933950"/>
          <p14:tracePt t="2631" x="2078038" y="4924425"/>
          <p14:tracePt t="2648" x="2078038" y="4906963"/>
          <p14:tracePt t="2666" x="2078038" y="4887913"/>
          <p14:tracePt t="2681" x="2078038" y="4851400"/>
          <p14:tracePt t="2698" x="2078038" y="4833938"/>
          <p14:tracePt t="2714" x="2070100" y="4797425"/>
          <p14:tracePt t="2729" x="2051050" y="4778375"/>
          <p14:tracePt t="2745" x="2051050" y="4751388"/>
          <p14:tracePt t="2763" x="2041525" y="4705350"/>
          <p14:tracePt t="2778" x="2041525" y="4678363"/>
          <p14:tracePt t="2797" x="2033588" y="4641850"/>
          <p14:tracePt t="2811" x="2033588" y="4595813"/>
          <p14:tracePt t="2829" x="2014538" y="4551363"/>
          <p14:tracePt t="2844" x="2014538" y="4495800"/>
          <p14:tracePt t="2859" x="2014538" y="4449763"/>
          <p14:tracePt t="2875" x="2014538" y="4405313"/>
          <p14:tracePt t="2889" x="2014538" y="4359275"/>
          <p14:tracePt t="2908" x="2014538" y="4313238"/>
          <p14:tracePt t="2922" x="2014538" y="4268788"/>
          <p14:tracePt t="2941" x="2014538" y="4203700"/>
          <p14:tracePt t="2956" x="2014538" y="4176713"/>
          <p14:tracePt t="2973" x="2014538" y="4122738"/>
          <p14:tracePt t="2992" x="2014538" y="4049713"/>
          <p14:tracePt t="3007" x="2014538" y="3967163"/>
          <p14:tracePt t="3041" x="2014538" y="3884613"/>
          <p14:tracePt t="3054" x="2014538" y="3875088"/>
          <p14:tracePt t="3071" x="2014538" y="3830638"/>
          <p14:tracePt t="3088" x="2014538" y="3794125"/>
          <p14:tracePt t="3105" x="2024063" y="3784600"/>
          <p14:tracePt t="3122" x="2024063" y="3775075"/>
          <p14:tracePt t="3958" x="2033588" y="3767138"/>
          <p14:tracePt t="3988" x="2041525" y="3767138"/>
          <p14:tracePt t="4100" x="2051050" y="3767138"/>
          <p14:tracePt t="4147" x="2060575" y="3767138"/>
          <p14:tracePt t="4176" x="2187575" y="3730625"/>
          <p14:tracePt t="4190" x="2206625" y="3721100"/>
          <p14:tracePt t="4206" x="2243138" y="3702050"/>
          <p14:tracePt t="4225" x="2251075" y="3694113"/>
          <p14:tracePt t="4564" x="2251075" y="3721100"/>
          <p14:tracePt t="4581" x="2251075" y="3784600"/>
          <p14:tracePt t="4598" x="2297113" y="3840163"/>
          <p14:tracePt t="4612" x="2297113" y="3875088"/>
          <p14:tracePt t="4630" x="2352675" y="3911600"/>
          <p14:tracePt t="4644" x="2443163" y="3948113"/>
          <p14:tracePt t="4663" x="2498725" y="3967163"/>
          <p14:tracePt t="5127" x="2506663" y="3984625"/>
          <p14:tracePt t="5145" x="2498725" y="3994150"/>
          <p14:tracePt t="5165" x="2479675" y="4003675"/>
          <p14:tracePt t="5181" x="2443163" y="4040188"/>
          <p14:tracePt t="5199" x="2425700" y="4040188"/>
          <p14:tracePt t="5215" x="2416175" y="4040188"/>
          <p14:tracePt t="5246" x="2406650" y="4040188"/>
          <p14:tracePt t="5261" x="2397125" y="4040188"/>
          <p14:tracePt t="5290" x="2389188" y="4040188"/>
          <p14:tracePt t="5305" x="2370138" y="4040188"/>
          <p14:tracePt t="5322" x="2352675" y="4040188"/>
          <p14:tracePt t="5354" x="2316163" y="4040188"/>
          <p14:tracePt t="5385" x="2260600" y="4021138"/>
          <p14:tracePt t="5763" x="2251075" y="4013200"/>
          <p14:tracePt t="5778" x="2251075" y="3984625"/>
          <p14:tracePt t="5796" x="2251075" y="3948113"/>
          <p14:tracePt t="5811" x="2251075" y="3940175"/>
          <p14:tracePt t="5829" x="2279650" y="3903663"/>
          <p14:tracePt t="5844" x="2297113" y="3848100"/>
          <p14:tracePt t="5863" x="2324100" y="3775075"/>
          <p14:tracePt t="5877" x="2333625" y="3748088"/>
          <p14:tracePt t="5896" x="2343150" y="3665538"/>
          <p14:tracePt t="5911" x="2360613" y="3611563"/>
          <p14:tracePt t="5929" x="2370138" y="3556000"/>
          <p14:tracePt t="5945" x="2379663" y="3519488"/>
          <p14:tracePt t="5963" x="2389188" y="3455988"/>
          <p14:tracePt t="5992" x="2389188" y="3282950"/>
          <p14:tracePt t="6007" x="2389188" y="3192463"/>
          <p14:tracePt t="6022" x="2389188" y="3155950"/>
          <p14:tracePt t="6038" x="2389188" y="3073400"/>
          <p14:tracePt t="6055" x="2352675" y="2982913"/>
          <p14:tracePt t="6071" x="2343150" y="2946400"/>
          <p14:tracePt t="6087" x="2343150" y="2909888"/>
          <p14:tracePt t="6108" x="2316163" y="2863850"/>
          <p14:tracePt t="6122" x="2316163" y="2854325"/>
          <p14:tracePt t="6139" x="2316163" y="2836863"/>
          <p14:tracePt t="6161" x="2316163" y="2817813"/>
          <p14:tracePt t="6174" x="2316163" y="2800350"/>
          <p14:tracePt t="6175" x="2316163" y="2790825"/>
          <p14:tracePt t="6210" x="2316163" y="2763838"/>
          <p14:tracePt t="6238" x="2316163" y="2754313"/>
          <p14:tracePt t="6257" x="2316163" y="2744788"/>
          <p14:tracePt t="6527" x="2316163" y="2727325"/>
          <p14:tracePt t="6541" x="2316163" y="2708275"/>
          <p14:tracePt t="6556" x="2316163" y="2671763"/>
          <p14:tracePt t="6587" x="2324100" y="2662238"/>
          <p14:tracePt t="6603" x="2324100" y="2654300"/>
          <p14:tracePt t="6621" x="2333625" y="2644775"/>
          <p14:tracePt t="6636" x="2333625" y="2635250"/>
          <p14:tracePt t="6656" x="2343150" y="2617788"/>
          <p14:tracePt t="7053" x="2343150" y="2625725"/>
          <p14:tracePt t="7087" x="2343150" y="2635250"/>
          <p14:tracePt t="7454" x="2343150" y="2644775"/>
          <p14:tracePt t="7468" x="2352675" y="2644775"/>
          <p14:tracePt t="7485" x="2360613" y="2644775"/>
          <p14:tracePt t="7500" x="2370138" y="2644775"/>
          <p14:tracePt t="7519" x="2406650" y="2644775"/>
          <p14:tracePt t="7534" x="2489200" y="2681288"/>
          <p14:tracePt t="7534" x="2579688" y="2681288"/>
          <p14:tracePt t="7554" x="2698750" y="2690813"/>
          <p14:tracePt t="7568" x="2852738" y="2735263"/>
          <p14:tracePt t="7587" x="2935288" y="2744788"/>
          <p14:tracePt t="7603" x="2998788" y="2744788"/>
          <p14:tracePt t="7620" x="3008313" y="2754313"/>
          <p14:tracePt t="7659" x="3035300" y="2754313"/>
          <p14:tracePt t="7673" x="3081338" y="2754313"/>
          <p14:tracePt t="7687" x="3163888" y="2763838"/>
          <p14:tracePt t="7704" x="3281363" y="2781300"/>
          <p14:tracePt t="7724" x="3419475" y="2781300"/>
          <p14:tracePt t="7741" x="3527425" y="2781300"/>
          <p14:tracePt t="7755" x="3636963" y="2781300"/>
          <p14:tracePt t="7772" x="3756025" y="2781300"/>
          <p14:tracePt t="7788" x="3819525" y="2781300"/>
          <p14:tracePt t="7805" x="3919538" y="2781300"/>
          <p14:tracePt t="7821" x="3984625" y="2781300"/>
          <p14:tracePt t="7840" x="4102100" y="2781300"/>
          <p14:tracePt t="7867" x="4267200" y="2781300"/>
          <p14:tracePt t="7883" x="4376738" y="2781300"/>
          <p14:tracePt t="7903" x="4530725" y="2781300"/>
          <p14:tracePt t="7919" x="4613275" y="2781300"/>
          <p14:tracePt t="7938" x="4703763" y="2790825"/>
          <p14:tracePt t="7954" x="4767263" y="2790825"/>
          <p14:tracePt t="7972" x="4813300" y="2790825"/>
          <p14:tracePt t="7988" x="4840288" y="2790825"/>
          <p14:tracePt t="8005" x="4849813" y="2800350"/>
          <p14:tracePt t="8090" x="4895850" y="2800350"/>
          <p14:tracePt t="8119" x="5049838" y="2800350"/>
          <p14:tracePt t="8134" x="5078413" y="2800350"/>
          <p14:tracePt t="8134" x="5105400" y="2800350"/>
          <p14:tracePt t="8167" x="5178425" y="2800350"/>
          <p14:tracePt t="8182" x="5187950" y="2800350"/>
          <p14:tracePt t="8182" x="5195888" y="2800350"/>
          <p14:tracePt t="8424" x="5205413" y="2808288"/>
          <p14:tracePt t="8486" x="5214938" y="2808288"/>
          <p14:tracePt t="8536" x="5214938" y="2817813"/>
          <p14:tracePt t="8608" x="5214938" y="2863850"/>
          <p14:tracePt t="8621" x="5214938" y="2881313"/>
          <p14:tracePt t="8639" x="5214938" y="2909888"/>
          <p14:tracePt t="8658" x="5214938" y="2936875"/>
          <p14:tracePt t="8673" x="5214938" y="2954338"/>
          <p14:tracePt t="8689" x="5214938" y="2963863"/>
          <p14:tracePt t="8711" x="5205413" y="3027363"/>
          <p14:tracePt t="8727" x="5205413" y="3073400"/>
          <p14:tracePt t="8745" x="5205413" y="3109913"/>
          <p14:tracePt t="8762" x="5205413" y="3173413"/>
          <p14:tracePt t="8783" x="5205413" y="3246438"/>
          <p14:tracePt t="8801" x="5205413" y="3292475"/>
          <p14:tracePt t="8820" x="5195888" y="3338513"/>
          <p14:tracePt t="8836" x="5195888" y="3375025"/>
          <p14:tracePt t="8853" x="5187950" y="3411538"/>
          <p14:tracePt t="8869" x="5187950" y="3419475"/>
          <p14:tracePt t="8924" x="5187950" y="3429000"/>
          <p14:tracePt t="8955" x="5178425" y="3429000"/>
          <p14:tracePt t="8971" x="5178425" y="3438525"/>
          <p14:tracePt t="9003" x="5178425" y="3446463"/>
          <p14:tracePt t="9167" x="5168900" y="3455988"/>
          <p14:tracePt t="9219" x="5141913" y="3438525"/>
          <p14:tracePt t="9237" x="5132388" y="3355975"/>
          <p14:tracePt t="9480" x="5141913" y="3419475"/>
          <p14:tracePt t="9498" x="5168900" y="3475038"/>
          <p14:tracePt t="9517" x="5187950" y="3511550"/>
          <p14:tracePt t="9536" x="5195888" y="3519488"/>
          <p14:tracePt t="10122" x="5287963" y="3519488"/>
          <p14:tracePt t="10141" x="5470525" y="3411538"/>
          <p14:tracePt t="10160" x="5688013" y="3309938"/>
          <p14:tracePt t="10177" x="5743575" y="3273425"/>
          <p14:tracePt t="10328" x="5753100" y="3282950"/>
          <p14:tracePt t="10344" x="5753100" y="3292475"/>
          <p14:tracePt t="10362" x="5753100" y="3302000"/>
          <p14:tracePt t="10378" x="5753100" y="3338513"/>
          <p14:tracePt t="10397" x="5753100" y="3382963"/>
          <p14:tracePt t="10418" x="5753100" y="3455988"/>
          <p14:tracePt t="10437" x="5753100" y="3502025"/>
          <p14:tracePt t="10455" x="5743575" y="3565525"/>
          <p14:tracePt t="10473" x="5743575" y="3629025"/>
          <p14:tracePt t="10489" x="5743575" y="3711575"/>
          <p14:tracePt t="10505" x="5743575" y="3784600"/>
          <p14:tracePt t="10522" x="5743575" y="3811588"/>
          <p14:tracePt t="10539" x="5716588" y="3867150"/>
          <p14:tracePt t="10555" x="5688013" y="3903663"/>
          <p14:tracePt t="10571" x="5661025" y="3911600"/>
          <p14:tracePt t="10591" x="5543550" y="3948113"/>
          <p14:tracePt t="10605" x="5487988" y="3948113"/>
          <p14:tracePt t="10622" x="5341938" y="3948113"/>
          <p14:tracePt t="10623" x="5251450" y="3948113"/>
          <p14:tracePt t="10657" x="5068888" y="3903663"/>
          <p14:tracePt t="10670" x="5014913" y="3875088"/>
          <p14:tracePt t="10689" x="5005388" y="3867150"/>
          <p14:tracePt t="10711" x="4978400" y="3848100"/>
          <p14:tracePt t="10728" x="4968875" y="3811588"/>
          <p14:tracePt t="10743" x="4968875" y="3748088"/>
          <p14:tracePt t="10761" x="4949825" y="3694113"/>
          <p14:tracePt t="10775" x="4932363" y="3648075"/>
          <p14:tracePt t="10792" x="4913313" y="3592513"/>
          <p14:tracePt t="10805" x="4913313" y="3565525"/>
          <p14:tracePt t="10836" x="4913313" y="3482975"/>
          <p14:tracePt t="10851" x="4941888" y="3455988"/>
          <p14:tracePt t="10869" x="5005388" y="3446463"/>
          <p14:tracePt t="10886" x="5178425" y="3429000"/>
          <p14:tracePt t="10910" x="5368925" y="3429000"/>
          <p14:tracePt t="10924" x="5424488" y="3429000"/>
          <p14:tracePt t="10940" x="5524500" y="3429000"/>
          <p14:tracePt t="10961" x="5588000" y="3438525"/>
          <p14:tracePt t="10977" x="5653088" y="3465513"/>
          <p14:tracePt t="10994" x="5697538" y="3519488"/>
          <p14:tracePt t="11009" x="5743575" y="3575050"/>
          <p14:tracePt t="11039" x="5780088" y="3665538"/>
          <p14:tracePt t="11060" x="5780088" y="3711575"/>
          <p14:tracePt t="11073" x="5780088" y="3757613"/>
          <p14:tracePt t="11091" x="5780088" y="3803650"/>
          <p14:tracePt t="11105" x="5780088" y="3848100"/>
          <p14:tracePt t="11121" x="5761038" y="3867150"/>
          <p14:tracePt t="11156" x="5680075" y="3921125"/>
          <p14:tracePt t="11170" x="5580063" y="3948113"/>
          <p14:tracePt t="11187" x="5461000" y="3976688"/>
          <p14:tracePt t="11203" x="5360988" y="3976688"/>
          <p14:tracePt t="11222" x="5297488" y="3976688"/>
          <p14:tracePt t="11223" x="5278438" y="3976688"/>
          <p14:tracePt t="11239" x="5251450" y="3976688"/>
          <p14:tracePt t="11256" x="5214938" y="3948113"/>
          <p14:tracePt t="11274" x="5168900" y="3911600"/>
          <p14:tracePt t="11305" x="5122863" y="3848100"/>
          <p14:tracePt t="11322" x="5114925" y="3840163"/>
          <p14:tracePt t="11353" x="5105400" y="3811588"/>
          <p14:tracePt t="11846" x="5095875" y="3803650"/>
          <p14:tracePt t="12832" x="5086350" y="3794125"/>
          <p14:tracePt t="13064" x="5059363" y="3775075"/>
          <p14:tracePt t="13079" x="5014913" y="3757613"/>
          <p14:tracePt t="13096" x="4959350" y="3694113"/>
          <p14:tracePt t="13114" x="4922838" y="3621088"/>
          <p14:tracePt t="13132" x="4849813" y="3548063"/>
          <p14:tracePt t="13148" x="4813300" y="3465513"/>
          <p14:tracePt t="13167" x="4759325" y="3392488"/>
          <p14:tracePt t="13184" x="4722813" y="3338513"/>
          <p14:tracePt t="13206" x="4695825" y="3292475"/>
          <p14:tracePt t="13207" x="4667250" y="3273425"/>
          <p14:tracePt t="13220" x="4667250" y="3265488"/>
          <p14:tracePt t="13239" x="4622800" y="3219450"/>
          <p14:tracePt t="13253" x="4613275" y="3209925"/>
          <p14:tracePt t="13270" x="4586288" y="3173413"/>
          <p14:tracePt t="13287" x="4576763" y="3146425"/>
          <p14:tracePt t="13303" x="4567238" y="3136900"/>
          <p14:tracePt t="13320" x="4549775" y="3100388"/>
          <p14:tracePt t="13338" x="4549775" y="3090863"/>
          <p14:tracePt t="13354" x="4540250" y="3082925"/>
          <p14:tracePt t="13372" x="4540250" y="3073400"/>
          <p14:tracePt t="13389" x="4530725" y="3063875"/>
          <p14:tracePt t="13421" x="4530725" y="3046413"/>
          <p14:tracePt t="13437" x="4521200" y="3027363"/>
          <p14:tracePt t="13459" x="4503738" y="3000375"/>
          <p14:tracePt t="13472" x="4494213" y="2990850"/>
          <p14:tracePt t="13488" x="4467225" y="2973388"/>
          <p14:tracePt t="13507" x="4448175" y="2954338"/>
          <p14:tracePt t="13523" x="4430713" y="2946400"/>
          <p14:tracePt t="13540" x="4413250" y="2936875"/>
          <p14:tracePt t="13556" x="4403725" y="2927350"/>
          <p14:tracePt t="13609" x="4384675" y="2917825"/>
          <p14:tracePt t="13639" x="4357688" y="2900363"/>
          <p14:tracePt t="13661" x="4321175" y="2854325"/>
          <p14:tracePt t="13677" x="4248150" y="2800350"/>
          <p14:tracePt t="13691" x="4230688" y="2781300"/>
          <p14:tracePt t="13707" x="4221163" y="2771775"/>
          <p14:tracePt t="13723" x="4221163" y="2754313"/>
          <p14:tracePt t="13738" x="4221163" y="2744788"/>
          <p14:tracePt t="13756" x="4221163" y="2735263"/>
          <p14:tracePt t="13770" x="4221163" y="2727325"/>
          <p14:tracePt t="13803" x="4221163" y="2698750"/>
          <p14:tracePt t="13834" x="4202113" y="2690813"/>
          <p14:tracePt t="13848" x="4194175" y="2681288"/>
          <p14:tracePt t="13880" x="4184650" y="2681288"/>
          <p14:tracePt t="13895" x="4138613" y="2681288"/>
          <p14:tracePt t="13911" x="3984625" y="2654300"/>
          <p14:tracePt t="13927" x="3819525" y="2644775"/>
          <p14:tracePt t="13945" x="3702050" y="2644775"/>
          <p14:tracePt t="13961" x="3629025" y="2635250"/>
          <p14:tracePt t="13979" x="3609975" y="2635250"/>
          <p14:tracePt t="14197" x="3665538" y="2635250"/>
          <p14:tracePt t="14215" x="4065588" y="2635250"/>
          <p14:tracePt t="14247" x="4484688" y="2635250"/>
          <p14:tracePt t="14269" x="4594225" y="2635250"/>
          <p14:tracePt t="14288" x="4603750" y="2635250"/>
          <p14:tracePt t="14888" x="4613275" y="2598738"/>
          <p14:tracePt t="14914" x="4659313" y="2379663"/>
          <p14:tracePt t="14932" x="4686300" y="2243138"/>
          <p14:tracePt t="14949" x="4722813" y="2160588"/>
          <p14:tracePt t="14967" x="4740275" y="2052638"/>
          <p14:tracePt t="14984" x="4749800" y="2016125"/>
          <p14:tracePt t="15001" x="4749800" y="1997075"/>
          <p14:tracePt t="15271" x="4659313" y="1997075"/>
          <p14:tracePt t="15286" x="4613275" y="2006600"/>
          <p14:tracePt t="15286" x="4557713" y="2006600"/>
          <p14:tracePt t="15305" x="4513263" y="2006600"/>
          <p14:tracePt t="15322" x="4467225" y="2006600"/>
          <p14:tracePt t="15358" x="4440238" y="2006600"/>
          <p14:tracePt t="15371" x="4421188" y="1979613"/>
          <p14:tracePt t="15389" x="4403725" y="1914525"/>
          <p14:tracePt t="15407" x="4367213" y="1824038"/>
          <p14:tracePt t="15424" x="4367213" y="1778000"/>
          <p14:tracePt t="15438" x="4367213" y="1751013"/>
          <p14:tracePt t="15455" x="4367213" y="1731963"/>
          <p14:tracePt t="15473" x="4394200" y="1668463"/>
          <p14:tracePt t="15489" x="4457700" y="1641475"/>
          <p14:tracePt t="15507" x="4530725" y="1624013"/>
          <p14:tracePt t="15527" x="4667250" y="1614488"/>
          <p14:tracePt t="15544" x="4730750" y="1614488"/>
          <p14:tracePt t="15561" x="4749800" y="1614488"/>
          <p14:tracePt t="15577" x="4795838" y="1660525"/>
          <p14:tracePt t="15597" x="4832350" y="1704975"/>
          <p14:tracePt t="15618" x="4832350" y="1778000"/>
          <p14:tracePt t="15636" x="4832350" y="1841500"/>
          <p14:tracePt t="15651" x="4803775" y="1897063"/>
          <p14:tracePt t="15671" x="4695825" y="1979613"/>
          <p14:tracePt t="15685" x="4649788" y="2006600"/>
          <p14:tracePt t="15706" x="4549775" y="2016125"/>
          <p14:tracePt t="15720" x="4513263" y="2033588"/>
          <p14:tracePt t="15966" x="4513263" y="2043113"/>
          <p14:tracePt t="15967" x="4513263" y="2125663"/>
          <p14:tracePt t="15983" x="4530725" y="2262188"/>
          <p14:tracePt t="16003" x="4540250" y="2371725"/>
          <p14:tracePt t="16019" x="4540250" y="2508250"/>
          <p14:tracePt t="16041" x="4630738" y="2717800"/>
          <p14:tracePt t="16073" x="4995863" y="3109913"/>
          <p14:tracePt t="16104" x="5470525" y="3455988"/>
          <p14:tracePt t="16121" x="5588000" y="3538538"/>
          <p14:tracePt t="16138" x="5643563" y="3575050"/>
          <p14:tracePt t="16467" x="5634038" y="3575050"/>
          <p14:tracePt t="16482" x="5580063" y="3611563"/>
          <p14:tracePt t="16501" x="5534025" y="3621088"/>
          <p14:tracePt t="16518" x="5524500" y="3629025"/>
          <p14:tracePt t="16536" x="5514975" y="3638550"/>
          <p14:tracePt t="16553" x="5507038" y="3648075"/>
          <p14:tracePt t="16572" x="5497513" y="3648075"/>
          <p14:tracePt t="16606" x="5487988" y="3657600"/>
          <p14:tracePt t="16796" x="5287963" y="3694113"/>
          <p14:tracePt t="16811" x="4822825" y="3784600"/>
          <p14:tracePt t="16828" x="4413250" y="3811588"/>
          <p14:tracePt t="16843" x="4111625" y="3875088"/>
          <p14:tracePt t="16859" x="3892550" y="3875088"/>
          <p14:tracePt t="16874" x="3709988" y="3875088"/>
          <p14:tracePt t="16888" x="3656013" y="3875088"/>
          <p14:tracePt t="16950" x="3636963" y="3867150"/>
          <p14:tracePt t="16967" x="3619500" y="3867150"/>
          <p14:tracePt t="16985" x="3563938" y="3867150"/>
          <p14:tracePt t="17000" x="3409950" y="3840163"/>
          <p14:tracePt t="17019" x="3263900" y="3840163"/>
          <p14:tracePt t="17049" x="3071813" y="3830638"/>
          <p14:tracePt t="17064" x="3027363" y="3830638"/>
          <p14:tracePt t="17081" x="2971800" y="3830638"/>
          <p14:tracePt t="17096" x="2962275" y="3830638"/>
          <p14:tracePt t="17114" x="2954338" y="3830638"/>
          <p14:tracePt t="17129" x="2925763" y="3830638"/>
          <p14:tracePt t="17145" x="2917825" y="3830638"/>
          <p14:tracePt t="17160" x="2908300" y="3848100"/>
          <p14:tracePt t="17178" x="2871788" y="3848100"/>
          <p14:tracePt t="17193" x="2825750" y="3857625"/>
          <p14:tracePt t="17212" x="2744788" y="3867150"/>
          <p14:tracePt t="17229" x="2652713" y="3867150"/>
          <p14:tracePt t="17260" x="2525713" y="3875088"/>
          <p14:tracePt t="17275" x="2489200" y="3875088"/>
          <p14:tracePt t="17309" x="2479675" y="3884613"/>
          <p14:tracePt t="17367" x="2525713" y="3884613"/>
          <p14:tracePt t="17383" x="2616200" y="3884613"/>
          <p14:tracePt t="17400" x="2708275" y="3884613"/>
          <p14:tracePt t="17415" x="2825750" y="3875088"/>
          <p14:tracePt t="17432" x="2898775" y="3867150"/>
          <p14:tracePt t="17447" x="2917825" y="3840163"/>
          <p14:tracePt t="17480" x="2935288" y="3830638"/>
          <p14:tracePt t="17496" x="2962275" y="3803650"/>
          <p14:tracePt t="17511" x="2971800" y="3794125"/>
          <p14:tracePt t="17527" x="2981325" y="3784600"/>
          <p14:tracePt t="17700" x="3044825" y="3784600"/>
          <p14:tracePt t="17719" x="3200400" y="3811588"/>
          <p14:tracePt t="17735" x="3336925" y="3821113"/>
          <p14:tracePt t="17751" x="3473450" y="3821113"/>
          <p14:tracePt t="17768" x="3619500" y="3821113"/>
          <p14:tracePt t="17783" x="3692525" y="3821113"/>
          <p14:tracePt t="17800" x="3719513" y="3821113"/>
          <p14:tracePt t="18035" x="3683000" y="3830638"/>
          <p14:tracePt t="18051" x="3619500" y="3867150"/>
          <p14:tracePt t="18073" x="3500438" y="3911600"/>
          <p14:tracePt t="18103" x="3290888" y="3948113"/>
          <p14:tracePt t="18119" x="3244850" y="3976688"/>
          <p14:tracePt t="18150" x="3227388" y="3984625"/>
          <p14:tracePt t="18167" x="3227388" y="3994150"/>
          <p14:tracePt t="18186" x="3227388" y="4003675"/>
          <p14:tracePt t="18202" x="3227388" y="4021138"/>
          <p14:tracePt t="18220" x="3227388" y="4040188"/>
          <p14:tracePt t="18235" x="3227388" y="4049713"/>
          <p14:tracePt t="18339" x="3227388" y="4057650"/>
          <p14:tracePt t="18380" x="3217863" y="4086225"/>
          <p14:tracePt t="18395" x="3154363" y="4103688"/>
          <p14:tracePt t="18412" x="3136900" y="4103688"/>
          <p14:tracePt t="18428" x="3127375" y="4103688"/>
          <p14:tracePt t="18447" x="3117850" y="4103688"/>
          <p14:tracePt t="18599" x="3090863" y="4113213"/>
          <p14:tracePt t="18623" x="3027363" y="4113213"/>
          <p14:tracePt t="18639" x="2981325" y="4113213"/>
          <p14:tracePt t="18655" x="2944813" y="4130675"/>
          <p14:tracePt t="18800" x="2935288" y="4130675"/>
          <p14:tracePt t="18816" x="2917825" y="4159250"/>
          <p14:tracePt t="18834" x="2908300" y="4186238"/>
          <p14:tracePt t="18850" x="2871788" y="4222750"/>
          <p14:tracePt t="18876" x="2862263" y="4313238"/>
          <p14:tracePt t="18890" x="2844800" y="4340225"/>
          <p14:tracePt t="18905" x="2844800" y="4386263"/>
          <p14:tracePt t="18923" x="2844800" y="4459288"/>
          <p14:tracePt t="18939" x="2844800" y="4505325"/>
          <p14:tracePt t="18960" x="2835275" y="4559300"/>
          <p14:tracePt t="18974" x="2825750" y="4578350"/>
          <p14:tracePt t="18988" x="2771775" y="4614863"/>
          <p14:tracePt t="19005" x="2725738" y="4668838"/>
          <p14:tracePt t="19023" x="2616200" y="4741863"/>
          <p14:tracePt t="19039" x="2562225" y="4768850"/>
          <p14:tracePt t="19055" x="2462213" y="4814888"/>
          <p14:tracePt t="19071" x="2452688" y="4824413"/>
          <p14:tracePt t="19089" x="2443163" y="4824413"/>
          <p14:tracePt t="19127" x="2389188" y="4824413"/>
          <p14:tracePt t="19143" x="2352675" y="4824413"/>
          <p14:tracePt t="19161" x="2306638" y="4824413"/>
          <p14:tracePt t="19174" x="2297113" y="4824413"/>
          <p14:tracePt t="19175" x="2279650" y="4814888"/>
          <p14:tracePt t="19190" x="2243138" y="4814888"/>
          <p14:tracePt t="19191" x="2233613" y="4814888"/>
          <p14:tracePt t="19207" x="2214563" y="4814888"/>
          <p14:tracePt t="19221" x="2206625" y="4814888"/>
          <p14:tracePt t="19238" x="2197100" y="4814888"/>
          <p14:tracePt t="19270" x="2170113" y="4814888"/>
          <p14:tracePt t="19372" x="2170113" y="4797425"/>
          <p14:tracePt t="19386" x="2170113" y="4787900"/>
          <p14:tracePt t="19405" x="2179638" y="4768850"/>
          <p14:tracePt t="19496" x="2179638" y="4760913"/>
          <p14:tracePt t="19511" x="2179638" y="4697413"/>
          <p14:tracePt t="19528" x="2179638" y="4632325"/>
          <p14:tracePt t="19545" x="2133600" y="4559300"/>
          <p14:tracePt t="19562" x="2097088" y="4468813"/>
          <p14:tracePt t="19579" x="2060575" y="4395788"/>
          <p14:tracePt t="19593" x="2033588" y="4340225"/>
          <p14:tracePt t="19612" x="2033588" y="4303713"/>
          <p14:tracePt t="19626" x="2033588" y="4286250"/>
          <p14:tracePt t="19644" x="2033588" y="4259263"/>
          <p14:tracePt t="19660" x="2033588" y="4232275"/>
          <p14:tracePt t="19679" x="2051050" y="4167188"/>
          <p14:tracePt t="19693" x="2060575" y="4159250"/>
          <p14:tracePt t="19713" x="2106613" y="4130675"/>
          <p14:tracePt t="19732" x="2114550" y="4130675"/>
          <p14:tracePt t="19751" x="2124075" y="4122738"/>
          <p14:tracePt t="19852" x="2014538" y="4149725"/>
          <p14:tracePt t="19868" x="1941513" y="4167188"/>
          <p14:tracePt t="19888" x="1831975" y="4195763"/>
          <p14:tracePt t="19902" x="1787525" y="4203700"/>
          <p14:tracePt t="19903" x="1758950" y="4213225"/>
          <p14:tracePt t="19926" x="1722438" y="4222750"/>
          <p14:tracePt t="20036" x="1751013" y="4222750"/>
          <p14:tracePt t="20053" x="1860550" y="4176713"/>
          <p14:tracePt t="20074" x="1987550" y="4130675"/>
          <p14:tracePt t="20103" x="2097088" y="4113213"/>
          <p14:tracePt t="20134" x="2106613" y="4113213"/>
          <p14:tracePt t="20236" x="2114550" y="4113213"/>
          <p14:tracePt t="20250" x="2124075" y="4140200"/>
          <p14:tracePt t="20267" x="2124075" y="4186238"/>
          <p14:tracePt t="20283" x="2143125" y="4213225"/>
          <p14:tracePt t="20300" x="2143125" y="4222750"/>
          <p14:tracePt t="20316" x="2143125" y="4232275"/>
          <p14:tracePt t="20333" x="2151063" y="4240213"/>
          <p14:tracePt t="20348" x="2187575" y="4259263"/>
          <p14:tracePt t="20367" x="2197100" y="4259263"/>
          <p14:tracePt t="20400" x="2214563" y="4259263"/>
          <p14:tracePt t="20459" x="2224088" y="4259263"/>
          <p14:tracePt t="20611" x="2233613" y="4259263"/>
          <p14:tracePt t="20626" x="2251075" y="4259263"/>
          <p14:tracePt t="20641" x="2260600" y="4259263"/>
          <p14:tracePt t="20654" x="2287588" y="4259263"/>
          <p14:tracePt t="20654" x="2324100" y="4259263"/>
          <p14:tracePt t="20677" x="2433638" y="4259263"/>
          <p14:tracePt t="20689" x="2533650" y="4259263"/>
          <p14:tracePt t="20705" x="2616200" y="4259263"/>
          <p14:tracePt t="20726" x="2662238" y="4259263"/>
          <p14:tracePt t="20960" x="2635250" y="4259263"/>
          <p14:tracePt t="20974" x="2616200" y="4259263"/>
          <p14:tracePt t="20975" x="2598738" y="4259263"/>
          <p14:tracePt t="20988" x="2579688" y="4259263"/>
          <p14:tracePt t="21007" x="2543175" y="4259263"/>
          <p14:tracePt t="21082" x="2533650" y="4259263"/>
          <p14:tracePt t="21098" x="2525713" y="4259263"/>
          <p14:tracePt t="21130" x="2516188" y="4259263"/>
          <p14:tracePt t="21233" x="2506663" y="4259263"/>
          <p14:tracePt t="21436" x="2470150" y="4259263"/>
          <p14:tracePt t="21452" x="2416175" y="4259263"/>
          <p14:tracePt t="21475" x="2370138" y="4259263"/>
          <p14:tracePt t="21488" x="2360613" y="4249738"/>
          <p14:tracePt t="21504" x="2360613" y="4232275"/>
          <p14:tracePt t="21521" x="2360613" y="4213225"/>
          <p14:tracePt t="21537" x="2352675" y="4176713"/>
          <p14:tracePt t="21555" x="2352675" y="4167188"/>
          <p14:tracePt t="21570" x="2343150" y="4130675"/>
          <p14:tracePt t="21589" x="2324100" y="4103688"/>
          <p14:tracePt t="21624" x="2316163" y="4049713"/>
          <p14:tracePt t="21637" x="2316163" y="4040188"/>
          <p14:tracePt t="21655" x="2316163" y="3976688"/>
          <p14:tracePt t="21673" x="2316163" y="3967163"/>
          <p14:tracePt t="21706" x="2316163" y="3957638"/>
          <p14:tracePt t="21720" x="2324100" y="3930650"/>
          <p14:tracePt t="21736" x="2343150" y="3911600"/>
          <p14:tracePt t="21753" x="2370138" y="3894138"/>
          <p14:tracePt t="21770" x="2379663" y="3884613"/>
          <p14:tracePt t="21961" x="2389188" y="3948113"/>
          <p14:tracePt t="21977" x="2333625" y="3984625"/>
          <p14:tracePt t="21994" x="2316163" y="4030663"/>
          <p14:tracePt t="22020" x="2287588" y="4057650"/>
          <p14:tracePt t="22038" x="2279650" y="4067175"/>
          <p14:tracePt t="22054" x="2279650" y="4076700"/>
          <p14:tracePt t="22366" x="2260600" y="4086225"/>
          <p14:tracePt t="22366" x="2251075" y="4086225"/>
          <p14:tracePt t="22382" x="2251075" y="4076700"/>
          <p14:tracePt t="22401" x="2251075" y="4040188"/>
          <p14:tracePt t="22434" x="2270125" y="3976688"/>
          <p14:tracePt t="22448" x="2297113" y="3957638"/>
          <p14:tracePt t="22466" x="2324100" y="3940175"/>
          <p14:tracePt t="22482" x="2360613" y="3911600"/>
          <p14:tracePt t="22502" x="2433638" y="3857625"/>
          <p14:tracePt t="22502" x="2479675" y="3848100"/>
          <p14:tracePt t="22517" x="2525713" y="3811588"/>
          <p14:tracePt t="22536" x="2625725" y="3775075"/>
          <p14:tracePt t="22551" x="2698750" y="3767138"/>
          <p14:tracePt t="22568" x="2771775" y="3767138"/>
          <p14:tracePt t="22584" x="2817813" y="3767138"/>
          <p14:tracePt t="22602" x="2871788" y="3767138"/>
          <p14:tracePt t="22616" x="2971800" y="3767138"/>
          <p14:tracePt t="22634" x="3117850" y="3767138"/>
          <p14:tracePt t="22649" x="3217863" y="3767138"/>
          <p14:tracePt t="22666" x="3290888" y="3767138"/>
          <p14:tracePt t="22684" x="3327400" y="3767138"/>
          <p14:tracePt t="22730" x="3346450" y="3775075"/>
          <p14:tracePt t="22746" x="3346450" y="3811588"/>
          <p14:tracePt t="22763" x="3346450" y="3894138"/>
          <p14:tracePt t="22777" x="3317875" y="3948113"/>
          <p14:tracePt t="22794" x="3309938" y="3976688"/>
          <p14:tracePt t="22809" x="3309938" y="4003675"/>
          <p14:tracePt t="22839" x="3263900" y="4067175"/>
          <p14:tracePt t="22868" x="3208338" y="4130675"/>
          <p14:tracePt t="22885" x="3181350" y="4167188"/>
          <p14:tracePt t="22903" x="3071813" y="4222750"/>
          <p14:tracePt t="22920" x="3008313" y="4249738"/>
          <p14:tracePt t="22936" x="2935288" y="4259263"/>
          <p14:tracePt t="22954" x="2908300" y="4259263"/>
          <p14:tracePt t="22971" x="2862263" y="4259263"/>
          <p14:tracePt t="22987" x="2844800" y="4259263"/>
          <p14:tracePt t="23003" x="2835275" y="4259263"/>
          <p14:tracePt t="23028" x="2808288" y="4259263"/>
          <p14:tracePt t="23113" x="2798763" y="4249738"/>
          <p14:tracePt t="23130" x="2808288" y="4203700"/>
          <p14:tracePt t="23147" x="2981325" y="4176713"/>
          <p14:tracePt t="23163" x="3181350" y="4149725"/>
          <p14:tracePt t="23181" x="3409950" y="4122738"/>
          <p14:tracePt t="23218" x="3838575" y="4057650"/>
          <p14:tracePt t="23233" x="3956050" y="4049713"/>
          <p14:tracePt t="23251" x="4084638" y="3994150"/>
          <p14:tracePt t="23268" x="4221163" y="3957638"/>
          <p14:tracePt t="23285" x="4367213" y="3948113"/>
          <p14:tracePt t="23299" x="4540250" y="3921125"/>
          <p14:tracePt t="23316" x="4659313" y="3894138"/>
          <p14:tracePt t="23331" x="4767263" y="3894138"/>
          <p14:tracePt t="23349" x="4832350" y="3894138"/>
          <p14:tracePt t="23366" x="4868863" y="3894138"/>
          <p14:tracePt t="23366" x="4876800" y="3894138"/>
          <p14:tracePt t="23436" x="4913313" y="3884613"/>
          <p14:tracePt t="23453" x="4949825" y="3875088"/>
          <p14:tracePt t="23469" x="4995863" y="3875088"/>
          <p14:tracePt t="23486" x="5032375" y="3867150"/>
          <p14:tracePt t="23486" x="5059363" y="3867150"/>
          <p14:tracePt t="23502" x="5078413" y="3848100"/>
          <p14:tracePt t="23519" x="5095875" y="3848100"/>
          <p14:tracePt t="23536" x="5105400" y="3848100"/>
          <p14:tracePt t="23553" x="5114925" y="3840163"/>
          <p14:tracePt t="23570" x="5141913" y="3840163"/>
          <p14:tracePt t="23592" x="5287963" y="3840163"/>
          <p14:tracePt t="23611" x="5414963" y="3840163"/>
          <p14:tracePt t="23627" x="5514975" y="3840163"/>
          <p14:tracePt t="23644" x="5570538" y="3840163"/>
          <p14:tracePt t="23659" x="5607050" y="3840163"/>
          <p14:tracePt t="23984" x="5551488" y="3840163"/>
          <p14:tracePt t="24000" x="5470525" y="3848100"/>
          <p14:tracePt t="24017" x="5397500" y="3857625"/>
          <p14:tracePt t="24032" x="5351463" y="3867150"/>
          <p14:tracePt t="24050" x="5324475" y="3867150"/>
          <p14:tracePt t="24164" x="5314950" y="3867150"/>
          <p14:tracePt t="24178" x="5305425" y="3867150"/>
          <p14:tracePt t="24194" x="5287963" y="3867150"/>
          <p14:tracePt t="24319" x="5241925" y="3830638"/>
          <p14:tracePt t="24335" x="5232400" y="3821113"/>
          <p14:tracePt t="24351" x="5224463" y="3794125"/>
          <p14:tracePt t="24366" x="5224463" y="3775075"/>
          <p14:tracePt t="24385" x="5224463" y="3748088"/>
          <p14:tracePt t="24401" x="5214938" y="3721100"/>
          <p14:tracePt t="24419" x="5214938" y="3684588"/>
          <p14:tracePt t="24434" x="5195888" y="3665538"/>
          <p14:tracePt t="24481" x="5195888" y="3638550"/>
          <p14:tracePt t="24495" x="5195888" y="3621088"/>
          <p14:tracePt t="24511" x="5195888" y="3592513"/>
          <p14:tracePt t="24584" x="5205413" y="3584575"/>
          <p14:tracePt t="24601" x="5214938" y="3575050"/>
          <p14:tracePt t="24979" x="5268913" y="3538538"/>
          <p14:tracePt t="24994" x="5334000" y="3502025"/>
          <p14:tracePt t="25012" x="5341938" y="3502025"/>
          <p14:tracePt t="25028" x="5368925" y="3492500"/>
          <p14:tracePt t="25044" x="5405438" y="3482975"/>
          <p14:tracePt t="25077" x="5470525" y="3482975"/>
          <p14:tracePt t="25093" x="5551488" y="3482975"/>
          <p14:tracePt t="25112" x="5661025" y="3482975"/>
          <p14:tracePt t="25129" x="5743575" y="3482975"/>
          <p14:tracePt t="25145" x="5789613" y="3482975"/>
          <p14:tracePt t="25180" x="5797550" y="3482975"/>
          <p14:tracePt t="25219" x="5807075" y="3482975"/>
          <p14:tracePt t="25253" x="5816600" y="3502025"/>
          <p14:tracePt t="25269" x="5816600" y="3548063"/>
          <p14:tracePt t="25289" x="5807075" y="3592513"/>
          <p14:tracePt t="25304" x="5797550" y="3621088"/>
          <p14:tracePt t="25320" x="5789613" y="3638550"/>
          <p14:tracePt t="25354" x="5789613" y="3657600"/>
          <p14:tracePt t="25372" x="5780088" y="3665538"/>
          <p14:tracePt t="25466" x="5780088" y="3675063"/>
          <p14:tracePt t="25498" x="5770563" y="3684588"/>
          <p14:tracePt t="25734" x="5761038" y="3694113"/>
          <p14:tracePt t="25734" x="5743575" y="3711575"/>
          <p14:tracePt t="25768" x="5716588" y="3721100"/>
          <p14:tracePt t="25926" x="5707063" y="3721100"/>
          <p14:tracePt t="25940" x="5680075" y="3730625"/>
          <p14:tracePt t="25955" x="5643563" y="3748088"/>
          <p14:tracePt t="25972" x="5588000" y="3757613"/>
          <p14:tracePt t="25987" x="5543550" y="3767138"/>
          <p14:tracePt t="26006" x="5487988" y="3784600"/>
          <p14:tracePt t="26007" x="5470525" y="3794125"/>
          <p14:tracePt t="26023" x="5461000" y="3794125"/>
          <p14:tracePt t="26853" x="5478463" y="3794125"/>
          <p14:tracePt t="26885" x="5514975" y="3794125"/>
          <p14:tracePt t="26902" x="5588000" y="3821113"/>
          <p14:tracePt t="26920" x="5624513" y="3821113"/>
          <p14:tracePt t="27858" x="5607050" y="3830638"/>
          <p14:tracePt t="27887" x="5607050" y="3840163"/>
          <p14:tracePt t="27905" x="5597525" y="3848100"/>
          <p14:tracePt t="27921" x="5588000" y="3857625"/>
          <p14:tracePt t="28257" x="5580063" y="3867150"/>
          <p14:tracePt t="28287" x="5570538" y="3884613"/>
          <p14:tracePt t="28389" x="5570538" y="3894138"/>
          <p14:tracePt t="28422" x="5507038" y="3911600"/>
          <p14:tracePt t="28435" x="5497513" y="3921125"/>
          <p14:tracePt t="28452" x="5487988" y="3930650"/>
          <p14:tracePt t="28483" x="5441950" y="3940175"/>
          <p14:tracePt t="28498" x="5414963" y="3940175"/>
          <p14:tracePt t="28515" x="5397500" y="3948113"/>
          <p14:tracePt t="28529" x="5387975" y="3948113"/>
          <p14:tracePt t="30261" x="5387975" y="3921125"/>
          <p14:tracePt t="30276" x="5451475" y="3867150"/>
          <p14:tracePt t="30293" x="5514975" y="3830638"/>
          <p14:tracePt t="30309" x="5551488" y="3821113"/>
          <p14:tracePt t="30442" x="5543550" y="3821113"/>
          <p14:tracePt t="30456" x="5478463" y="3840163"/>
          <p14:tracePt t="30472" x="5441950" y="3840163"/>
          <p14:tracePt t="30492" x="5397500" y="3857625"/>
          <p14:tracePt t="30510" x="5378450" y="3875088"/>
          <p14:tracePt t="30563" x="5368925" y="3875088"/>
          <p14:tracePt t="30618" x="5360988" y="3875088"/>
          <p14:tracePt t="30635" x="5351463" y="3875088"/>
          <p14:tracePt t="30666" x="5334000" y="3875088"/>
          <p14:tracePt t="30681" x="5305425" y="3848100"/>
          <p14:tracePt t="30698" x="5297488" y="3840163"/>
          <p14:tracePt t="30714" x="5287963" y="3811588"/>
          <p14:tracePt t="30735" x="5241925" y="3767138"/>
          <p14:tracePt t="30751" x="5187950" y="3721100"/>
          <p14:tracePt t="30768" x="5168900" y="3684588"/>
          <p14:tracePt t="30800" x="5168900" y="3648075"/>
          <p14:tracePt t="30817" x="5168900" y="3638550"/>
          <p14:tracePt t="30892" x="5168900" y="3592513"/>
          <p14:tracePt t="30905" x="5168900" y="3565525"/>
          <p14:tracePt t="30925" x="5187950" y="3519488"/>
          <p14:tracePt t="30942" x="5214938" y="3465513"/>
          <p14:tracePt t="30956" x="5260975" y="3438525"/>
          <p14:tracePt t="30972" x="5314950" y="3411538"/>
          <p14:tracePt t="30986" x="5341938" y="3402013"/>
          <p14:tracePt t="31003" x="5378450" y="3365500"/>
          <p14:tracePt t="31020" x="5387975" y="3365500"/>
          <p14:tracePt t="31038" x="5414963" y="3365500"/>
          <p14:tracePt t="31039" x="5434013" y="3365500"/>
          <p14:tracePt t="31053" x="5461000" y="3365500"/>
          <p14:tracePt t="31069" x="5543550" y="3365500"/>
          <p14:tracePt t="31086" x="5743575" y="3382963"/>
          <p14:tracePt t="31103" x="5862638" y="3392488"/>
          <p14:tracePt t="31119" x="5907088" y="3402013"/>
          <p14:tracePt t="31184" x="5907088" y="3419475"/>
          <p14:tracePt t="31201" x="5889625" y="3511550"/>
          <p14:tracePt t="31221" x="5843588" y="3602038"/>
          <p14:tracePt t="31236" x="5807075" y="3675063"/>
          <p14:tracePt t="31255" x="5780088" y="3738563"/>
          <p14:tracePt t="31273" x="5780088" y="3748088"/>
          <p14:tracePt t="31334" x="5770563" y="3757613"/>
          <p14:tracePt t="31481" x="5753100" y="3767138"/>
          <p14:tracePt t="31496" x="5680075" y="3784600"/>
          <p14:tracePt t="31513" x="5561013" y="3803650"/>
          <p14:tracePt t="31535" x="5451475" y="3840163"/>
          <p14:tracePt t="31550" x="5397500" y="3840163"/>
          <p14:tracePt t="31699" x="5387975" y="3848100"/>
          <p14:tracePt t="32031" x="5378450" y="3767138"/>
          <p14:tracePt t="32046" x="5341938" y="3702050"/>
          <p14:tracePt t="32047" x="5334000" y="3684588"/>
          <p14:tracePt t="32065" x="5324475" y="3611563"/>
          <p14:tracePt t="32080" x="5324475" y="3556000"/>
          <p14:tracePt t="32098" x="5324475" y="3511550"/>
          <p14:tracePt t="32114" x="5324475" y="3446463"/>
          <p14:tracePt t="32131" x="5324475" y="3411538"/>
          <p14:tracePt t="32146" x="5324475" y="3382963"/>
          <p14:tracePt t="32455" x="5324475" y="3346450"/>
          <p14:tracePt t="32484" x="5278438" y="3119438"/>
          <p14:tracePt t="32499" x="5260975" y="2973388"/>
          <p14:tracePt t="32518" x="5241925" y="2881313"/>
          <p14:tracePt t="32533" x="5224463" y="2781300"/>
          <p14:tracePt t="32551" x="5214938" y="2698750"/>
          <p14:tracePt t="32567" x="5214938" y="2644775"/>
          <p14:tracePt t="32584" x="5214938" y="2617788"/>
          <p14:tracePt t="32600" x="5214938" y="2598738"/>
          <p14:tracePt t="32675" x="5214938" y="2589213"/>
          <p14:tracePt t="32703" x="5205413" y="2571750"/>
          <p14:tracePt t="32723" x="5195888" y="2562225"/>
          <p14:tracePt t="32752" x="5178425" y="2562225"/>
          <p14:tracePt t="32767" x="5114925" y="2562225"/>
          <p14:tracePt t="32799" x="4530725" y="2562225"/>
          <p14:tracePt t="32814" x="4111625" y="2562225"/>
          <p14:tracePt t="32831" x="3509963" y="2562225"/>
          <p14:tracePt t="32847" x="2579688" y="2544763"/>
          <p14:tracePt t="32864" x="1878013" y="2525713"/>
          <p14:tracePt t="32880" x="1531938" y="2508250"/>
          <p14:tracePt t="32898" x="1330325" y="2508250"/>
          <p14:tracePt t="32913" x="1303338" y="2508250"/>
          <p14:tracePt t="32930" x="1285875" y="2508250"/>
          <p14:tracePt t="33082" x="1322388" y="2508250"/>
          <p14:tracePt t="33098" x="1412875" y="2608263"/>
          <p14:tracePt t="33115" x="1476375" y="2671763"/>
          <p14:tracePt t="33131" x="1558925" y="2735263"/>
          <p14:tracePt t="33149" x="1622425" y="2790825"/>
          <p14:tracePt t="33165" x="1658938" y="2854325"/>
          <p14:tracePt t="33182" x="1704975" y="2963863"/>
          <p14:tracePt t="33214" x="1831975" y="3392488"/>
          <p14:tracePt t="33230" x="1860550" y="3538538"/>
          <p14:tracePt t="33248" x="1868488" y="3638550"/>
          <p14:tracePt t="33263" x="1905000" y="3675063"/>
          <p14:tracePt t="33280" x="1924050" y="3730625"/>
          <p14:tracePt t="33296" x="1931988" y="3738563"/>
          <p14:tracePt t="33367" x="1978025" y="3738563"/>
          <p14:tracePt t="33383" x="2206625" y="3738563"/>
          <p14:tracePt t="33402" x="2635250" y="3702050"/>
          <p14:tracePt t="33418" x="3455988" y="3592513"/>
          <p14:tracePt t="33436" x="4457700" y="3446463"/>
          <p14:tracePt t="33453" x="5670550" y="3346450"/>
          <p14:tracePt t="33469" x="6819900" y="3192463"/>
          <p14:tracePt t="33492" x="8259763" y="2954338"/>
          <p14:tracePt t="33509" x="9043988" y="2844800"/>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219200" y="152400"/>
            <a:ext cx="7772400" cy="1143000"/>
          </a:xfrm>
        </p:spPr>
        <p:txBody>
          <a:bodyPr/>
          <a:lstStyle/>
          <a:p>
            <a:pPr eaLnBrk="1" hangingPunct="1"/>
            <a:r>
              <a:rPr lang="en-US" altLang="ja-JP"/>
              <a:t>Dragon protocol</a:t>
            </a:r>
          </a:p>
        </p:txBody>
      </p:sp>
      <p:sp>
        <p:nvSpPr>
          <p:cNvPr id="49155"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56"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49157"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58"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59"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9160" name="Group 8"/>
          <p:cNvGrpSpPr>
            <a:grpSpLocks/>
          </p:cNvGrpSpPr>
          <p:nvPr/>
        </p:nvGrpSpPr>
        <p:grpSpPr bwMode="auto">
          <a:xfrm>
            <a:off x="4953000" y="2743200"/>
            <a:ext cx="762000" cy="2514600"/>
            <a:chOff x="672" y="2208"/>
            <a:chExt cx="480" cy="1584"/>
          </a:xfrm>
        </p:grpSpPr>
        <p:sp>
          <p:nvSpPr>
            <p:cNvPr id="49187"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88"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9189"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90"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1" name="Group 13"/>
          <p:cNvGrpSpPr>
            <a:grpSpLocks/>
          </p:cNvGrpSpPr>
          <p:nvPr/>
        </p:nvGrpSpPr>
        <p:grpSpPr bwMode="auto">
          <a:xfrm>
            <a:off x="3505200" y="2743200"/>
            <a:ext cx="762000" cy="2514600"/>
            <a:chOff x="672" y="2208"/>
            <a:chExt cx="480" cy="1584"/>
          </a:xfrm>
        </p:grpSpPr>
        <p:sp>
          <p:nvSpPr>
            <p:cNvPr id="49183"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84"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9185"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86"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2" name="Group 18"/>
          <p:cNvGrpSpPr>
            <a:grpSpLocks/>
          </p:cNvGrpSpPr>
          <p:nvPr/>
        </p:nvGrpSpPr>
        <p:grpSpPr bwMode="auto">
          <a:xfrm>
            <a:off x="6400800" y="2743200"/>
            <a:ext cx="762000" cy="2514600"/>
            <a:chOff x="672" y="2208"/>
            <a:chExt cx="480" cy="1584"/>
          </a:xfrm>
        </p:grpSpPr>
        <p:sp>
          <p:nvSpPr>
            <p:cNvPr id="49179"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80"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9181"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82"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9163"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9164"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9165"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9166" name="Group 26"/>
          <p:cNvGrpSpPr>
            <a:grpSpLocks/>
          </p:cNvGrpSpPr>
          <p:nvPr/>
        </p:nvGrpSpPr>
        <p:grpSpPr bwMode="auto">
          <a:xfrm>
            <a:off x="1295400" y="3032125"/>
            <a:ext cx="962025" cy="633413"/>
            <a:chOff x="806" y="2078"/>
            <a:chExt cx="606" cy="399"/>
          </a:xfrm>
        </p:grpSpPr>
        <p:sp>
          <p:nvSpPr>
            <p:cNvPr id="49177"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9178"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49168" name="Text Box 33"/>
          <p:cNvSpPr txBox="1">
            <a:spLocks noChangeArrowheads="1"/>
          </p:cNvSpPr>
          <p:nvPr/>
        </p:nvSpPr>
        <p:spPr bwMode="auto">
          <a:xfrm>
            <a:off x="1187450" y="5445125"/>
            <a:ext cx="727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A PU reads a block owned by the other PU.</a:t>
            </a:r>
          </a:p>
        </p:txBody>
      </p:sp>
      <p:grpSp>
        <p:nvGrpSpPr>
          <p:cNvPr id="7" name="Group 34"/>
          <p:cNvGrpSpPr>
            <a:grpSpLocks/>
          </p:cNvGrpSpPr>
          <p:nvPr/>
        </p:nvGrpSpPr>
        <p:grpSpPr bwMode="auto">
          <a:xfrm>
            <a:off x="4419600" y="4114800"/>
            <a:ext cx="457200" cy="609600"/>
            <a:chOff x="2784" y="2592"/>
            <a:chExt cx="288" cy="384"/>
          </a:xfrm>
        </p:grpSpPr>
        <p:sp>
          <p:nvSpPr>
            <p:cNvPr id="49172"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3"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 name="テキスト ボックス 1"/>
          <p:cNvSpPr txBox="1"/>
          <p:nvPr/>
        </p:nvSpPr>
        <p:spPr>
          <a:xfrm>
            <a:off x="4293845" y="2800111"/>
            <a:ext cx="966931" cy="369332"/>
          </a:xfrm>
          <a:prstGeom prst="rect">
            <a:avLst/>
          </a:prstGeom>
          <a:noFill/>
        </p:spPr>
        <p:txBody>
          <a:bodyPr wrap="none" rtlCol="0">
            <a:spAutoFit/>
          </a:bodyPr>
          <a:lstStyle/>
          <a:p>
            <a:r>
              <a:rPr kumimoji="1" lang="en-US" altLang="ja-JP" dirty="0"/>
              <a:t>Miss hit</a:t>
            </a:r>
            <a:endParaRPr kumimoji="1" lang="ja-JP" altLang="en-US" dirty="0"/>
          </a:p>
        </p:txBody>
      </p:sp>
      <p:cxnSp>
        <p:nvCxnSpPr>
          <p:cNvPr id="4" name="直線矢印コネクタ 3"/>
          <p:cNvCxnSpPr/>
          <p:nvPr/>
        </p:nvCxnSpPr>
        <p:spPr>
          <a:xfrm flipH="1" flipV="1">
            <a:off x="4431435" y="1872734"/>
            <a:ext cx="673965" cy="198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539040B0-E2E5-40EE-AB72-E6C8CF6AA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29"/>
    </mc:Choice>
    <mc:Fallback>
      <p:transition spd="slow" advTm="1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95" x="8642350" y="3584575"/>
          <p14:tracePt t="1027" x="7958138" y="3665538"/>
          <p14:tracePt t="1043" x="7667625" y="3702050"/>
          <p14:tracePt t="1061" x="7475538" y="3730625"/>
          <p14:tracePt t="1077" x="7202488" y="3738563"/>
          <p14:tracePt t="1099" x="6883400" y="3784600"/>
          <p14:tracePt t="1114" x="6773863" y="3784600"/>
          <p14:tracePt t="1129" x="6673850" y="3794125"/>
          <p14:tracePt t="1145" x="6618288" y="3803650"/>
          <p14:tracePt t="1161" x="6581775" y="3811588"/>
          <p14:tracePt t="1195" x="6564313" y="3821113"/>
          <p14:tracePt t="1226" x="6545263" y="3840163"/>
          <p14:tracePt t="1273" x="6527800" y="3848100"/>
          <p14:tracePt t="1291" x="6472238" y="3867150"/>
          <p14:tracePt t="1321" x="6162675" y="3911600"/>
          <p14:tracePt t="1337" x="6035675" y="3948113"/>
          <p14:tracePt t="1354" x="5843588" y="3976688"/>
          <p14:tracePt t="1370" x="5634038" y="4049713"/>
          <p14:tracePt t="1390" x="5507038" y="4103688"/>
          <p14:tracePt t="1423" x="5378450" y="4186238"/>
          <p14:tracePt t="1438" x="5368925" y="4195763"/>
          <p14:tracePt t="1562" x="5360988" y="4195763"/>
          <p14:tracePt t="1576" x="5341938" y="4195763"/>
          <p14:tracePt t="1595" x="5297488" y="4222750"/>
          <p14:tracePt t="1627" x="5224463" y="4259263"/>
          <p14:tracePt t="1652" x="5168900" y="4276725"/>
          <p14:tracePt t="1669" x="5122863" y="4295775"/>
          <p14:tracePt t="1685" x="5068888" y="4332288"/>
          <p14:tracePt t="1700" x="5032375" y="4349750"/>
          <p14:tracePt t="1715" x="4995863" y="4359275"/>
          <p14:tracePt t="1730" x="4968875" y="4368800"/>
          <p14:tracePt t="1745" x="4949825" y="4386263"/>
          <p14:tracePt t="1761" x="4932363" y="4395788"/>
          <p14:tracePt t="1778" x="4905375" y="4422775"/>
          <p14:tracePt t="1794" x="4868863" y="4449763"/>
          <p14:tracePt t="1828" x="4822825" y="4495800"/>
          <p14:tracePt t="1861" x="4803775" y="4514850"/>
          <p14:tracePt t="1876" x="4803775" y="4532313"/>
          <p14:tracePt t="1899" x="4795838" y="4568825"/>
          <p14:tracePt t="1927" x="4795838" y="4605338"/>
          <p14:tracePt t="2266" x="4795838" y="4595813"/>
          <p14:tracePt t="2280" x="4795838" y="4551363"/>
          <p14:tracePt t="2295" x="4795838" y="4514850"/>
          <p14:tracePt t="2328" x="4795838" y="4478338"/>
          <p14:tracePt t="2345" x="4795838" y="4468813"/>
          <p14:tracePt t="2360" x="4795838" y="4459288"/>
          <p14:tracePt t="2519" x="4786313" y="4449763"/>
          <p14:tracePt t="2941" x="4795838" y="4376738"/>
          <p14:tracePt t="2956" x="4803775" y="4359275"/>
          <p14:tracePt t="2986" x="4822825" y="4322763"/>
          <p14:tracePt t="3018" x="4832350" y="4303713"/>
          <p14:tracePt t="3116" x="4832350" y="4295775"/>
          <p14:tracePt t="3131" x="4832350" y="4286250"/>
          <p14:tracePt t="3145" x="4868863" y="4259263"/>
          <p14:tracePt t="3161" x="4876800" y="4249738"/>
          <p14:tracePt t="3176" x="4895850" y="4240213"/>
          <p14:tracePt t="3192" x="4905375" y="4240213"/>
          <p14:tracePt t="3225" x="4913313" y="4240213"/>
          <p14:tracePt t="3242" x="4922838" y="4240213"/>
          <p14:tracePt t="4399" x="4932363" y="4222750"/>
          <p14:tracePt t="4427" x="4949825" y="4186238"/>
          <p14:tracePt t="4462" x="4968875" y="4167188"/>
          <p14:tracePt t="5466" x="4995863" y="4167188"/>
          <p14:tracePt t="5480" x="5005388" y="4176713"/>
          <p14:tracePt t="5494" x="5005388" y="4195763"/>
          <p14:tracePt t="5510" x="5014913" y="4222750"/>
          <p14:tracePt t="7820" x="5014913" y="4232275"/>
          <p14:tracePt t="7834" x="5014913" y="4395788"/>
          <p14:tracePt t="7851" x="5014913" y="4559300"/>
          <p14:tracePt t="7866" x="5014913" y="4678363"/>
          <p14:tracePt t="7884" x="5022850" y="4751388"/>
          <p14:tracePt t="7899" x="5022850" y="4787900"/>
          <p14:tracePt t="7918" x="5032375" y="4797425"/>
          <p14:tracePt t="8158" x="5041900" y="4724400"/>
          <p14:tracePt t="8174" x="5049838" y="4668838"/>
          <p14:tracePt t="8192" x="5049838" y="4641850"/>
          <p14:tracePt t="8216" x="5049838" y="4624388"/>
          <p14:tracePt t="8234" x="5049838" y="4605338"/>
          <p14:tracePt t="8249" x="5049838" y="4578350"/>
          <p14:tracePt t="8263" x="5005388" y="4514850"/>
          <p14:tracePt t="8277" x="4995863" y="4495800"/>
          <p14:tracePt t="8295" x="4986338" y="4468813"/>
          <p14:tracePt t="8319" x="4978400" y="4441825"/>
          <p14:tracePt t="8337" x="4968875" y="4413250"/>
          <p14:tracePt t="8351" x="4949825" y="4395788"/>
          <p14:tracePt t="8367" x="4941888" y="4376738"/>
          <p14:tracePt t="8403" x="4941888" y="4368800"/>
          <p14:tracePt t="8424" x="4932363" y="4349750"/>
          <p14:tracePt t="8837" x="4932363" y="4303713"/>
          <p14:tracePt t="8852" x="4932363" y="4276725"/>
          <p14:tracePt t="8873" x="4932363" y="4240213"/>
          <p14:tracePt t="8889" x="4949825" y="4222750"/>
          <p14:tracePt t="8915" x="4959350" y="4203700"/>
          <p14:tracePt t="8932" x="4959350" y="4195763"/>
          <p14:tracePt t="8950" x="4968875" y="4176713"/>
          <p14:tracePt t="9204" x="4978400" y="4167188"/>
          <p14:tracePt t="9220" x="5041900" y="4122738"/>
          <p14:tracePt t="9249" x="5141913" y="4021138"/>
          <p14:tracePt t="9264" x="5159375" y="3994150"/>
          <p14:tracePt t="9293" x="5159375" y="3984625"/>
          <p14:tracePt t="9324" x="5159375" y="3976688"/>
          <p14:tracePt t="9341" x="5159375" y="3967163"/>
          <p14:tracePt t="9894" x="5159375" y="3957638"/>
          <p14:tracePt t="9910" x="5151438" y="3948113"/>
          <p14:tracePt t="10005" x="5141913" y="3948113"/>
          <p14:tracePt t="10028" x="5122863" y="3940175"/>
          <p14:tracePt t="10388" x="5105400" y="3940175"/>
          <p14:tracePt t="10423" x="5059363" y="3930650"/>
          <p14:tracePt t="10441" x="4978400" y="3757613"/>
          <p14:tracePt t="10458" x="4822825" y="3611563"/>
          <p14:tracePt t="10480" x="4540250" y="3402013"/>
          <p14:tracePt t="10493" x="4457700" y="3319463"/>
          <p14:tracePt t="10511" x="4267200" y="3119438"/>
          <p14:tracePt t="10531" x="4175125" y="2982913"/>
          <p14:tracePt t="10545" x="4138613" y="2936875"/>
          <p14:tracePt t="10559" x="4111625" y="2909888"/>
          <p14:tracePt t="11121" x="4084638" y="2900363"/>
          <p14:tracePt t="11195" x="4065588" y="2890838"/>
          <p14:tracePt t="11226" x="4038600" y="2817813"/>
          <p14:tracePt t="11243" x="4011613" y="2790825"/>
          <p14:tracePt t="11808" x="4002088" y="2781300"/>
          <p14:tracePt t="12028" x="3992563" y="2771775"/>
          <p14:tracePt t="13478" x="3984625" y="2771775"/>
          <p14:tracePt t="14372" x="3975100" y="2771775"/>
          <p14:tracePt t="14516" x="3938588" y="2754313"/>
          <p14:tracePt t="14690" x="3929063" y="2754313"/>
          <p14:tracePt t="14707" x="3902075" y="2744788"/>
          <p14:tracePt t="14726" x="3856038" y="2744788"/>
          <p14:tracePt t="14741" x="3592513" y="2690813"/>
          <p14:tracePt t="14760" x="2781300" y="2671763"/>
          <p14:tracePt t="14776" x="2379663" y="2671763"/>
          <p14:tracePt t="14793" x="2143125" y="2671763"/>
          <p14:tracePt t="14809" x="2078038" y="2671763"/>
          <p14:tracePt t="14979" x="2124075" y="2671763"/>
          <p14:tracePt t="14994" x="2243138" y="2671763"/>
          <p14:tracePt t="15010" x="2352675" y="2671763"/>
          <p14:tracePt t="15037" x="2589213" y="2671763"/>
          <p14:tracePt t="15054" x="2881313" y="2671763"/>
          <p14:tracePt t="15069" x="3281363" y="2671763"/>
          <p14:tracePt t="15097" x="4029075" y="2671763"/>
          <p14:tracePt t="15110" x="4157663" y="2671763"/>
          <p14:tracePt t="15136" x="4275138" y="2671763"/>
          <p14:tracePt t="15180" x="4257675" y="2654300"/>
          <p14:tracePt t="15193" x="4238625" y="2654300"/>
          <p14:tracePt t="15233" x="4148138" y="2654300"/>
          <p14:tracePt t="15250" x="4038600" y="2654300"/>
          <p14:tracePt t="15266" x="3965575" y="2671763"/>
          <p14:tracePt t="15282" x="3919538" y="2681288"/>
          <p14:tracePt t="15325" x="3938588" y="2708275"/>
          <p14:tracePt t="15341" x="4065588" y="2708275"/>
          <p14:tracePt t="15360" x="4457700" y="2771775"/>
          <p14:tracePt t="15374" x="4594225" y="2771775"/>
          <p14:tracePt t="15375" x="4740275" y="2771775"/>
          <p14:tracePt t="15393" x="5032375" y="2771775"/>
          <p14:tracePt t="15408" x="5305425" y="2771775"/>
          <p14:tracePt t="15425" x="5524500" y="2781300"/>
          <p14:tracePt t="15440" x="5753100" y="2781300"/>
          <p14:tracePt t="15457" x="5935663" y="2781300"/>
          <p14:tracePt t="15473" x="6135688" y="2781300"/>
          <p14:tracePt t="15491" x="6262688" y="2781300"/>
          <p14:tracePt t="15507" x="6308725" y="2781300"/>
          <p14:tracePt t="15527" x="6326188" y="2781300"/>
          <p14:tracePt t="15603" x="6354763" y="2781300"/>
          <p14:tracePt t="15622" x="6445250" y="2781300"/>
          <p14:tracePt t="15640" x="6700838" y="2781300"/>
          <p14:tracePt t="15656" x="6973888" y="2781300"/>
          <p14:tracePt t="15681" x="7512050" y="2863850"/>
          <p14:tracePt t="15696" x="7904163" y="2917825"/>
          <p14:tracePt t="15710" x="8104188" y="2936875"/>
          <p14:tracePt t="15731" x="8632825" y="3017838"/>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219200" y="152400"/>
            <a:ext cx="7772400" cy="1143000"/>
          </a:xfrm>
        </p:spPr>
        <p:txBody>
          <a:bodyPr/>
          <a:lstStyle/>
          <a:p>
            <a:pPr eaLnBrk="1" hangingPunct="1"/>
            <a:r>
              <a:rPr lang="en-US" altLang="ja-JP"/>
              <a:t>Dragon protocol</a:t>
            </a:r>
          </a:p>
        </p:txBody>
      </p:sp>
      <p:sp>
        <p:nvSpPr>
          <p:cNvPr id="49155"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56"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49157"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58"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59"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9160" name="Group 8"/>
          <p:cNvGrpSpPr>
            <a:grpSpLocks/>
          </p:cNvGrpSpPr>
          <p:nvPr/>
        </p:nvGrpSpPr>
        <p:grpSpPr bwMode="auto">
          <a:xfrm>
            <a:off x="4953000" y="2743200"/>
            <a:ext cx="762000" cy="2514600"/>
            <a:chOff x="672" y="2208"/>
            <a:chExt cx="480" cy="1584"/>
          </a:xfrm>
        </p:grpSpPr>
        <p:sp>
          <p:nvSpPr>
            <p:cNvPr id="49187"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88"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9189"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90"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1" name="Group 13"/>
          <p:cNvGrpSpPr>
            <a:grpSpLocks/>
          </p:cNvGrpSpPr>
          <p:nvPr/>
        </p:nvGrpSpPr>
        <p:grpSpPr bwMode="auto">
          <a:xfrm>
            <a:off x="3505200" y="2743200"/>
            <a:ext cx="762000" cy="2514600"/>
            <a:chOff x="672" y="2208"/>
            <a:chExt cx="480" cy="1584"/>
          </a:xfrm>
        </p:grpSpPr>
        <p:sp>
          <p:nvSpPr>
            <p:cNvPr id="49183"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84"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9185"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86"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9162" name="Group 18"/>
          <p:cNvGrpSpPr>
            <a:grpSpLocks/>
          </p:cNvGrpSpPr>
          <p:nvPr/>
        </p:nvGrpSpPr>
        <p:grpSpPr bwMode="auto">
          <a:xfrm>
            <a:off x="6400800" y="2743200"/>
            <a:ext cx="762000" cy="2514600"/>
            <a:chOff x="672" y="2208"/>
            <a:chExt cx="480" cy="1584"/>
          </a:xfrm>
        </p:grpSpPr>
        <p:sp>
          <p:nvSpPr>
            <p:cNvPr id="49179"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9180"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9181"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82"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9163"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9164"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9165"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9166" name="Group 26"/>
          <p:cNvGrpSpPr>
            <a:grpSpLocks/>
          </p:cNvGrpSpPr>
          <p:nvPr/>
        </p:nvGrpSpPr>
        <p:grpSpPr bwMode="auto">
          <a:xfrm>
            <a:off x="1295400" y="3032125"/>
            <a:ext cx="962025" cy="633413"/>
            <a:chOff x="806" y="2078"/>
            <a:chExt cx="606" cy="399"/>
          </a:xfrm>
        </p:grpSpPr>
        <p:sp>
          <p:nvSpPr>
            <p:cNvPr id="49177"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9178"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209800" y="2590800"/>
            <a:ext cx="2971800" cy="762000"/>
            <a:chOff x="1392" y="1632"/>
            <a:chExt cx="1872" cy="480"/>
          </a:xfrm>
        </p:grpSpPr>
        <p:sp>
          <p:nvSpPr>
            <p:cNvPr id="49174" name="Line 30"/>
            <p:cNvSpPr>
              <a:spLocks noChangeShapeType="1"/>
            </p:cNvSpPr>
            <p:nvPr/>
          </p:nvSpPr>
          <p:spPr bwMode="auto">
            <a:xfrm flipV="1">
              <a:off x="1392" y="1632"/>
              <a:ext cx="0" cy="48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5" name="Line 31"/>
            <p:cNvSpPr>
              <a:spLocks noChangeShapeType="1"/>
            </p:cNvSpPr>
            <p:nvPr/>
          </p:nvSpPr>
          <p:spPr bwMode="auto">
            <a:xfrm>
              <a:off x="1392" y="1632"/>
              <a:ext cx="1872" cy="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6" name="Line 32"/>
            <p:cNvSpPr>
              <a:spLocks noChangeShapeType="1"/>
            </p:cNvSpPr>
            <p:nvPr/>
          </p:nvSpPr>
          <p:spPr bwMode="auto">
            <a:xfrm>
              <a:off x="3264" y="1632"/>
              <a:ext cx="0" cy="480"/>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9168" name="Text Box 33"/>
          <p:cNvSpPr txBox="1">
            <a:spLocks noChangeArrowheads="1"/>
          </p:cNvSpPr>
          <p:nvPr/>
        </p:nvSpPr>
        <p:spPr bwMode="auto">
          <a:xfrm>
            <a:off x="1187450" y="5445125"/>
            <a:ext cx="727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Direct inter-cache data transfer like Berkeley’s protocol</a:t>
            </a:r>
          </a:p>
        </p:txBody>
      </p:sp>
      <p:grpSp>
        <p:nvGrpSpPr>
          <p:cNvPr id="7" name="Group 34"/>
          <p:cNvGrpSpPr>
            <a:grpSpLocks/>
          </p:cNvGrpSpPr>
          <p:nvPr/>
        </p:nvGrpSpPr>
        <p:grpSpPr bwMode="auto">
          <a:xfrm>
            <a:off x="4419600" y="4114800"/>
            <a:ext cx="457200" cy="609600"/>
            <a:chOff x="2784" y="2592"/>
            <a:chExt cx="288" cy="384"/>
          </a:xfrm>
        </p:grpSpPr>
        <p:sp>
          <p:nvSpPr>
            <p:cNvPr id="49172"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173"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74469" name="Text Box 37"/>
          <p:cNvSpPr txBox="1">
            <a:spLocks noChangeArrowheads="1"/>
          </p:cNvSpPr>
          <p:nvPr/>
        </p:nvSpPr>
        <p:spPr bwMode="auto">
          <a:xfrm>
            <a:off x="2117725" y="36988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→OS</a:t>
            </a:r>
          </a:p>
        </p:txBody>
      </p:sp>
      <p:sp>
        <p:nvSpPr>
          <p:cNvPr id="274470" name="Text Box 38"/>
          <p:cNvSpPr txBox="1">
            <a:spLocks noChangeArrowheads="1"/>
          </p:cNvSpPr>
          <p:nvPr/>
        </p:nvSpPr>
        <p:spPr bwMode="auto">
          <a:xfrm>
            <a:off x="4911725" y="3736975"/>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 US</a:t>
            </a:r>
          </a:p>
        </p:txBody>
      </p:sp>
      <p:pic>
        <p:nvPicPr>
          <p:cNvPr id="2" name="オーディオ 1">
            <a:hlinkClick r:id="" action="ppaction://media"/>
            <a:extLst>
              <a:ext uri="{FF2B5EF4-FFF2-40B4-BE49-F238E27FC236}">
                <a16:creationId xmlns:a16="http://schemas.microsoft.com/office/drawing/2014/main" id="{5E4D2C69-AB5D-4D01-8653-9EA1E6815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4782924"/>
      </p:ext>
    </p:extLst>
  </p:cSld>
  <p:clrMapOvr>
    <a:masterClrMapping/>
  </p:clrMapOvr>
  <mc:AlternateContent xmlns:mc="http://schemas.openxmlformats.org/markup-compatibility/2006">
    <mc:Choice xmlns:p14="http://schemas.microsoft.com/office/powerpoint/2010/main" Requires="p14">
      <p:transition spd="slow" p14:dur="2000" advTm="28526"/>
    </mc:Choice>
    <mc:Fallback>
      <p:transition spd="slow" advTm="2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0" x="8050213" y="3857625"/>
          <p14:tracePt t="384" x="7485063" y="3884613"/>
          <p14:tracePt t="385" x="7019925" y="3930650"/>
          <p14:tracePt t="400" x="6673850" y="3976688"/>
          <p14:tracePt t="401" x="6254750" y="3994150"/>
          <p14:tracePt t="418" x="5753100" y="4013200"/>
          <p14:tracePt t="431" x="5561013" y="4013200"/>
          <p14:tracePt t="448" x="5251450" y="4013200"/>
          <p14:tracePt t="474" x="4813300" y="4013200"/>
          <p14:tracePt t="492" x="4659313" y="4013200"/>
          <p14:tracePt t="506" x="4603750" y="4013200"/>
          <p14:tracePt t="524" x="4594225" y="4013200"/>
          <p14:tracePt t="598" x="4557713" y="4013200"/>
          <p14:tracePt t="616" x="4467225" y="4013200"/>
          <p14:tracePt t="617" x="4340225" y="3994150"/>
          <p14:tracePt t="631" x="4221163" y="3967163"/>
          <p14:tracePt t="659" x="3619500" y="3884613"/>
          <p14:tracePt t="689" x="3027363" y="3830638"/>
          <p14:tracePt t="706" x="2844800" y="3830638"/>
          <p14:tracePt t="722" x="2744788" y="3830638"/>
          <p14:tracePt t="736" x="2708275" y="3830638"/>
          <p14:tracePt t="750" x="2662238" y="3830638"/>
          <p14:tracePt t="765" x="2635250" y="3830638"/>
          <p14:tracePt t="866" x="2616200" y="3830638"/>
          <p14:tracePt t="879" x="2606675" y="3830638"/>
          <p14:tracePt t="899" x="2570163" y="3830638"/>
          <p14:tracePt t="913" x="2562225" y="3830638"/>
          <p14:tracePt t="932" x="2552700" y="3830638"/>
          <p14:tracePt t="1101" x="2543175" y="3903663"/>
          <p14:tracePt t="1116" x="2516188" y="3957638"/>
          <p14:tracePt t="1131" x="2470150" y="3994150"/>
          <p14:tracePt t="1147" x="2462213" y="3994150"/>
          <p14:tracePt t="1165" x="2406650" y="4003675"/>
          <p14:tracePt t="1181" x="2389188" y="4003675"/>
          <p14:tracePt t="1198" x="2370138" y="4003675"/>
          <p14:tracePt t="1220" x="2324100" y="4003675"/>
          <p14:tracePt t="1233" x="2270125" y="3957638"/>
          <p14:tracePt t="1250" x="2206625" y="3911600"/>
          <p14:tracePt t="1264" x="2187575" y="3875088"/>
          <p14:tracePt t="1280" x="2179638" y="3840163"/>
          <p14:tracePt t="1298" x="2170113" y="3794125"/>
          <p14:tracePt t="1319" x="2170113" y="3738563"/>
          <p14:tracePt t="1333" x="2170113" y="3711575"/>
          <p14:tracePt t="1349" x="2179638" y="3675063"/>
          <p14:tracePt t="1363" x="2197100" y="3657600"/>
          <p14:tracePt t="1381" x="2233613" y="3611563"/>
          <p14:tracePt t="1397" x="2306638" y="3575050"/>
          <p14:tracePt t="1419" x="2452688" y="3519488"/>
          <p14:tracePt t="1432" x="2498725" y="3502025"/>
          <p14:tracePt t="1434" x="2525713" y="3492500"/>
          <p14:tracePt t="1450" x="2606675" y="3492500"/>
          <p14:tracePt t="1466" x="2689225" y="3475038"/>
          <p14:tracePt t="1482" x="2752725" y="3475038"/>
          <p14:tracePt t="1498" x="2808288" y="3482975"/>
          <p14:tracePt t="1515" x="2862263" y="3519488"/>
          <p14:tracePt t="1529" x="2871788" y="3556000"/>
          <p14:tracePt t="1547" x="2871788" y="3611563"/>
          <p14:tracePt t="1565" x="2871788" y="3665538"/>
          <p14:tracePt t="1584" x="2871788" y="3711575"/>
          <p14:tracePt t="1586" x="2844800" y="3738563"/>
          <p14:tracePt t="1599" x="2835275" y="3757613"/>
          <p14:tracePt t="1618" x="2781300" y="3830638"/>
          <p14:tracePt t="1633" x="2725738" y="3875088"/>
          <p14:tracePt t="1647" x="2698750" y="3875088"/>
          <p14:tracePt t="1669" x="2562225" y="3911600"/>
          <p14:tracePt t="1690" x="2360613" y="3967163"/>
          <p14:tracePt t="1702" x="2287588" y="3967163"/>
          <p14:tracePt t="1719" x="2187575" y="3967163"/>
          <p14:tracePt t="1734" x="2143125" y="3967163"/>
          <p14:tracePt t="1750" x="2097088" y="3957638"/>
          <p14:tracePt t="1767" x="2087563" y="3948113"/>
          <p14:tracePt t="1782" x="2087563" y="3921125"/>
          <p14:tracePt t="1798" x="2087563" y="3894138"/>
          <p14:tracePt t="1814" x="2087563" y="3884613"/>
          <p14:tracePt t="1833" x="2087563" y="3875088"/>
          <p14:tracePt t="1848" x="2087563" y="3867150"/>
          <p14:tracePt t="1867" x="2106613" y="3830638"/>
          <p14:tracePt t="1881" x="2124075" y="3803650"/>
          <p14:tracePt t="1899" x="2143125" y="3775075"/>
          <p14:tracePt t="1932" x="2143125" y="3767138"/>
          <p14:tracePt t="2141" x="2114550" y="3840163"/>
          <p14:tracePt t="2156" x="2106613" y="3848100"/>
          <p14:tracePt t="2713" x="2106613" y="3840163"/>
          <p14:tracePt t="2744" x="2106613" y="3830638"/>
          <p14:tracePt t="2761" x="2124075" y="3794125"/>
          <p14:tracePt t="2778" x="2133600" y="3767138"/>
          <p14:tracePt t="2793" x="2143125" y="3748088"/>
          <p14:tracePt t="2812" x="2143125" y="3711575"/>
          <p14:tracePt t="2826" x="2151063" y="3702050"/>
          <p14:tracePt t="2843" x="2151063" y="3675063"/>
          <p14:tracePt t="2859" x="2160588" y="3657600"/>
          <p14:tracePt t="2876" x="2170113" y="3638550"/>
          <p14:tracePt t="2915" x="2179638" y="3602038"/>
          <p14:tracePt t="2932" x="2179638" y="3584575"/>
          <p14:tracePt t="2963" x="2179638" y="3556000"/>
          <p14:tracePt t="2978" x="2179638" y="3548063"/>
          <p14:tracePt t="2996" x="2179638" y="3519488"/>
          <p14:tracePt t="3012" x="2187575" y="3519488"/>
          <p14:tracePt t="3029" x="2187575" y="3502025"/>
          <p14:tracePt t="3044" x="2187575" y="3475038"/>
          <p14:tracePt t="3062" x="2187575" y="3465513"/>
          <p14:tracePt t="3076" x="2187575" y="3455988"/>
          <p14:tracePt t="3097" x="2187575" y="3446463"/>
          <p14:tracePt t="3155" x="2187575" y="3438525"/>
          <p14:tracePt t="3302" x="2170113" y="3419475"/>
          <p14:tracePt t="3391" x="2114550" y="3365500"/>
          <p14:tracePt t="3406" x="2106613" y="3328988"/>
          <p14:tracePt t="3424" x="2097088" y="3309938"/>
          <p14:tracePt t="3425" x="2078038" y="3302000"/>
          <p14:tracePt t="3459" x="2070100" y="3282950"/>
          <p14:tracePt t="3489" x="2060575" y="3273425"/>
          <p14:tracePt t="3517" x="2051050" y="3265488"/>
          <p14:tracePt t="3531" x="2041525" y="3265488"/>
          <p14:tracePt t="3581" x="2033588" y="3265488"/>
          <p14:tracePt t="3596" x="2033588" y="3255963"/>
          <p14:tracePt t="3621" x="2033588" y="3246438"/>
          <p14:tracePt t="3636" x="2024063" y="3236913"/>
          <p14:tracePt t="3682" x="2024063" y="3219450"/>
          <p14:tracePt t="3696" x="2024063" y="3209925"/>
          <p14:tracePt t="3714" x="2024063" y="3173413"/>
          <p14:tracePt t="3729" x="2024063" y="3155950"/>
          <p14:tracePt t="3747" x="2014538" y="3136900"/>
          <p14:tracePt t="3781" x="2014538" y="3127375"/>
          <p14:tracePt t="3842" x="2014538" y="3119438"/>
          <p14:tracePt t="3874" x="2005013" y="3119438"/>
          <p14:tracePt t="3908" x="1997075" y="3119438"/>
          <p14:tracePt t="3955" x="1987550" y="3119438"/>
          <p14:tracePt t="4203" x="2552700" y="3265488"/>
          <p14:tracePt t="4217" x="2671763" y="3338513"/>
          <p14:tracePt t="4231" x="3071813" y="3475038"/>
          <p14:tracePt t="4248" x="3500438" y="3556000"/>
          <p14:tracePt t="4249" x="3646488" y="3565525"/>
          <p14:tracePt t="4264" x="3756025" y="3584575"/>
          <p14:tracePt t="4265" x="3819525" y="3592513"/>
          <p14:tracePt t="4281" x="3829050" y="3602038"/>
          <p14:tracePt t="4331" x="3819525" y="3602038"/>
          <p14:tracePt t="4476" x="3829050" y="3602038"/>
          <p14:tracePt t="4492" x="3838575" y="3602038"/>
          <p14:tracePt t="4512" x="3856038" y="3602038"/>
          <p14:tracePt t="4527" x="3875088" y="3602038"/>
          <p14:tracePt t="4548" x="3965575" y="3592513"/>
          <p14:tracePt t="4562" x="4138613" y="3556000"/>
          <p14:tracePt t="4580" x="4303713" y="3538538"/>
          <p14:tracePt t="4596" x="4594225" y="3538538"/>
          <p14:tracePt t="4613" x="4905375" y="3538538"/>
          <p14:tracePt t="4630" x="5032375" y="3538538"/>
          <p14:tracePt t="4645" x="5086350" y="3538538"/>
          <p14:tracePt t="4764" x="5086350" y="3529013"/>
          <p14:tracePt t="4855" x="5078413" y="3529013"/>
          <p14:tracePt t="4870" x="5068888" y="3529013"/>
          <p14:tracePt t="4887" x="5059363" y="3511550"/>
          <p14:tracePt t="4923" x="5059363" y="3502025"/>
          <p14:tracePt t="4984" x="5014913" y="3511550"/>
          <p14:tracePt t="4997" x="4713288" y="3602038"/>
          <p14:tracePt t="5030" x="4129088" y="3767138"/>
          <p14:tracePt t="5044" x="3838575" y="3811588"/>
          <p14:tracePt t="5062" x="3582988" y="3840163"/>
          <p14:tracePt t="5076" x="3354388" y="3884613"/>
          <p14:tracePt t="5094" x="3163888" y="3911600"/>
          <p14:tracePt t="5110" x="3081338" y="3930650"/>
          <p14:tracePt t="5128" x="3027363" y="3930650"/>
          <p14:tracePt t="5146" x="3008313" y="3930650"/>
          <p14:tracePt t="5236" x="2998788" y="3930650"/>
          <p14:tracePt t="5248" x="2962275" y="3940175"/>
          <p14:tracePt t="5249" x="2908300" y="3940175"/>
          <p14:tracePt t="5265" x="2835275" y="3940175"/>
          <p14:tracePt t="5266" x="2725738" y="3940175"/>
          <p14:tracePt t="5282" x="2533650" y="3940175"/>
          <p14:tracePt t="5298" x="2389188" y="3940175"/>
          <p14:tracePt t="5316" x="2316163" y="3940175"/>
          <p14:tracePt t="5351" x="2270125" y="3940175"/>
          <p14:tracePt t="5562" x="2270125" y="3894138"/>
          <p14:tracePt t="5577" x="2260600" y="3848100"/>
          <p14:tracePt t="5595" x="2251075" y="3840163"/>
          <p14:tracePt t="5611" x="2243138" y="3840163"/>
          <p14:tracePt t="5727" x="2233613" y="3830638"/>
          <p14:tracePt t="5786" x="2214563" y="3830638"/>
          <p14:tracePt t="5804" x="2206625" y="3830638"/>
          <p14:tracePt t="6281" x="2206625" y="3803650"/>
          <p14:tracePt t="6296" x="2214563" y="3775075"/>
          <p14:tracePt t="6320" x="2224088" y="3730625"/>
          <p14:tracePt t="6333" x="2224088" y="3711575"/>
          <p14:tracePt t="6348" x="2224088" y="3684588"/>
          <p14:tracePt t="6380" x="2233613" y="3675063"/>
          <p14:tracePt t="6636" x="2243138" y="3675063"/>
          <p14:tracePt t="6651" x="2251075" y="3675063"/>
          <p14:tracePt t="6665" x="2251075" y="3702050"/>
          <p14:tracePt t="6683" x="2251075" y="3721100"/>
          <p14:tracePt t="6697" x="2251075" y="3730625"/>
          <p14:tracePt t="6714" x="2251075" y="3738563"/>
          <p14:tracePt t="7059" x="2251075" y="3748088"/>
          <p14:tracePt t="7074" x="2243138" y="3748088"/>
          <p14:tracePt t="7091" x="2233613" y="3748088"/>
          <p14:tracePt t="7102" x="2214563" y="3748088"/>
          <p14:tracePt t="7116" x="2214563" y="3721100"/>
          <p14:tracePt t="7130" x="2197100" y="3657600"/>
          <p14:tracePt t="7146" x="2197100" y="3611563"/>
          <p14:tracePt t="7162" x="2187575" y="3565525"/>
          <p14:tracePt t="7179" x="2187575" y="3502025"/>
          <p14:tracePt t="7201" x="2187575" y="3419475"/>
          <p14:tracePt t="7215" x="2187575" y="3392488"/>
          <p14:tracePt t="7230" x="2187575" y="3338513"/>
          <p14:tracePt t="7252" x="2187575" y="3265488"/>
          <p14:tracePt t="7266" x="2187575" y="3182938"/>
          <p14:tracePt t="7281" x="2187575" y="3082925"/>
          <p14:tracePt t="7296" x="2187575" y="3054350"/>
          <p14:tracePt t="7313" x="2179638" y="2936875"/>
          <p14:tracePt t="7328" x="2179638" y="2917825"/>
          <p14:tracePt t="7345" x="2160588" y="2873375"/>
          <p14:tracePt t="7362" x="2160588" y="2844800"/>
          <p14:tracePt t="7377" x="2160588" y="2836863"/>
          <p14:tracePt t="7575" x="2160588" y="2827338"/>
          <p14:tracePt t="7594" x="2224088" y="2836863"/>
          <p14:tracePt t="7611" x="2406650" y="2890838"/>
          <p14:tracePt t="7627" x="2662238" y="2917825"/>
          <p14:tracePt t="7645" x="2881313" y="2936875"/>
          <p14:tracePt t="7661" x="3044825" y="2936875"/>
          <p14:tracePt t="7679" x="3236913" y="2936875"/>
          <p14:tracePt t="7696" x="3346450" y="2936875"/>
          <p14:tracePt t="7697" x="3400425" y="2936875"/>
          <p14:tracePt t="7720" x="3482975" y="2936875"/>
          <p14:tracePt t="7733" x="3582988" y="2936875"/>
          <p14:tracePt t="7748" x="3646488" y="2936875"/>
          <p14:tracePt t="7764" x="3746500" y="2936875"/>
          <p14:tracePt t="7780" x="3856038" y="2936875"/>
          <p14:tracePt t="7796" x="4038600" y="2936875"/>
          <p14:tracePt t="7813" x="4211638" y="2963863"/>
          <p14:tracePt t="7830" x="4357688" y="2963863"/>
          <p14:tracePt t="7847" x="4448175" y="2963863"/>
          <p14:tracePt t="7864" x="4530725" y="2973388"/>
          <p14:tracePt t="7879" x="4567238" y="2973388"/>
          <p14:tracePt t="7898" x="4586288" y="2973388"/>
          <p14:tracePt t="7931" x="4667250" y="2973388"/>
          <p14:tracePt t="7947" x="4776788" y="2973388"/>
          <p14:tracePt t="7965" x="4905375" y="2973388"/>
          <p14:tracePt t="7984" x="5005388" y="2973388"/>
          <p14:tracePt t="7985" x="5022850" y="2973388"/>
          <p14:tracePt t="8000" x="5049838" y="2973388"/>
          <p14:tracePt t="8013" x="5059363" y="2973388"/>
          <p14:tracePt t="8046" x="5068888" y="2973388"/>
          <p14:tracePt t="8062" x="5086350" y="2973388"/>
          <p14:tracePt t="8078" x="5132388" y="2982913"/>
          <p14:tracePt t="8095" x="5187950" y="2990850"/>
          <p14:tracePt t="8114" x="5251450" y="2990850"/>
          <p14:tracePt t="8131" x="5287963" y="3017838"/>
          <p14:tracePt t="8147" x="5314950" y="3017838"/>
          <p14:tracePt t="8305" x="5324475" y="3017838"/>
          <p14:tracePt t="8363" x="5324475" y="3027363"/>
          <p14:tracePt t="8380" x="5324475" y="3054350"/>
          <p14:tracePt t="8396" x="5324475" y="3063875"/>
          <p14:tracePt t="8413" x="5314950" y="3082925"/>
          <p14:tracePt t="8446" x="5314950" y="3090863"/>
          <p14:tracePt t="8674" x="5314950" y="3127375"/>
          <p14:tracePt t="8690" x="5314950" y="3155950"/>
          <p14:tracePt t="8708" x="5314950" y="3228975"/>
          <p14:tracePt t="8724" x="5305425" y="3282950"/>
          <p14:tracePt t="8742" x="5278438" y="3355975"/>
          <p14:tracePt t="8758" x="5260975" y="3446463"/>
          <p14:tracePt t="8775" x="5241925" y="3519488"/>
          <p14:tracePt t="8791" x="5214938" y="3584575"/>
          <p14:tracePt t="8809" x="5205413" y="3638550"/>
          <p14:tracePt t="8824" x="5195888" y="3648075"/>
          <p14:tracePt t="8952" x="5187950" y="3657600"/>
          <p14:tracePt t="8969" x="5178425" y="3657600"/>
          <p14:tracePt t="9013" x="5168900" y="3657600"/>
          <p14:tracePt t="9130" x="5205413" y="3711575"/>
          <p14:tracePt t="9149" x="5287963" y="3775075"/>
          <p14:tracePt t="9163" x="5314950" y="3811588"/>
          <p14:tracePt t="9181" x="5314950" y="3830638"/>
          <p14:tracePt t="9197" x="5324475" y="3857625"/>
          <p14:tracePt t="9215" x="5334000" y="3894138"/>
          <p14:tracePt t="9259" x="5324475" y="3903663"/>
          <p14:tracePt t="9275" x="5278438" y="3903663"/>
          <p14:tracePt t="9293" x="5241925" y="3903663"/>
          <p14:tracePt t="9308" x="5195888" y="3875088"/>
          <p14:tracePt t="9326" x="5114925" y="3821113"/>
          <p14:tracePt t="9342" x="5078413" y="3784600"/>
          <p14:tracePt t="9364" x="5068888" y="3694113"/>
          <p14:tracePt t="9379" x="5068888" y="3638550"/>
          <p14:tracePt t="9396" x="5078413" y="3575050"/>
          <p14:tracePt t="9414" x="5151438" y="3492500"/>
          <p14:tracePt t="9430" x="5214938" y="3438525"/>
          <p14:tracePt t="9446" x="5232400" y="3411538"/>
          <p14:tracePt t="9462" x="5251450" y="3392488"/>
          <p14:tracePt t="9478" x="5268913" y="3375025"/>
          <p14:tracePt t="9497" x="5278438" y="3375025"/>
          <p14:tracePt t="9514" x="5297488" y="3375025"/>
          <p14:tracePt t="9530" x="5334000" y="3375025"/>
          <p14:tracePt t="9547" x="5397500" y="3375025"/>
          <p14:tracePt t="9570" x="5551488" y="3482975"/>
          <p14:tracePt t="9585" x="5680075" y="3584575"/>
          <p14:tracePt t="9603" x="5743575" y="3648075"/>
          <p14:tracePt t="9618" x="5761038" y="3721100"/>
          <p14:tracePt t="9636" x="5761038" y="3794125"/>
          <p14:tracePt t="9650" x="5761038" y="3848100"/>
          <p14:tracePt t="9663" x="5761038" y="3875088"/>
          <p14:tracePt t="9680" x="5761038" y="3911600"/>
          <p14:tracePt t="9696" x="5724525" y="3948113"/>
          <p14:tracePt t="9697" x="5688013" y="3984625"/>
          <p14:tracePt t="9718" x="5607050" y="4003675"/>
          <p14:tracePt t="9733" x="5470525" y="4040188"/>
          <p14:tracePt t="9749" x="5334000" y="4049713"/>
          <p14:tracePt t="9765" x="5205413" y="4049713"/>
          <p14:tracePt t="9780" x="5014913" y="4049713"/>
          <p14:tracePt t="9798" x="4849813" y="4030663"/>
          <p14:tracePt t="9814" x="4767263" y="4013200"/>
          <p14:tracePt t="9832" x="4730750" y="3976688"/>
          <p14:tracePt t="9870" x="4722813" y="3830638"/>
          <p14:tracePt t="9885" x="4740275" y="3767138"/>
          <p14:tracePt t="9902" x="4859338" y="3638550"/>
          <p14:tracePt t="9919" x="4941888" y="3584575"/>
          <p14:tracePt t="9938" x="5114925" y="3502025"/>
          <p14:tracePt t="9952" x="5141913" y="3475038"/>
          <p14:tracePt t="9968" x="5178425" y="3475038"/>
          <p14:tracePt t="9969" x="5195888" y="3475038"/>
          <p14:tracePt t="9985" x="5224463" y="3475038"/>
          <p14:tracePt t="10003" x="5241925" y="3475038"/>
          <p14:tracePt t="10032" x="5314950" y="3538538"/>
          <p14:tracePt t="10033" x="5314950" y="3548063"/>
          <p14:tracePt t="10047" x="5341938" y="3565525"/>
          <p14:tracePt t="10063" x="5387975" y="3602038"/>
          <p14:tracePt t="10081" x="5414963" y="3675063"/>
          <p14:tracePt t="10114" x="5414963" y="3784600"/>
          <p14:tracePt t="10129" x="5414963" y="3821113"/>
          <p14:tracePt t="10146" x="5397500" y="3857625"/>
          <p14:tracePt t="10168" x="5368925" y="3884613"/>
          <p14:tracePt t="10181" x="5351463" y="3894138"/>
          <p14:tracePt t="10349" x="5341938" y="3894138"/>
          <p14:tracePt t="10379" x="5324475" y="3875088"/>
          <p14:tracePt t="10395" x="5324475" y="3867150"/>
          <p14:tracePt t="10487" x="5305425" y="3857625"/>
          <p14:tracePt t="10502" x="5297488" y="3857625"/>
          <p14:tracePt t="10520" x="5278438" y="3857625"/>
          <p14:tracePt t="10536" x="5241925" y="3848100"/>
          <p14:tracePt t="10555" x="5195888" y="3848100"/>
          <p14:tracePt t="10573" x="5122863" y="3848100"/>
          <p14:tracePt t="10590" x="4895850" y="3848100"/>
          <p14:tracePt t="10605" x="4530725" y="3848100"/>
          <p14:tracePt t="10623" x="4165600" y="3848100"/>
          <p14:tracePt t="10638" x="3810000" y="3848100"/>
          <p14:tracePt t="10660" x="3446463" y="3848100"/>
          <p14:tracePt t="10676" x="3300413" y="3803650"/>
          <p14:tracePt t="10692" x="3208338" y="3794125"/>
          <p14:tracePt t="10711" x="3171825" y="3784600"/>
          <p14:tracePt t="10744" x="3044825" y="3738563"/>
          <p14:tracePt t="10775" x="2781300" y="3675063"/>
          <p14:tracePt t="10790" x="2679700" y="3648075"/>
          <p14:tracePt t="10810" x="2579688" y="3638550"/>
          <p14:tracePt t="10844" x="2443163" y="3621088"/>
          <p14:tracePt t="10874" x="2389188" y="3621088"/>
          <p14:tracePt t="10889" x="2379663" y="3621088"/>
          <p14:tracePt t="10920" x="2360613" y="3602038"/>
          <p14:tracePt t="11074" x="2352675" y="3602038"/>
          <p14:tracePt t="11089" x="2343150" y="3611563"/>
          <p14:tracePt t="11110" x="2306638" y="3621088"/>
          <p14:tracePt t="11128" x="2114550" y="3648075"/>
          <p14:tracePt t="11129" x="2041525" y="3648075"/>
          <p14:tracePt t="11146" x="1931988" y="3648075"/>
          <p14:tracePt t="11162" x="1860550" y="3648075"/>
          <p14:tracePt t="11179" x="1824038" y="3648075"/>
          <p14:tracePt t="11197" x="1814513" y="3657600"/>
          <p14:tracePt t="11505" x="1831975" y="3638550"/>
          <p14:tracePt t="11522" x="1931988" y="3629025"/>
          <p14:tracePt t="11540" x="2005013" y="3592513"/>
          <p14:tracePt t="11556" x="2078038" y="3592513"/>
          <p14:tracePt t="11573" x="2097088" y="3592513"/>
          <p14:tracePt t="11590" x="2106613" y="3584575"/>
          <p14:tracePt t="12946" x="2106613" y="3592513"/>
          <p14:tracePt t="13430" x="2106613" y="3584575"/>
          <p14:tracePt t="13531" x="2114550" y="3556000"/>
          <p14:tracePt t="13545" x="2133600" y="3529013"/>
          <p14:tracePt t="13567" x="2206625" y="3519488"/>
          <p14:tracePt t="13597" x="2243138" y="3511550"/>
          <p14:tracePt t="13631" x="2270125" y="3511550"/>
          <p14:tracePt t="13663" x="2279650" y="3511550"/>
          <p14:tracePt t="13682" x="2287588" y="3565525"/>
          <p14:tracePt t="13697" x="2287588" y="3602038"/>
          <p14:tracePt t="13714" x="2287588" y="3648075"/>
          <p14:tracePt t="13729" x="2260600" y="3665538"/>
          <p14:tracePt t="13747" x="2243138" y="3684588"/>
          <p14:tracePt t="13763" x="2224088" y="3684588"/>
          <p14:tracePt t="13974" x="2233613" y="3684588"/>
          <p14:tracePt t="13989" x="2279650" y="3684588"/>
          <p14:tracePt t="14007" x="2324100" y="3684588"/>
          <p14:tracePt t="14023" x="2379663" y="3684588"/>
          <p14:tracePt t="14041" x="2416175" y="3684588"/>
          <p14:tracePt t="14127" x="2425700" y="3684588"/>
          <p14:tracePt t="14160" x="2433638" y="3675063"/>
          <p14:tracePt t="14191" x="2443163" y="3675063"/>
          <p14:tracePt t="14372" x="2406650" y="3675063"/>
          <p14:tracePt t="14386" x="2343150" y="3702050"/>
          <p14:tracePt t="14404" x="2251075" y="3730625"/>
          <p14:tracePt t="14419" x="2224088" y="3757613"/>
          <p14:tracePt t="14436" x="2206625" y="3767138"/>
          <p14:tracePt t="14498" x="2206625" y="3775075"/>
          <p14:tracePt t="14573" x="2214563" y="3775075"/>
          <p14:tracePt t="14588" x="2233613" y="3784600"/>
          <p14:tracePt t="14751" x="2243138" y="3784600"/>
          <p14:tracePt t="14768" x="2251075" y="3784600"/>
          <p14:tracePt t="14797" x="2260600" y="3784600"/>
          <p14:tracePt t="14814" x="2360613" y="3840163"/>
          <p14:tracePt t="14830" x="2416175" y="3857625"/>
          <p14:tracePt t="14847" x="2525713" y="3911600"/>
          <p14:tracePt t="14863" x="2589213" y="3957638"/>
          <p14:tracePt t="14882" x="2635250" y="3994150"/>
          <p14:tracePt t="14897" x="2643188" y="4003675"/>
          <p14:tracePt t="15059" x="2562225" y="4013200"/>
          <p14:tracePt t="15074" x="2516188" y="4013200"/>
          <p14:tracePt t="15091" x="2443163" y="4013200"/>
          <p14:tracePt t="15108" x="2397125" y="3994150"/>
          <p14:tracePt t="15126" x="2333625" y="3976688"/>
          <p14:tracePt t="15143" x="2316163" y="3957638"/>
          <p14:tracePt t="15160" x="2306638" y="3940175"/>
          <p14:tracePt t="15161" x="2306638" y="3903663"/>
          <p14:tracePt t="15178" x="2306638" y="3857625"/>
          <p14:tracePt t="15194" x="2306638" y="3803650"/>
          <p14:tracePt t="15212" x="2306638" y="3767138"/>
          <p14:tracePt t="15227" x="2333625" y="3721100"/>
          <p14:tracePt t="15244" x="2343150" y="3711575"/>
          <p14:tracePt t="15261" x="2360613" y="3694113"/>
          <p14:tracePt t="15279" x="2397125" y="3675063"/>
          <p14:tracePt t="15295" x="2406650" y="3675063"/>
          <p14:tracePt t="15319" x="2433638" y="3675063"/>
          <p14:tracePt t="15334" x="2452688" y="3675063"/>
          <p14:tracePt t="15362" x="2525713" y="3675063"/>
          <p14:tracePt t="15380" x="2679700" y="3748088"/>
          <p14:tracePt t="15395" x="2817813" y="3811588"/>
          <p14:tracePt t="15413" x="2917825" y="3848100"/>
          <p14:tracePt t="15436" x="2954338" y="3875088"/>
          <p14:tracePt t="15476" x="2954338" y="3894138"/>
          <p14:tracePt t="15495" x="2954338" y="3940175"/>
          <p14:tracePt t="15514" x="2925763" y="3984625"/>
          <p14:tracePt t="15534" x="2917825" y="4003675"/>
          <p14:tracePt t="15553" x="2881313" y="4040188"/>
          <p14:tracePt t="15586" x="2852738" y="4049713"/>
          <p14:tracePt t="15603" x="2817813" y="4057650"/>
          <p14:tracePt t="15620" x="2789238" y="4057650"/>
          <p14:tracePt t="15636" x="2752725" y="4057650"/>
          <p14:tracePt t="15653" x="2735263" y="4057650"/>
          <p14:tracePt t="15685" x="2725738" y="4057650"/>
          <p14:tracePt t="16169" x="2944813" y="4057650"/>
          <p14:tracePt t="16183" x="3108325" y="4057650"/>
          <p14:tracePt t="16215" x="3600450" y="4057650"/>
          <p14:tracePt t="16230" x="3746500" y="4057650"/>
          <p14:tracePt t="16264" x="4111625" y="4057650"/>
          <p14:tracePt t="16265" x="4202113" y="4057650"/>
          <p14:tracePt t="16278" x="4330700" y="4057650"/>
          <p14:tracePt t="16295" x="4540250" y="4057650"/>
          <p14:tracePt t="16312" x="4813300" y="4086225"/>
          <p14:tracePt t="16314" x="4922838" y="4103688"/>
          <p14:tracePt t="16343" x="5241925" y="4130675"/>
          <p14:tracePt t="16358" x="5368925" y="4159250"/>
          <p14:tracePt t="16377" x="5424488" y="4159250"/>
          <p14:tracePt t="16412" x="5434013" y="4159250"/>
          <p14:tracePt t="16661" x="5360988" y="4167188"/>
          <p14:tracePt t="16679" x="5314950" y="4167188"/>
          <p14:tracePt t="16697" x="5241925" y="4159250"/>
          <p14:tracePt t="16716" x="5168900" y="4149725"/>
          <p14:tracePt t="16745" x="5078413" y="4149725"/>
          <p14:tracePt t="16745" x="5041900" y="4140200"/>
          <p14:tracePt t="16761" x="4978400" y="4140200"/>
          <p14:tracePt t="16779" x="4949825" y="4130675"/>
          <p14:tracePt t="16793" x="4941888" y="4130675"/>
          <p14:tracePt t="16871" x="4932363" y="4113213"/>
          <p14:tracePt t="16890" x="4932363" y="4049713"/>
          <p14:tracePt t="16914" x="4949825" y="3967163"/>
          <p14:tracePt t="16933" x="4986338" y="3903663"/>
          <p14:tracePt t="16966" x="5059363" y="3830638"/>
          <p14:tracePt t="16979" x="5086350" y="3811588"/>
          <p14:tracePt t="16997" x="5114925" y="3803650"/>
          <p14:tracePt t="17018" x="5159375" y="3775075"/>
          <p14:tracePt t="17032" x="5168900" y="3767138"/>
          <p14:tracePt t="17046" x="5224463" y="3738563"/>
          <p14:tracePt t="17063" x="5260975" y="3738563"/>
          <p14:tracePt t="17083" x="5351463" y="3730625"/>
          <p14:tracePt t="17105" x="5405438" y="3730625"/>
          <p14:tracePt t="17126" x="5451475" y="3730625"/>
          <p14:tracePt t="17146" x="5524500" y="3730625"/>
          <p14:tracePt t="17176" x="5551488" y="3730625"/>
          <p14:tracePt t="17192" x="5570538" y="3730625"/>
          <p14:tracePt t="17319" x="5580063" y="3730625"/>
          <p14:tracePt t="17350" x="5597525" y="3748088"/>
          <p14:tracePt t="17371" x="5624513" y="3811588"/>
          <p14:tracePt t="17393" x="5688013" y="3894138"/>
          <p14:tracePt t="17409" x="5716588" y="3921125"/>
          <p14:tracePt t="17434" x="5724525" y="3930650"/>
          <p14:tracePt t="17540" x="5724525" y="3957638"/>
          <p14:tracePt t="17557" x="5707063" y="3994150"/>
          <p14:tracePt t="17575" x="5653088" y="4049713"/>
          <p14:tracePt t="17593" x="5580063" y="4086225"/>
          <p14:tracePt t="17618" x="5534025" y="4113213"/>
          <p14:tracePt t="17633" x="5507038" y="4122738"/>
          <p14:tracePt t="17653" x="5487988" y="4122738"/>
          <p14:tracePt t="17671" x="5470525" y="4122738"/>
          <p14:tracePt t="17686" x="5441950" y="4122738"/>
          <p14:tracePt t="17701" x="5424488" y="4122738"/>
          <p14:tracePt t="17719" x="5397500" y="4122738"/>
          <p14:tracePt t="17736" x="5334000" y="4122738"/>
          <p14:tracePt t="17751" x="5278438" y="4122738"/>
          <p14:tracePt t="17780" x="5260975" y="4122738"/>
          <p14:tracePt t="18091" x="5251450" y="4067175"/>
          <p14:tracePt t="18108" x="5251450" y="4057650"/>
          <p14:tracePt t="18126" x="5251450" y="4021138"/>
          <p14:tracePt t="18142" x="5251450" y="4013200"/>
          <p14:tracePt t="18177" x="5251450" y="4003675"/>
          <p14:tracePt t="18225" x="5260975" y="4003675"/>
          <p14:tracePt t="18296" x="5268913" y="4003675"/>
          <p14:tracePt t="18507" x="5278438" y="4003675"/>
          <p14:tracePt t="18523" x="5287963" y="4003675"/>
          <p14:tracePt t="18612" x="5297488" y="4013200"/>
          <p14:tracePt t="18628" x="5314950" y="4086225"/>
          <p14:tracePt t="18645" x="5324475" y="4094163"/>
          <p14:tracePt t="18662" x="5341938" y="4113213"/>
          <p14:tracePt t="18754" x="5360988" y="4113213"/>
          <p14:tracePt t="18787" x="5378450" y="4113213"/>
          <p14:tracePt t="18802" x="5378450" y="4103688"/>
          <p14:tracePt t="18835" x="5378450" y="4076700"/>
          <p14:tracePt t="18849" x="5387975" y="4067175"/>
          <p14:tracePt t="19161" x="5360988" y="4067175"/>
          <p14:tracePt t="19177" x="5334000" y="4067175"/>
          <p14:tracePt t="19193" x="5324475" y="4067175"/>
          <p14:tracePt t="19208" x="5314950" y="4067175"/>
          <p14:tracePt t="19226" x="5287963" y="4067175"/>
          <p14:tracePt t="19260" x="5268913" y="4067175"/>
          <p14:tracePt t="19291" x="5268913" y="4049713"/>
          <p14:tracePt t="19307" x="5232400" y="4003675"/>
          <p14:tracePt t="19324" x="5224463" y="3984625"/>
          <p14:tracePt t="19340" x="5214938" y="3940175"/>
          <p14:tracePt t="19357" x="5214938" y="3911600"/>
          <p14:tracePt t="19372" x="5214938" y="3903663"/>
          <p14:tracePt t="19390" x="5214938" y="3894138"/>
          <p14:tracePt t="19405" x="5214938" y="3875088"/>
          <p14:tracePt t="19423" x="5214938" y="3857625"/>
          <p14:tracePt t="19438" x="5214938" y="3848100"/>
          <p14:tracePt t="19459" x="5287963" y="3821113"/>
          <p14:tracePt t="19480" x="5351463" y="3811588"/>
          <p14:tracePt t="19494" x="5424488" y="3811588"/>
          <p14:tracePt t="19511" x="5487988" y="3811588"/>
          <p14:tracePt t="19529" x="5514975" y="3811588"/>
          <p14:tracePt t="19590" x="5534025" y="3811588"/>
          <p14:tracePt t="19606" x="5543550" y="3830638"/>
          <p14:tracePt t="19624" x="5543550" y="3894138"/>
          <p14:tracePt t="19639" x="5543550" y="3921125"/>
          <p14:tracePt t="19658" x="5543550" y="3930650"/>
          <p14:tracePt t="19761" x="5543550" y="3940175"/>
          <p14:tracePt t="19794" x="5534025" y="3940175"/>
          <p14:tracePt t="19809" x="5514975" y="3948113"/>
          <p14:tracePt t="19842" x="5497513" y="3948113"/>
          <p14:tracePt t="19903" x="5487988" y="3948113"/>
          <p14:tracePt t="19951" x="5451475" y="3967163"/>
          <p14:tracePt t="19968" x="5368925" y="4013200"/>
          <p14:tracePt t="19987" x="5287963" y="4067175"/>
          <p14:tracePt t="20002" x="5268913" y="4076700"/>
          <p14:tracePt t="24843" x="5205413" y="4076700"/>
          <p14:tracePt t="24859" x="5159375" y="4076700"/>
          <p14:tracePt t="24879" x="5032375" y="4076700"/>
          <p14:tracePt t="24894" x="4905375" y="4076700"/>
          <p14:tracePt t="24917" x="4795838" y="4076700"/>
          <p14:tracePt t="24931" x="4776788" y="4067175"/>
          <p14:tracePt t="24962" x="4776788" y="4013200"/>
          <p14:tracePt t="24987" x="4776788" y="3967163"/>
          <p14:tracePt t="25005" x="4813300" y="3903663"/>
          <p14:tracePt t="25021" x="4832350" y="3867150"/>
          <p14:tracePt t="25039" x="4859338" y="3848100"/>
          <p14:tracePt t="25056" x="4886325" y="3840163"/>
          <p14:tracePt t="25201" x="4676775" y="3894138"/>
          <p14:tracePt t="25220" x="4603750" y="3894138"/>
          <p14:tracePt t="25243" x="4413250" y="3930650"/>
          <p14:tracePt t="25259" x="4321175" y="3948113"/>
          <p14:tracePt t="25278" x="4221163" y="3976688"/>
          <p14:tracePt t="25293" x="4094163" y="3976688"/>
          <p14:tracePt t="25313" x="3656013" y="3976688"/>
          <p14:tracePt t="25327" x="3490913" y="3976688"/>
          <p14:tracePt t="25346" x="2998788" y="3976688"/>
          <p14:tracePt t="25364" x="2798763" y="3976688"/>
          <p14:tracePt t="25380" x="2671763" y="3976688"/>
          <p14:tracePt t="25398" x="2635250" y="3976688"/>
          <p14:tracePt t="25430" x="2625725" y="3984625"/>
          <p14:tracePt t="25595" x="2625725" y="3976688"/>
          <p14:tracePt t="25610" x="2889250" y="3948113"/>
          <p14:tracePt t="25636" x="3363913" y="3875088"/>
          <p14:tracePt t="25651" x="3746500" y="3830638"/>
          <p14:tracePt t="25666" x="4094163" y="3830638"/>
          <p14:tracePt t="25683" x="4303713" y="3803650"/>
          <p14:tracePt t="25699" x="4457700" y="3767138"/>
          <p14:tracePt t="25716" x="4540250" y="3757613"/>
          <p14:tracePt t="25732" x="4594225" y="3748088"/>
          <p14:tracePt t="25745" x="4622800" y="3748088"/>
          <p14:tracePt t="25764" x="4686300" y="3721100"/>
          <p14:tracePt t="25781" x="4795838" y="3721100"/>
          <p14:tracePt t="25798" x="4978400" y="3721100"/>
          <p14:tracePt t="25815" x="5151438" y="3738563"/>
          <p14:tracePt t="25817" x="5241925" y="3738563"/>
          <p14:tracePt t="25846" x="5451475" y="3748088"/>
          <p14:tracePt t="25863" x="5551488" y="3775075"/>
          <p14:tracePt t="25881" x="5653088" y="3775075"/>
          <p14:tracePt t="25897" x="5680075" y="3775075"/>
          <p14:tracePt t="25914" x="5734050" y="3775075"/>
          <p14:tracePt t="25933" x="5753100" y="3775075"/>
          <p14:tracePt t="25952" x="5780088" y="3775075"/>
          <p14:tracePt t="26050" x="5789613" y="3775075"/>
          <p14:tracePt t="26124" x="5770563" y="3757613"/>
          <p14:tracePt t="26140" x="5761038" y="3757613"/>
          <p14:tracePt t="26159" x="5743575" y="3748088"/>
          <p14:tracePt t="26182" x="5734050" y="3748088"/>
          <p14:tracePt t="26199" x="5724525" y="3738563"/>
          <p14:tracePt t="26634" x="5880100" y="3711575"/>
          <p14:tracePt t="26648" x="5989638" y="3711575"/>
          <p14:tracePt t="26665" x="6235700" y="3675063"/>
          <p14:tracePt t="26683" x="6710363" y="3611563"/>
          <p14:tracePt t="26719" x="7102475" y="3565525"/>
          <p14:tracePt t="26733" x="7119938" y="3565525"/>
          <p14:tracePt t="26852" x="6946900" y="3565525"/>
          <p14:tracePt t="26867" x="6691313" y="3565525"/>
          <p14:tracePt t="26900" x="6281738" y="3565525"/>
          <p14:tracePt t="26920" x="6189663" y="3565525"/>
          <p14:tracePt t="26922" x="6172200" y="3565525"/>
          <p14:tracePt t="26944" x="6162675" y="3565525"/>
          <p14:tracePt t="27447" x="6226175" y="3565525"/>
          <p14:tracePt t="27463" x="6518275" y="3565525"/>
          <p14:tracePt t="27478" x="6892925" y="3565525"/>
          <p14:tracePt t="27495" x="7366000" y="3529013"/>
          <p14:tracePt t="27514" x="8259763" y="3529013"/>
          <p14:tracePt t="27532" x="8669338" y="3529013"/>
          <p14:tracePt t="27547" x="9024938" y="3529013"/>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ja-JP"/>
              <a:t>Dragon protocol (The role of the UE)</a:t>
            </a:r>
          </a:p>
        </p:txBody>
      </p:sp>
      <p:sp>
        <p:nvSpPr>
          <p:cNvPr id="5017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018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UE</a:t>
            </a:r>
          </a:p>
        </p:txBody>
      </p:sp>
      <p:sp>
        <p:nvSpPr>
          <p:cNvPr id="5018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18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18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0184" name="Group 8"/>
          <p:cNvGrpSpPr>
            <a:grpSpLocks/>
          </p:cNvGrpSpPr>
          <p:nvPr/>
        </p:nvGrpSpPr>
        <p:grpSpPr bwMode="auto">
          <a:xfrm>
            <a:off x="4876800" y="3048000"/>
            <a:ext cx="762000" cy="2514600"/>
            <a:chOff x="672" y="2208"/>
            <a:chExt cx="480" cy="1584"/>
          </a:xfrm>
        </p:grpSpPr>
        <p:sp>
          <p:nvSpPr>
            <p:cNvPr id="5020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020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020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20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0185" name="Group 13"/>
          <p:cNvGrpSpPr>
            <a:grpSpLocks/>
          </p:cNvGrpSpPr>
          <p:nvPr/>
        </p:nvGrpSpPr>
        <p:grpSpPr bwMode="auto">
          <a:xfrm>
            <a:off x="3429000" y="3048000"/>
            <a:ext cx="762000" cy="2514600"/>
            <a:chOff x="672" y="2208"/>
            <a:chExt cx="480" cy="1584"/>
          </a:xfrm>
        </p:grpSpPr>
        <p:sp>
          <p:nvSpPr>
            <p:cNvPr id="5020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020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020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20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0186" name="Group 18"/>
          <p:cNvGrpSpPr>
            <a:grpSpLocks/>
          </p:cNvGrpSpPr>
          <p:nvPr/>
        </p:nvGrpSpPr>
        <p:grpSpPr bwMode="auto">
          <a:xfrm>
            <a:off x="6324600" y="3048000"/>
            <a:ext cx="762000" cy="2514600"/>
            <a:chOff x="672" y="2208"/>
            <a:chExt cx="480" cy="1584"/>
          </a:xfrm>
        </p:grpSpPr>
        <p:sp>
          <p:nvSpPr>
            <p:cNvPr id="5019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019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020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20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018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0188"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018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0190" name="Group 26"/>
          <p:cNvGrpSpPr>
            <a:grpSpLocks/>
          </p:cNvGrpSpPr>
          <p:nvPr/>
        </p:nvGrpSpPr>
        <p:grpSpPr bwMode="auto">
          <a:xfrm>
            <a:off x="1219200" y="3336925"/>
            <a:ext cx="962025" cy="633413"/>
            <a:chOff x="806" y="2078"/>
            <a:chExt cx="606" cy="399"/>
          </a:xfrm>
        </p:grpSpPr>
        <p:sp>
          <p:nvSpPr>
            <p:cNvPr id="5019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019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75485" name="Text Box 29"/>
          <p:cNvSpPr txBox="1">
            <a:spLocks noChangeArrowheads="1"/>
          </p:cNvSpPr>
          <p:nvPr/>
        </p:nvSpPr>
        <p:spPr bwMode="auto">
          <a:xfrm>
            <a:off x="1981200" y="40386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→OE</a:t>
            </a:r>
          </a:p>
        </p:txBody>
      </p:sp>
      <p:grpSp>
        <p:nvGrpSpPr>
          <p:cNvPr id="6" name="Group 30"/>
          <p:cNvGrpSpPr>
            <a:grpSpLocks/>
          </p:cNvGrpSpPr>
          <p:nvPr/>
        </p:nvGrpSpPr>
        <p:grpSpPr bwMode="auto">
          <a:xfrm>
            <a:off x="1447800" y="4419600"/>
            <a:ext cx="488950" cy="533400"/>
            <a:chOff x="912" y="2784"/>
            <a:chExt cx="308" cy="336"/>
          </a:xfrm>
        </p:grpSpPr>
        <p:sp>
          <p:nvSpPr>
            <p:cNvPr id="50194" name="Line 31"/>
            <p:cNvSpPr>
              <a:spLocks noChangeShapeType="1"/>
            </p:cNvSpPr>
            <p:nvPr/>
          </p:nvSpPr>
          <p:spPr bwMode="auto">
            <a:xfrm flipV="1">
              <a:off x="1200" y="2784"/>
              <a:ext cx="0" cy="2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195" name="Text Box 32"/>
            <p:cNvSpPr txBox="1">
              <a:spLocks noChangeArrowheads="1"/>
            </p:cNvSpPr>
            <p:nvPr/>
          </p:nvSpPr>
          <p:spPr bwMode="auto">
            <a:xfrm>
              <a:off x="912" y="28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b="1">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50193" name="Text Box 33"/>
          <p:cNvSpPr txBox="1">
            <a:spLocks noChangeArrowheads="1"/>
          </p:cNvSpPr>
          <p:nvPr/>
        </p:nvSpPr>
        <p:spPr bwMode="auto">
          <a:xfrm>
            <a:off x="2498725" y="5832475"/>
            <a:ext cx="607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No bus transaction is needed like CE is Illinois’ </a:t>
            </a:r>
          </a:p>
        </p:txBody>
      </p:sp>
      <p:pic>
        <p:nvPicPr>
          <p:cNvPr id="2" name="オーディオ 1">
            <a:hlinkClick r:id="" action="ppaction://media"/>
            <a:extLst>
              <a:ext uri="{FF2B5EF4-FFF2-40B4-BE49-F238E27FC236}">
                <a16:creationId xmlns:a16="http://schemas.microsoft.com/office/drawing/2014/main" id="{39648F35-8276-4013-84F8-DDDBB0564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46"/>
    </mc:Choice>
    <mc:Fallback>
      <p:transition spd="slow" advTm="2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62" x="8761413" y="3903663"/>
          <p14:tracePt t="1878" x="8505825" y="3940175"/>
          <p14:tracePt t="1893" x="8213725" y="3957638"/>
          <p14:tracePt t="1912" x="7885113" y="3957638"/>
          <p14:tracePt t="1927" x="7594600" y="3957638"/>
          <p14:tracePt t="1946" x="7339013" y="3967163"/>
          <p14:tracePt t="1964" x="7010400" y="3967163"/>
          <p14:tracePt t="1980" x="6827838" y="3967163"/>
          <p14:tracePt t="1996" x="6691313" y="3967163"/>
          <p14:tracePt t="2012" x="6527800" y="3967163"/>
          <p14:tracePt t="2026" x="6454775" y="3967163"/>
          <p14:tracePt t="2039" x="6254750" y="3967163"/>
          <p14:tracePt t="2057" x="6016625" y="3967163"/>
          <p14:tracePt t="2073" x="5743575" y="3967163"/>
          <p14:tracePt t="2088" x="5524500" y="3967163"/>
          <p14:tracePt t="2105" x="5324475" y="3967163"/>
          <p14:tracePt t="2121" x="5151438" y="3967163"/>
          <p14:tracePt t="2137" x="5022850" y="3967163"/>
          <p14:tracePt t="2154" x="4895850" y="3967163"/>
          <p14:tracePt t="2171" x="4740275" y="3967163"/>
          <p14:tracePt t="2188" x="4394200" y="3967163"/>
          <p14:tracePt t="2204" x="4175125" y="3967163"/>
          <p14:tracePt t="2222" x="3992563" y="3967163"/>
          <p14:tracePt t="2255" x="3856038" y="3967163"/>
          <p14:tracePt t="2269" x="3846513" y="3967163"/>
          <p14:tracePt t="2329" x="3838575" y="3967163"/>
          <p14:tracePt t="2343" x="3829050" y="3967163"/>
          <p14:tracePt t="2361" x="3792538" y="3967163"/>
          <p14:tracePt t="2376" x="3765550" y="3967163"/>
          <p14:tracePt t="2393" x="3738563" y="3976688"/>
          <p14:tracePt t="2410" x="3709988" y="3984625"/>
          <p14:tracePt t="2430" x="3592513" y="4021138"/>
          <p14:tracePt t="2444" x="3536950" y="4049713"/>
          <p14:tracePt t="2461" x="3463925" y="4057650"/>
          <p14:tracePt t="2477" x="3427413" y="4067175"/>
          <p14:tracePt t="2495" x="3400425" y="4086225"/>
          <p14:tracePt t="2542" x="3373438" y="4086225"/>
          <p14:tracePt t="2556" x="3317875" y="4103688"/>
          <p14:tracePt t="2572" x="3217863" y="4122738"/>
          <p14:tracePt t="2587" x="3136900" y="4122738"/>
          <p14:tracePt t="2610" x="3027363" y="4149725"/>
          <p14:tracePt t="2623" x="2971800" y="4149725"/>
          <p14:tracePt t="2638" x="2898775" y="4167188"/>
          <p14:tracePt t="2656" x="2881313" y="4167188"/>
          <p14:tracePt t="2756" x="2871788" y="4167188"/>
          <p14:tracePt t="2848" x="2862263" y="4167188"/>
          <p14:tracePt t="2863" x="2852738" y="4167188"/>
          <p14:tracePt t="3835" x="2844800" y="4167188"/>
          <p14:tracePt t="3898" x="2835275" y="4167188"/>
          <p14:tracePt t="4070" x="2825750" y="4149725"/>
          <p14:tracePt t="4085" x="2825750" y="4140200"/>
          <p14:tracePt t="4111" x="2817813" y="4113213"/>
          <p14:tracePt t="4155" x="2808288" y="4113213"/>
          <p14:tracePt t="4169" x="2798763" y="4103688"/>
          <p14:tracePt t="4186" x="2781300" y="4094163"/>
          <p14:tracePt t="4200" x="2752725" y="4086225"/>
          <p14:tracePt t="4251" x="2744788" y="4076700"/>
          <p14:tracePt t="4313" x="2735263" y="4076700"/>
          <p14:tracePt t="4347" x="2725738" y="4076700"/>
          <p14:tracePt t="4384" x="2716213" y="4067175"/>
          <p14:tracePt t="4664" x="2689225" y="4057650"/>
          <p14:tracePt t="4720" x="2679700" y="4049713"/>
          <p14:tracePt t="4735" x="2671763" y="4021138"/>
          <p14:tracePt t="4753" x="2643188" y="4013200"/>
          <p14:tracePt t="4770" x="2635250" y="4013200"/>
          <p14:tracePt t="4989" x="2643188" y="4013200"/>
          <p14:tracePt t="5049" x="2652713" y="4013200"/>
          <p14:tracePt t="5335" x="2652713" y="4003675"/>
          <p14:tracePt t="5351" x="2652713" y="3976688"/>
          <p14:tracePt t="5369" x="2652713" y="3957638"/>
          <p14:tracePt t="5385" x="2652713" y="3940175"/>
          <p14:tracePt t="5404" x="2662238" y="3911600"/>
          <p14:tracePt t="5429" x="2662238" y="3867150"/>
          <p14:tracePt t="5446" x="2662238" y="3857625"/>
          <p14:tracePt t="5532" x="2671763" y="3848100"/>
          <p14:tracePt t="5548" x="2689225" y="3848100"/>
          <p14:tracePt t="5565" x="2716213" y="3848100"/>
          <p14:tracePt t="5870" x="2689225" y="3884613"/>
          <p14:tracePt t="5887" x="2689225" y="3911600"/>
          <p14:tracePt t="5904" x="2679700" y="3940175"/>
          <p14:tracePt t="5929" x="2679700" y="3948113"/>
          <p14:tracePt t="6110" x="2671763" y="3948113"/>
          <p14:tracePt t="6126" x="2652713" y="3948113"/>
          <p14:tracePt t="6160" x="2643188" y="3948113"/>
          <p14:tracePt t="6199" x="2635250" y="3948113"/>
          <p14:tracePt t="6333" x="2643188" y="3948113"/>
          <p14:tracePt t="6348" x="2652713" y="3948113"/>
          <p14:tracePt t="6373" x="2679700" y="3957638"/>
          <p14:tracePt t="6429" x="2716213" y="3957638"/>
          <p14:tracePt t="6445" x="2862263" y="3976688"/>
          <p14:tracePt t="6468" x="2971800" y="3976688"/>
          <p14:tracePt t="6486" x="3035300" y="3976688"/>
          <p14:tracePt t="6503" x="3044825" y="3976688"/>
          <p14:tracePt t="6552" x="3035300" y="3976688"/>
          <p14:tracePt t="6570" x="3017838" y="3976688"/>
          <p14:tracePt t="6603" x="2944813" y="3994150"/>
          <p14:tracePt t="6604" x="2908300" y="3994150"/>
          <p14:tracePt t="6620" x="2852738" y="3994150"/>
          <p14:tracePt t="6638" x="2817813" y="3994150"/>
          <p14:tracePt t="6654" x="2771775" y="3994150"/>
          <p14:tracePt t="6679" x="2725738" y="3976688"/>
          <p14:tracePt t="6735" x="2735263" y="3957638"/>
          <p14:tracePt t="6833" x="2735263" y="3948113"/>
          <p14:tracePt t="6851" x="2735263" y="3940175"/>
          <p14:tracePt t="6989" x="2771775" y="3930650"/>
          <p14:tracePt t="7004" x="2844800" y="3930650"/>
          <p14:tracePt t="7021" x="2981325" y="3930650"/>
          <p14:tracePt t="7037" x="3090863" y="3930650"/>
          <p14:tracePt t="7057" x="3163888" y="3930650"/>
          <p14:tracePt t="7073" x="3217863" y="3930650"/>
          <p14:tracePt t="7245" x="3200400" y="3957638"/>
          <p14:tracePt t="7260" x="3200400" y="3967163"/>
          <p14:tracePt t="7277" x="3200400" y="3994150"/>
          <p14:tracePt t="7292" x="3200400" y="4003675"/>
          <p14:tracePt t="7322" x="3200400" y="4021138"/>
          <p14:tracePt t="7337" x="3208338" y="4040188"/>
          <p14:tracePt t="7371" x="3217863" y="4049713"/>
          <p14:tracePt t="7460" x="3217863" y="4076700"/>
          <p14:tracePt t="7489" x="3208338" y="4086225"/>
          <p14:tracePt t="7520" x="3200400" y="4094163"/>
          <p14:tracePt t="7538" x="3200400" y="4122738"/>
          <p14:tracePt t="7568" x="3200400" y="4149725"/>
          <p14:tracePt t="7584" x="3200400" y="4167188"/>
          <p14:tracePt t="7601" x="3208338" y="4186238"/>
          <p14:tracePt t="7617" x="3227388" y="4195763"/>
          <p14:tracePt t="7636" x="3244850" y="4222750"/>
          <p14:tracePt t="7652" x="3281363" y="4249738"/>
          <p14:tracePt t="7670" x="3327400" y="4259263"/>
          <p14:tracePt t="7689" x="3400425" y="4303713"/>
          <p14:tracePt t="7704" x="3455988" y="4322763"/>
          <p14:tracePt t="7721" x="3490913" y="4359275"/>
          <p14:tracePt t="7737" x="3536950" y="4386263"/>
          <p14:tracePt t="7849" x="3536950" y="4405313"/>
          <p14:tracePt t="7882" x="3536950" y="4432300"/>
          <p14:tracePt t="7900" x="3536950" y="4441825"/>
          <p14:tracePt t="7919" x="3536950" y="4468813"/>
          <p14:tracePt t="7955" x="3536950" y="4478338"/>
          <p14:tracePt t="8003" x="3536950" y="4486275"/>
          <p14:tracePt t="8027" x="3536950" y="4505325"/>
          <p14:tracePt t="8058" x="3536950" y="4514850"/>
          <p14:tracePt t="8073" x="3536950" y="4522788"/>
          <p14:tracePt t="8090" x="3536950" y="4541838"/>
          <p14:tracePt t="8161" x="3536950" y="4551363"/>
          <p14:tracePt t="8193" x="3536950" y="4559300"/>
          <p14:tracePt t="10228" x="3527425" y="4559300"/>
          <p14:tracePt t="10270" x="3500438" y="4551363"/>
          <p14:tracePt t="10303" x="3463925" y="4551363"/>
          <p14:tracePt t="10335" x="3273425" y="4551363"/>
          <p14:tracePt t="10352" x="2990850" y="4551363"/>
          <p14:tracePt t="10374" x="2589213" y="4551363"/>
          <p14:tracePt t="10389" x="2389188" y="4551363"/>
          <p14:tracePt t="10404" x="2233613" y="4568825"/>
          <p14:tracePt t="10427" x="2170113" y="4568825"/>
          <p14:tracePt t="10668" x="2179638" y="4578350"/>
          <p14:tracePt t="10684" x="2187575" y="4578350"/>
          <p14:tracePt t="10959" x="2197100" y="4595813"/>
          <p14:tracePt t="10980" x="2197100" y="4668838"/>
          <p14:tracePt t="10996" x="2197100" y="4705350"/>
          <p14:tracePt t="11012" x="2197100" y="4741863"/>
          <p14:tracePt t="11029" x="2214563" y="4824413"/>
          <p14:tracePt t="11042" x="2233613" y="4841875"/>
          <p14:tracePt t="11060" x="2233613" y="4851400"/>
          <p14:tracePt t="11201" x="2233613" y="4860925"/>
          <p14:tracePt t="13158" x="2233613" y="4878388"/>
          <p14:tracePt t="13173" x="2233613" y="4887913"/>
          <p14:tracePt t="13296" x="2224088" y="4897438"/>
          <p14:tracePt t="13469" x="2214563" y="4933950"/>
          <p14:tracePt t="13486" x="2214563" y="4943475"/>
          <p14:tracePt t="13501" x="2206625" y="4951413"/>
          <p14:tracePt t="13519" x="2197100" y="4960938"/>
          <p14:tracePt t="14845" x="2187575" y="4970463"/>
          <p14:tracePt t="15213" x="2179638" y="4970463"/>
          <p14:tracePt t="15261" x="2160588" y="4970463"/>
          <p14:tracePt t="15608" x="2151063" y="4970463"/>
          <p14:tracePt t="15655" x="2143125" y="4943475"/>
          <p14:tracePt t="15670" x="2106613" y="4814888"/>
          <p14:tracePt t="15685" x="2087563" y="4760913"/>
          <p14:tracePt t="15701" x="2060575" y="4724400"/>
          <p14:tracePt t="15718" x="2033588" y="4697413"/>
          <p14:tracePt t="15736" x="1997075" y="4641850"/>
          <p14:tracePt t="15756" x="1968500" y="4595813"/>
          <p14:tracePt t="15775" x="1951038" y="4568825"/>
          <p14:tracePt t="15789" x="1951038" y="4532313"/>
          <p14:tracePt t="15804" x="1951038" y="4505325"/>
          <p14:tracePt t="15821" x="1951038" y="4478338"/>
          <p14:tracePt t="15836" x="1951038" y="4459288"/>
          <p14:tracePt t="15853" x="1951038" y="4449763"/>
          <p14:tracePt t="15887" x="1951038" y="4441825"/>
          <p14:tracePt t="15902" x="1951038" y="4395788"/>
          <p14:tracePt t="15919" x="1960563" y="4359275"/>
          <p14:tracePt t="15940" x="2014538" y="4295775"/>
          <p14:tracePt t="15960" x="2024063" y="4268788"/>
          <p14:tracePt t="15974" x="2024063" y="4249738"/>
          <p14:tracePt t="15989" x="2051050" y="4232275"/>
          <p14:tracePt t="16019" x="2051050" y="4222750"/>
          <p14:tracePt t="16036" x="2060575" y="4203700"/>
          <p14:tracePt t="16052" x="2070100" y="4167188"/>
          <p14:tracePt t="16072" x="2087563" y="4149725"/>
          <p14:tracePt t="16086" x="2097088" y="4140200"/>
          <p14:tracePt t="16296" x="2060575" y="4130675"/>
          <p14:tracePt t="16312" x="1914525" y="4195763"/>
          <p14:tracePt t="16328" x="1841500" y="4222750"/>
          <p14:tracePt t="16342" x="1758950" y="4249738"/>
          <p14:tracePt t="16360" x="1751013" y="4259263"/>
          <p14:tracePt t="16645" x="1751013" y="4249738"/>
          <p14:tracePt t="16660" x="1824038" y="4195763"/>
          <p14:tracePt t="16677" x="1924050" y="4140200"/>
          <p14:tracePt t="16692" x="1960563" y="4122738"/>
          <p14:tracePt t="16710" x="1987550" y="4086225"/>
          <p14:tracePt t="16726" x="1997075" y="4086225"/>
          <p14:tracePt t="16893" x="2005013" y="4094163"/>
          <p14:tracePt t="16908" x="2005013" y="4103688"/>
          <p14:tracePt t="17666" x="1997075" y="4094163"/>
          <p14:tracePt t="19316" x="1951038" y="4176713"/>
          <p14:tracePt t="19332" x="1951038" y="4240213"/>
          <p14:tracePt t="19350" x="1951038" y="4295775"/>
          <p14:tracePt t="19366" x="1951038" y="4340225"/>
          <p14:tracePt t="19388" x="1951038" y="4368800"/>
          <p14:tracePt t="19401" x="1960563" y="4386263"/>
          <p14:tracePt t="19420" x="1978025" y="4386263"/>
          <p14:tracePt t="19621" x="1997075" y="4386263"/>
          <p14:tracePt t="19710" x="2005013" y="4386263"/>
          <p14:tracePt t="19816" x="2041525" y="4386263"/>
          <p14:tracePt t="19833" x="2097088" y="4386263"/>
          <p14:tracePt t="19851" x="2206625" y="4386263"/>
          <p14:tracePt t="19869" x="2287588" y="4386263"/>
          <p14:tracePt t="19888" x="2324100" y="4386263"/>
          <p14:tracePt t="20215" x="2333625" y="4386263"/>
          <p14:tracePt t="20231" x="2389188" y="4441825"/>
          <p14:tracePt t="20249" x="2479675" y="4449763"/>
          <p14:tracePt t="20265" x="2498725" y="4449763"/>
          <p14:tracePt t="20365" x="2498725" y="4432300"/>
          <p14:tracePt t="20380" x="2498725" y="4395788"/>
          <p14:tracePt t="20398" x="2498725" y="4376738"/>
          <p14:tracePt t="20413" x="2498725" y="4359275"/>
          <p14:tracePt t="20460" x="2498725" y="4349750"/>
          <p14:tracePt t="20563" x="2489200" y="4349750"/>
          <p14:tracePt t="20610" x="2452688" y="4359275"/>
          <p14:tracePt t="20626" x="2433638" y="4376738"/>
          <p14:tracePt t="20643" x="2352675" y="4413250"/>
          <p14:tracePt t="20658" x="2333625" y="4441825"/>
          <p14:tracePt t="20676" x="2333625" y="4468813"/>
          <p14:tracePt t="20691" x="2333625" y="4478338"/>
          <p14:tracePt t="20709" x="2343150" y="4495800"/>
          <p14:tracePt t="20725" x="2389188" y="4495800"/>
          <p14:tracePt t="20742" x="2406650" y="4495800"/>
          <p14:tracePt t="20771" x="2433638" y="4495800"/>
          <p14:tracePt t="20788" x="2443163" y="4495800"/>
          <p14:tracePt t="20802" x="2443163" y="4486275"/>
          <p14:tracePt t="20822" x="2452688" y="4459288"/>
          <p14:tracePt t="20838" x="2470150" y="4432300"/>
          <p14:tracePt t="20853" x="2470150" y="4422775"/>
          <p14:tracePt t="20869" x="2470150" y="4405313"/>
          <p14:tracePt t="20887" x="2470150" y="4395788"/>
          <p14:tracePt t="20903" x="2470150" y="4376738"/>
          <p14:tracePt t="20919" x="2470150" y="4368800"/>
          <p14:tracePt t="21021" x="2516188" y="4368800"/>
          <p14:tracePt t="21036" x="2552700" y="4368800"/>
          <p14:tracePt t="21053" x="2606675" y="4368800"/>
          <p14:tracePt t="21071" x="2643188" y="4368800"/>
          <p14:tracePt t="21088" x="2652713" y="4368800"/>
          <p14:tracePt t="21103" x="2679700" y="4368800"/>
          <p14:tracePt t="21133" x="2698750" y="4368800"/>
          <p14:tracePt t="21147" x="2716213" y="4368800"/>
          <p14:tracePt t="21164" x="2725738" y="4359275"/>
          <p14:tracePt t="21182" x="2735263" y="4359275"/>
          <p14:tracePt t="21239" x="2744788" y="4349750"/>
          <p14:tracePt t="21327" x="2735263" y="4349750"/>
          <p14:tracePt t="21342" x="2725738" y="4340225"/>
          <p14:tracePt t="21454" x="2689225" y="4359275"/>
          <p14:tracePt t="21468" x="2652713" y="4368800"/>
          <p14:tracePt t="21485" x="2643188" y="4368800"/>
          <p14:tracePt t="21501" x="2643188" y="4376738"/>
          <p14:tracePt t="21561" x="2635250" y="4395788"/>
          <p14:tracePt t="21574" x="2643188" y="4449763"/>
          <p14:tracePt t="21593" x="2662238" y="4468813"/>
          <p14:tracePt t="21607" x="2679700" y="4478338"/>
          <p14:tracePt t="21626" x="2716213" y="4478338"/>
          <p14:tracePt t="21641" x="2744788" y="4478338"/>
          <p14:tracePt t="21655" x="2762250" y="4478338"/>
          <p14:tracePt t="21685" x="2771775" y="4478338"/>
          <p14:tracePt t="21746" x="2781300" y="4468813"/>
          <p14:tracePt t="21761" x="2771775" y="4441825"/>
          <p14:tracePt t="21784" x="2671763" y="4386263"/>
          <p14:tracePt t="21801" x="2552700" y="4295775"/>
          <p14:tracePt t="21818" x="2462213" y="4249738"/>
          <p14:tracePt t="21840" x="2333625" y="4159250"/>
          <p14:tracePt t="21858" x="2297113" y="4140200"/>
          <p14:tracePt t="21872" x="2270125" y="4113213"/>
          <p14:tracePt t="21889" x="2197100" y="4021138"/>
          <p14:tracePt t="21908" x="2151063" y="3948113"/>
          <p14:tracePt t="21941" x="2143125" y="3930650"/>
          <p14:tracePt t="21956" x="2143125" y="3911600"/>
          <p14:tracePt t="21970" x="2143125" y="3894138"/>
          <p14:tracePt t="21987" x="2143125" y="3875088"/>
          <p14:tracePt t="21988" x="2143125" y="3867150"/>
          <p14:tracePt t="22003" x="2143125" y="3848100"/>
          <p14:tracePt t="22316" x="2143125" y="3840163"/>
          <p14:tracePt t="22348" x="2143125" y="3811588"/>
          <p14:tracePt t="22362" x="2143125" y="3803650"/>
          <p14:tracePt t="22377" x="2143125" y="3757613"/>
          <p14:tracePt t="22391" x="2133600" y="3684588"/>
          <p14:tracePt t="22406" x="2106613" y="3602038"/>
          <p14:tracePt t="22420" x="2097088" y="3519488"/>
          <p14:tracePt t="22436" x="2087563" y="3429000"/>
          <p14:tracePt t="22452" x="2087563" y="3346450"/>
          <p14:tracePt t="22468" x="2087563" y="3302000"/>
          <p14:tracePt t="22486" x="2097088" y="3255963"/>
          <p14:tracePt t="22501" x="2170113" y="3173413"/>
          <p14:tracePt t="22520" x="2243138" y="3119438"/>
          <p14:tracePt t="22534" x="2433638" y="3017838"/>
          <p14:tracePt t="22552" x="2579688" y="2973388"/>
          <p14:tracePt t="22570" x="2725738" y="2963863"/>
          <p14:tracePt t="22588" x="2908300" y="2963863"/>
          <p14:tracePt t="22605" x="3008313" y="2963863"/>
          <p14:tracePt t="22621" x="3108325" y="3000375"/>
          <p14:tracePt t="22638" x="3190875" y="3054350"/>
          <p14:tracePt t="22654" x="3273425" y="3136900"/>
          <p14:tracePt t="22669" x="3327400" y="3219450"/>
          <p14:tracePt t="22688" x="3346450" y="3236913"/>
          <p14:tracePt t="22702" x="3354388" y="3246438"/>
          <p14:tracePt t="22766" x="3354388" y="3309938"/>
          <p14:tracePt t="22784" x="3200400" y="3392488"/>
          <p14:tracePt t="22802" x="2990850" y="3465513"/>
          <p14:tracePt t="22820" x="2744788" y="3492500"/>
          <p14:tracePt t="22834" x="2689225" y="3492500"/>
          <p14:tracePt t="22851" x="2652713" y="3492500"/>
          <p14:tracePt t="22911" x="2643188" y="3402013"/>
          <p14:tracePt t="22927" x="2643188" y="3328988"/>
          <p14:tracePt t="22943" x="2708275" y="3219450"/>
          <p14:tracePt t="22962" x="2762250" y="3136900"/>
          <p14:tracePt t="22991" x="3027363" y="2954338"/>
          <p14:tracePt t="23008" x="3236913" y="2927350"/>
          <p14:tracePt t="23024" x="3490913" y="2927350"/>
          <p14:tracePt t="23052" x="3810000" y="2982913"/>
          <p14:tracePt t="23070" x="3929063" y="3063875"/>
          <p14:tracePt t="23088" x="3984625" y="3100388"/>
          <p14:tracePt t="23103" x="4002088" y="3182938"/>
          <p14:tracePt t="23134" x="4002088" y="3246438"/>
          <p14:tracePt t="23150" x="3956050" y="3302000"/>
          <p14:tracePt t="23169" x="3810000" y="3382963"/>
          <p14:tracePt t="23185" x="3636963" y="3438525"/>
          <p14:tracePt t="23202" x="3463925" y="3465513"/>
          <p14:tracePt t="23218" x="3263900" y="3465513"/>
          <p14:tracePt t="23235" x="3054350" y="3438525"/>
          <p14:tracePt t="23252" x="3017838" y="3411538"/>
          <p14:tracePt t="23268" x="3017838" y="3402013"/>
          <p14:tracePt t="23285" x="2998788" y="3319463"/>
          <p14:tracePt t="23301" x="2998788" y="3219450"/>
          <p14:tracePt t="23318" x="2998788" y="3136900"/>
          <p14:tracePt t="23335" x="3071813" y="3027363"/>
          <p14:tracePt t="23350" x="3181350" y="2917825"/>
          <p14:tracePt t="23368" x="3309938" y="2854325"/>
          <p14:tracePt t="23401" x="3683000" y="2808288"/>
          <p14:tracePt t="23416" x="3865563" y="2808288"/>
          <p14:tracePt t="23434" x="4111625" y="2890838"/>
          <p14:tracePt t="23450" x="4284663" y="3009900"/>
          <p14:tracePt t="23469" x="4376738" y="3127375"/>
          <p14:tracePt t="23488" x="4384675" y="3209925"/>
          <p14:tracePt t="23502" x="4384675" y="3282950"/>
          <p14:tracePt t="23521" x="4294188" y="3392488"/>
          <p14:tracePt t="23536" x="4138613" y="3455988"/>
          <p14:tracePt t="23567" x="3875088" y="3482975"/>
          <p14:tracePt t="23591" x="3609975" y="3482975"/>
          <p14:tracePt t="23608" x="3419475" y="3438525"/>
          <p14:tracePt t="23623" x="3309938" y="3392488"/>
          <p14:tracePt t="23645" x="3254375" y="3309938"/>
          <p14:tracePt t="23663" x="3254375" y="3246438"/>
          <p14:tracePt t="23680" x="3254375" y="3200400"/>
          <p14:tracePt t="23695" x="3290888" y="3100388"/>
          <p14:tracePt t="23711" x="3400425" y="3009900"/>
          <p14:tracePt t="23726" x="3509963" y="2946400"/>
          <p14:tracePt t="23743" x="3709988" y="2881313"/>
          <p14:tracePt t="23759" x="3975100" y="2854325"/>
          <p14:tracePt t="23775" x="4211638" y="2854325"/>
          <p14:tracePt t="23788" x="4413250" y="2854325"/>
          <p14:tracePt t="23803" x="4476750" y="2873375"/>
          <p14:tracePt t="23804" x="4503738" y="2873375"/>
          <p14:tracePt t="23819" x="4549775" y="2890838"/>
          <p14:tracePt t="23819" x="4567238" y="2909888"/>
          <p14:tracePt t="23836" x="4603750" y="2982913"/>
          <p14:tracePt t="23852" x="4630738" y="3046413"/>
          <p14:tracePt t="23868" x="4640263" y="3127375"/>
          <p14:tracePt t="23884" x="4640263" y="3200400"/>
          <p14:tracePt t="23901" x="4586288" y="3265488"/>
          <p14:tracePt t="23918" x="4494213" y="3319463"/>
          <p14:tracePt t="23935" x="4311650" y="3392488"/>
          <p14:tracePt t="23951" x="4138613" y="3429000"/>
          <p14:tracePt t="23969" x="3938588" y="3429000"/>
          <p14:tracePt t="23986" x="3738563" y="3429000"/>
          <p14:tracePt t="24001" x="3600450" y="3429000"/>
          <p14:tracePt t="24017" x="3573463" y="3419475"/>
          <p14:tracePt t="24034" x="3556000" y="3411538"/>
          <p14:tracePt t="24049" x="3556000" y="3365500"/>
          <p14:tracePt t="24067" x="3556000" y="3309938"/>
          <p14:tracePt t="24068" x="3556000" y="3282950"/>
          <p14:tracePt t="24083" x="3556000" y="3209925"/>
          <p14:tracePt t="24100" x="3600450" y="3119438"/>
          <p14:tracePt t="24116" x="3656013" y="3054350"/>
          <p14:tracePt t="24135" x="3692525" y="3017838"/>
          <p14:tracePt t="24150" x="3756025" y="2963863"/>
          <p14:tracePt t="24169" x="3802063" y="2954338"/>
          <p14:tracePt t="24184" x="3856038" y="2946400"/>
          <p14:tracePt t="24201" x="3929063" y="2936875"/>
          <p14:tracePt t="24218" x="4029075" y="2936875"/>
          <p14:tracePt t="24234" x="4084638" y="2936875"/>
          <p14:tracePt t="24250" x="4129088" y="2936875"/>
          <p14:tracePt t="24268" x="4202113" y="2982913"/>
          <p14:tracePt t="24284" x="4267200" y="3046413"/>
          <p14:tracePt t="24301" x="4294188" y="3082925"/>
          <p14:tracePt t="24318" x="4303713" y="3127375"/>
          <p14:tracePt t="24336" x="4303713" y="3163888"/>
          <p14:tracePt t="24353" x="4303713" y="3192463"/>
          <p14:tracePt t="24369" x="4303713" y="3200400"/>
          <p14:tracePt t="24386" x="4284663" y="3236913"/>
          <p14:tracePt t="24401" x="4202113" y="3273425"/>
          <p14:tracePt t="24417" x="4111625" y="3292475"/>
          <p14:tracePt t="24443" x="3956050" y="3309938"/>
          <p14:tracePt t="24444" x="3919538" y="3309938"/>
          <p14:tracePt t="24474" x="3902075" y="3309938"/>
          <p14:tracePt t="24800" x="3856038" y="3309938"/>
          <p14:tracePt t="24817" x="3838575" y="3309938"/>
          <p14:tracePt t="24863" x="3819525" y="3255963"/>
          <p14:tracePt t="24879" x="3775075" y="3027363"/>
          <p14:tracePt t="24897" x="3765550" y="2927350"/>
          <p14:tracePt t="24911" x="3765550" y="2817813"/>
          <p14:tracePt t="24931" x="3919538" y="2635250"/>
          <p14:tracePt t="24948" x="4057650" y="2562225"/>
          <p14:tracePt t="24966" x="4202113" y="2535238"/>
          <p14:tracePt t="24982" x="4321175" y="2525713"/>
          <p14:tracePt t="25001" x="4394200" y="2554288"/>
          <p14:tracePt t="25017" x="4540250" y="2625725"/>
          <p14:tracePt t="25033" x="4676775" y="2717800"/>
          <p14:tracePt t="25052" x="4713288" y="2763838"/>
          <p14:tracePt t="25177" x="4686300" y="2800350"/>
          <p14:tracePt t="25191" x="4594225" y="2844800"/>
          <p14:tracePt t="25209" x="4557713" y="2863850"/>
          <p14:tracePt t="25224" x="4549775" y="2881313"/>
          <p14:tracePt t="25315" x="4549775" y="2890838"/>
          <p14:tracePt t="25331" x="4586288" y="2900363"/>
          <p14:tracePt t="25349" x="4630738" y="2909888"/>
          <p14:tracePt t="25363" x="4640263" y="2909888"/>
          <p14:tracePt t="25363" x="4649788" y="2909888"/>
          <p14:tracePt t="25385" x="4667250" y="2917825"/>
          <p14:tracePt t="25444" x="4695825" y="2927350"/>
          <p14:tracePt t="25457" x="4722813" y="2927350"/>
          <p14:tracePt t="25477" x="4740275" y="2927350"/>
          <p14:tracePt t="25496" x="4759325" y="2927350"/>
          <p14:tracePt t="25771" x="4767263" y="2927350"/>
          <p14:tracePt t="25772" x="4776788" y="2927350"/>
          <p14:tracePt t="25786" x="4803775" y="2927350"/>
          <p14:tracePt t="25802" x="4932363" y="2927350"/>
          <p14:tracePt t="25819" x="5032375" y="2927350"/>
          <p14:tracePt t="25990" x="5287963" y="2990850"/>
          <p14:tracePt t="26004" x="5834063" y="3046413"/>
          <p14:tracePt t="26018" x="6335713" y="3119438"/>
          <p14:tracePt t="26035" x="8059738" y="3346450"/>
          <p14:tracePt t="26050" x="8551863" y="33924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ja-JP" sz="3800"/>
              <a:t>Direct Map (Conflict Miss)</a:t>
            </a:r>
          </a:p>
        </p:txBody>
      </p:sp>
      <p:sp>
        <p:nvSpPr>
          <p:cNvPr id="8195" name="Rectangle 3"/>
          <p:cNvSpPr>
            <a:spLocks noChangeArrowheads="1"/>
          </p:cNvSpPr>
          <p:nvPr/>
        </p:nvSpPr>
        <p:spPr bwMode="auto">
          <a:xfrm>
            <a:off x="900113" y="16287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a:t>
            </a:r>
          </a:p>
        </p:txBody>
      </p:sp>
      <p:sp>
        <p:nvSpPr>
          <p:cNvPr id="8196" name="Rectangle 4"/>
          <p:cNvSpPr>
            <a:spLocks noChangeArrowheads="1"/>
          </p:cNvSpPr>
          <p:nvPr/>
        </p:nvSpPr>
        <p:spPr bwMode="auto">
          <a:xfrm>
            <a:off x="1619250" y="1628775"/>
            <a:ext cx="504825"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8197"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sp>
        <p:nvSpPr>
          <p:cNvPr id="8198"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199"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0" name="Rectangle 8"/>
          <p:cNvSpPr>
            <a:spLocks noChangeArrowheads="1"/>
          </p:cNvSpPr>
          <p:nvPr/>
        </p:nvSpPr>
        <p:spPr bwMode="auto">
          <a:xfrm>
            <a:off x="4718050" y="1628775"/>
            <a:ext cx="503238"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1" name="Rectangle 9"/>
          <p:cNvSpPr>
            <a:spLocks noChangeArrowheads="1"/>
          </p:cNvSpPr>
          <p:nvPr/>
        </p:nvSpPr>
        <p:spPr bwMode="auto">
          <a:xfrm>
            <a:off x="6156325" y="1628775"/>
            <a:ext cx="50323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2"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3"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4"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89805"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8206"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7"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8"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09" name="Rectangle 17"/>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0" name="Rectangle 18"/>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1" name="Rectangle 19"/>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2" name="Rectangle 20"/>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3"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4"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5"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6"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7" name="Rectangle 25"/>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8" name="Rectangle 26"/>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19" name="Rectangle 27"/>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20" name="Rectangle 28"/>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8221" name="Text Box 29"/>
          <p:cNvSpPr txBox="1">
            <a:spLocks noChangeArrowheads="1"/>
          </p:cNvSpPr>
          <p:nvPr/>
        </p:nvSpPr>
        <p:spPr bwMode="auto">
          <a:xfrm>
            <a:off x="5343525" y="172085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8222" name="Text Box 30"/>
          <p:cNvSpPr txBox="1">
            <a:spLocks noChangeArrowheads="1"/>
          </p:cNvSpPr>
          <p:nvPr/>
        </p:nvSpPr>
        <p:spPr bwMode="auto">
          <a:xfrm>
            <a:off x="6823075" y="170180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8223"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a:t>
            </a:r>
          </a:p>
        </p:txBody>
      </p:sp>
      <p:grpSp>
        <p:nvGrpSpPr>
          <p:cNvPr id="2" name="Group 32"/>
          <p:cNvGrpSpPr>
            <a:grpSpLocks/>
          </p:cNvGrpSpPr>
          <p:nvPr/>
        </p:nvGrpSpPr>
        <p:grpSpPr bwMode="auto">
          <a:xfrm>
            <a:off x="1187450" y="1989138"/>
            <a:ext cx="2232025" cy="1008062"/>
            <a:chOff x="748" y="1253"/>
            <a:chExt cx="1406" cy="635"/>
          </a:xfrm>
        </p:grpSpPr>
        <p:sp>
          <p:nvSpPr>
            <p:cNvPr id="8250" name="Line 33"/>
            <p:cNvSpPr>
              <a:spLocks noChangeShapeType="1"/>
            </p:cNvSpPr>
            <p:nvPr/>
          </p:nvSpPr>
          <p:spPr bwMode="auto">
            <a:xfrm>
              <a:off x="748" y="1253"/>
              <a:ext cx="0" cy="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51" name="Line 34"/>
            <p:cNvSpPr>
              <a:spLocks noChangeShapeType="1"/>
            </p:cNvSpPr>
            <p:nvPr/>
          </p:nvSpPr>
          <p:spPr bwMode="auto">
            <a:xfrm>
              <a:off x="748" y="1616"/>
              <a:ext cx="140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52"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Group 36"/>
          <p:cNvGrpSpPr>
            <a:grpSpLocks/>
          </p:cNvGrpSpPr>
          <p:nvPr/>
        </p:nvGrpSpPr>
        <p:grpSpPr bwMode="auto">
          <a:xfrm>
            <a:off x="2771775" y="3429000"/>
            <a:ext cx="647700" cy="576263"/>
            <a:chOff x="1746" y="2160"/>
            <a:chExt cx="408" cy="408"/>
          </a:xfrm>
        </p:grpSpPr>
        <p:sp>
          <p:nvSpPr>
            <p:cNvPr id="8248" name="Line 37"/>
            <p:cNvSpPr>
              <a:spLocks noChangeShapeType="1"/>
            </p:cNvSpPr>
            <p:nvPr/>
          </p:nvSpPr>
          <p:spPr bwMode="auto">
            <a:xfrm>
              <a:off x="1746" y="2568"/>
              <a:ext cx="4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49"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8226" name="Text Box 39"/>
          <p:cNvSpPr txBox="1">
            <a:spLocks noChangeArrowheads="1"/>
          </p:cNvSpPr>
          <p:nvPr/>
        </p:nvSpPr>
        <p:spPr bwMode="auto">
          <a:xfrm>
            <a:off x="4427538" y="1125538"/>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grpSp>
        <p:nvGrpSpPr>
          <p:cNvPr id="4" name="Group 40"/>
          <p:cNvGrpSpPr>
            <a:grpSpLocks/>
          </p:cNvGrpSpPr>
          <p:nvPr/>
        </p:nvGrpSpPr>
        <p:grpSpPr bwMode="auto">
          <a:xfrm>
            <a:off x="3590925" y="2800350"/>
            <a:ext cx="1628775" cy="412750"/>
            <a:chOff x="2290" y="1764"/>
            <a:chExt cx="1026" cy="260"/>
          </a:xfrm>
        </p:grpSpPr>
        <p:sp>
          <p:nvSpPr>
            <p:cNvPr id="8246"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247" name="Text Box 42"/>
            <p:cNvSpPr txBox="1">
              <a:spLocks noChangeArrowheads="1"/>
            </p:cNvSpPr>
            <p:nvPr/>
          </p:nvSpPr>
          <p:spPr bwMode="auto">
            <a:xfrm>
              <a:off x="2368" y="1764"/>
              <a:ext cx="9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No: Miss Hit</a:t>
              </a:r>
            </a:p>
          </p:txBody>
        </p:sp>
      </p:grpSp>
      <p:sp>
        <p:nvSpPr>
          <p:cNvPr id="8228" name="Text Box 43"/>
          <p:cNvSpPr txBox="1">
            <a:spLocks noChangeArrowheads="1"/>
          </p:cNvSpPr>
          <p:nvPr/>
        </p:nvSpPr>
        <p:spPr bwMode="auto">
          <a:xfrm>
            <a:off x="2895600" y="5537200"/>
            <a:ext cx="193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p:txBody>
      </p:sp>
      <p:grpSp>
        <p:nvGrpSpPr>
          <p:cNvPr id="5" name="Group 44"/>
          <p:cNvGrpSpPr>
            <a:grpSpLocks/>
          </p:cNvGrpSpPr>
          <p:nvPr/>
        </p:nvGrpSpPr>
        <p:grpSpPr bwMode="auto">
          <a:xfrm>
            <a:off x="1384300" y="1989138"/>
            <a:ext cx="666750" cy="2087562"/>
            <a:chOff x="872" y="1253"/>
            <a:chExt cx="420" cy="1315"/>
          </a:xfrm>
        </p:grpSpPr>
        <p:grpSp>
          <p:nvGrpSpPr>
            <p:cNvPr id="8242" name="Group 45"/>
            <p:cNvGrpSpPr>
              <a:grpSpLocks/>
            </p:cNvGrpSpPr>
            <p:nvPr/>
          </p:nvGrpSpPr>
          <p:grpSpPr bwMode="auto">
            <a:xfrm>
              <a:off x="1156" y="1253"/>
              <a:ext cx="136" cy="1315"/>
              <a:chOff x="1111" y="1253"/>
              <a:chExt cx="181" cy="1270"/>
            </a:xfrm>
          </p:grpSpPr>
          <p:sp>
            <p:nvSpPr>
              <p:cNvPr id="8244" name="Line 46"/>
              <p:cNvSpPr>
                <a:spLocks noChangeShapeType="1"/>
              </p:cNvSpPr>
              <p:nvPr/>
            </p:nvSpPr>
            <p:spPr bwMode="auto">
              <a:xfrm>
                <a:off x="1111" y="1253"/>
                <a:ext cx="0" cy="127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45" name="Line 47"/>
              <p:cNvSpPr>
                <a:spLocks noChangeShapeType="1"/>
              </p:cNvSpPr>
              <p:nvPr/>
            </p:nvSpPr>
            <p:spPr bwMode="auto">
              <a:xfrm>
                <a:off x="1111" y="2523"/>
                <a:ext cx="181"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8243" name="Text Box 48"/>
            <p:cNvSpPr txBox="1">
              <a:spLocks noChangeArrowheads="1"/>
            </p:cNvSpPr>
            <p:nvPr/>
          </p:nvSpPr>
          <p:spPr bwMode="auto">
            <a:xfrm>
              <a:off x="872" y="2127"/>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010</a:t>
              </a:r>
            </a:p>
          </p:txBody>
        </p:sp>
      </p:grpSp>
      <p:grpSp>
        <p:nvGrpSpPr>
          <p:cNvPr id="7" name="Group 49"/>
          <p:cNvGrpSpPr>
            <a:grpSpLocks/>
          </p:cNvGrpSpPr>
          <p:nvPr/>
        </p:nvGrpSpPr>
        <p:grpSpPr bwMode="auto">
          <a:xfrm>
            <a:off x="1830161" y="2237581"/>
            <a:ext cx="3030764" cy="366713"/>
            <a:chOff x="1746" y="2564"/>
            <a:chExt cx="862" cy="231"/>
          </a:xfrm>
        </p:grpSpPr>
        <p:sp>
          <p:nvSpPr>
            <p:cNvPr id="8240" name="Line 50"/>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8241" name="Text Box 51"/>
            <p:cNvSpPr txBox="1">
              <a:spLocks noChangeArrowheads="1"/>
            </p:cNvSpPr>
            <p:nvPr/>
          </p:nvSpPr>
          <p:spPr bwMode="auto">
            <a:xfrm>
              <a:off x="2070" y="2564"/>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010</a:t>
              </a:r>
            </a:p>
          </p:txBody>
        </p:sp>
      </p:grpSp>
      <p:sp>
        <p:nvSpPr>
          <p:cNvPr id="8231" name="Text Box 52"/>
          <p:cNvSpPr txBox="1">
            <a:spLocks noChangeArrowheads="1"/>
          </p:cNvSpPr>
          <p:nvPr/>
        </p:nvSpPr>
        <p:spPr bwMode="auto">
          <a:xfrm>
            <a:off x="7143750" y="4313238"/>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a:t>
            </a:r>
          </a:p>
        </p:txBody>
      </p:sp>
      <p:sp>
        <p:nvSpPr>
          <p:cNvPr id="8232" name="Text Box 53"/>
          <p:cNvSpPr txBox="1">
            <a:spLocks noChangeArrowheads="1"/>
          </p:cNvSpPr>
          <p:nvPr/>
        </p:nvSpPr>
        <p:spPr bwMode="auto">
          <a:xfrm>
            <a:off x="6711950" y="2224088"/>
            <a:ext cx="164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Main Memory</a:t>
            </a:r>
          </a:p>
        </p:txBody>
      </p:sp>
      <p:sp>
        <p:nvSpPr>
          <p:cNvPr id="289846" name="AutoShape 54"/>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89847" name="Text Box 55"/>
          <p:cNvSpPr txBox="1">
            <a:spLocks noChangeArrowheads="1"/>
          </p:cNvSpPr>
          <p:nvPr/>
        </p:nvSpPr>
        <p:spPr bwMode="auto">
          <a:xfrm>
            <a:off x="1816100" y="9286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sp>
        <p:nvSpPr>
          <p:cNvPr id="289848" name="Line 56"/>
          <p:cNvSpPr>
            <a:spLocks noChangeShapeType="1"/>
          </p:cNvSpPr>
          <p:nvPr/>
        </p:nvSpPr>
        <p:spPr bwMode="auto">
          <a:xfrm flipV="1">
            <a:off x="5148263" y="2205038"/>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89849" name="Rectangle 57"/>
          <p:cNvSpPr>
            <a:spLocks noChangeArrowheads="1"/>
          </p:cNvSpPr>
          <p:nvPr/>
        </p:nvSpPr>
        <p:spPr bwMode="auto">
          <a:xfrm>
            <a:off x="5355957" y="2744789"/>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289850" name="Line 58"/>
          <p:cNvSpPr>
            <a:spLocks noChangeShapeType="1"/>
          </p:cNvSpPr>
          <p:nvPr/>
        </p:nvSpPr>
        <p:spPr bwMode="auto">
          <a:xfrm>
            <a:off x="4948773" y="1900237"/>
            <a:ext cx="431800"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89851" name="Text Box 59"/>
          <p:cNvSpPr txBox="1">
            <a:spLocks noChangeArrowheads="1"/>
          </p:cNvSpPr>
          <p:nvPr/>
        </p:nvSpPr>
        <p:spPr bwMode="auto">
          <a:xfrm>
            <a:off x="3276600" y="4797425"/>
            <a:ext cx="554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Conflict Miss occurs between two  blocks with the same index</a:t>
            </a:r>
          </a:p>
        </p:txBody>
      </p:sp>
      <p:sp>
        <p:nvSpPr>
          <p:cNvPr id="289852" name="Text Box 60"/>
          <p:cNvSpPr txBox="1">
            <a:spLocks noChangeArrowheads="1"/>
          </p:cNvSpPr>
          <p:nvPr/>
        </p:nvSpPr>
        <p:spPr bwMode="auto">
          <a:xfrm>
            <a:off x="3087688" y="4135212"/>
            <a:ext cx="692150"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0000</a:t>
            </a:r>
          </a:p>
        </p:txBody>
      </p:sp>
      <p:cxnSp>
        <p:nvCxnSpPr>
          <p:cNvPr id="8" name="直線矢印コネクタ 7"/>
          <p:cNvCxnSpPr>
            <a:stCxn id="8240" idx="1"/>
          </p:cNvCxnSpPr>
          <p:nvPr/>
        </p:nvCxnSpPr>
        <p:spPr>
          <a:xfrm>
            <a:off x="4860925" y="2243932"/>
            <a:ext cx="287338" cy="14993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endCxn id="289852" idx="1"/>
          </p:cNvCxnSpPr>
          <p:nvPr/>
        </p:nvCxnSpPr>
        <p:spPr>
          <a:xfrm>
            <a:off x="2628900" y="4136230"/>
            <a:ext cx="458788" cy="182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オーディオ 5">
            <a:hlinkClick r:id="" action="ppaction://media"/>
            <a:extLst>
              <a:ext uri="{FF2B5EF4-FFF2-40B4-BE49-F238E27FC236}">
                <a16:creationId xmlns:a16="http://schemas.microsoft.com/office/drawing/2014/main" id="{D3B71261-57F1-4CF3-A266-31B78522F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4081"/>
    </mc:Choice>
    <mc:Fallback>
      <p:transition spd="slow" advTm="10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932" x="8997950" y="3273425"/>
          <p14:tracePt t="936" x="8961438" y="3265488"/>
          <p14:tracePt t="943" x="8924925" y="3265488"/>
          <p14:tracePt t="951" x="8907463" y="3236913"/>
          <p14:tracePt t="960" x="8897938" y="3236913"/>
          <p14:tracePt t="1079" x="8888413" y="3236913"/>
          <p14:tracePt t="1087" x="8870950" y="3236913"/>
          <p14:tracePt t="1095" x="8861425" y="3236913"/>
          <p14:tracePt t="1103" x="8851900" y="3228975"/>
          <p14:tracePt t="1111" x="8842375" y="3228975"/>
          <p14:tracePt t="1119" x="8807450" y="3192463"/>
          <p14:tracePt t="1127" x="8778875" y="3163888"/>
          <p14:tracePt t="1135" x="8678863" y="3119438"/>
          <p14:tracePt t="1144" x="8596313" y="3100388"/>
          <p14:tracePt t="1151" x="8469313" y="3063875"/>
          <p14:tracePt t="1160" x="8359775" y="3054350"/>
          <p14:tracePt t="1167" x="8223250" y="3036888"/>
          <p14:tracePt t="1175" x="8113713" y="3036888"/>
          <p14:tracePt t="1183" x="7967663" y="3027363"/>
          <p14:tracePt t="1192" x="7794625" y="3027363"/>
          <p14:tracePt t="1198" x="7675563" y="3027363"/>
          <p14:tracePt t="1207" x="7521575" y="3027363"/>
          <p14:tracePt t="1214" x="7319963" y="3027363"/>
          <p14:tracePt t="1223" x="7192963" y="3027363"/>
          <p14:tracePt t="1230" x="7102475" y="3027363"/>
          <p14:tracePt t="1239" x="7029450" y="3027363"/>
          <p14:tracePt t="1246" x="6929438" y="3027363"/>
          <p14:tracePt t="1254" x="6873875" y="3027363"/>
          <p14:tracePt t="1262" x="6846888" y="3027363"/>
          <p14:tracePt t="1270" x="6827838" y="3027363"/>
          <p14:tracePt t="2191" x="6810375" y="3027363"/>
          <p14:tracePt t="2199" x="6800850" y="3027363"/>
          <p14:tracePt t="2207" x="6783388" y="3027363"/>
          <p14:tracePt t="2215" x="6764338" y="3000375"/>
          <p14:tracePt t="2225" x="6764338" y="2909888"/>
          <p14:tracePt t="2231" x="6737350" y="2836863"/>
          <p14:tracePt t="2241" x="6710363" y="2800350"/>
          <p14:tracePt t="2247" x="6664325" y="2735263"/>
          <p14:tracePt t="2257" x="6645275" y="2727325"/>
          <p14:tracePt t="2263" x="6618288" y="2698750"/>
          <p14:tracePt t="2271" x="6600825" y="2681288"/>
          <p14:tracePt t="2279" x="6573838" y="2635250"/>
          <p14:tracePt t="2287" x="6564313" y="2589213"/>
          <p14:tracePt t="2295" x="6554788" y="2562225"/>
          <p14:tracePt t="2303" x="6545263" y="2535238"/>
          <p14:tracePt t="2311" x="6537325" y="2489200"/>
          <p14:tracePt t="2319" x="6537325" y="2462213"/>
          <p14:tracePt t="2327" x="6527800" y="2425700"/>
          <p14:tracePt t="2335" x="6527800" y="2416175"/>
          <p14:tracePt t="2343" x="6527800" y="2379663"/>
          <p14:tracePt t="2351" x="6500813" y="2352675"/>
          <p14:tracePt t="2360" x="6500813" y="2343150"/>
          <p14:tracePt t="2367" x="6500813" y="2316163"/>
          <p14:tracePt t="2375" x="6500813" y="2306638"/>
          <p14:tracePt t="2383" x="6500813" y="2298700"/>
          <p14:tracePt t="2392" x="6500813" y="2279650"/>
          <p14:tracePt t="2408" x="6500813" y="2270125"/>
          <p14:tracePt t="2415" x="6500813" y="2262188"/>
          <p14:tracePt t="2431" x="6500813" y="2252663"/>
          <p14:tracePt t="2441" x="6500813" y="2233613"/>
          <p14:tracePt t="2457" x="6500813" y="2225675"/>
          <p14:tracePt t="3023" x="6500813" y="2216150"/>
          <p14:tracePt t="3047" x="6491288" y="2206625"/>
          <p14:tracePt t="3095" x="6464300" y="2206625"/>
          <p14:tracePt t="3111" x="6435725" y="2189163"/>
          <p14:tracePt t="3119" x="6399213" y="2179638"/>
          <p14:tracePt t="3127" x="6372225" y="2160588"/>
          <p14:tracePt t="3135" x="6326188" y="2160588"/>
          <p14:tracePt t="3143" x="6262688" y="2152650"/>
          <p14:tracePt t="3151" x="6172200" y="2152650"/>
          <p14:tracePt t="3159" x="6072188" y="2152650"/>
          <p14:tracePt t="3167" x="5953125" y="2152650"/>
          <p14:tracePt t="3175" x="5826125" y="2152650"/>
          <p14:tracePt t="3183" x="5697538" y="2152650"/>
          <p14:tracePt t="3192" x="5551488" y="2152650"/>
          <p14:tracePt t="3199" x="5461000" y="2152650"/>
          <p14:tracePt t="3208" x="5334000" y="2152650"/>
          <p14:tracePt t="3215" x="5214938" y="2152650"/>
          <p14:tracePt t="3224" x="5122863" y="2125663"/>
          <p14:tracePt t="3231" x="5014913" y="2125663"/>
          <p14:tracePt t="3242" x="4941888" y="2125663"/>
          <p14:tracePt t="3247" x="4868863" y="2125663"/>
          <p14:tracePt t="3257" x="4803775" y="2116138"/>
          <p14:tracePt t="3263" x="4740275" y="2089150"/>
          <p14:tracePt t="3271" x="4703763" y="2089150"/>
          <p14:tracePt t="3279" x="4686300" y="2089150"/>
          <p14:tracePt t="3287" x="4640263" y="2079625"/>
          <p14:tracePt t="3295" x="4613275" y="2070100"/>
          <p14:tracePt t="3303" x="4586288" y="2060575"/>
          <p14:tracePt t="3311" x="4576763" y="2060575"/>
          <p14:tracePt t="3319" x="4549775" y="2060575"/>
          <p14:tracePt t="3327" x="4521200" y="2060575"/>
          <p14:tracePt t="3335" x="4484688" y="2043113"/>
          <p14:tracePt t="3343" x="4457700" y="2016125"/>
          <p14:tracePt t="3351" x="4448175" y="2016125"/>
          <p14:tracePt t="3360" x="4421188" y="2016125"/>
          <p14:tracePt t="3367" x="4413250" y="2016125"/>
          <p14:tracePt t="3375" x="4403725" y="2016125"/>
          <p14:tracePt t="3383" x="4367213" y="2016125"/>
          <p14:tracePt t="3392" x="4357688" y="2016125"/>
          <p14:tracePt t="3399" x="4321175" y="2016125"/>
          <p14:tracePt t="3408" x="4303713" y="2016125"/>
          <p14:tracePt t="3415" x="4267200" y="2016125"/>
          <p14:tracePt t="3425" x="4221163" y="2016125"/>
          <p14:tracePt t="3431" x="4165600" y="2016125"/>
          <p14:tracePt t="3441" x="4129088" y="2016125"/>
          <p14:tracePt t="3447" x="4102100" y="2016125"/>
          <p14:tracePt t="3457" x="4057650" y="2016125"/>
          <p14:tracePt t="3463" x="4021138" y="2033588"/>
          <p14:tracePt t="3471" x="4011613" y="2033588"/>
          <p14:tracePt t="3479" x="3975100" y="2033588"/>
          <p14:tracePt t="3487" x="3956050" y="2033588"/>
          <p14:tracePt t="3495" x="3929063" y="2033588"/>
          <p14:tracePt t="3503" x="3911600" y="2033588"/>
          <p14:tracePt t="3511" x="3875088" y="2043113"/>
          <p14:tracePt t="3519" x="3865563" y="2043113"/>
          <p14:tracePt t="3527" x="3829050" y="2043113"/>
          <p14:tracePt t="3535" x="3810000" y="2043113"/>
          <p14:tracePt t="3543" x="3775075" y="2043113"/>
          <p14:tracePt t="3551" x="3746500" y="2043113"/>
          <p14:tracePt t="3559" x="3729038" y="2043113"/>
          <p14:tracePt t="3567" x="3683000" y="2043113"/>
          <p14:tracePt t="3575" x="3665538" y="2043113"/>
          <p14:tracePt t="3583" x="3609975" y="2043113"/>
          <p14:tracePt t="3592" x="3573463" y="2043113"/>
          <p14:tracePt t="3599" x="3527425" y="2043113"/>
          <p14:tracePt t="3608" x="3490913" y="2043113"/>
          <p14:tracePt t="3615" x="3436938" y="2043113"/>
          <p14:tracePt t="3625" x="3400425" y="2043113"/>
          <p14:tracePt t="3631" x="3363913" y="2043113"/>
          <p14:tracePt t="3641" x="3327400" y="2043113"/>
          <p14:tracePt t="3647" x="3309938" y="2043113"/>
          <p14:tracePt t="3657" x="3263900" y="2043113"/>
          <p14:tracePt t="3663" x="3236913" y="2043113"/>
          <p14:tracePt t="3671" x="3208338" y="2043113"/>
          <p14:tracePt t="3679" x="3181350" y="2043113"/>
          <p14:tracePt t="3687" x="3163888" y="2043113"/>
          <p14:tracePt t="3695" x="3117850" y="2033588"/>
          <p14:tracePt t="3711" x="3090863" y="2033588"/>
          <p14:tracePt t="3719" x="3071813" y="2033588"/>
          <p14:tracePt t="3727" x="3054350" y="2016125"/>
          <p14:tracePt t="3735" x="3044825" y="2016125"/>
          <p14:tracePt t="3743" x="3035300" y="2006600"/>
          <p14:tracePt t="3800" x="3035300" y="1997075"/>
          <p14:tracePt t="3823" x="3054350" y="1970088"/>
          <p14:tracePt t="3887" x="3054350" y="1960563"/>
          <p14:tracePt t="3903" x="3054350" y="1943100"/>
          <p14:tracePt t="3919" x="3054350" y="1933575"/>
          <p14:tracePt t="4008" x="3054350" y="1924050"/>
          <p14:tracePt t="4016" x="3044825" y="1914525"/>
          <p14:tracePt t="4032" x="3035300" y="1914525"/>
          <p14:tracePt t="4040" x="3027363" y="1914525"/>
          <p14:tracePt t="4048" x="2990850" y="1906588"/>
          <p14:tracePt t="4072" x="2981325" y="1906588"/>
          <p14:tracePt t="4079" x="2954338" y="1906588"/>
          <p14:tracePt t="4088" x="2944813" y="1906588"/>
          <p14:tracePt t="4200" x="2935288" y="1906588"/>
          <p14:tracePt t="4216" x="2925763" y="1906588"/>
          <p14:tracePt t="4223" x="2917825" y="1906588"/>
          <p14:tracePt t="4232" x="2908300" y="1906588"/>
          <p14:tracePt t="4243" x="2898775" y="1906588"/>
          <p14:tracePt t="4248" x="2881313" y="1906588"/>
          <p14:tracePt t="4259" x="2871788" y="1906588"/>
          <p14:tracePt t="4408" x="2862263" y="1924050"/>
          <p14:tracePt t="4424" x="2844800" y="1924050"/>
          <p14:tracePt t="4430" x="2817813" y="1924050"/>
          <p14:tracePt t="4439" x="2771775" y="1924050"/>
          <p14:tracePt t="4446" x="2744788" y="1924050"/>
          <p14:tracePt t="4455" x="2689225" y="1924050"/>
          <p14:tracePt t="4462" x="2643188" y="1933575"/>
          <p14:tracePt t="4470" x="2606675" y="1943100"/>
          <p14:tracePt t="4478" x="2562225" y="1960563"/>
          <p14:tracePt t="4486" x="2516188" y="1979613"/>
          <p14:tracePt t="4495" x="2489200" y="1997075"/>
          <p14:tracePt t="4503" x="2470150" y="2006600"/>
          <p14:tracePt t="4511" x="2433638" y="2033588"/>
          <p14:tracePt t="4519" x="2406650" y="2043113"/>
          <p14:tracePt t="4529" x="2389188" y="2043113"/>
          <p14:tracePt t="4535" x="2370138" y="2052638"/>
          <p14:tracePt t="4880" x="2370138" y="2043113"/>
          <p14:tracePt t="4890" x="2370138" y="2024063"/>
          <p14:tracePt t="4912" x="2370138" y="2006600"/>
          <p14:tracePt t="4927" x="2370138" y="1997075"/>
          <p14:tracePt t="4936" x="2370138" y="1987550"/>
          <p14:tracePt t="4959" x="2370138" y="1970088"/>
          <p14:tracePt t="4967" x="2370138" y="1951038"/>
          <p14:tracePt t="4975" x="2360613" y="1943100"/>
          <p14:tracePt t="4991" x="2352675" y="1933575"/>
          <p14:tracePt t="4999" x="2343150" y="1924050"/>
          <p14:tracePt t="5008" x="2333625" y="1914525"/>
          <p14:tracePt t="5025" x="2316163" y="1906588"/>
          <p14:tracePt t="5488" x="2306638" y="1906588"/>
          <p14:tracePt t="5632" x="2306638" y="1914525"/>
          <p14:tracePt t="5704" x="2306638" y="1924050"/>
          <p14:tracePt t="5718" x="2306638" y="1943100"/>
          <p14:tracePt t="5726" x="2297113" y="1951038"/>
          <p14:tracePt t="5734" x="2287588" y="1951038"/>
          <p14:tracePt t="5750" x="2279650" y="1960563"/>
          <p14:tracePt t="5759" x="2270125" y="1970088"/>
          <p14:tracePt t="5767" x="2270125" y="1979613"/>
          <p14:tracePt t="5783" x="2251075" y="1997075"/>
          <p14:tracePt t="5791" x="2243138" y="2006600"/>
          <p14:tracePt t="5798" x="2233613" y="2016125"/>
          <p14:tracePt t="5807" x="2197100" y="2033588"/>
          <p14:tracePt t="5814" x="2187575" y="2043113"/>
          <p14:tracePt t="5822" x="2151063" y="2052638"/>
          <p14:tracePt t="5830" x="2106613" y="2052638"/>
          <p14:tracePt t="5839" x="2087563" y="2060575"/>
          <p14:tracePt t="5846" x="2070100" y="2060575"/>
          <p14:tracePt t="5856" x="2051050" y="2070100"/>
          <p14:tracePt t="5896" x="2033588" y="2070100"/>
          <p14:tracePt t="5952" x="2024063" y="2070100"/>
          <p14:tracePt t="5968" x="2014538" y="2070100"/>
          <p14:tracePt t="6248" x="2005013" y="2079625"/>
          <p14:tracePt t="6352" x="1997075" y="2089150"/>
          <p14:tracePt t="6407" x="1987550" y="2089150"/>
          <p14:tracePt t="6448" x="1968500" y="2089150"/>
          <p14:tracePt t="6464" x="1968500" y="2079625"/>
          <p14:tracePt t="6528" x="1968500" y="2070100"/>
          <p14:tracePt t="6542" x="1968500" y="2052638"/>
          <p14:tracePt t="6575" x="1968500" y="2043113"/>
          <p14:tracePt t="6632" x="1968500" y="2033588"/>
          <p14:tracePt t="6647" x="1978025" y="2033588"/>
          <p14:tracePt t="6656" x="1987550" y="2033588"/>
          <p14:tracePt t="6671" x="2005013" y="2033588"/>
          <p14:tracePt t="6679" x="2014538" y="2033588"/>
          <p14:tracePt t="6687" x="2024063" y="2043113"/>
          <p14:tracePt t="6807" x="2024063" y="2052638"/>
          <p14:tracePt t="6839" x="2024063" y="2060575"/>
          <p14:tracePt t="6863" x="2014538" y="2060575"/>
          <p14:tracePt t="6879" x="1987550" y="2060575"/>
          <p14:tracePt t="6888" x="1978025" y="2060575"/>
          <p14:tracePt t="6895" x="1968500" y="2060575"/>
          <p14:tracePt t="6910" x="1951038" y="2060575"/>
          <p14:tracePt t="6918" x="1931988" y="2060575"/>
          <p14:tracePt t="6926" x="1924050" y="2060575"/>
          <p14:tracePt t="6934" x="1905000" y="2060575"/>
          <p14:tracePt t="6942" x="1887538" y="2060575"/>
          <p14:tracePt t="6950" x="1878013" y="2060575"/>
          <p14:tracePt t="6958" x="1868488" y="2060575"/>
          <p14:tracePt t="6967" x="1860550" y="2060575"/>
          <p14:tracePt t="6983" x="1851025" y="2060575"/>
          <p14:tracePt t="6992" x="1841500" y="2060575"/>
          <p14:tracePt t="7015" x="1824038" y="2060575"/>
          <p14:tracePt t="7031" x="1814513" y="2060575"/>
          <p14:tracePt t="7206" x="1795463" y="2060575"/>
          <p14:tracePt t="7238" x="1778000" y="2060575"/>
          <p14:tracePt t="7246" x="1768475" y="2052638"/>
          <p14:tracePt t="7255" x="1758950" y="2043113"/>
          <p14:tracePt t="7271" x="1731963" y="2043113"/>
          <p14:tracePt t="7279" x="1722438" y="2033588"/>
          <p14:tracePt t="7287" x="1714500" y="2033588"/>
          <p14:tracePt t="7294" x="1704975" y="2033588"/>
          <p14:tracePt t="7302" x="1685925" y="2024063"/>
          <p14:tracePt t="7318" x="1677988" y="2024063"/>
          <p14:tracePt t="7326" x="1658938" y="2016125"/>
          <p14:tracePt t="7334" x="1649413" y="2016125"/>
          <p14:tracePt t="7342" x="1631950" y="1997075"/>
          <p14:tracePt t="7367" x="1612900" y="1997075"/>
          <p14:tracePt t="7383" x="1604963" y="1997075"/>
          <p14:tracePt t="7392" x="1585913" y="1997075"/>
          <p14:tracePt t="7409" x="1558925" y="1997075"/>
          <p14:tracePt t="7415" x="1549400" y="1987550"/>
          <p14:tracePt t="7456" x="1531938" y="1987550"/>
          <p14:tracePt t="7527" x="1512888" y="1987550"/>
          <p14:tracePt t="7543" x="1485900" y="1987550"/>
          <p14:tracePt t="7551" x="1468438" y="1987550"/>
          <p14:tracePt t="7559" x="1458913" y="1997075"/>
          <p14:tracePt t="7567" x="1431925" y="1997075"/>
          <p14:tracePt t="7575" x="1422400" y="2006600"/>
          <p14:tracePt t="7584" x="1395413" y="2006600"/>
          <p14:tracePt t="7592" x="1385888" y="2016125"/>
          <p14:tracePt t="7599" x="1376363" y="2016125"/>
          <p14:tracePt t="7615" x="1358900" y="2016125"/>
          <p14:tracePt t="7624" x="1349375" y="2016125"/>
          <p14:tracePt t="7631" x="1312863" y="2016125"/>
          <p14:tracePt t="7642" x="1293813" y="2016125"/>
          <p14:tracePt t="7647" x="1249363" y="2016125"/>
          <p14:tracePt t="7658" x="1230313" y="2016125"/>
          <p14:tracePt t="7663" x="1193800" y="2016125"/>
          <p14:tracePt t="7671" x="1185863" y="2016125"/>
          <p14:tracePt t="7679" x="1157288" y="2016125"/>
          <p14:tracePt t="7695" x="1149350" y="2016125"/>
          <p14:tracePt t="7703" x="1139825" y="2016125"/>
          <p14:tracePt t="7711" x="1130300" y="2016125"/>
          <p14:tracePt t="7719" x="1120775" y="2016125"/>
          <p14:tracePt t="7727" x="1112838" y="2006600"/>
          <p14:tracePt t="7735" x="1103313" y="1987550"/>
          <p14:tracePt t="7743" x="1093788" y="1987550"/>
          <p14:tracePt t="7751" x="1093788" y="1970088"/>
          <p14:tracePt t="7774" x="1093788" y="1960563"/>
          <p14:tracePt t="7798" x="1093788" y="1951038"/>
          <p14:tracePt t="7830" x="1093788" y="1943100"/>
          <p14:tracePt t="7847" x="1093788" y="1924050"/>
          <p14:tracePt t="7856" x="1093788" y="1906588"/>
          <p14:tracePt t="7863" x="1112838" y="1897063"/>
          <p14:tracePt t="7872" x="1157288" y="1887538"/>
          <p14:tracePt t="7879" x="1239838" y="1851025"/>
          <p14:tracePt t="7893" x="1293813" y="1851025"/>
          <p14:tracePt t="7896" x="1358900" y="1824038"/>
          <p14:tracePt t="7903" x="1439863" y="1797050"/>
          <p14:tracePt t="7911" x="1495425" y="1787525"/>
          <p14:tracePt t="7919" x="1541463" y="1778000"/>
          <p14:tracePt t="7928" x="1576388" y="1768475"/>
          <p14:tracePt t="7935" x="1612900" y="1741488"/>
          <p14:tracePt t="7944" x="1631950" y="1741488"/>
          <p14:tracePt t="7952" x="1649413" y="1741488"/>
          <p14:tracePt t="7959" x="1685925" y="1741488"/>
          <p14:tracePt t="7967" x="1695450" y="1741488"/>
          <p14:tracePt t="7975" x="1722438" y="1741488"/>
          <p14:tracePt t="7983" x="1731963" y="1741488"/>
          <p14:tracePt t="7991" x="1741488" y="1741488"/>
          <p14:tracePt t="7999" x="1758950" y="1741488"/>
          <p14:tracePt t="8015" x="1778000" y="1741488"/>
          <p14:tracePt t="8023" x="1787525" y="1751013"/>
          <p14:tracePt t="8031" x="1795463" y="1768475"/>
          <p14:tracePt t="8040" x="1795463" y="1778000"/>
          <p14:tracePt t="8056" x="1795463" y="1797050"/>
          <p14:tracePt t="8063" x="1795463" y="1814513"/>
          <p14:tracePt t="8071" x="1787525" y="1841500"/>
          <p14:tracePt t="8079" x="1751013" y="1870075"/>
          <p14:tracePt t="8087" x="1714500" y="1887538"/>
          <p14:tracePt t="8095" x="1685925" y="1897063"/>
          <p14:tracePt t="8103" x="1649413" y="1906588"/>
          <p14:tracePt t="8111" x="1595438" y="1924050"/>
          <p14:tracePt t="8119" x="1576388" y="1933575"/>
          <p14:tracePt t="8127" x="1549400" y="1943100"/>
          <p14:tracePt t="8135" x="1512888" y="1960563"/>
          <p14:tracePt t="8142" x="1504950" y="1960563"/>
          <p14:tracePt t="8151" x="1495425" y="1970088"/>
          <p14:tracePt t="8167" x="1485900" y="1970088"/>
          <p14:tracePt t="8367" x="1476375" y="1979613"/>
          <p14:tracePt t="8375" x="1476375" y="2006600"/>
          <p14:tracePt t="8383" x="1476375" y="2033588"/>
          <p14:tracePt t="8392" x="1476375" y="2079625"/>
          <p14:tracePt t="8399" x="1476375" y="2116138"/>
          <p14:tracePt t="8408" x="1476375" y="2170113"/>
          <p14:tracePt t="8415" x="1476375" y="2243138"/>
          <p14:tracePt t="8425" x="1476375" y="2306638"/>
          <p14:tracePt t="8431" x="1476375" y="2379663"/>
          <p14:tracePt t="8443" x="1476375" y="2416175"/>
          <p14:tracePt t="8447" x="1476375" y="2471738"/>
          <p14:tracePt t="8458" x="1449388" y="2517775"/>
          <p14:tracePt t="8463" x="1439863" y="2544763"/>
          <p14:tracePt t="8474" x="1439863" y="2562225"/>
          <p14:tracePt t="8479" x="1439863" y="2581275"/>
          <p14:tracePt t="8487" x="1439863" y="2617788"/>
          <p14:tracePt t="8495" x="1439863" y="2625725"/>
          <p14:tracePt t="8503" x="1439863" y="2644775"/>
          <p14:tracePt t="8511" x="1431925" y="2662238"/>
          <p14:tracePt t="8519" x="1422400" y="2671763"/>
          <p14:tracePt t="8527" x="1422400" y="2698750"/>
          <p14:tracePt t="8535" x="1422400" y="2708275"/>
          <p14:tracePt t="8543" x="1412875" y="2727325"/>
          <p14:tracePt t="8551" x="1412875" y="2744788"/>
          <p14:tracePt t="8567" x="1412875" y="2763838"/>
          <p14:tracePt t="8583" x="1412875" y="2781300"/>
          <p14:tracePt t="9368" x="1449388" y="2781300"/>
          <p14:tracePt t="9374" x="1476375" y="2781300"/>
          <p14:tracePt t="9382" x="1549400" y="2781300"/>
          <p14:tracePt t="9390" x="1622425" y="2781300"/>
          <p14:tracePt t="9398" x="1695450" y="2781300"/>
          <p14:tracePt t="9406" x="1758950" y="2781300"/>
          <p14:tracePt t="9414" x="1851025" y="2781300"/>
          <p14:tracePt t="9423" x="1960563" y="2781300"/>
          <p14:tracePt t="9431" x="2051050" y="2781300"/>
          <p14:tracePt t="9442" x="2124075" y="2771775"/>
          <p14:tracePt t="9447" x="2206625" y="2754313"/>
          <p14:tracePt t="9458" x="2224088" y="2754313"/>
          <p14:tracePt t="9463" x="2260600" y="2754313"/>
          <p14:tracePt t="9479" x="2270125" y="2744788"/>
          <p14:tracePt t="9600" x="2270125" y="2735263"/>
          <p14:tracePt t="9616" x="2260600" y="2735263"/>
          <p14:tracePt t="9623" x="2251075" y="2735263"/>
          <p14:tracePt t="9632" x="2243138" y="2735263"/>
          <p14:tracePt t="9642" x="2233613" y="2735263"/>
          <p14:tracePt t="9659" x="2224088" y="2735263"/>
          <p14:tracePt t="9664" x="2214563" y="2735263"/>
          <p14:tracePt t="9680" x="2197100" y="2735263"/>
          <p14:tracePt t="9911" x="2224088" y="2735263"/>
          <p14:tracePt t="9919" x="2243138" y="2744788"/>
          <p14:tracePt t="9935" x="2287588" y="2763838"/>
          <p14:tracePt t="9943" x="2316163" y="2763838"/>
          <p14:tracePt t="9952" x="2333625" y="2763838"/>
          <p14:tracePt t="9959" x="2360613" y="2763838"/>
          <p14:tracePt t="9967" x="2370138" y="2763838"/>
          <p14:tracePt t="9975" x="2379663" y="2763838"/>
          <p14:tracePt t="10911" x="2397125" y="2771775"/>
          <p14:tracePt t="10927" x="2397125" y="2781300"/>
          <p14:tracePt t="10942" x="2406650" y="2790825"/>
          <p14:tracePt t="10958" x="2416175" y="2808288"/>
          <p14:tracePt t="10966" x="2416175" y="2817813"/>
          <p14:tracePt t="10974" x="2416175" y="2827338"/>
          <p14:tracePt t="10982" x="2416175" y="2836863"/>
          <p14:tracePt t="10990" x="2416175" y="2844800"/>
          <p14:tracePt t="10998" x="2425700" y="2863850"/>
          <p14:tracePt t="11006" x="2433638" y="2873375"/>
          <p14:tracePt t="11014" x="2433638" y="2890838"/>
          <p14:tracePt t="11031" x="2443163" y="2909888"/>
          <p14:tracePt t="11040" x="2452688" y="2917825"/>
          <p14:tracePt t="11047" x="2462213" y="2936875"/>
          <p14:tracePt t="11057" x="2470150" y="2954338"/>
          <p14:tracePt t="11063" x="2498725" y="2973388"/>
          <p14:tracePt t="11073" x="2516188" y="2990850"/>
          <p14:tracePt t="11079" x="2543175" y="3000375"/>
          <p14:tracePt t="11087" x="2562225" y="3009900"/>
          <p14:tracePt t="11095" x="2562225" y="3017838"/>
          <p14:tracePt t="11103" x="2579688" y="3036888"/>
          <p14:tracePt t="11111" x="2598738" y="3046413"/>
          <p14:tracePt t="11119" x="2606675" y="3054350"/>
          <p14:tracePt t="11127" x="2625725" y="3063875"/>
          <p14:tracePt t="11135" x="2643188" y="3073400"/>
          <p14:tracePt t="11143" x="2662238" y="3090863"/>
          <p14:tracePt t="11151" x="2698750" y="3109913"/>
          <p14:tracePt t="11160" x="2716213" y="3127375"/>
          <p14:tracePt t="11166" x="2744788" y="3163888"/>
          <p14:tracePt t="11174" x="2762250" y="3182938"/>
          <p14:tracePt t="11183" x="2789238" y="3200400"/>
          <p14:tracePt t="11190" x="2808288" y="3219450"/>
          <p14:tracePt t="11198" x="2817813" y="3228975"/>
          <p14:tracePt t="11206" x="2835275" y="3255963"/>
          <p14:tracePt t="11222" x="2835275" y="3265488"/>
          <p14:tracePt t="11230" x="2835275" y="3273425"/>
          <p14:tracePt t="11247" x="2835275" y="3282950"/>
          <p14:tracePt t="11258" x="2835275" y="3292475"/>
          <p14:tracePt t="11263" x="2835275" y="3302000"/>
          <p14:tracePt t="11274" x="2844800" y="3319463"/>
          <p14:tracePt t="11279" x="2844800" y="3328988"/>
          <p14:tracePt t="11287" x="2844800" y="3355975"/>
          <p14:tracePt t="11295" x="2881313" y="3392488"/>
          <p14:tracePt t="11303" x="2881313" y="3419475"/>
          <p14:tracePt t="11311" x="2889250" y="3455988"/>
          <p14:tracePt t="11319" x="2898775" y="3475038"/>
          <p14:tracePt t="11327" x="2898775" y="3511550"/>
          <p14:tracePt t="11335" x="2908300" y="3529013"/>
          <p14:tracePt t="11343" x="2908300" y="3548063"/>
          <p14:tracePt t="11359" x="2917825" y="3565525"/>
          <p14:tracePt t="11367" x="2925763" y="3575050"/>
          <p14:tracePt t="11376" x="2925763" y="3584575"/>
          <p14:tracePt t="11383" x="2925763" y="3592513"/>
          <p14:tracePt t="11391" x="2925763" y="3602038"/>
          <p14:tracePt t="11399" x="2925763" y="3611563"/>
          <p14:tracePt t="11408" x="2925763" y="3621088"/>
          <p14:tracePt t="11415" x="2917825" y="3629025"/>
          <p14:tracePt t="11424" x="2917825" y="3638550"/>
          <p14:tracePt t="11440" x="2908300" y="3657600"/>
          <p14:tracePt t="11447" x="2908300" y="3665538"/>
          <p14:tracePt t="11457" x="2889250" y="3684588"/>
          <p14:tracePt t="11463" x="2881313" y="3694113"/>
          <p14:tracePt t="11479" x="2871788" y="3721100"/>
          <p14:tracePt t="11487" x="2862263" y="3738563"/>
          <p14:tracePt t="11495" x="2844800" y="3757613"/>
          <p14:tracePt t="11511" x="2835275" y="3767138"/>
          <p14:tracePt t="11519" x="2808288" y="3775075"/>
          <p14:tracePt t="11535" x="2789238" y="3784600"/>
          <p14:tracePt t="11543" x="2781300" y="3794125"/>
          <p14:tracePt t="11551" x="2762250" y="3811588"/>
          <p14:tracePt t="11559" x="2752725" y="3821113"/>
          <p14:tracePt t="11566" x="2744788" y="3830638"/>
          <p14:tracePt t="11574" x="2735263" y="3857625"/>
          <p14:tracePt t="11582" x="2716213" y="3884613"/>
          <p14:tracePt t="11590" x="2708275" y="3903663"/>
          <p14:tracePt t="11598" x="2689225" y="3911600"/>
          <p14:tracePt t="11606" x="2671763" y="3921125"/>
          <p14:tracePt t="11614" x="2662238" y="3940175"/>
          <p14:tracePt t="11622" x="2652713" y="3948113"/>
          <p14:tracePt t="11630" x="2643188" y="3957638"/>
          <p14:tracePt t="11639" x="2643188" y="3976688"/>
          <p14:tracePt t="11647" x="2643188" y="3984625"/>
          <p14:tracePt t="11919" x="2616200" y="4013200"/>
          <p14:tracePt t="11926" x="2606675" y="4021138"/>
          <p14:tracePt t="11934" x="2598738" y="4021138"/>
          <p14:tracePt t="11942" x="2570163" y="4049713"/>
          <p14:tracePt t="11950" x="2570163" y="4067175"/>
          <p14:tracePt t="11958" x="2562225" y="4086225"/>
          <p14:tracePt t="11966" x="2552700" y="4130675"/>
          <p14:tracePt t="11974" x="2552700" y="4159250"/>
          <p14:tracePt t="11982" x="2552700" y="4167188"/>
          <p14:tracePt t="11990" x="2552700" y="4186238"/>
          <p14:tracePt t="11998" x="2543175" y="4222750"/>
          <p14:tracePt t="12006" x="2533650" y="4232275"/>
          <p14:tracePt t="12014" x="2533650" y="4249738"/>
          <p14:tracePt t="12022" x="2533650" y="4259263"/>
          <p14:tracePt t="12030" x="2533650" y="4268788"/>
          <p14:tracePt t="12239" x="2533650" y="4259263"/>
          <p14:tracePt t="12247" x="2543175" y="4232275"/>
          <p14:tracePt t="12255" x="2606675" y="4213225"/>
          <p14:tracePt t="12262" x="2662238" y="4195763"/>
          <p14:tracePt t="12271" x="2708275" y="4186238"/>
          <p14:tracePt t="12278" x="2771775" y="4159250"/>
          <p14:tracePt t="12286" x="2808288" y="4149725"/>
          <p14:tracePt t="12294" x="2825750" y="4140200"/>
          <p14:tracePt t="12302" x="2852738" y="4130675"/>
          <p14:tracePt t="12310" x="2889250" y="4113213"/>
          <p14:tracePt t="12319" x="2898775" y="4103688"/>
          <p14:tracePt t="12327" x="2917825" y="4094163"/>
          <p14:tracePt t="12334" x="2917825" y="4086225"/>
          <p14:tracePt t="12375" x="2944813" y="4057650"/>
          <p14:tracePt t="12391" x="2944813" y="4049713"/>
          <p14:tracePt t="12399" x="2944813" y="4040188"/>
          <p14:tracePt t="12407" x="2954338" y="4030663"/>
          <p14:tracePt t="12415" x="2962275" y="4021138"/>
          <p14:tracePt t="12456" x="2962275" y="4013200"/>
          <p14:tracePt t="12463" x="2971800" y="3994150"/>
          <p14:tracePt t="12472" x="2971800" y="3984625"/>
          <p14:tracePt t="12551" x="2981325" y="3976688"/>
          <p14:tracePt t="12559" x="2998788" y="3976688"/>
          <p14:tracePt t="12567" x="3008313" y="3976688"/>
          <p14:tracePt t="12575" x="3035300" y="3976688"/>
          <p14:tracePt t="12583" x="3071813" y="3976688"/>
          <p14:tracePt t="12591" x="3100388" y="3976688"/>
          <p14:tracePt t="12599" x="3144838" y="3976688"/>
          <p14:tracePt t="12608" x="3171825" y="3976688"/>
          <p14:tracePt t="12615" x="3190875" y="3976688"/>
          <p14:tracePt t="12624" x="3227388" y="3976688"/>
          <p14:tracePt t="12631" x="3236913" y="3976688"/>
          <p14:tracePt t="12641" x="3263900" y="3976688"/>
          <p14:tracePt t="14335" x="3273425" y="3976688"/>
          <p14:tracePt t="14343" x="3300413" y="3976688"/>
          <p14:tracePt t="14351" x="3317875" y="3984625"/>
          <p14:tracePt t="14359" x="3327400" y="3984625"/>
          <p14:tracePt t="14367" x="3363913" y="3994150"/>
          <p14:tracePt t="14376" x="3427413" y="4040188"/>
          <p14:tracePt t="14383" x="3500438" y="4049713"/>
          <p14:tracePt t="14392" x="3629025" y="4067175"/>
          <p14:tracePt t="14399" x="3775075" y="4076700"/>
          <p14:tracePt t="14407" x="3875088" y="4103688"/>
          <p14:tracePt t="14415" x="3984625" y="4103688"/>
          <p14:tracePt t="14423" x="4057650" y="4122738"/>
          <p14:tracePt t="14431" x="4121150" y="4130675"/>
          <p14:tracePt t="14440" x="4157663" y="4130675"/>
          <p14:tracePt t="14447" x="4202113" y="4140200"/>
          <p14:tracePt t="14457" x="4211638" y="4140200"/>
          <p14:tracePt t="14473" x="4230688" y="4149725"/>
          <p14:tracePt t="14503" x="4238625" y="4159250"/>
          <p14:tracePt t="14511" x="4248150" y="4167188"/>
          <p14:tracePt t="14519" x="4257675" y="4176713"/>
          <p14:tracePt t="14527" x="4311650" y="4203700"/>
          <p14:tracePt t="14535" x="4321175" y="4213225"/>
          <p14:tracePt t="14543" x="4340225" y="4232275"/>
          <p14:tracePt t="14551" x="4384675" y="4268788"/>
          <p14:tracePt t="14559" x="4413250" y="4276725"/>
          <p14:tracePt t="14567" x="4440238" y="4276725"/>
          <p14:tracePt t="14576" x="4457700" y="4286250"/>
          <p14:tracePt t="14583" x="4494213" y="4303713"/>
          <p14:tracePt t="14758" x="4503738" y="4303713"/>
          <p14:tracePt t="14999" x="4513263" y="4295775"/>
          <p14:tracePt t="15006" x="4540250" y="4295775"/>
          <p14:tracePt t="15014" x="4557713" y="4295775"/>
          <p14:tracePt t="15023" x="4594225" y="4295775"/>
          <p14:tracePt t="15031" x="4640263" y="4295775"/>
          <p14:tracePt t="15040" x="4676775" y="4295775"/>
          <p14:tracePt t="15047" x="4730750" y="4295775"/>
          <p14:tracePt t="15057" x="4776788" y="4295775"/>
          <p14:tracePt t="15063" x="4813300" y="4295775"/>
          <p14:tracePt t="15073" x="4868863" y="4295775"/>
          <p14:tracePt t="15079" x="4913313" y="4295775"/>
          <p14:tracePt t="15087" x="4949825" y="4295775"/>
          <p14:tracePt t="15095" x="4968875" y="4295775"/>
          <p14:tracePt t="15103" x="4995863" y="4295775"/>
          <p14:tracePt t="15119" x="5005388" y="4295775"/>
          <p14:tracePt t="15495" x="4995863" y="4295775"/>
          <p14:tracePt t="15622" x="4986338" y="4295775"/>
          <p14:tracePt t="15647" x="4986338" y="4303713"/>
          <p14:tracePt t="15663" x="4995863" y="4303713"/>
          <p14:tracePt t="15687" x="5005388" y="4303713"/>
          <p14:tracePt t="15695" x="5014913" y="4313238"/>
          <p14:tracePt t="15703" x="5032375" y="4322763"/>
          <p14:tracePt t="15711" x="5041900" y="4322763"/>
          <p14:tracePt t="15719" x="5049838" y="4332288"/>
          <p14:tracePt t="15959" x="5041900" y="4332288"/>
          <p14:tracePt t="16102" x="5049838" y="4332288"/>
          <p14:tracePt t="16110" x="5078413" y="4332288"/>
          <p14:tracePt t="16118" x="5105400" y="4332288"/>
          <p14:tracePt t="16126" x="5214938" y="4332288"/>
          <p14:tracePt t="16135" x="5360988" y="4332288"/>
          <p14:tracePt t="16143" x="5524500" y="4332288"/>
          <p14:tracePt t="16151" x="5670550" y="4332288"/>
          <p14:tracePt t="16159" x="5816600" y="4332288"/>
          <p14:tracePt t="16167" x="5926138" y="4332288"/>
          <p14:tracePt t="16175" x="5980113" y="4332288"/>
          <p14:tracePt t="16183" x="6026150" y="4332288"/>
          <p14:tracePt t="16191" x="6043613" y="4332288"/>
          <p14:tracePt t="16247" x="6043613" y="4340225"/>
          <p14:tracePt t="16255" x="6043613" y="4359275"/>
          <p14:tracePt t="16263" x="6035675" y="4386263"/>
          <p14:tracePt t="16272" x="5999163" y="4405313"/>
          <p14:tracePt t="16279" x="5962650" y="4422775"/>
          <p14:tracePt t="16289" x="5935663" y="4422775"/>
          <p14:tracePt t="16295" x="5880100" y="4441825"/>
          <p14:tracePt t="16303" x="5797550" y="4459288"/>
          <p14:tracePt t="16311" x="5670550" y="4468813"/>
          <p14:tracePt t="16319" x="5580063" y="4468813"/>
          <p14:tracePt t="16327" x="5434013" y="4468813"/>
          <p14:tracePt t="16335" x="5232400" y="4468813"/>
          <p14:tracePt t="16343" x="5068888" y="4468813"/>
          <p14:tracePt t="16351" x="4905375" y="4449763"/>
          <p14:tracePt t="16359" x="4649788" y="4413250"/>
          <p14:tracePt t="16367" x="4303713" y="4395788"/>
          <p14:tracePt t="16376" x="3938588" y="4313238"/>
          <p14:tracePt t="16383" x="3556000" y="4286250"/>
          <p14:tracePt t="16392" x="3300413" y="4232275"/>
          <p14:tracePt t="16398" x="3071813" y="4213225"/>
          <p14:tracePt t="16406" x="2917825" y="4203700"/>
          <p14:tracePt t="16414" x="2881313" y="4203700"/>
          <p14:tracePt t="16423" x="2852738" y="4203700"/>
          <p14:tracePt t="16479" x="2844800" y="4186238"/>
          <p14:tracePt t="16487" x="2844800" y="4130675"/>
          <p14:tracePt t="16495" x="2844800" y="4113213"/>
          <p14:tracePt t="16503" x="2871788" y="4021138"/>
          <p14:tracePt t="16511" x="2908300" y="3957638"/>
          <p14:tracePt t="16519" x="2935288" y="3884613"/>
          <p14:tracePt t="16527" x="2971800" y="3821113"/>
          <p14:tracePt t="16535" x="3027363" y="3721100"/>
          <p14:tracePt t="16544" x="3100388" y="3648075"/>
          <p14:tracePt t="16551" x="3236913" y="3575050"/>
          <p14:tracePt t="16560" x="3363913" y="3519488"/>
          <p14:tracePt t="16567" x="3546475" y="3482975"/>
          <p14:tracePt t="16576" x="3719513" y="3438525"/>
          <p14:tracePt t="16583" x="3938588" y="3438525"/>
          <p14:tracePt t="16592" x="4175125" y="3429000"/>
          <p14:tracePt t="16599" x="4467225" y="3429000"/>
          <p14:tracePt t="16607" x="4949825" y="3429000"/>
          <p14:tracePt t="16615" x="5287963" y="3429000"/>
          <p14:tracePt t="16623" x="5734050" y="3429000"/>
          <p14:tracePt t="16631" x="6108700" y="3429000"/>
          <p14:tracePt t="16640" x="6391275" y="3455988"/>
          <p14:tracePt t="16647" x="6664325" y="3475038"/>
          <p14:tracePt t="16657" x="6827838" y="3482975"/>
          <p14:tracePt t="16663" x="6973888" y="3482975"/>
          <p14:tracePt t="16673" x="7102475" y="3482975"/>
          <p14:tracePt t="16679" x="7229475" y="3482975"/>
          <p14:tracePt t="16690" x="7339013" y="3482975"/>
          <p14:tracePt t="16695" x="7392988" y="3482975"/>
          <p14:tracePt t="16703" x="7485063" y="3482975"/>
          <p14:tracePt t="16711" x="7594600" y="3502025"/>
          <p14:tracePt t="16719" x="7639050" y="3519488"/>
          <p14:tracePt t="16727" x="7748588" y="3519488"/>
          <p14:tracePt t="16735" x="7831138" y="3548063"/>
          <p14:tracePt t="16743" x="7921625" y="3575050"/>
          <p14:tracePt t="16751" x="7950200" y="3611563"/>
          <p14:tracePt t="16760" x="8004175" y="3621088"/>
          <p14:tracePt t="16767" x="8031163" y="3648075"/>
          <p14:tracePt t="16776" x="8040688" y="3657600"/>
          <p14:tracePt t="16799" x="8050213" y="3675063"/>
          <p14:tracePt t="16807" x="8050213" y="3694113"/>
          <p14:tracePt t="16815" x="8050213" y="3730625"/>
          <p14:tracePt t="16824" x="8050213" y="3748088"/>
          <p14:tracePt t="16831" x="8050213" y="3794125"/>
          <p14:tracePt t="16841" x="8050213" y="3821113"/>
          <p14:tracePt t="16847" x="8050213" y="3840163"/>
          <p14:tracePt t="16857" x="8059738" y="3867150"/>
          <p14:tracePt t="16863" x="8059738" y="3875088"/>
          <p14:tracePt t="16874" x="8059738" y="3884613"/>
          <p14:tracePt t="16892" x="8059738" y="3894138"/>
          <p14:tracePt t="16895" x="8050213" y="3911600"/>
          <p14:tracePt t="16903" x="8023225" y="3930650"/>
          <p14:tracePt t="16911" x="7950200" y="3957638"/>
          <p14:tracePt t="16919" x="7904163" y="3976688"/>
          <p14:tracePt t="16927" x="7821613" y="4003675"/>
          <p14:tracePt t="16935" x="7748588" y="4040188"/>
          <p14:tracePt t="16943" x="7667625" y="4086225"/>
          <p14:tracePt t="16951" x="7567613" y="4140200"/>
          <p14:tracePt t="16960" x="7485063" y="4195763"/>
          <p14:tracePt t="16967" x="7402513" y="4222750"/>
          <p14:tracePt t="16976" x="7319963" y="4259263"/>
          <p14:tracePt t="16983" x="7265988" y="4276725"/>
          <p14:tracePt t="16991" x="7202488" y="4286250"/>
          <p14:tracePt t="16999" x="7138988" y="4313238"/>
          <p14:tracePt t="17007" x="7083425" y="4322763"/>
          <p14:tracePt t="17015" x="7037388" y="4332288"/>
          <p14:tracePt t="17024" x="6983413" y="4332288"/>
          <p14:tracePt t="17031" x="6929438" y="4332288"/>
          <p14:tracePt t="17040" x="6819900" y="4332288"/>
          <p14:tracePt t="17047" x="6727825" y="4332288"/>
          <p14:tracePt t="17057" x="6581775" y="4332288"/>
          <p14:tracePt t="17063" x="6399213" y="4332288"/>
          <p14:tracePt t="17073" x="6254750" y="4332288"/>
          <p14:tracePt t="17079" x="6026150" y="4303713"/>
          <p14:tracePt t="17090" x="5697538" y="4249738"/>
          <p14:tracePt t="17095" x="5441950" y="4195763"/>
          <p14:tracePt t="17103" x="5241925" y="4176713"/>
          <p14:tracePt t="17111" x="5059363" y="4159250"/>
          <p14:tracePt t="17119" x="4932363" y="4122738"/>
          <p14:tracePt t="17127" x="4803775" y="4103688"/>
          <p14:tracePt t="17135" x="4730750" y="4103688"/>
          <p14:tracePt t="17143" x="4667250" y="4094163"/>
          <p14:tracePt t="17151" x="4586288" y="4067175"/>
          <p14:tracePt t="17159" x="4567238" y="4057650"/>
          <p14:tracePt t="17167" x="4567238" y="4049713"/>
          <p14:tracePt t="17176" x="4549775" y="4049713"/>
          <p14:tracePt t="17183" x="4530725" y="4021138"/>
          <p14:tracePt t="17193" x="4521200" y="4013200"/>
          <p14:tracePt t="17199" x="4513263" y="3984625"/>
          <p14:tracePt t="17207" x="4513263" y="3967163"/>
          <p14:tracePt t="17215" x="4503738" y="3940175"/>
          <p14:tracePt t="17224" x="4494213" y="3921125"/>
          <p14:tracePt t="17231" x="4467225" y="3884613"/>
          <p14:tracePt t="17240" x="4457700" y="3867150"/>
          <p14:tracePt t="17247" x="4457700" y="3840163"/>
          <p14:tracePt t="17257" x="4457700" y="3830638"/>
          <p14:tracePt t="17263" x="4457700" y="3784600"/>
          <p14:tracePt t="17273" x="4457700" y="3767138"/>
          <p14:tracePt t="17279" x="4457700" y="3738563"/>
          <p14:tracePt t="17287" x="4476750" y="3702050"/>
          <p14:tracePt t="17295" x="4484688" y="3684588"/>
          <p14:tracePt t="17303" x="4503738" y="3665538"/>
          <p14:tracePt t="17311" x="4530725" y="3648075"/>
          <p14:tracePt t="17320" x="4557713" y="3629025"/>
          <p14:tracePt t="17327" x="4576763" y="3629025"/>
          <p14:tracePt t="17335" x="4640263" y="3621088"/>
          <p14:tracePt t="17343" x="4713288" y="3621088"/>
          <p14:tracePt t="17351" x="4840288" y="3621088"/>
          <p14:tracePt t="17359" x="4968875" y="3621088"/>
          <p14:tracePt t="17367" x="5159375" y="3621088"/>
          <p14:tracePt t="17375" x="5341938" y="3621088"/>
          <p14:tracePt t="17383" x="5561013" y="3621088"/>
          <p14:tracePt t="17391" x="5826125" y="3621088"/>
          <p14:tracePt t="17399" x="6272213" y="3621088"/>
          <p14:tracePt t="17408" x="6518275" y="3638550"/>
          <p14:tracePt t="17415" x="6910388" y="3684588"/>
          <p14:tracePt t="17424" x="7192963" y="3738563"/>
          <p14:tracePt t="17431" x="7339013" y="3757613"/>
          <p14:tracePt t="17440" x="7521575" y="3775075"/>
          <p14:tracePt t="17447" x="7658100" y="3830638"/>
          <p14:tracePt t="17457" x="7721600" y="3840163"/>
          <p14:tracePt t="17463" x="7758113" y="3857625"/>
          <p14:tracePt t="17472" x="7777163" y="3857625"/>
          <p14:tracePt t="17478" x="7785100" y="3857625"/>
          <p14:tracePt t="17486" x="7785100" y="3867150"/>
          <p14:tracePt t="17494" x="7785100" y="3875088"/>
          <p14:tracePt t="17502" x="7785100" y="3903663"/>
          <p14:tracePt t="17510" x="7785100" y="3911600"/>
          <p14:tracePt t="17518" x="7785100" y="3921125"/>
          <p14:tracePt t="17526" x="7785100" y="3948113"/>
          <p14:tracePt t="17534" x="7777163" y="3976688"/>
          <p14:tracePt t="17543" x="7777163" y="3994150"/>
          <p14:tracePt t="17551" x="7767638" y="4021138"/>
          <p14:tracePt t="17559" x="7767638" y="4040188"/>
          <p14:tracePt t="17567" x="7740650" y="4076700"/>
          <p14:tracePt t="17575" x="7731125" y="4076700"/>
          <p14:tracePt t="17583" x="7731125" y="4086225"/>
          <p14:tracePt t="17591" x="7731125" y="4103688"/>
          <p14:tracePt t="17631" x="7721600" y="4113213"/>
          <p14:tracePt t="17663" x="7712075" y="4113213"/>
          <p14:tracePt t="17687" x="7704138" y="4113213"/>
          <p14:tracePt t="17719" x="7694613" y="4113213"/>
          <p14:tracePt t="17736" x="7685088" y="4113213"/>
          <p14:tracePt t="17743" x="7667625" y="4113213"/>
          <p14:tracePt t="17791" x="7658100" y="4113213"/>
          <p14:tracePt t="17846" x="7648575" y="4113213"/>
          <p14:tracePt t="17854" x="7631113" y="4113213"/>
          <p14:tracePt t="17863" x="7621588" y="4113213"/>
          <p14:tracePt t="17871" x="7602538" y="4113213"/>
          <p14:tracePt t="17879" x="7575550" y="4113213"/>
          <p14:tracePt t="17889" x="7558088" y="4113213"/>
          <p14:tracePt t="17895" x="7539038" y="4113213"/>
          <p14:tracePt t="17908" x="7512050" y="4113213"/>
          <p14:tracePt t="17911" x="7485063" y="4113213"/>
          <p14:tracePt t="17919" x="7466013" y="4113213"/>
          <p14:tracePt t="17927" x="7439025" y="4113213"/>
          <p14:tracePt t="17935" x="7412038" y="4113213"/>
          <p14:tracePt t="17943" x="7392988" y="4113213"/>
          <p14:tracePt t="17951" x="7385050" y="4122738"/>
          <p14:tracePt t="17959" x="7375525" y="4122738"/>
          <p14:tracePt t="18071" x="7356475" y="4122738"/>
          <p14:tracePt t="18080" x="7348538" y="4122738"/>
          <p14:tracePt t="18095" x="7339013" y="4122738"/>
          <p14:tracePt t="18103" x="7319963" y="4122738"/>
          <p14:tracePt t="18111" x="7312025" y="4122738"/>
          <p14:tracePt t="18119" x="7302500" y="4122738"/>
          <p14:tracePt t="18183" x="7292975" y="4122738"/>
          <p14:tracePt t="18190" x="7283450" y="4122738"/>
          <p14:tracePt t="18206" x="7275513" y="4122738"/>
          <p14:tracePt t="18214" x="7265988" y="4122738"/>
          <p14:tracePt t="18222" x="7256463" y="4122738"/>
          <p14:tracePt t="18231" x="7239000" y="4122738"/>
          <p14:tracePt t="18240" x="7219950" y="4122738"/>
          <p14:tracePt t="18247" x="7212013" y="4122738"/>
          <p14:tracePt t="18263" x="7202488" y="4122738"/>
          <p14:tracePt t="18275" x="7192963" y="4122738"/>
          <p14:tracePt t="18295" x="7183438" y="4122738"/>
          <p14:tracePt t="18360" x="7175500" y="4122738"/>
          <p14:tracePt t="18367" x="7156450" y="4122738"/>
          <p14:tracePt t="18375" x="7138988" y="4122738"/>
          <p14:tracePt t="18384" x="7129463" y="4122738"/>
          <p14:tracePt t="18391" x="7119938" y="4122738"/>
          <p14:tracePt t="18399" x="7102475" y="4122738"/>
          <p14:tracePt t="18423" x="7073900" y="4122738"/>
          <p14:tracePt t="18431" x="7065963" y="4122738"/>
          <p14:tracePt t="18441" x="7056438" y="4122738"/>
          <p14:tracePt t="18447" x="7029450" y="4122738"/>
          <p14:tracePt t="18458" x="7019925" y="4122738"/>
          <p14:tracePt t="18463" x="7010400" y="4122738"/>
          <p14:tracePt t="18475" x="7000875" y="4122738"/>
          <p14:tracePt t="18495" x="6992938" y="4122738"/>
          <p14:tracePt t="18519" x="6983413" y="4122738"/>
          <p14:tracePt t="18543" x="6973888" y="4122738"/>
          <p14:tracePt t="18655" x="6956425" y="4103688"/>
          <p14:tracePt t="18663" x="6946900" y="4103688"/>
          <p14:tracePt t="18672" x="6937375" y="4103688"/>
          <p14:tracePt t="18679" x="6919913" y="4094163"/>
          <p14:tracePt t="18695" x="6892925" y="4086225"/>
          <p14:tracePt t="18703" x="6873875" y="4076700"/>
          <p14:tracePt t="18711" x="6846888" y="4057650"/>
          <p14:tracePt t="18719" x="6827838" y="4040188"/>
          <p14:tracePt t="18727" x="6783388" y="4040188"/>
          <p14:tracePt t="18735" x="6754813" y="4030663"/>
          <p14:tracePt t="18743" x="6710363" y="3994150"/>
          <p14:tracePt t="18751" x="6681788" y="3994150"/>
          <p14:tracePt t="18760" x="6637338" y="3984625"/>
          <p14:tracePt t="18767" x="6591300" y="3976688"/>
          <p14:tracePt t="18777" x="6564313" y="3976688"/>
          <p14:tracePt t="18783" x="6527800" y="3976688"/>
          <p14:tracePt t="18791" x="6454775" y="3948113"/>
          <p14:tracePt t="18798" x="6391275" y="3940175"/>
          <p14:tracePt t="18806" x="6354763" y="3940175"/>
          <p14:tracePt t="18814" x="6299200" y="3940175"/>
          <p14:tracePt t="18823" x="6235700" y="3911600"/>
          <p14:tracePt t="18830" x="6189663" y="3884613"/>
          <p14:tracePt t="18838" x="6135688" y="3875088"/>
          <p14:tracePt t="18846" x="6089650" y="3875088"/>
          <p14:tracePt t="18855" x="6062663" y="3867150"/>
          <p14:tracePt t="18862" x="6035675" y="3867150"/>
          <p14:tracePt t="18872" x="5999163" y="3857625"/>
          <p14:tracePt t="18878" x="5989638" y="3857625"/>
          <p14:tracePt t="18886" x="5972175" y="3840163"/>
          <p14:tracePt t="18918" x="5972175" y="3830638"/>
          <p14:tracePt t="19375" x="5953125" y="3830638"/>
          <p14:tracePt t="22359" x="5943600" y="3821113"/>
          <p14:tracePt t="22367" x="5935663" y="3811588"/>
          <p14:tracePt t="22383" x="5926138" y="3811588"/>
          <p14:tracePt t="22399" x="5907088" y="3811588"/>
          <p14:tracePt t="22438" x="5907088" y="3794125"/>
          <p14:tracePt t="22446" x="5907088" y="3748088"/>
          <p14:tracePt t="22454" x="5907088" y="3665538"/>
          <p14:tracePt t="22463" x="5907088" y="3538538"/>
          <p14:tracePt t="22473" x="5880100" y="3455988"/>
          <p14:tracePt t="22479" x="5862638" y="3402013"/>
          <p14:tracePt t="22487" x="5853113" y="3338513"/>
          <p14:tracePt t="22494" x="5843588" y="3246438"/>
          <p14:tracePt t="22502" x="5843588" y="3173413"/>
          <p14:tracePt t="22510" x="5843588" y="3100388"/>
          <p14:tracePt t="22518" x="5843588" y="2973388"/>
          <p14:tracePt t="22526" x="5843588" y="2881313"/>
          <p14:tracePt t="22535" x="5843588" y="2735263"/>
          <p14:tracePt t="22543" x="5843588" y="2662238"/>
          <p14:tracePt t="22551" x="5843588" y="2525713"/>
          <p14:tracePt t="22559" x="5862638" y="2398713"/>
          <p14:tracePt t="22567" x="5907088" y="2270125"/>
          <p14:tracePt t="22575" x="5943600" y="2152650"/>
          <p14:tracePt t="22583" x="6007100" y="2033588"/>
          <p14:tracePt t="22592" x="6043613" y="1924050"/>
          <p14:tracePt t="22599" x="6072188" y="1824038"/>
          <p14:tracePt t="22607" x="6089650" y="1787525"/>
          <p14:tracePt t="22615" x="6089650" y="1714500"/>
          <p14:tracePt t="22623" x="6089650" y="1668463"/>
          <p14:tracePt t="22630" x="6062663" y="1614488"/>
          <p14:tracePt t="22639" x="6026150" y="1577975"/>
          <p14:tracePt t="22646" x="5999163" y="1495425"/>
          <p14:tracePt t="22654" x="5999163" y="1404938"/>
          <p14:tracePt t="22662" x="5999163" y="1331913"/>
          <p14:tracePt t="22671" x="5999163" y="1239838"/>
          <p14:tracePt t="22678" x="5999163" y="1185863"/>
          <p14:tracePt t="22687" x="5999163" y="1166813"/>
          <p14:tracePt t="22694" x="5999163" y="1112838"/>
          <p14:tracePt t="22702" x="5989638" y="1093788"/>
          <p14:tracePt t="22710" x="5980113" y="1076325"/>
          <p14:tracePt t="22718" x="5962650" y="1057275"/>
          <p14:tracePt t="22727" x="5943600" y="1020763"/>
          <p14:tracePt t="22735" x="5935663" y="1003300"/>
          <p14:tracePt t="22743" x="5926138" y="966788"/>
          <p14:tracePt t="22751" x="5926138" y="911225"/>
          <p14:tracePt t="22759" x="5926138" y="874713"/>
          <p14:tracePt t="22767" x="5926138" y="839788"/>
          <p14:tracePt t="22775" x="5926138" y="793750"/>
          <p14:tracePt t="22783" x="5926138" y="766763"/>
          <p14:tracePt t="22791" x="5926138" y="730250"/>
          <p14:tracePt t="22799" x="5926138" y="701675"/>
          <p14:tracePt t="22807" x="5926138" y="684213"/>
          <p14:tracePt t="22815" x="5926138" y="647700"/>
          <p14:tracePt t="22823" x="5926138" y="620713"/>
          <p14:tracePt t="27670" x="6199188" y="674688"/>
          <p14:tracePt t="27678" x="6199188" y="766763"/>
          <p14:tracePt t="27686" x="6199188" y="857250"/>
          <p14:tracePt t="27694" x="6199188" y="930275"/>
          <p14:tracePt t="27703" x="6162675" y="1012825"/>
          <p14:tracePt t="27710" x="6135688" y="1076325"/>
          <p14:tracePt t="27718" x="6099175" y="1139825"/>
          <p14:tracePt t="27726" x="6062663" y="1203325"/>
          <p14:tracePt t="27734" x="6043613" y="1249363"/>
          <p14:tracePt t="27742" x="6016625" y="1312863"/>
          <p14:tracePt t="27750" x="5980113" y="1376363"/>
          <p14:tracePt t="27758" x="5953125" y="1422400"/>
          <p14:tracePt t="27766" x="5916613" y="1504950"/>
          <p14:tracePt t="27774" x="5916613" y="1614488"/>
          <p14:tracePt t="27782" x="5862638" y="1677988"/>
          <p14:tracePt t="27790" x="5843588" y="1677988"/>
          <p14:tracePt t="27798" x="5816600" y="1677988"/>
          <p14:tracePt t="27806" x="5789613" y="1704975"/>
          <p14:tracePt t="27814" x="5780088" y="1741488"/>
          <p14:tracePt t="27822" x="5761038" y="1797050"/>
          <p14:tracePt t="27830" x="5734050" y="1841500"/>
          <p14:tracePt t="27838" x="5724525" y="1878013"/>
          <p14:tracePt t="27846" x="5724525" y="1897063"/>
          <p14:tracePt t="27854" x="5707063" y="1933575"/>
          <p14:tracePt t="27862" x="5707063" y="1951038"/>
          <p14:tracePt t="27870" x="5697538" y="1979613"/>
          <p14:tracePt t="27878" x="5688013" y="1987550"/>
          <p14:tracePt t="27890" x="5680075" y="2006600"/>
          <p14:tracePt t="27894" x="5661025" y="2024063"/>
          <p14:tracePt t="27906" x="5653088" y="2033588"/>
          <p14:tracePt t="27910" x="5643563" y="2043113"/>
          <p14:tracePt t="27918" x="5624513" y="2043113"/>
          <p14:tracePt t="27926" x="5616575" y="2052638"/>
          <p14:tracePt t="27934" x="5616575" y="2060575"/>
          <p14:tracePt t="27942" x="5616575" y="2079625"/>
          <p14:tracePt t="27950" x="5597525" y="2125663"/>
          <p14:tracePt t="27958" x="5597525" y="2143125"/>
          <p14:tracePt t="27966" x="5588000" y="2170113"/>
          <p14:tracePt t="27974" x="5570538" y="2197100"/>
          <p14:tracePt t="27982" x="5551488" y="2216150"/>
          <p14:tracePt t="27990" x="5534025" y="2233613"/>
          <p14:tracePt t="27998" x="5514975" y="2252663"/>
          <p14:tracePt t="28006" x="5478463" y="2270125"/>
          <p14:tracePt t="28014" x="5461000" y="2289175"/>
          <p14:tracePt t="28030" x="5451475" y="2298700"/>
          <p14:tracePt t="28038" x="5441950" y="2316163"/>
          <p14:tracePt t="28054" x="5434013" y="2335213"/>
          <p14:tracePt t="28062" x="5434013" y="2343150"/>
          <p14:tracePt t="28079" x="5434013" y="2352675"/>
          <p14:tracePt t="28089" x="5424488" y="2362200"/>
          <p14:tracePt t="28095" x="5414963" y="2379663"/>
          <p14:tracePt t="28105" x="5414963" y="2398713"/>
          <p14:tracePt t="28111" x="5414963" y="2425700"/>
          <p14:tracePt t="28119" x="5414963" y="2435225"/>
          <p14:tracePt t="28127" x="5414963" y="2452688"/>
          <p14:tracePt t="28135" x="5414963" y="2471738"/>
          <p14:tracePt t="28143" x="5414963" y="2489200"/>
          <p14:tracePt t="28360" x="5378450" y="2498725"/>
          <p14:tracePt t="28366" x="5314950" y="2471738"/>
          <p14:tracePt t="28374" x="5268913" y="2471738"/>
          <p14:tracePt t="28382" x="5232400" y="2471738"/>
          <p14:tracePt t="28390" x="5224463" y="2471738"/>
          <p14:tracePt t="28398" x="5205413" y="2471738"/>
          <p14:tracePt t="28431" x="5187950" y="2471738"/>
          <p14:tracePt t="28720" x="5159375" y="2452688"/>
          <p14:tracePt t="28727" x="5159375" y="2435225"/>
          <p14:tracePt t="28735" x="5159375" y="2408238"/>
          <p14:tracePt t="28742" x="5159375" y="2389188"/>
          <p14:tracePt t="28750" x="5159375" y="2371725"/>
          <p14:tracePt t="28758" x="5151438" y="2325688"/>
          <p14:tracePt t="28766" x="5114925" y="2316163"/>
          <p14:tracePt t="28774" x="5114925" y="2298700"/>
          <p14:tracePt t="28782" x="5105400" y="2298700"/>
          <p14:tracePt t="28814" x="5105400" y="2289175"/>
          <p14:tracePt t="28831" x="5105400" y="2279650"/>
          <p14:tracePt t="28870" x="5105400" y="2270125"/>
          <p14:tracePt t="28878" x="5105400" y="2262188"/>
          <p14:tracePt t="29215" x="5095875" y="2252663"/>
          <p14:tracePt t="29223" x="5086350" y="2252663"/>
          <p14:tracePt t="29231" x="5068888" y="2270125"/>
          <p14:tracePt t="29239" x="5059363" y="2289175"/>
          <p14:tracePt t="29255" x="5041900" y="2306638"/>
          <p14:tracePt t="29319" x="5032375" y="2306638"/>
          <p14:tracePt t="29327" x="5022850" y="2306638"/>
          <p14:tracePt t="29335" x="5005388" y="2306638"/>
          <p14:tracePt t="29343" x="4995863" y="2306638"/>
          <p14:tracePt t="29359" x="4986338" y="2306638"/>
          <p14:tracePt t="29367" x="4968875" y="2306638"/>
          <p14:tracePt t="29375" x="4949825" y="2298700"/>
          <p14:tracePt t="29383" x="4941888" y="2289175"/>
          <p14:tracePt t="29392" x="4932363" y="2289175"/>
          <p14:tracePt t="29399" x="4922838" y="2289175"/>
          <p14:tracePt t="29409" x="4905375" y="2279650"/>
          <p14:tracePt t="29423" x="4895850" y="2279650"/>
          <p14:tracePt t="29568" x="4886325" y="2252663"/>
          <p14:tracePt t="29575" x="4886325" y="2197100"/>
          <p14:tracePt t="29583" x="4886325" y="2152650"/>
          <p14:tracePt t="29591" x="4913313" y="2106613"/>
          <p14:tracePt t="29599" x="4922838" y="2079625"/>
          <p14:tracePt t="29608" x="4949825" y="2024063"/>
          <p14:tracePt t="29615" x="4986338" y="1979613"/>
          <p14:tracePt t="29623" x="5005388" y="1914525"/>
          <p14:tracePt t="29631" x="5032375" y="1878013"/>
          <p14:tracePt t="29639" x="5049838" y="1860550"/>
          <p14:tracePt t="29647" x="5086350" y="1804988"/>
          <p14:tracePt t="29656" x="5095875" y="1768475"/>
          <p14:tracePt t="29663" x="5105400" y="1751013"/>
          <p14:tracePt t="29672" x="5114925" y="1731963"/>
          <p14:tracePt t="29679" x="5132388" y="1704975"/>
          <p14:tracePt t="29689" x="5141913" y="1687513"/>
          <p14:tracePt t="29695" x="5141913" y="1668463"/>
          <p14:tracePt t="29705" x="5151438" y="1651000"/>
          <p14:tracePt t="29711" x="5159375" y="1641475"/>
          <p14:tracePt t="29719" x="5159375" y="1631950"/>
          <p14:tracePt t="29727" x="5168900" y="1614488"/>
          <p14:tracePt t="29743" x="5178425" y="1614488"/>
          <p14:tracePt t="29774" x="5187950" y="1614488"/>
          <p14:tracePt t="29782" x="5224463" y="1614488"/>
          <p14:tracePt t="29790" x="5260975" y="1614488"/>
          <p14:tracePt t="29798" x="5334000" y="1614488"/>
          <p14:tracePt t="29806" x="5424488" y="1614488"/>
          <p14:tracePt t="29814" x="5551488" y="1631950"/>
          <p14:tracePt t="29822" x="5634038" y="1641475"/>
          <p14:tracePt t="29831" x="5761038" y="1660525"/>
          <p14:tracePt t="29838" x="5889625" y="1668463"/>
          <p14:tracePt t="29847" x="5980113" y="1697038"/>
          <p14:tracePt t="29854" x="6080125" y="1714500"/>
          <p14:tracePt t="29863" x="6116638" y="1714500"/>
          <p14:tracePt t="29871" x="6135688" y="1714500"/>
          <p14:tracePt t="29890" x="6145213" y="1724025"/>
          <p14:tracePt t="30087" x="6126163" y="1751013"/>
          <p14:tracePt t="30095" x="6072188" y="1833563"/>
          <p14:tracePt t="30104" x="6043613" y="1878013"/>
          <p14:tracePt t="30111" x="6007100" y="1970088"/>
          <p14:tracePt t="30122" x="5980113" y="2033588"/>
          <p14:tracePt t="30127" x="5943600" y="2097088"/>
          <p14:tracePt t="30134" x="5889625" y="2179638"/>
          <p14:tracePt t="30142" x="5870575" y="2197100"/>
          <p14:tracePt t="30150" x="5834063" y="2233613"/>
          <p14:tracePt t="30158" x="5816600" y="2252663"/>
          <p14:tracePt t="30166" x="5807075" y="2270125"/>
          <p14:tracePt t="30174" x="5789613" y="2289175"/>
          <p14:tracePt t="30182" x="5780088" y="2306638"/>
          <p14:tracePt t="30190" x="5770563" y="2316163"/>
          <p14:tracePt t="30198" x="5761038" y="2335213"/>
          <p14:tracePt t="30207" x="5753100" y="2352675"/>
          <p14:tracePt t="30215" x="5743575" y="2362200"/>
          <p14:tracePt t="30224" x="5724525" y="2379663"/>
          <p14:tracePt t="30231" x="5724525" y="2389188"/>
          <p14:tracePt t="30303" x="5716588" y="2389188"/>
          <p14:tracePt t="30319" x="5697538" y="2398713"/>
          <p14:tracePt t="30326" x="5688013" y="2398713"/>
          <p14:tracePt t="30334" x="5653088" y="2398713"/>
          <p14:tracePt t="30342" x="5597525" y="2398713"/>
          <p14:tracePt t="30350" x="5570538" y="2398713"/>
          <p14:tracePt t="30358" x="5497513" y="2398713"/>
          <p14:tracePt t="30366" x="5441950" y="2398713"/>
          <p14:tracePt t="30374" x="5351463" y="2398713"/>
          <p14:tracePt t="30382" x="5224463" y="2398713"/>
          <p14:tracePt t="30390" x="5078413" y="2398713"/>
          <p14:tracePt t="30398" x="4949825" y="2398713"/>
          <p14:tracePt t="30406" x="4822825" y="2398713"/>
          <p14:tracePt t="30414" x="4749800" y="2398713"/>
          <p14:tracePt t="30422" x="4676775" y="2398713"/>
          <p14:tracePt t="30430" x="4630738" y="2398713"/>
          <p14:tracePt t="30438" x="4594225" y="2398713"/>
          <p14:tracePt t="30446" x="4586288" y="2398713"/>
          <p14:tracePt t="30454" x="4576763" y="2398713"/>
          <p14:tracePt t="30743" x="4586288" y="2398713"/>
          <p14:tracePt t="30751" x="4603750" y="2379663"/>
          <p14:tracePt t="30758" x="4622800" y="2362200"/>
          <p14:tracePt t="30766" x="4649788" y="2335213"/>
          <p14:tracePt t="30774" x="4676775" y="2325688"/>
          <p14:tracePt t="30782" x="4686300" y="2316163"/>
          <p14:tracePt t="30790" x="4695825" y="2306638"/>
          <p14:tracePt t="30798" x="4695825" y="2289175"/>
          <p14:tracePt t="30815" x="4722813" y="2270125"/>
          <p14:tracePt t="30831" x="4722813" y="2262188"/>
          <p14:tracePt t="30839" x="4722813" y="2252663"/>
          <p14:tracePt t="30856" x="4722813" y="2233613"/>
          <p14:tracePt t="30863" x="4730750" y="2216150"/>
          <p14:tracePt t="30872" x="4740275" y="2197100"/>
          <p14:tracePt t="30891" x="4740275" y="2189163"/>
          <p14:tracePt t="30911" x="4740275" y="2179638"/>
          <p14:tracePt t="30922" x="4740275" y="2170113"/>
          <p14:tracePt t="30927" x="4740275" y="2160588"/>
          <p14:tracePt t="30935" x="4740275" y="2152650"/>
          <p14:tracePt t="30943" x="4740275" y="2133600"/>
          <p14:tracePt t="30951" x="4740275" y="2116138"/>
          <p14:tracePt t="30959" x="4740275" y="2079625"/>
          <p14:tracePt t="30967" x="4740275" y="2060575"/>
          <p14:tracePt t="30975" x="4740275" y="2043113"/>
          <p14:tracePt t="30983" x="4740275" y="2033588"/>
          <p14:tracePt t="30991" x="4740275" y="1997075"/>
          <p14:tracePt t="30999" x="4740275" y="1979613"/>
          <p14:tracePt t="31007" x="4740275" y="1951038"/>
          <p14:tracePt t="31015" x="4740275" y="1933575"/>
          <p14:tracePt t="31023" x="4740275" y="1924050"/>
          <p14:tracePt t="31031" x="4740275" y="1906588"/>
          <p14:tracePt t="31039" x="4740275" y="1897063"/>
          <p14:tracePt t="31047" x="4740275" y="1870075"/>
          <p14:tracePt t="31056" x="4740275" y="1851025"/>
          <p14:tracePt t="31063" x="4740275" y="1841500"/>
          <p14:tracePt t="31072" x="4749800" y="1814513"/>
          <p14:tracePt t="31095" x="4749800" y="1804988"/>
          <p14:tracePt t="31143" x="4759325" y="1804988"/>
          <p14:tracePt t="31151" x="4767263" y="1804988"/>
          <p14:tracePt t="31159" x="4776788" y="1804988"/>
          <p14:tracePt t="31168" x="4803775" y="1804988"/>
          <p14:tracePt t="31175" x="4822825" y="1804988"/>
          <p14:tracePt t="31183" x="4859338" y="1804988"/>
          <p14:tracePt t="31191" x="4941888" y="1804988"/>
          <p14:tracePt t="31199" x="4995863" y="1824038"/>
          <p14:tracePt t="31208" x="5049838" y="1824038"/>
          <p14:tracePt t="31215" x="5105400" y="1824038"/>
          <p14:tracePt t="31222" x="5151438" y="1824038"/>
          <p14:tracePt t="31230" x="5159375" y="1824038"/>
          <p14:tracePt t="31352" x="5187950" y="1833563"/>
          <p14:tracePt t="31367" x="5187950" y="1860550"/>
          <p14:tracePt t="31375" x="5187950" y="1870075"/>
          <p14:tracePt t="31383" x="5187950" y="1878013"/>
          <p14:tracePt t="31391" x="5195888" y="1906588"/>
          <p14:tracePt t="31472" x="5205413" y="1906588"/>
          <p14:tracePt t="31615" x="5205413" y="1933575"/>
          <p14:tracePt t="31623" x="5205413" y="1951038"/>
          <p14:tracePt t="31631" x="5205413" y="1979613"/>
          <p14:tracePt t="31640" x="5187950" y="2016125"/>
          <p14:tracePt t="31648" x="5187950" y="2033588"/>
          <p14:tracePt t="31655" x="5178425" y="2052638"/>
          <p14:tracePt t="31663" x="5168900" y="2089150"/>
          <p14:tracePt t="31671" x="5159375" y="2106613"/>
          <p14:tracePt t="31679" x="5132388" y="2143125"/>
          <p14:tracePt t="31695" x="5132388" y="2152650"/>
          <p14:tracePt t="31711" x="5132388" y="2160588"/>
          <p14:tracePt t="31721" x="5122863" y="2160588"/>
          <p14:tracePt t="31831" x="5105400" y="2160588"/>
          <p14:tracePt t="32104" x="5095875" y="2160588"/>
          <p14:tracePt t="32120" x="5086350" y="2160588"/>
          <p14:tracePt t="32144" x="5059363" y="2160588"/>
          <p14:tracePt t="32151" x="5032375" y="2160588"/>
          <p14:tracePt t="32160" x="4978400" y="2160588"/>
          <p14:tracePt t="32167" x="4941888" y="2160588"/>
          <p14:tracePt t="32175" x="4895850" y="2160588"/>
          <p14:tracePt t="32183" x="4876800" y="2143125"/>
          <p14:tracePt t="32191" x="4849813" y="2143125"/>
          <p14:tracePt t="32199" x="4822825" y="2143125"/>
          <p14:tracePt t="32207" x="4786313" y="2133600"/>
          <p14:tracePt t="32496" x="4786313" y="2125663"/>
          <p14:tracePt t="32504" x="4822825" y="2089150"/>
          <p14:tracePt t="32512" x="4840288" y="2070100"/>
          <p14:tracePt t="32520" x="4859338" y="2043113"/>
          <p14:tracePt t="32526" x="4876800" y="2024063"/>
          <p14:tracePt t="32534" x="4905375" y="2006600"/>
          <p14:tracePt t="32542" x="4941888" y="1987550"/>
          <p14:tracePt t="32550" x="4949825" y="1987550"/>
          <p14:tracePt t="32558" x="4959350" y="1979613"/>
          <p14:tracePt t="32566" x="4978400" y="1970088"/>
          <p14:tracePt t="32574" x="5005388" y="1951038"/>
          <p14:tracePt t="32799" x="5005388" y="1943100"/>
          <p14:tracePt t="32855" x="5014913" y="1943100"/>
          <p14:tracePt t="32886" x="5022850" y="1943100"/>
          <p14:tracePt t="33399" x="5032375" y="1943100"/>
          <p14:tracePt t="33414" x="5041900" y="1951038"/>
          <p14:tracePt t="33422" x="5041900" y="1997075"/>
          <p14:tracePt t="33430" x="5049838" y="2070100"/>
          <p14:tracePt t="33438" x="5078413" y="2152650"/>
          <p14:tracePt t="33446" x="5086350" y="2197100"/>
          <p14:tracePt t="33454" x="5105400" y="2252663"/>
          <p14:tracePt t="33463" x="5151438" y="2306638"/>
          <p14:tracePt t="33471" x="5178425" y="2379663"/>
          <p14:tracePt t="33479" x="5195888" y="2425700"/>
          <p14:tracePt t="33488" x="5214938" y="2471738"/>
          <p14:tracePt t="33495" x="5232400" y="2517775"/>
          <p14:tracePt t="33505" x="5260975" y="2581275"/>
          <p14:tracePt t="33511" x="5278438" y="2617788"/>
          <p14:tracePt t="33521" x="5287963" y="2654300"/>
          <p14:tracePt t="33527" x="5324475" y="2681288"/>
          <p14:tracePt t="33535" x="5341938" y="2717800"/>
          <p14:tracePt t="33543" x="5378450" y="2754313"/>
          <p14:tracePt t="33551" x="5387975" y="2790825"/>
          <p14:tracePt t="33559" x="5397500" y="2808288"/>
          <p14:tracePt t="33567" x="5405438" y="2863850"/>
          <p14:tracePt t="33575" x="5434013" y="2909888"/>
          <p14:tracePt t="33583" x="5451475" y="2936875"/>
          <p14:tracePt t="33592" x="5461000" y="2982913"/>
          <p14:tracePt t="33599" x="5478463" y="3027363"/>
          <p14:tracePt t="33608" x="5497513" y="3054350"/>
          <p14:tracePt t="33615" x="5497513" y="3063875"/>
          <p14:tracePt t="33624" x="5534025" y="3100388"/>
          <p14:tracePt t="33631" x="5534025" y="3119438"/>
          <p14:tracePt t="33640" x="5543550" y="3155950"/>
          <p14:tracePt t="33647" x="5551488" y="3182938"/>
          <p14:tracePt t="33655" x="5580063" y="3209925"/>
          <p14:tracePt t="33663" x="5588000" y="3228975"/>
          <p14:tracePt t="33671" x="5597525" y="3265488"/>
          <p14:tracePt t="33679" x="5597525" y="3282950"/>
          <p14:tracePt t="33688" x="5634038" y="3319463"/>
          <p14:tracePt t="33695" x="5643563" y="3328988"/>
          <p14:tracePt t="33705" x="5653088" y="3346450"/>
          <p14:tracePt t="33711" x="5661025" y="3365500"/>
          <p14:tracePt t="33721" x="5680075" y="3375025"/>
          <p14:tracePt t="33751" x="5688013" y="3382963"/>
          <p14:tracePt t="33759" x="5688013" y="3392488"/>
          <p14:tracePt t="33775" x="5688013" y="3402013"/>
          <p14:tracePt t="33783" x="5688013" y="3419475"/>
          <p14:tracePt t="33791" x="5688013" y="3438525"/>
          <p14:tracePt t="33799" x="5688013" y="3455988"/>
          <p14:tracePt t="33807" x="5688013" y="3482975"/>
          <p14:tracePt t="33815" x="5688013" y="3502025"/>
          <p14:tracePt t="33823" x="5688013" y="3529013"/>
          <p14:tracePt t="33831" x="5697538" y="3556000"/>
          <p14:tracePt t="33839" x="5697538" y="3584575"/>
          <p14:tracePt t="33847" x="5716588" y="3621088"/>
          <p14:tracePt t="33855" x="5716588" y="3648075"/>
          <p14:tracePt t="33863" x="5716588" y="3657600"/>
          <p14:tracePt t="33871" x="5716588" y="3675063"/>
          <p14:tracePt t="33879" x="5716588" y="3684588"/>
          <p14:tracePt t="33888" x="5716588" y="3694113"/>
          <p14:tracePt t="33907" x="5716588" y="3711575"/>
          <p14:tracePt t="34008" x="5716588" y="3721100"/>
          <p14:tracePt t="34031" x="5716588" y="3730625"/>
          <p14:tracePt t="34047" x="5716588" y="3738563"/>
          <p14:tracePt t="34055" x="5716588" y="3757613"/>
          <p14:tracePt t="34343" x="5707063" y="3757613"/>
          <p14:tracePt t="34352" x="5697538" y="3738563"/>
          <p14:tracePt t="34358" x="5680075" y="3711575"/>
          <p14:tracePt t="34374" x="5670550" y="3702050"/>
          <p14:tracePt t="34639" x="5661025" y="3702050"/>
          <p14:tracePt t="34647" x="5653088" y="3694113"/>
          <p14:tracePt t="34687" x="5643563" y="3684588"/>
          <p14:tracePt t="34704" x="5643563" y="3675063"/>
          <p14:tracePt t="34721" x="5643563" y="3665538"/>
          <p14:tracePt t="34743" x="5634038" y="3648075"/>
          <p14:tracePt t="34751" x="5634038" y="3638550"/>
          <p14:tracePt t="34759" x="5634038" y="3629025"/>
          <p14:tracePt t="34767" x="5634038" y="3621088"/>
          <p14:tracePt t="34783" x="5634038" y="3611563"/>
          <p14:tracePt t="34791" x="5634038" y="3602038"/>
          <p14:tracePt t="34800" x="5634038" y="3592513"/>
          <p14:tracePt t="34823" x="5634038" y="3584575"/>
          <p14:tracePt t="35064" x="5624513" y="3575050"/>
          <p14:tracePt t="35080" x="5616575" y="3565525"/>
          <p14:tracePt t="35088" x="5597525" y="3548063"/>
          <p14:tracePt t="35104" x="5588000" y="3492500"/>
          <p14:tracePt t="35113" x="5561013" y="3438525"/>
          <p14:tracePt t="35123" x="5534025" y="3402013"/>
          <p14:tracePt t="35128" x="5507038" y="3375025"/>
          <p14:tracePt t="35140" x="5487988" y="3309938"/>
          <p14:tracePt t="35143" x="5478463" y="3282950"/>
          <p14:tracePt t="35151" x="5470525" y="3265488"/>
          <p14:tracePt t="35159" x="5470525" y="3246438"/>
          <p14:tracePt t="35168" x="5470525" y="3228975"/>
          <p14:tracePt t="35175" x="5470525" y="3200400"/>
          <p14:tracePt t="35183" x="5470525" y="3192463"/>
          <p14:tracePt t="35191" x="5470525" y="3163888"/>
          <p14:tracePt t="35199" x="5470525" y="3136900"/>
          <p14:tracePt t="35207" x="5470525" y="3119438"/>
          <p14:tracePt t="35215" x="5470525" y="3100388"/>
          <p14:tracePt t="35223" x="5470525" y="3090863"/>
          <p14:tracePt t="35640" x="5470525" y="3082925"/>
          <p14:tracePt t="35664" x="5478463" y="3082925"/>
          <p14:tracePt t="35671" x="5514975" y="3100388"/>
          <p14:tracePt t="35680" x="5534025" y="3100388"/>
          <p14:tracePt t="35696" x="5543550" y="3100388"/>
          <p14:tracePt t="35706" x="5551488" y="3100388"/>
          <p14:tracePt t="35712" x="5561013" y="3100388"/>
          <p14:tracePt t="35723" x="5570538" y="3100388"/>
          <p14:tracePt t="36111" x="5580063" y="3109913"/>
          <p14:tracePt t="36120" x="5580063" y="3146425"/>
          <p14:tracePt t="36127" x="5534025" y="3209925"/>
          <p14:tracePt t="36136" x="5514975" y="3282950"/>
          <p14:tracePt t="36143" x="5470525" y="3382963"/>
          <p14:tracePt t="36151" x="5414963" y="3465513"/>
          <p14:tracePt t="36159" x="5405438" y="3511550"/>
          <p14:tracePt t="36167" x="5368925" y="3538538"/>
          <p14:tracePt t="36175" x="5360988" y="3602038"/>
          <p14:tracePt t="36183" x="5351463" y="3657600"/>
          <p14:tracePt t="36191" x="5341938" y="3694113"/>
          <p14:tracePt t="36199" x="5341938" y="3711575"/>
          <p14:tracePt t="36207" x="5341938" y="3738563"/>
          <p14:tracePt t="36215" x="5334000" y="3757613"/>
          <p14:tracePt t="36223" x="5324475" y="3775075"/>
          <p14:tracePt t="36231" x="5324475" y="3784600"/>
          <p14:tracePt t="36247" x="5324475" y="3794125"/>
          <p14:tracePt t="36263" x="5324475" y="3811588"/>
          <p14:tracePt t="36271" x="5324475" y="3830638"/>
          <p14:tracePt t="36279" x="5324475" y="3857625"/>
          <p14:tracePt t="36288" x="5324475" y="3894138"/>
          <p14:tracePt t="36295" x="5324475" y="3930650"/>
          <p14:tracePt t="36304" x="5324475" y="3957638"/>
          <p14:tracePt t="36311" x="5324475" y="3984625"/>
          <p14:tracePt t="36321" x="5324475" y="4021138"/>
          <p14:tracePt t="36327" x="5324475" y="4040188"/>
          <p14:tracePt t="36335" x="5324475" y="4049713"/>
          <p14:tracePt t="36343" x="5324475" y="4057650"/>
          <p14:tracePt t="36351" x="5324475" y="4067175"/>
          <p14:tracePt t="36367" x="5324475" y="4076700"/>
          <p14:tracePt t="36631" x="5324475" y="4103688"/>
          <p14:tracePt t="36639" x="5324475" y="4113213"/>
          <p14:tracePt t="36646" x="5324475" y="4149725"/>
          <p14:tracePt t="36654" x="5324475" y="4159250"/>
          <p14:tracePt t="36670" x="5324475" y="4176713"/>
          <p14:tracePt t="36711" x="5324475" y="4186238"/>
          <p14:tracePt t="36727" x="5324475" y="4195763"/>
          <p14:tracePt t="36743" x="5324475" y="4203700"/>
          <p14:tracePt t="36751" x="5324475" y="4222750"/>
          <p14:tracePt t="36968" x="5314950" y="4232275"/>
          <p14:tracePt t="36974" x="5305425" y="4232275"/>
          <p14:tracePt t="36982" x="5297488" y="4232275"/>
          <p14:tracePt t="36990" x="5297488" y="4222750"/>
          <p14:tracePt t="36998" x="5278438" y="4186238"/>
          <p14:tracePt t="37006" x="5278438" y="4149725"/>
          <p14:tracePt t="37014" x="5268913" y="4122738"/>
          <p14:tracePt t="37022" x="5268913" y="4094163"/>
          <p14:tracePt t="37031" x="5260975" y="4076700"/>
          <p14:tracePt t="37039" x="5260975" y="4049713"/>
          <p14:tracePt t="37054" x="5260975" y="4040188"/>
          <p14:tracePt t="37062" x="5260975" y="4013200"/>
          <p14:tracePt t="37070" x="5260975" y="4003675"/>
          <p14:tracePt t="37078" x="5260975" y="3984625"/>
          <p14:tracePt t="37086" x="5260975" y="3957638"/>
          <p14:tracePt t="37094" x="5260975" y="3948113"/>
          <p14:tracePt t="37102" x="5260975" y="3921125"/>
          <p14:tracePt t="37110" x="5260975" y="3911600"/>
          <p14:tracePt t="37143" x="5260975" y="3903663"/>
          <p14:tracePt t="37159" x="5260975" y="3884613"/>
          <p14:tracePt t="37192" x="5260975" y="3875088"/>
          <p14:tracePt t="37240" x="5268913" y="3867150"/>
          <p14:tracePt t="37320" x="5278438" y="3867150"/>
          <p14:tracePt t="37327" x="5324475" y="3867150"/>
          <p14:tracePt t="37336" x="5397500" y="3894138"/>
          <p14:tracePt t="37343" x="5524500" y="3921125"/>
          <p14:tracePt t="37352" x="5634038" y="3940175"/>
          <p14:tracePt t="37360" x="5724525" y="3940175"/>
          <p14:tracePt t="37367" x="5843588" y="3940175"/>
          <p14:tracePt t="37375" x="5935663" y="3940175"/>
          <p14:tracePt t="37383" x="5989638" y="3940175"/>
          <p14:tracePt t="37391" x="6026150" y="3940175"/>
          <p14:tracePt t="37399" x="6035675" y="3940175"/>
          <p14:tracePt t="37568" x="6026150" y="3940175"/>
          <p14:tracePt t="37672" x="6016625" y="3940175"/>
          <p14:tracePt t="37680" x="6007100" y="3948113"/>
          <p14:tracePt t="37687" x="5972175" y="3957638"/>
          <p14:tracePt t="37694" x="5943600" y="3994150"/>
          <p14:tracePt t="37703" x="5926138" y="4013200"/>
          <p14:tracePt t="37710" x="5899150" y="4021138"/>
          <p14:tracePt t="37719" x="5889625" y="4030663"/>
          <p14:tracePt t="37726" x="5880100" y="4040188"/>
          <p14:tracePt t="37984" x="5870575" y="4049713"/>
          <p14:tracePt t="37994" x="5853113" y="4086225"/>
          <p14:tracePt t="37998" x="5843588" y="4130675"/>
          <p14:tracePt t="38006" x="5834063" y="4149725"/>
          <p14:tracePt t="38014" x="5834063" y="4186238"/>
          <p14:tracePt t="38022" x="5834063" y="4213225"/>
          <p14:tracePt t="38030" x="5826125" y="4249738"/>
          <p14:tracePt t="38215" x="5816600" y="4249738"/>
          <p14:tracePt t="38303" x="5807075" y="4249738"/>
          <p14:tracePt t="38471" x="5797550" y="4249738"/>
          <p14:tracePt t="38479" x="5789613" y="4249738"/>
          <p14:tracePt t="38495" x="5770563" y="4249738"/>
          <p14:tracePt t="38520" x="5761038" y="4249738"/>
          <p14:tracePt t="38527" x="5724525" y="4249738"/>
          <p14:tracePt t="38536" x="5707063" y="4232275"/>
          <p14:tracePt t="38543" x="5670550" y="4222750"/>
          <p14:tracePt t="38552" x="5653088" y="4222750"/>
          <p14:tracePt t="38559" x="5624513" y="4222750"/>
          <p14:tracePt t="38567" x="5597525" y="4213225"/>
          <p14:tracePt t="38575" x="5570538" y="4213225"/>
          <p14:tracePt t="38583" x="5561013" y="4213225"/>
          <p14:tracePt t="38591" x="5524500" y="4203700"/>
          <p14:tracePt t="38607" x="5514975" y="4203700"/>
          <p14:tracePt t="38904" x="5507038" y="4195763"/>
          <p14:tracePt t="38910" x="5507038" y="4186238"/>
          <p14:tracePt t="38919" x="5507038" y="4176713"/>
          <p14:tracePt t="38926" x="5507038" y="4159250"/>
          <p14:tracePt t="38934" x="5507038" y="4149725"/>
          <p14:tracePt t="38958" x="5507038" y="4140200"/>
          <p14:tracePt t="38991" x="5507038" y="4130675"/>
          <p14:tracePt t="39007" x="5507038" y="4122738"/>
          <p14:tracePt t="39016" x="5507038" y="4113213"/>
          <p14:tracePt t="39032" x="5507038" y="4103688"/>
          <p14:tracePt t="39039" x="5507038" y="4094163"/>
          <p14:tracePt t="39047" x="5507038" y="4076700"/>
          <p14:tracePt t="39057" x="5507038" y="4057650"/>
          <p14:tracePt t="39064" x="5507038" y="4049713"/>
          <p14:tracePt t="39073" x="5507038" y="4021138"/>
          <p14:tracePt t="39090" x="5507038" y="4013200"/>
          <p14:tracePt t="39096" x="5507038" y="3984625"/>
          <p14:tracePt t="39107" x="5514975" y="3976688"/>
          <p14:tracePt t="39112" x="5524500" y="3967163"/>
          <p14:tracePt t="39513" x="5524500" y="3940175"/>
          <p14:tracePt t="39518" x="5524500" y="3930650"/>
          <p14:tracePt t="39526" x="5543550" y="3921125"/>
          <p14:tracePt t="39542" x="5570538" y="3894138"/>
          <p14:tracePt t="39550" x="5588000" y="3875088"/>
          <p14:tracePt t="39558" x="5634038" y="3867150"/>
          <p14:tracePt t="39566" x="5643563" y="3857625"/>
          <p14:tracePt t="39575" x="5661025" y="3848100"/>
          <p14:tracePt t="39583" x="5661025" y="3840163"/>
          <p14:tracePt t="39591" x="5688013" y="3830638"/>
          <p14:tracePt t="39599" x="5697538" y="3830638"/>
          <p14:tracePt t="39608" x="5716588" y="3821113"/>
          <p14:tracePt t="39615" x="5734050" y="3803650"/>
          <p14:tracePt t="39622" x="5743575" y="3803650"/>
          <p14:tracePt t="39631" x="5753100" y="3794125"/>
          <p14:tracePt t="39639" x="5761038" y="3794125"/>
          <p14:tracePt t="39647" x="5789613" y="3784600"/>
          <p14:tracePt t="39656" x="5807075" y="3757613"/>
          <p14:tracePt t="39671" x="5816600" y="3757613"/>
          <p14:tracePt t="40223" x="5826125" y="3748088"/>
          <p14:tracePt t="40599" x="5826125" y="3730625"/>
          <p14:tracePt t="40607" x="5826125" y="3721100"/>
          <p14:tracePt t="40615" x="5826125" y="3711575"/>
          <p14:tracePt t="40623" x="5826125" y="3702050"/>
          <p14:tracePt t="40631" x="5826125" y="3694113"/>
          <p14:tracePt t="40640" x="5826125" y="3657600"/>
          <p14:tracePt t="40647" x="5843588" y="3638550"/>
          <p14:tracePt t="40655" x="5862638" y="3592513"/>
          <p14:tracePt t="40663" x="5870575" y="3565525"/>
          <p14:tracePt t="40673" x="5907088" y="3511550"/>
          <p14:tracePt t="40679" x="5935663" y="3446463"/>
          <p14:tracePt t="40686" x="5962650" y="3365500"/>
          <p14:tracePt t="40694" x="5962650" y="3338513"/>
          <p14:tracePt t="40702" x="5980113" y="3265488"/>
          <p14:tracePt t="40710" x="5999163" y="3219450"/>
          <p14:tracePt t="40719" x="6007100" y="3163888"/>
          <p14:tracePt t="40726" x="6016625" y="3119438"/>
          <p14:tracePt t="40735" x="6026150" y="3046413"/>
          <p14:tracePt t="40742" x="6053138" y="2946400"/>
          <p14:tracePt t="40750" x="6080125" y="2881313"/>
          <p14:tracePt t="40759" x="6099175" y="2790825"/>
          <p14:tracePt t="40767" x="6108700" y="2717800"/>
          <p14:tracePt t="40775" x="6108700" y="2671763"/>
          <p14:tracePt t="40783" x="6116638" y="2635250"/>
          <p14:tracePt t="40791" x="6145213" y="2517775"/>
          <p14:tracePt t="40799" x="6153150" y="2489200"/>
          <p14:tracePt t="40806" x="6172200" y="2435225"/>
          <p14:tracePt t="40814" x="6181725" y="2352675"/>
          <p14:tracePt t="40822" x="6208713" y="2262188"/>
          <p14:tracePt t="40830" x="6226175" y="2170113"/>
          <p14:tracePt t="40838" x="6226175" y="2070100"/>
          <p14:tracePt t="40846" x="6281738" y="1979613"/>
          <p14:tracePt t="40854" x="6281738" y="1897063"/>
          <p14:tracePt t="40862" x="6281738" y="1804988"/>
          <p14:tracePt t="40870" x="6291263" y="1731963"/>
          <p14:tracePt t="40878" x="6299200" y="1668463"/>
          <p14:tracePt t="40887" x="6299200" y="1577975"/>
          <p14:tracePt t="40903" x="6345238" y="1441450"/>
          <p14:tracePt t="40910" x="6345238" y="1385888"/>
          <p14:tracePt t="40919" x="6345238" y="1339850"/>
          <p14:tracePt t="40926" x="6345238" y="1312863"/>
          <p14:tracePt t="40936" x="6345238" y="1285875"/>
          <p14:tracePt t="40942" x="6345238" y="1249363"/>
          <p14:tracePt t="40951" x="6345238" y="1239838"/>
          <p14:tracePt t="40959" x="6345238" y="1222375"/>
          <p14:tracePt t="40967" x="6335713" y="1176338"/>
          <p14:tracePt t="40975" x="6335713" y="1149350"/>
          <p14:tracePt t="40983" x="6335713" y="1122363"/>
          <p14:tracePt t="40991" x="6335713" y="1066800"/>
          <p14:tracePt t="40999" x="6335713" y="1012825"/>
          <p14:tracePt t="41007" x="6335713" y="966788"/>
          <p14:tracePt t="41015" x="6335713" y="911225"/>
          <p14:tracePt t="41023" x="6335713" y="874713"/>
          <p14:tracePt t="41031" x="6299200" y="830263"/>
          <p14:tracePt t="41038" x="6299200" y="803275"/>
          <p14:tracePt t="41047" x="6299200" y="757238"/>
          <p14:tracePt t="41055" x="6291263" y="720725"/>
          <p14:tracePt t="41063" x="6291263" y="684213"/>
          <p14:tracePt t="41072" x="6281738" y="657225"/>
          <p14:tracePt t="41079" x="6281738" y="647700"/>
          <p14:tracePt t="41088" x="6281738" y="628650"/>
          <p14:tracePt t="41600" x="6262688" y="701675"/>
          <p14:tracePt t="41606" x="6262688" y="793750"/>
          <p14:tracePt t="41614" x="6245225" y="893763"/>
          <p14:tracePt t="41622" x="6245225" y="984250"/>
          <p14:tracePt t="41630" x="6226175" y="1076325"/>
          <p14:tracePt t="41638" x="6226175" y="1149350"/>
          <p14:tracePt t="41646" x="6226175" y="1239838"/>
          <p14:tracePt t="41654" x="6226175" y="1285875"/>
          <p14:tracePt t="41663" x="6226175" y="1339850"/>
          <p14:tracePt t="41670" x="6226175" y="1468438"/>
          <p14:tracePt t="41678" x="6226175" y="1558925"/>
          <p14:tracePt t="41686" x="6226175" y="1687513"/>
          <p14:tracePt t="41694" x="6226175" y="1724025"/>
          <p14:tracePt t="41702" x="6226175" y="1814513"/>
          <p14:tracePt t="41710" x="6245225" y="1887538"/>
          <p14:tracePt t="41719" x="6245225" y="1933575"/>
          <p14:tracePt t="41727" x="6272213" y="2033588"/>
          <p14:tracePt t="41737" x="6308725" y="2133600"/>
          <p14:tracePt t="41743" x="6345238" y="2279650"/>
          <p14:tracePt t="41751" x="6391275" y="2408238"/>
          <p14:tracePt t="41759" x="6418263" y="2562225"/>
          <p14:tracePt t="41767" x="6464300" y="2708275"/>
          <p14:tracePt t="41775" x="6491288" y="2836863"/>
          <p14:tracePt t="41783" x="6527800" y="2917825"/>
          <p14:tracePt t="41791" x="6554788" y="3000375"/>
          <p14:tracePt t="41799" x="6573838" y="3073400"/>
          <p14:tracePt t="41806" x="6581775" y="3100388"/>
          <p14:tracePt t="41814" x="6581775" y="3109913"/>
          <p14:tracePt t="41822" x="6581775" y="3127375"/>
          <p14:tracePt t="41838" x="6581775" y="3136900"/>
          <p14:tracePt t="41902" x="6573838" y="3136900"/>
          <p14:tracePt t="41918" x="6554788" y="3136900"/>
          <p14:tracePt t="41926" x="6545263" y="3136900"/>
          <p14:tracePt t="41935" x="6537325" y="3136900"/>
          <p14:tracePt t="41943" x="6464300" y="3136900"/>
          <p14:tracePt t="41951" x="6372225" y="3136900"/>
          <p14:tracePt t="41959" x="6281738" y="3136900"/>
          <p14:tracePt t="41967" x="6172200" y="3136900"/>
          <p14:tracePt t="41975" x="6099175" y="3136900"/>
          <p14:tracePt t="41983" x="6035675" y="3136900"/>
          <p14:tracePt t="41991" x="5962650" y="3136900"/>
          <p14:tracePt t="41998" x="5853113" y="3127375"/>
          <p14:tracePt t="42006" x="5753100" y="3100388"/>
          <p14:tracePt t="42014" x="5697538" y="3082925"/>
          <p14:tracePt t="42022" x="5580063" y="3036888"/>
          <p14:tracePt t="42030" x="5514975" y="3009900"/>
          <p14:tracePt t="42038" x="5434013" y="2973388"/>
          <p14:tracePt t="42046" x="5378450" y="2963863"/>
          <p14:tracePt t="42054" x="5314950" y="2909888"/>
          <p14:tracePt t="42062" x="5251450" y="2873375"/>
          <p14:tracePt t="42071" x="5205413" y="2844800"/>
          <p14:tracePt t="42080" x="5122863" y="2771775"/>
          <p14:tracePt t="42089" x="5068888" y="2727325"/>
          <p14:tracePt t="42096" x="5059363" y="2717800"/>
          <p14:tracePt t="42106" x="5022850" y="2681288"/>
          <p14:tracePt t="42112" x="4995863" y="2635250"/>
          <p14:tracePt t="42123" x="4986338" y="2608263"/>
          <p14:tracePt t="42128" x="4986338" y="2589213"/>
          <p14:tracePt t="42138" x="4968875" y="2544763"/>
          <p14:tracePt t="42143" x="4959350" y="2525713"/>
          <p14:tracePt t="42151" x="4959350" y="2508250"/>
          <p14:tracePt t="42159" x="4959350" y="2489200"/>
          <p14:tracePt t="42175" x="4959350" y="2481263"/>
          <p14:tracePt t="42183" x="4959350" y="2462213"/>
          <p14:tracePt t="42191" x="4968875" y="2435225"/>
          <p14:tracePt t="42199" x="4978400" y="2425700"/>
          <p14:tracePt t="42207" x="4986338" y="2416175"/>
          <p14:tracePt t="42215" x="5005388" y="2398713"/>
          <p14:tracePt t="42231" x="5032375" y="2389188"/>
          <p14:tracePt t="42240" x="5041900" y="2389188"/>
          <p14:tracePt t="42247" x="5059363" y="2379663"/>
          <p14:tracePt t="42255" x="5078413" y="2362200"/>
          <p14:tracePt t="42263" x="5095875" y="2352675"/>
          <p14:tracePt t="42270" x="5114925" y="2343150"/>
          <p14:tracePt t="42279" x="5132388" y="2335213"/>
          <p14:tracePt t="42287" x="5159375" y="2316163"/>
          <p14:tracePt t="42295" x="5168900" y="2306638"/>
          <p14:tracePt t="42303" x="5187950" y="2298700"/>
          <p14:tracePt t="42311" x="5205413" y="2289175"/>
          <p14:tracePt t="42321" x="5214938" y="2279650"/>
          <p14:tracePt t="42327" x="5224463" y="2270125"/>
          <p14:tracePt t="42337" x="5241925" y="2252663"/>
          <p14:tracePt t="42343" x="5251450" y="2252663"/>
          <p14:tracePt t="42351" x="5251450" y="2233613"/>
          <p14:tracePt t="42367" x="5251450" y="2225675"/>
          <p14:tracePt t="42375" x="5251450" y="2216150"/>
          <p14:tracePt t="42383" x="5251450" y="2197100"/>
          <p14:tracePt t="42391" x="5251450" y="2189163"/>
          <p14:tracePt t="42399" x="5251450" y="2179638"/>
          <p14:tracePt t="42407" x="5251450" y="2143125"/>
          <p14:tracePt t="42439" x="5251450" y="2106613"/>
          <p14:tracePt t="42447" x="5251450" y="2089150"/>
          <p14:tracePt t="42455" x="5251450" y="2079625"/>
          <p14:tracePt t="42463" x="5241925" y="2060575"/>
          <p14:tracePt t="42535" x="5232400" y="2052638"/>
          <p14:tracePt t="42543" x="5224463" y="2043113"/>
          <p14:tracePt t="42551" x="5214938" y="2043113"/>
          <p14:tracePt t="42575" x="5205413" y="2033588"/>
          <p14:tracePt t="42599" x="5205413" y="2024063"/>
          <p14:tracePt t="42607" x="5195888" y="2006600"/>
          <p14:tracePt t="42631" x="5195888" y="1979613"/>
          <p14:tracePt t="42639" x="5187950" y="1960563"/>
          <p14:tracePt t="42647" x="5187950" y="1951038"/>
          <p14:tracePt t="42655" x="5187950" y="1914525"/>
          <p14:tracePt t="42663" x="5187950" y="1887538"/>
          <p14:tracePt t="42672" x="5168900" y="1851025"/>
          <p14:tracePt t="42688" x="5159375" y="1824038"/>
          <p14:tracePt t="42783" x="5159375" y="1878013"/>
          <p14:tracePt t="42792" x="5159375" y="1924050"/>
          <p14:tracePt t="42799" x="5159375" y="1951038"/>
          <p14:tracePt t="42807" x="5159375" y="1987550"/>
          <p14:tracePt t="42815" x="5159375" y="2043113"/>
          <p14:tracePt t="42823" x="5159375" y="2097088"/>
          <p14:tracePt t="42831" x="5159375" y="2206625"/>
          <p14:tracePt t="42839" x="5159375" y="2252663"/>
          <p14:tracePt t="42847" x="5159375" y="2306638"/>
          <p14:tracePt t="42856" x="5159375" y="2398713"/>
          <p14:tracePt t="42863" x="5159375" y="2508250"/>
          <p14:tracePt t="42872" x="5159375" y="2617788"/>
          <p14:tracePt t="42879" x="5187950" y="2754313"/>
          <p14:tracePt t="42888" x="5232400" y="2881313"/>
          <p14:tracePt t="42896" x="5260975" y="2982913"/>
          <p14:tracePt t="42907" x="5368925" y="3119438"/>
          <p14:tracePt t="42911" x="5397500" y="3228975"/>
          <p14:tracePt t="42922" x="5434013" y="3309938"/>
          <p14:tracePt t="42927" x="5514975" y="3446463"/>
          <p14:tracePt t="42938" x="5551488" y="3511550"/>
          <p14:tracePt t="42943" x="5616575" y="3592513"/>
          <p14:tracePt t="42952" x="5670550" y="3657600"/>
          <p14:tracePt t="42961" x="5724525" y="3721100"/>
          <p14:tracePt t="42968" x="5753100" y="3784600"/>
          <p14:tracePt t="42976" x="5789613" y="3848100"/>
          <p14:tracePt t="42983" x="5816600" y="3911600"/>
          <p14:tracePt t="42991" x="5816600" y="3921125"/>
          <p14:tracePt t="42999" x="5816600" y="3957638"/>
          <p14:tracePt t="43007" x="5826125" y="3984625"/>
          <p14:tracePt t="43024" x="5834063" y="3994150"/>
          <p14:tracePt t="43031" x="5834063" y="4003675"/>
          <p14:tracePt t="43176" x="5834063" y="4013200"/>
          <p14:tracePt t="43190" x="5789613" y="3994150"/>
          <p14:tracePt t="43198" x="5743575" y="3976688"/>
          <p14:tracePt t="43206" x="5670550" y="3948113"/>
          <p14:tracePt t="43214" x="5607050" y="3930650"/>
          <p14:tracePt t="43222" x="5570538" y="3921125"/>
          <p14:tracePt t="43231" x="5507038" y="3921125"/>
          <p14:tracePt t="43240" x="5478463" y="3921125"/>
          <p14:tracePt t="43247" x="5461000" y="3921125"/>
          <p14:tracePt t="43255" x="5441950" y="3921125"/>
          <p14:tracePt t="43263" x="5414963" y="3921125"/>
          <p14:tracePt t="43271" x="5405438" y="3921125"/>
          <p14:tracePt t="43279" x="5397500" y="3921125"/>
          <p14:tracePt t="43289" x="5378450" y="3921125"/>
          <p14:tracePt t="43352" x="5368925" y="3921125"/>
          <p14:tracePt t="43376" x="5351463" y="3921125"/>
          <p14:tracePt t="43384" x="5305425" y="3894138"/>
          <p14:tracePt t="43392" x="5297488" y="3884613"/>
          <p14:tracePt t="43399" x="5287963" y="3875088"/>
          <p14:tracePt t="43408" x="5278438" y="3867150"/>
          <p14:tracePt t="43416" x="5278438" y="3857625"/>
          <p14:tracePt t="43424" x="5268913" y="3848100"/>
          <p14:tracePt t="43448" x="5268913" y="3840163"/>
          <p14:tracePt t="43592" x="5278438" y="3857625"/>
          <p14:tracePt t="43598" x="5297488" y="3875088"/>
          <p14:tracePt t="43606" x="5324475" y="3894138"/>
          <p14:tracePt t="43614" x="5360988" y="3911600"/>
          <p14:tracePt t="43622" x="5387975" y="3948113"/>
          <p14:tracePt t="43630" x="5414963" y="3967163"/>
          <p14:tracePt t="43638" x="5434013" y="3976688"/>
          <p14:tracePt t="43743" x="5470525" y="3967163"/>
          <p14:tracePt t="43751" x="5478463" y="3948113"/>
          <p14:tracePt t="43759" x="5478463" y="3903663"/>
          <p14:tracePt t="43768" x="5487988" y="3894138"/>
          <p14:tracePt t="43775" x="5487988" y="3867150"/>
          <p14:tracePt t="43783" x="5497513" y="3867150"/>
          <p14:tracePt t="43791" x="5524500" y="3848100"/>
          <p14:tracePt t="43799" x="5534025" y="3830638"/>
          <p14:tracePt t="43807" x="5543550" y="3803650"/>
          <p14:tracePt t="43815" x="5561013" y="3767138"/>
          <p14:tracePt t="43822" x="5580063" y="3730625"/>
          <p14:tracePt t="43830" x="5588000" y="3711575"/>
          <p14:tracePt t="43838" x="5607050" y="3684588"/>
          <p14:tracePt t="43846" x="5616575" y="3675063"/>
          <p14:tracePt t="43854" x="5616575" y="3665538"/>
          <p14:tracePt t="43951" x="5607050" y="3675063"/>
          <p14:tracePt t="43959" x="5597525" y="3702050"/>
          <p14:tracePt t="43967" x="5597525" y="3711575"/>
          <p14:tracePt t="43975" x="5588000" y="3738563"/>
          <p14:tracePt t="43983" x="5588000" y="3748088"/>
          <p14:tracePt t="43992" x="5570538" y="3767138"/>
          <p14:tracePt t="44000" x="5551488" y="3784600"/>
          <p14:tracePt t="44008" x="5543550" y="3803650"/>
          <p14:tracePt t="44015" x="5524500" y="3821113"/>
          <p14:tracePt t="44023" x="5514975" y="3840163"/>
          <p14:tracePt t="44031" x="5507038" y="3884613"/>
          <p14:tracePt t="44040" x="5497513" y="3930650"/>
          <p14:tracePt t="44047" x="5497513" y="3940175"/>
          <p14:tracePt t="44056" x="5497513" y="3957638"/>
          <p14:tracePt t="44063" x="5478463" y="3994150"/>
          <p14:tracePt t="44071" x="5478463" y="4013200"/>
          <p14:tracePt t="44398" x="5470525" y="4021138"/>
          <p14:tracePt t="44414" x="5461000" y="4021138"/>
          <p14:tracePt t="44422" x="5434013" y="4021138"/>
          <p14:tracePt t="44430" x="5360988" y="4021138"/>
          <p14:tracePt t="44438" x="5287963" y="4021138"/>
          <p14:tracePt t="44446" x="5195888" y="4021138"/>
          <p14:tracePt t="44454" x="5032375" y="4049713"/>
          <p14:tracePt t="44462" x="4849813" y="4067175"/>
          <p14:tracePt t="44470" x="4640263" y="4094163"/>
          <p14:tracePt t="44478" x="4467225" y="4094163"/>
          <p14:tracePt t="44487" x="4257675" y="4140200"/>
          <p14:tracePt t="44494" x="4075113" y="4159250"/>
          <p14:tracePt t="44503" x="3892550" y="4176713"/>
          <p14:tracePt t="44510" x="3719513" y="4203700"/>
          <p14:tracePt t="44519" x="3629025" y="4232275"/>
          <p14:tracePt t="44526" x="3519488" y="4232275"/>
          <p14:tracePt t="44535" x="3390900" y="4232275"/>
          <p14:tracePt t="44542" x="3309938" y="4240213"/>
          <p14:tracePt t="44552" x="3236913" y="4240213"/>
          <p14:tracePt t="44558" x="3200400" y="4240213"/>
          <p14:tracePt t="44566" x="3190875" y="4240213"/>
          <p14:tracePt t="44574" x="3181350" y="4240213"/>
          <p14:tracePt t="44583" x="3163888" y="4240213"/>
          <p14:tracePt t="44592" x="3154363" y="4240213"/>
          <p14:tracePt t="44608" x="3144838" y="4240213"/>
          <p14:tracePt t="44616" x="3127375" y="4240213"/>
          <p14:tracePt t="44632" x="3117850" y="4240213"/>
          <p14:tracePt t="44648" x="3108325" y="4240213"/>
          <p14:tracePt t="44656" x="3100388" y="4240213"/>
          <p14:tracePt t="44687" x="3090863" y="4240213"/>
          <p14:tracePt t="44696" x="3081338" y="4240213"/>
          <p14:tracePt t="44706" x="3071813" y="4249738"/>
          <p14:tracePt t="44722" x="3063875" y="4259263"/>
          <p14:tracePt t="44728" x="3035300" y="4259263"/>
          <p14:tracePt t="44739" x="3017838" y="4259263"/>
          <p14:tracePt t="44744" x="2998788" y="4259263"/>
          <p14:tracePt t="44755" x="2981325" y="4259263"/>
          <p14:tracePt t="44759" x="2971800" y="4259263"/>
          <p14:tracePt t="44776" x="2962275" y="4259263"/>
          <p14:tracePt t="44886" x="2954338" y="4259263"/>
          <p14:tracePt t="45014" x="2944813" y="4259263"/>
          <p14:tracePt t="45022" x="2917825" y="4259263"/>
          <p14:tracePt t="45030" x="2898775" y="4259263"/>
          <p14:tracePt t="45038" x="2889250" y="4259263"/>
          <p14:tracePt t="45047" x="2862263" y="4259263"/>
          <p14:tracePt t="45055" x="2852738" y="4259263"/>
          <p14:tracePt t="45079" x="2835275" y="4259263"/>
          <p14:tracePt t="45088" x="2825750" y="4259263"/>
          <p14:tracePt t="45095" x="2817813" y="4259263"/>
          <p14:tracePt t="45136" x="2808288" y="4259263"/>
          <p14:tracePt t="45144" x="2781300" y="4259263"/>
          <p14:tracePt t="45160" x="2771775" y="4259263"/>
          <p14:tracePt t="45176" x="2752725" y="4259263"/>
          <p14:tracePt t="45192" x="2744788" y="4259263"/>
          <p14:tracePt t="45200" x="2735263" y="4259263"/>
          <p14:tracePt t="45440" x="2725738" y="4259263"/>
          <p14:tracePt t="45446" x="2698750" y="4259263"/>
          <p14:tracePt t="45454" x="2689225" y="4259263"/>
          <p14:tracePt t="45470" x="2662238" y="4259263"/>
          <p14:tracePt t="45478" x="2652713" y="4268788"/>
          <p14:tracePt t="45486" x="2643188" y="4268788"/>
          <p14:tracePt t="45503" x="2625725" y="4268788"/>
          <p14:tracePt t="45511" x="2616200" y="4268788"/>
          <p14:tracePt t="45536" x="2606675" y="4268788"/>
          <p14:tracePt t="45568" x="2589213" y="4268788"/>
          <p14:tracePt t="45592" x="2562225" y="4268788"/>
          <p14:tracePt t="45600" x="2516188" y="4276725"/>
          <p14:tracePt t="45608" x="2443163" y="4276725"/>
          <p14:tracePt t="45615" x="2389188" y="4276725"/>
          <p14:tracePt t="45623" x="2333625" y="4276725"/>
          <p14:tracePt t="45631" x="2287588" y="4276725"/>
          <p14:tracePt t="45639" x="2260600" y="4276725"/>
          <p14:tracePt t="45647" x="2251075" y="4276725"/>
          <p14:tracePt t="45688" x="2243138" y="4276725"/>
          <p14:tracePt t="45760" x="2233613" y="4276725"/>
          <p14:tracePt t="45766" x="2224088" y="4268788"/>
          <p14:tracePt t="45790" x="2224088" y="4259263"/>
          <p14:tracePt t="45806" x="2224088" y="4240213"/>
          <p14:tracePt t="45814" x="2224088" y="4222750"/>
          <p14:tracePt t="45822" x="2224088" y="4213225"/>
          <p14:tracePt t="45830" x="2224088" y="4186238"/>
          <p14:tracePt t="45838" x="2224088" y="4167188"/>
          <p14:tracePt t="45846" x="2224088" y="4130675"/>
          <p14:tracePt t="45854" x="2224088" y="4103688"/>
          <p14:tracePt t="45863" x="2224088" y="4076700"/>
          <p14:tracePt t="45870" x="2243138" y="4021138"/>
          <p14:tracePt t="45878" x="2251075" y="4003675"/>
          <p14:tracePt t="45887" x="2251075" y="3984625"/>
          <p14:tracePt t="45894" x="2251075" y="3967163"/>
          <p14:tracePt t="45903" x="2251075" y="3948113"/>
          <p14:tracePt t="45992" x="2260600" y="3930650"/>
          <p14:tracePt t="46008" x="2260600" y="3921125"/>
          <p14:tracePt t="46023" x="2287588" y="3911600"/>
          <p14:tracePt t="46031" x="2297113" y="3903663"/>
          <p14:tracePt t="46039" x="2306638" y="3894138"/>
          <p14:tracePt t="46047" x="2333625" y="3884613"/>
          <p14:tracePt t="46056" x="2352675" y="3875088"/>
          <p14:tracePt t="46062" x="2397125" y="3867150"/>
          <p14:tracePt t="46071" x="2425700" y="3857625"/>
          <p14:tracePt t="46078" x="2443163" y="3857625"/>
          <p14:tracePt t="46087" x="2470150" y="3848100"/>
          <p14:tracePt t="46094" x="2489200" y="3848100"/>
          <p14:tracePt t="46103" x="2516188" y="3848100"/>
          <p14:tracePt t="46110" x="2533650" y="3848100"/>
          <p14:tracePt t="46119" x="2543175" y="3848100"/>
          <p14:tracePt t="46126" x="2579688" y="3848100"/>
          <p14:tracePt t="46136" x="2589213" y="3848100"/>
          <p14:tracePt t="46142" x="2616200" y="3848100"/>
          <p14:tracePt t="46152" x="2625725" y="3848100"/>
          <p14:tracePt t="46166" x="2652713" y="3848100"/>
          <p14:tracePt t="46174" x="2662238" y="3848100"/>
          <p14:tracePt t="46182" x="2671763" y="3848100"/>
          <p14:tracePt t="46190" x="2689225" y="3857625"/>
          <p14:tracePt t="46198" x="2708275" y="3867150"/>
          <p14:tracePt t="46206" x="2716213" y="3875088"/>
          <p14:tracePt t="46222" x="2735263" y="3884613"/>
          <p14:tracePt t="46230" x="2762250" y="3903663"/>
          <p14:tracePt t="46247" x="2789238" y="3911600"/>
          <p14:tracePt t="46256" x="2808288" y="3911600"/>
          <p14:tracePt t="46263" x="2852738" y="3940175"/>
          <p14:tracePt t="46271" x="2862263" y="3948113"/>
          <p14:tracePt t="46279" x="2881313" y="3948113"/>
          <p14:tracePt t="46288" x="2889250" y="3957638"/>
          <p14:tracePt t="46311" x="2898775" y="3967163"/>
          <p14:tracePt t="46352" x="2898775" y="3976688"/>
          <p14:tracePt t="46359" x="2898775" y="3984625"/>
          <p14:tracePt t="46375" x="2898775" y="3994150"/>
          <p14:tracePt t="46391" x="2908300" y="4021138"/>
          <p14:tracePt t="46399" x="2908300" y="4030663"/>
          <p14:tracePt t="46407" x="2908300" y="4040188"/>
          <p14:tracePt t="46423" x="2908300" y="4067175"/>
          <p14:tracePt t="46431" x="2908300" y="4076700"/>
          <p14:tracePt t="46447" x="2908300" y="4094163"/>
          <p14:tracePt t="46463" x="2898775" y="4094163"/>
          <p14:tracePt t="46479" x="2889250" y="4122738"/>
          <p14:tracePt t="46495" x="2881313" y="4130675"/>
          <p14:tracePt t="46511" x="2881313" y="4140200"/>
          <p14:tracePt t="46521" x="2862263" y="4159250"/>
          <p14:tracePt t="46539" x="2852738" y="4167188"/>
          <p14:tracePt t="46543" x="2844800" y="4167188"/>
          <p14:tracePt t="46559" x="2835275" y="4167188"/>
          <p14:tracePt t="46568" x="2808288" y="4167188"/>
          <p14:tracePt t="46575" x="2798763" y="4167188"/>
          <p14:tracePt t="46583" x="2771775" y="4167188"/>
          <p14:tracePt t="46591" x="2752725" y="4176713"/>
          <p14:tracePt t="46599" x="2735263" y="4176713"/>
          <p14:tracePt t="46607" x="2679700" y="4176713"/>
          <p14:tracePt t="46615" x="2662238" y="4195763"/>
          <p14:tracePt t="46624" x="2635250" y="4195763"/>
          <p14:tracePt t="46631" x="2616200" y="4195763"/>
          <p14:tracePt t="46639" x="2606675" y="4203700"/>
          <p14:tracePt t="46647" x="2589213" y="4203700"/>
          <p14:tracePt t="46894" x="2579688" y="4213225"/>
          <p14:tracePt t="46951" x="2570163" y="4222750"/>
          <p14:tracePt t="46976" x="2543175" y="4222750"/>
          <p14:tracePt t="46983" x="2525713" y="4222750"/>
          <p14:tracePt t="46991" x="2498725" y="4222750"/>
          <p14:tracePt t="46999" x="2489200" y="4222750"/>
          <p14:tracePt t="47007" x="2479675" y="4222750"/>
          <p14:tracePt t="47104" x="2462213" y="4222750"/>
          <p14:tracePt t="47110" x="2443163" y="4222750"/>
          <p14:tracePt t="47360" x="2425700" y="4222750"/>
          <p14:tracePt t="47567" x="2425700" y="4232275"/>
          <p14:tracePt t="47575" x="2433638" y="4232275"/>
          <p14:tracePt t="47582" x="2452688" y="4232275"/>
          <p14:tracePt t="47590" x="2498725" y="4232275"/>
          <p14:tracePt t="47598" x="2506663" y="4232275"/>
          <p14:tracePt t="47606" x="2533650" y="4232275"/>
          <p14:tracePt t="47614" x="2543175" y="4232275"/>
          <p14:tracePt t="47622" x="2562225" y="4232275"/>
          <p14:tracePt t="47630" x="2570163" y="4232275"/>
          <p14:tracePt t="47639" x="2579688" y="4232275"/>
          <p14:tracePt t="48287" x="2579688" y="4222750"/>
          <p14:tracePt t="48334" x="2570163" y="4213225"/>
          <p14:tracePt t="48342" x="2570163" y="4203700"/>
          <p14:tracePt t="48432" x="2570163" y="4195763"/>
          <p14:tracePt t="48544" x="2579688" y="4203700"/>
          <p14:tracePt t="48568" x="2579688" y="4213225"/>
          <p14:tracePt t="48592" x="2579688" y="4240213"/>
          <p14:tracePt t="49223" x="2570163" y="4240213"/>
          <p14:tracePt t="49231" x="2543175" y="4240213"/>
          <p14:tracePt t="49246" x="2506663" y="4240213"/>
          <p14:tracePt t="49254" x="2498725" y="4240213"/>
          <p14:tracePt t="49270" x="2489200" y="4240213"/>
          <p14:tracePt t="49327" x="2479675" y="4232275"/>
          <p14:tracePt t="49343" x="2470150" y="4222750"/>
          <p14:tracePt t="49352" x="2470150" y="4213225"/>
          <p14:tracePt t="49359" x="2470150" y="4203700"/>
          <p14:tracePt t="49367" x="2462213" y="4195763"/>
          <p14:tracePt t="49375" x="2443163" y="4167188"/>
          <p14:tracePt t="49391" x="2443163" y="4149725"/>
          <p14:tracePt t="49399" x="2443163" y="4130675"/>
          <p14:tracePt t="49407" x="2443163" y="4122738"/>
          <p14:tracePt t="49415" x="2443163" y="4113213"/>
          <p14:tracePt t="49423" x="2443163" y="4103688"/>
          <p14:tracePt t="49431" x="2443163" y="4076700"/>
          <p14:tracePt t="49439" x="2443163" y="4067175"/>
          <p14:tracePt t="49462" x="2443163" y="4057650"/>
          <p14:tracePt t="49470" x="2443163" y="4049713"/>
          <p14:tracePt t="49478" x="2443163" y="4040188"/>
          <p14:tracePt t="49486" x="2443163" y="4021138"/>
          <p14:tracePt t="49494" x="2443163" y="4003675"/>
          <p14:tracePt t="49502" x="2443163" y="3984625"/>
          <p14:tracePt t="49510" x="2443163" y="3957638"/>
          <p14:tracePt t="49519" x="2443163" y="3948113"/>
          <p14:tracePt t="49527" x="2452688" y="3921125"/>
          <p14:tracePt t="49537" x="2470150" y="3884613"/>
          <p14:tracePt t="49543" x="2470150" y="3867150"/>
          <p14:tracePt t="49554" x="2506663" y="3830638"/>
          <p14:tracePt t="49559" x="2516188" y="3821113"/>
          <p14:tracePt t="49567" x="2533650" y="3794125"/>
          <p14:tracePt t="49575" x="2562225" y="3794125"/>
          <p14:tracePt t="49583" x="2579688" y="3784600"/>
          <p14:tracePt t="49591" x="2598738" y="3784600"/>
          <p14:tracePt t="49599" x="2606675" y="3784600"/>
          <p14:tracePt t="49607" x="2635250" y="3775075"/>
          <p14:tracePt t="49615" x="2643188" y="3775075"/>
          <p14:tracePt t="49623" x="2662238" y="3775075"/>
          <p14:tracePt t="49631" x="2671763" y="3775075"/>
          <p14:tracePt t="49639" x="2689225" y="3775075"/>
          <p14:tracePt t="49647" x="2708275" y="3775075"/>
          <p14:tracePt t="49655" x="2725738" y="3775075"/>
          <p14:tracePt t="49663" x="2752725" y="3784600"/>
          <p14:tracePt t="49671" x="2789238" y="3811588"/>
          <p14:tracePt t="49679" x="2825750" y="3821113"/>
          <p14:tracePt t="49687" x="2825750" y="3840163"/>
          <p14:tracePt t="49695" x="2835275" y="3867150"/>
          <p14:tracePt t="49704" x="2835275" y="3884613"/>
          <p14:tracePt t="49711" x="2844800" y="3903663"/>
          <p14:tracePt t="49720" x="2844800" y="3940175"/>
          <p14:tracePt t="49727" x="2844800" y="3948113"/>
          <p14:tracePt t="49737" x="2844800" y="3994150"/>
          <p14:tracePt t="49743" x="2844800" y="4013200"/>
          <p14:tracePt t="49754" x="2844800" y="4030663"/>
          <p14:tracePt t="49759" x="2844800" y="4040188"/>
          <p14:tracePt t="49775" x="2844800" y="4049713"/>
          <p14:tracePt t="49791" x="2844800" y="4067175"/>
          <p14:tracePt t="49799" x="2844800" y="4076700"/>
          <p14:tracePt t="49807" x="2844800" y="4094163"/>
          <p14:tracePt t="49815" x="2844800" y="4103688"/>
          <p14:tracePt t="49823" x="2825750" y="4122738"/>
          <p14:tracePt t="49831" x="2808288" y="4140200"/>
          <p14:tracePt t="49840" x="2771775" y="4159250"/>
          <p14:tracePt t="49847" x="2752725" y="4176713"/>
          <p14:tracePt t="49855" x="2744788" y="4186238"/>
          <p14:tracePt t="49863" x="2725738" y="4195763"/>
          <p14:tracePt t="49871" x="2698750" y="4195763"/>
          <p14:tracePt t="49879" x="2689225" y="4203700"/>
          <p14:tracePt t="49888" x="2679700" y="4213225"/>
          <p14:tracePt t="49904" x="2679700" y="4222750"/>
          <p14:tracePt t="49944" x="2662238" y="4222750"/>
          <p14:tracePt t="49959" x="2643188" y="4213225"/>
          <p14:tracePt t="49975" x="2598738" y="4213225"/>
          <p14:tracePt t="49984" x="2562225" y="4203700"/>
          <p14:tracePt t="49991" x="2525713" y="4195763"/>
          <p14:tracePt t="49999" x="2470150" y="4186238"/>
          <p14:tracePt t="50007" x="2433638" y="4186238"/>
          <p14:tracePt t="50015" x="2425700" y="4186238"/>
          <p14:tracePt t="50024" x="2397125" y="4186238"/>
          <p14:tracePt t="50046" x="2389188" y="4186238"/>
          <p14:tracePt t="50054" x="2379663" y="4186238"/>
          <p14:tracePt t="50062" x="2370138" y="4176713"/>
          <p14:tracePt t="50127" x="2370138" y="4167188"/>
          <p14:tracePt t="50143" x="2370138" y="4159250"/>
          <p14:tracePt t="50159" x="2360613" y="4149725"/>
          <p14:tracePt t="50175" x="2352675" y="4130675"/>
          <p14:tracePt t="50199" x="2352675" y="4122738"/>
          <p14:tracePt t="50215" x="2352675" y="4113213"/>
          <p14:tracePt t="50223" x="2352675" y="4094163"/>
          <p14:tracePt t="50231" x="2352675" y="4086225"/>
          <p14:tracePt t="50279" x="2352675" y="4076700"/>
          <p14:tracePt t="50295" x="2352675" y="4057650"/>
          <p14:tracePt t="50303" x="2352675" y="4049713"/>
          <p14:tracePt t="50311" x="2352675" y="4040188"/>
          <p14:tracePt t="50321" x="2360613" y="4021138"/>
          <p14:tracePt t="50327" x="2360613" y="4013200"/>
          <p14:tracePt t="50338" x="2370138" y="4013200"/>
          <p14:tracePt t="50343" x="2379663" y="3994150"/>
          <p14:tracePt t="50359" x="2389188" y="3994150"/>
          <p14:tracePt t="50367" x="2397125" y="3984625"/>
          <p14:tracePt t="50399" x="2406650" y="3976688"/>
          <p14:tracePt t="50631" x="2416175" y="3967163"/>
          <p14:tracePt t="50678" x="2425700" y="3967163"/>
          <p14:tracePt t="50752" x="2433638" y="3967163"/>
          <p14:tracePt t="50766" x="2443163" y="3967163"/>
          <p14:tracePt t="50774" x="2470150" y="3967163"/>
          <p14:tracePt t="51591" x="2479675" y="3976688"/>
          <p14:tracePt t="51607" x="2489200" y="3984625"/>
          <p14:tracePt t="51623" x="2489200" y="3994150"/>
          <p14:tracePt t="51639" x="2489200" y="4003675"/>
          <p14:tracePt t="51663" x="2489200" y="4013200"/>
          <p14:tracePt t="51671" x="2489200" y="4030663"/>
          <p14:tracePt t="51687" x="2489200" y="4040188"/>
          <p14:tracePt t="51695" x="2489200" y="4049713"/>
          <p14:tracePt t="51727" x="2489200" y="4057650"/>
          <p14:tracePt t="52175" x="2506663" y="4086225"/>
          <p14:tracePt t="52191" x="2516188" y="4086225"/>
          <p14:tracePt t="52207" x="2525713" y="4086225"/>
          <p14:tracePt t="52287" x="2533650" y="4086225"/>
          <p14:tracePt t="52295" x="2543175" y="4086225"/>
          <p14:tracePt t="52328" x="2552700" y="4094163"/>
          <p14:tracePt t="52431" x="2562225" y="4103688"/>
          <p14:tracePt t="52438" x="2570163" y="4103688"/>
          <p14:tracePt t="52454" x="2589213" y="4122738"/>
          <p14:tracePt t="52478" x="2598738" y="4130675"/>
          <p14:tracePt t="52519" x="2606675" y="4140200"/>
          <p14:tracePt t="52543" x="2606675" y="4159250"/>
          <p14:tracePt t="52607" x="2606675" y="4167188"/>
          <p14:tracePt t="52792" x="2606675" y="4176713"/>
          <p14:tracePt t="53510" x="2589213" y="4176713"/>
          <p14:tracePt t="53518" x="2589213" y="4167188"/>
          <p14:tracePt t="53903" x="2635250" y="4167188"/>
          <p14:tracePt t="53911" x="2689225" y="4167188"/>
          <p14:tracePt t="53919" x="2752725" y="4186238"/>
          <p14:tracePt t="53926" x="2835275" y="4240213"/>
          <p14:tracePt t="53934" x="2881313" y="4295775"/>
          <p14:tracePt t="53942" x="2981325" y="4332288"/>
          <p14:tracePt t="53951" x="3054350" y="4359275"/>
          <p14:tracePt t="53958" x="3117850" y="4368800"/>
          <p14:tracePt t="53967" x="3217863" y="4395788"/>
          <p14:tracePt t="53974" x="3309938" y="4422775"/>
          <p14:tracePt t="53982" x="3373438" y="4441825"/>
          <p14:tracePt t="53990" x="3427413" y="4441825"/>
          <p14:tracePt t="53999" x="3455988" y="4441825"/>
          <p14:tracePt t="54040" x="3463925" y="4432300"/>
          <p14:tracePt t="54047" x="3463925" y="4413250"/>
          <p14:tracePt t="54055" x="3463925" y="4395788"/>
          <p14:tracePt t="54064" x="3455988" y="4376738"/>
          <p14:tracePt t="54071" x="3446463" y="4359275"/>
          <p14:tracePt t="54079" x="3409950" y="4322763"/>
          <p14:tracePt t="54088" x="3400425" y="4295775"/>
          <p14:tracePt t="54095" x="3363913" y="4286250"/>
          <p14:tracePt t="54102" x="3300413" y="4268788"/>
          <p14:tracePt t="54111" x="3263900" y="4268788"/>
          <p14:tracePt t="54120" x="3208338" y="4268788"/>
          <p14:tracePt t="54126" x="3163888" y="4268788"/>
          <p14:tracePt t="54135" x="3127375" y="4268788"/>
          <p14:tracePt t="54142" x="3081338" y="4268788"/>
          <p14:tracePt t="54152" x="3044825" y="4268788"/>
          <p14:tracePt t="54158" x="2990850" y="4268788"/>
          <p14:tracePt t="54168" x="2962275" y="4268788"/>
          <p14:tracePt t="54174" x="2954338" y="4268788"/>
          <p14:tracePt t="54182" x="2944813" y="4268788"/>
          <p14:tracePt t="54223" x="2935288" y="4268788"/>
          <p14:tracePt t="54239" x="2925763" y="4259263"/>
          <p14:tracePt t="54263" x="2917825" y="4259263"/>
          <p14:tracePt t="54303" x="2908300" y="4259263"/>
          <p14:tracePt t="54351" x="2898775" y="4268788"/>
          <p14:tracePt t="54359" x="2898775" y="4276725"/>
          <p14:tracePt t="54367" x="2908300" y="4286250"/>
          <p14:tracePt t="54375" x="2935288" y="4295775"/>
          <p14:tracePt t="54391" x="2944813" y="4295775"/>
          <p14:tracePt t="54399" x="2954338" y="4295775"/>
          <p14:tracePt t="54407" x="2962275" y="4303713"/>
          <p14:tracePt t="54415" x="2981325" y="4303713"/>
          <p14:tracePt t="54431" x="2990850" y="4303713"/>
          <p14:tracePt t="54439" x="2998788" y="4313238"/>
          <p14:tracePt t="54559" x="2998788" y="4322763"/>
          <p14:tracePt t="54574" x="3008313" y="4332288"/>
          <p14:tracePt t="54598" x="3017838" y="4340225"/>
          <p14:tracePt t="54607" x="3027363" y="4340225"/>
          <p14:tracePt t="54615" x="3044825" y="4359275"/>
          <p14:tracePt t="54631" x="3063875" y="4368800"/>
          <p14:tracePt t="54639" x="3081338" y="4368800"/>
          <p14:tracePt t="54647" x="3090863" y="4376738"/>
          <p14:tracePt t="54656" x="3108325" y="4376738"/>
          <p14:tracePt t="54663" x="3127375" y="4386263"/>
          <p14:tracePt t="54671" x="3144838" y="4405313"/>
          <p14:tracePt t="54679" x="3163888" y="4405313"/>
          <p14:tracePt t="54688" x="3171825" y="4405313"/>
          <p14:tracePt t="54695" x="3171825" y="4413250"/>
          <p14:tracePt t="54711" x="3190875" y="4413250"/>
          <p14:tracePt t="54727" x="3200400" y="4422775"/>
          <p14:tracePt t="54743" x="3208338" y="4432300"/>
          <p14:tracePt t="54753" x="3208338" y="4441825"/>
          <p14:tracePt t="54769" x="3208338" y="4449763"/>
          <p14:tracePt t="54783" x="3217863" y="4449763"/>
          <p14:tracePt t="54799" x="3217863" y="4459288"/>
          <p14:tracePt t="54806" x="3217863" y="4478338"/>
          <p14:tracePt t="54838" x="3227388" y="4495800"/>
          <p14:tracePt t="54854" x="3244850" y="4505325"/>
          <p14:tracePt t="55030" x="3236913" y="4486275"/>
          <p14:tracePt t="55039" x="3227388" y="4486275"/>
          <p14:tracePt t="55063" x="3217863" y="4486275"/>
          <p14:tracePt t="55216" x="3208338" y="4486275"/>
          <p14:tracePt t="55263" x="3208338" y="4495800"/>
          <p14:tracePt t="55279" x="3217863" y="4505325"/>
          <p14:tracePt t="55287" x="3236913" y="4505325"/>
          <p14:tracePt t="55295" x="3273425" y="4514850"/>
          <p14:tracePt t="55304" x="3309938" y="4514850"/>
          <p14:tracePt t="55311" x="3346450" y="4514850"/>
          <p14:tracePt t="55320" x="3354388" y="4514850"/>
          <p14:tracePt t="55327" x="3363913" y="4514850"/>
          <p14:tracePt t="55351" x="3382963" y="4514850"/>
          <p14:tracePt t="55368" x="3390900" y="4514850"/>
          <p14:tracePt t="55383" x="3400425" y="4514850"/>
          <p14:tracePt t="55407" x="3409950" y="4505325"/>
          <p14:tracePt t="55591" x="3419475" y="4505325"/>
          <p14:tracePt t="55599" x="3427413" y="4514850"/>
          <p14:tracePt t="55687" x="3436938" y="4514850"/>
          <p14:tracePt t="55719" x="3446463" y="4514850"/>
          <p14:tracePt t="55727" x="3455988" y="4514850"/>
          <p14:tracePt t="55744" x="3463925" y="4514850"/>
          <p14:tracePt t="55775" x="3473450" y="4514850"/>
          <p14:tracePt t="55799" x="3482975" y="4514850"/>
          <p14:tracePt t="55814" x="3500438" y="4514850"/>
          <p14:tracePt t="55822" x="3509963" y="4514850"/>
          <p14:tracePt t="56303" x="3519488" y="4514850"/>
          <p14:tracePt t="56310" x="3519488" y="4522788"/>
          <p14:tracePt t="56326" x="3509963" y="4532313"/>
          <p14:tracePt t="56334" x="3482975" y="4541838"/>
          <p14:tracePt t="56342" x="3446463" y="4541838"/>
          <p14:tracePt t="56352" x="3409950" y="4541838"/>
          <p14:tracePt t="56359" x="3373438" y="4551363"/>
          <p14:tracePt t="56370" x="3346450" y="4551363"/>
          <p14:tracePt t="56375" x="3309938" y="4551363"/>
          <p14:tracePt t="56383" x="3290888" y="4551363"/>
          <p14:tracePt t="56391" x="3263900" y="4551363"/>
          <p14:tracePt t="56399" x="3254375" y="4551363"/>
          <p14:tracePt t="56431" x="3236913" y="4541838"/>
          <p14:tracePt t="56455" x="3227388" y="4532313"/>
          <p14:tracePt t="56463" x="3217863" y="4532313"/>
          <p14:tracePt t="56472" x="3217863" y="4514850"/>
          <p14:tracePt t="56479" x="3208338" y="4495800"/>
          <p14:tracePt t="56488" x="3200400" y="4459288"/>
          <p14:tracePt t="56495" x="3163888" y="4432300"/>
          <p14:tracePt t="56504" x="3136900" y="4395788"/>
          <p14:tracePt t="56511" x="3108325" y="4376738"/>
          <p14:tracePt t="56520" x="3044825" y="4340225"/>
          <p14:tracePt t="56527" x="3017838" y="4322763"/>
          <p14:tracePt t="56537" x="2998788" y="4313238"/>
          <p14:tracePt t="56543" x="2954338" y="4295775"/>
          <p14:tracePt t="56568" x="2954338" y="4286250"/>
          <p14:tracePt t="56575" x="2954338" y="4276725"/>
          <p14:tracePt t="56591" x="2954338" y="4259263"/>
          <p14:tracePt t="56599" x="2954338" y="4240213"/>
          <p14:tracePt t="56607" x="2962275" y="4232275"/>
          <p14:tracePt t="56615" x="2971800" y="4222750"/>
          <p14:tracePt t="56623" x="2990850" y="4222750"/>
          <p14:tracePt t="56631" x="2998788" y="4222750"/>
          <p14:tracePt t="56639" x="2998788" y="4203700"/>
          <p14:tracePt t="56647" x="3008313" y="4195763"/>
          <p14:tracePt t="56656" x="3017838" y="4186238"/>
          <p14:tracePt t="56663" x="3035300" y="4176713"/>
          <p14:tracePt t="56672" x="3054350" y="4159250"/>
          <p14:tracePt t="56679" x="3071813" y="4149725"/>
          <p14:tracePt t="56687" x="3100388" y="4140200"/>
          <p14:tracePt t="56695" x="3108325" y="4130675"/>
          <p14:tracePt t="56704" x="3127375" y="4122738"/>
          <p14:tracePt t="56711" x="3136900" y="4122738"/>
          <p14:tracePt t="56720" x="3144838" y="4113213"/>
          <p14:tracePt t="56727" x="3163888" y="4113213"/>
          <p14:tracePt t="56737" x="3181350" y="4113213"/>
          <p14:tracePt t="56743" x="3200400" y="4103688"/>
          <p14:tracePt t="56754" x="3217863" y="4103688"/>
          <p14:tracePt t="56770" x="3236913" y="4103688"/>
          <p14:tracePt t="56775" x="3254375" y="4103688"/>
          <p14:tracePt t="56783" x="3263900" y="4103688"/>
          <p14:tracePt t="56791" x="3290888" y="4103688"/>
          <p14:tracePt t="56799" x="3309938" y="4103688"/>
          <p14:tracePt t="56807" x="3346450" y="4103688"/>
          <p14:tracePt t="56815" x="3363913" y="4103688"/>
          <p14:tracePt t="56823" x="3390900" y="4103688"/>
          <p14:tracePt t="56831" x="3436938" y="4103688"/>
          <p14:tracePt t="56839" x="3463925" y="4103688"/>
          <p14:tracePt t="56847" x="3490913" y="4103688"/>
          <p14:tracePt t="56855" x="3509963" y="4103688"/>
          <p14:tracePt t="56863" x="3527425" y="4103688"/>
          <p14:tracePt t="56871" x="3536950" y="4103688"/>
          <p14:tracePt t="56879" x="3546475" y="4103688"/>
          <p14:tracePt t="56895" x="3556000" y="4103688"/>
          <p14:tracePt t="56911" x="3563938" y="4103688"/>
          <p14:tracePt t="56927" x="3573463" y="4103688"/>
          <p14:tracePt t="56951" x="3600450" y="4113213"/>
          <p14:tracePt t="56959" x="3619500" y="4122738"/>
          <p14:tracePt t="56991" x="3629025" y="4122738"/>
          <p14:tracePt t="57007" x="3636963" y="4130675"/>
          <p14:tracePt t="57023" x="3646488" y="4140200"/>
          <p14:tracePt t="57039" x="3656013" y="4140200"/>
          <p14:tracePt t="57047" x="3673475" y="4167188"/>
          <p14:tracePt t="57063" x="3692525" y="4186238"/>
          <p14:tracePt t="57072" x="3692525" y="4195763"/>
          <p14:tracePt t="57079" x="3709988" y="4213225"/>
          <p14:tracePt t="57095" x="3719513" y="4213225"/>
          <p14:tracePt t="57104" x="3729038" y="4222750"/>
          <p14:tracePt t="57143" x="3738563" y="4232275"/>
          <p14:tracePt t="57159" x="3765550" y="4249738"/>
          <p14:tracePt t="57183" x="3783013" y="4268788"/>
          <p14:tracePt t="57191" x="3792538" y="4276725"/>
          <p14:tracePt t="57199" x="3802063" y="4286250"/>
          <p14:tracePt t="57247" x="3802063" y="4295775"/>
          <p14:tracePt t="57296" x="3802063" y="4303713"/>
          <p14:tracePt t="57320" x="3802063" y="4322763"/>
          <p14:tracePt t="57328" x="3802063" y="4332288"/>
          <p14:tracePt t="57344" x="3802063" y="4340225"/>
          <p14:tracePt t="57359" x="3802063" y="4359275"/>
          <p14:tracePt t="57368" x="3802063" y="4368800"/>
          <p14:tracePt t="57375" x="3792538" y="4376738"/>
          <p14:tracePt t="57384" x="3783013" y="4386263"/>
          <p14:tracePt t="57415" x="3775075" y="4386263"/>
          <p14:tracePt t="57423" x="3765550" y="4395788"/>
          <p14:tracePt t="57431" x="3756025" y="4405313"/>
          <p14:tracePt t="57463" x="3746500" y="4422775"/>
          <p14:tracePt t="57479" x="3738563" y="4432300"/>
          <p14:tracePt t="57487" x="3738563" y="4441825"/>
          <p14:tracePt t="57495" x="3719513" y="4459288"/>
          <p14:tracePt t="57527" x="3709988" y="4459288"/>
          <p14:tracePt t="57543" x="3709988" y="4468813"/>
          <p14:tracePt t="57559" x="3709988" y="4478338"/>
          <p14:tracePt t="57568" x="3702050" y="4486275"/>
          <p14:tracePt t="57584" x="3692525" y="4486275"/>
          <p14:tracePt t="57599" x="3673475" y="4495800"/>
          <p14:tracePt t="57632" x="3665538" y="4495800"/>
          <p14:tracePt t="57648" x="3646488" y="4495800"/>
          <p14:tracePt t="57664" x="3636963" y="4495800"/>
          <p14:tracePt t="57672" x="3629025" y="4495800"/>
          <p14:tracePt t="57680" x="3609975" y="4505325"/>
          <p14:tracePt t="57704" x="3600450" y="4505325"/>
          <p14:tracePt t="57719" x="3582988" y="4514850"/>
          <p14:tracePt t="57727" x="3563938" y="4532313"/>
          <p14:tracePt t="57738" x="3546475" y="4541838"/>
          <p14:tracePt t="57744" x="3536950" y="4541838"/>
          <p14:tracePt t="57760" x="3509963" y="4551363"/>
          <p14:tracePt t="57847" x="3490913" y="4551363"/>
          <p14:tracePt t="57855" x="3473450" y="4551363"/>
          <p14:tracePt t="57871" x="3463925" y="4551363"/>
          <p14:tracePt t="57879" x="3455988" y="4551363"/>
          <p14:tracePt t="57903" x="3409950" y="4541838"/>
          <p14:tracePt t="57919" x="3382963" y="4532313"/>
          <p14:tracePt t="57927" x="3363913" y="4532313"/>
          <p14:tracePt t="57935" x="3346450" y="4522788"/>
          <p14:tracePt t="57943" x="3336925" y="4514850"/>
          <p14:tracePt t="57984" x="3336925" y="4505325"/>
          <p14:tracePt t="58000" x="3336925" y="4495800"/>
          <p14:tracePt t="58416" x="3336925" y="4486275"/>
          <p14:tracePt t="58422" x="3354388" y="4486275"/>
          <p14:tracePt t="58430" x="3373438" y="4486275"/>
          <p14:tracePt t="58438" x="3419475" y="4486275"/>
          <p14:tracePt t="58446" x="3446463" y="4486275"/>
          <p14:tracePt t="58454" x="3473450" y="4486275"/>
          <p14:tracePt t="58462" x="3500438" y="4486275"/>
          <p14:tracePt t="58470" x="3519488" y="4486275"/>
          <p14:tracePt t="58478" x="3536950" y="4478338"/>
          <p14:tracePt t="58486" x="3546475" y="4478338"/>
          <p14:tracePt t="58495" x="3563938" y="4478338"/>
          <p14:tracePt t="58504" x="3582988" y="4468813"/>
          <p14:tracePt t="58511" x="3592513" y="4468813"/>
          <p14:tracePt t="58527" x="3600450" y="4468813"/>
          <p14:tracePt t="58575" x="3609975" y="4468813"/>
          <p14:tracePt t="58583" x="3619500" y="4459288"/>
          <p14:tracePt t="58720" x="3629025" y="4449763"/>
          <p14:tracePt t="58726" x="3665538" y="4449763"/>
          <p14:tracePt t="58734" x="3702050" y="4432300"/>
          <p14:tracePt t="58742" x="3738563" y="4422775"/>
          <p14:tracePt t="58751" x="3746500" y="4422775"/>
          <p14:tracePt t="58758" x="3792538" y="4405313"/>
          <p14:tracePt t="58769" x="3810000" y="4386263"/>
          <p14:tracePt t="58775" x="3829050" y="4376738"/>
          <p14:tracePt t="58786" x="3865563" y="4340225"/>
          <p14:tracePt t="58791" x="3883025" y="4322763"/>
          <p14:tracePt t="58799" x="3911600" y="4295775"/>
          <p14:tracePt t="58807" x="3929063" y="4286250"/>
          <p14:tracePt t="58815" x="3938588" y="4276725"/>
          <p14:tracePt t="58823" x="3965575" y="4249738"/>
          <p14:tracePt t="58831" x="4002088" y="4240213"/>
          <p14:tracePt t="58840" x="4038600" y="4232275"/>
          <p14:tracePt t="58847" x="4084638" y="4203700"/>
          <p14:tracePt t="58857" x="4129088" y="4195763"/>
          <p14:tracePt t="58863" x="4165600" y="4186238"/>
          <p14:tracePt t="58872" x="4230688" y="4186238"/>
          <p14:tracePt t="58879" x="4267200" y="4176713"/>
          <p14:tracePt t="58887" x="4330700" y="4149725"/>
          <p14:tracePt t="58904" x="4440238" y="4113213"/>
          <p14:tracePt t="58911" x="4457700" y="4094163"/>
          <p14:tracePt t="58920" x="4494213" y="4076700"/>
          <p14:tracePt t="58927" x="4540250" y="4067175"/>
          <p14:tracePt t="58937" x="4557713" y="4057650"/>
          <p14:tracePt t="58943" x="4557713" y="4049713"/>
          <p14:tracePt t="58953" x="4567238" y="4040188"/>
          <p14:tracePt t="58959" x="4576763" y="4030663"/>
          <p14:tracePt t="58975" x="4586288" y="4030663"/>
          <p14:tracePt t="58986" x="4603750" y="4021138"/>
          <p14:tracePt t="58991" x="4622800" y="4003675"/>
          <p14:tracePt t="59007" x="4640263" y="4003675"/>
          <p14:tracePt t="59031" x="4659313" y="4003675"/>
          <p14:tracePt t="59039" x="4667250" y="4003675"/>
          <p14:tracePt t="59047" x="4676775" y="4003675"/>
          <p14:tracePt t="59055" x="4695825" y="3994150"/>
          <p14:tracePt t="59063" x="4713288" y="3994150"/>
          <p14:tracePt t="59072" x="4749800" y="3984625"/>
          <p14:tracePt t="59079" x="4786313" y="3984625"/>
          <p14:tracePt t="59087" x="4822825" y="3976688"/>
          <p14:tracePt t="59095" x="4905375" y="3948113"/>
          <p14:tracePt t="59103" x="4959350" y="3948113"/>
          <p14:tracePt t="59111" x="5049838" y="3948113"/>
          <p14:tracePt t="59120" x="5132388" y="3930650"/>
          <p14:tracePt t="59127" x="5224463" y="3921125"/>
          <p14:tracePt t="59136" x="5351463" y="3921125"/>
          <p14:tracePt t="59143" x="5478463" y="3921125"/>
          <p14:tracePt t="59153" x="5588000" y="3894138"/>
          <p14:tracePt t="59159" x="5707063" y="3867150"/>
          <p14:tracePt t="59170" x="5780088" y="3867150"/>
          <p14:tracePt t="59175" x="5870575" y="3848100"/>
          <p14:tracePt t="59186" x="5926138" y="3848100"/>
          <p14:tracePt t="59191" x="5962650" y="3840163"/>
          <p14:tracePt t="59199" x="5989638" y="3840163"/>
          <p14:tracePt t="59207" x="5999163" y="3840163"/>
          <p14:tracePt t="59439" x="5980113" y="3840163"/>
          <p14:tracePt t="59447" x="5962650" y="3840163"/>
          <p14:tracePt t="59454" x="5889625" y="3840163"/>
          <p14:tracePt t="59462" x="5816600" y="3840163"/>
          <p14:tracePt t="59470" x="5761038" y="3840163"/>
          <p14:tracePt t="59478" x="5734050" y="3840163"/>
          <p14:tracePt t="59486" x="5707063" y="3840163"/>
          <p14:tracePt t="59494" x="5670550" y="3840163"/>
          <p14:tracePt t="59502" x="5643563" y="3867150"/>
          <p14:tracePt t="59510" x="5634038" y="3867150"/>
          <p14:tracePt t="59519" x="5624513" y="3867150"/>
          <p14:tracePt t="59526" x="5616575" y="3867150"/>
          <p14:tracePt t="59687" x="5597525" y="3867150"/>
          <p14:tracePt t="59695" x="5580063" y="3875088"/>
          <p14:tracePt t="59711" x="5570538" y="3875088"/>
          <p14:tracePt t="59719" x="5551488" y="3875088"/>
          <p14:tracePt t="59727" x="5543550" y="3875088"/>
          <p14:tracePt t="59743" x="5534025" y="3875088"/>
          <p14:tracePt t="59798" x="5514975" y="3875088"/>
          <p14:tracePt t="59838" x="5507038" y="3875088"/>
          <p14:tracePt t="59846" x="5497513" y="3875088"/>
          <p14:tracePt t="59862" x="5487988" y="3875088"/>
          <p14:tracePt t="59878" x="5470525" y="3875088"/>
          <p14:tracePt t="59903" x="5461000" y="3884613"/>
          <p14:tracePt t="59951" x="5451475" y="3884613"/>
          <p14:tracePt t="59960" x="5434013" y="3884613"/>
          <p14:tracePt t="59968" x="5414963" y="3884613"/>
          <p14:tracePt t="59975" x="5405438" y="3884613"/>
          <p14:tracePt t="59986" x="5387975" y="3884613"/>
          <p14:tracePt t="61759" x="5378450" y="3884613"/>
          <p14:tracePt t="61838" x="5368925" y="3884613"/>
          <p14:tracePt t="61991" x="5360988" y="3894138"/>
          <p14:tracePt t="62030" x="5360988" y="3903663"/>
          <p14:tracePt t="62255" x="5360988" y="3875088"/>
          <p14:tracePt t="62263" x="5360988" y="3848100"/>
          <p14:tracePt t="62271" x="5360988" y="3811588"/>
          <p14:tracePt t="62279" x="5360988" y="3767138"/>
          <p14:tracePt t="62295" x="5360988" y="3702050"/>
          <p14:tracePt t="62303" x="5360988" y="3638550"/>
          <p14:tracePt t="62311" x="5360988" y="3565525"/>
          <p14:tracePt t="62319" x="5360988" y="3475038"/>
          <p14:tracePt t="62327" x="5360988" y="3382963"/>
          <p14:tracePt t="62335" x="5360988" y="3346450"/>
          <p14:tracePt t="62343" x="5360988" y="3255963"/>
          <p14:tracePt t="62352" x="5360988" y="3163888"/>
          <p14:tracePt t="62359" x="5360988" y="3054350"/>
          <p14:tracePt t="62369" x="5360988" y="2946400"/>
          <p14:tracePt t="62375" x="5314950" y="2817813"/>
          <p14:tracePt t="62385" x="5260975" y="2698750"/>
          <p14:tracePt t="62391" x="5214938" y="2562225"/>
          <p14:tracePt t="62399" x="5168900" y="2435225"/>
          <p14:tracePt t="62407" x="5095875" y="2335213"/>
          <p14:tracePt t="62415" x="5095875" y="2262188"/>
          <p14:tracePt t="62423" x="5068888" y="2160588"/>
          <p14:tracePt t="62431" x="5014913" y="2079625"/>
          <p14:tracePt t="62439" x="4959350" y="2016125"/>
          <p14:tracePt t="62447" x="4941888" y="1987550"/>
          <p14:tracePt t="62455" x="4913313" y="1943100"/>
          <p14:tracePt t="62463" x="4913313" y="1924050"/>
          <p14:tracePt t="62471" x="4913313" y="1906588"/>
          <p14:tracePt t="62479" x="4913313" y="1878013"/>
          <p14:tracePt t="62487" x="4905375" y="1870075"/>
          <p14:tracePt t="62495" x="4905375" y="1841500"/>
          <p14:tracePt t="62503" x="4905375" y="1814513"/>
          <p14:tracePt t="62511" x="4895850" y="1778000"/>
          <p14:tracePt t="62519" x="4886325" y="1760538"/>
          <p14:tracePt t="62527" x="4859338" y="1731963"/>
          <p14:tracePt t="62535" x="4859338" y="1714500"/>
          <p14:tracePt t="62543" x="4849813" y="1687513"/>
          <p14:tracePt t="62552" x="4849813" y="1677988"/>
          <p14:tracePt t="62559" x="4849813" y="1668463"/>
          <p14:tracePt t="62570" x="4822825" y="1651000"/>
          <p14:tracePt t="62615" x="4822825" y="1641475"/>
          <p14:tracePt t="62631" x="4822825" y="1631950"/>
          <p14:tracePt t="62655" x="4822825" y="1614488"/>
          <p14:tracePt t="62663" x="4822825" y="1604963"/>
          <p14:tracePt t="62671" x="4822825" y="1595438"/>
          <p14:tracePt t="62687" x="4822825" y="1587500"/>
          <p14:tracePt t="62695" x="4822825" y="1568450"/>
          <p14:tracePt t="62711" x="4822825" y="1558925"/>
          <p14:tracePt t="62719" x="4822825" y="1550988"/>
          <p14:tracePt t="62806" x="4813300" y="1541463"/>
          <p14:tracePt t="62814" x="4786313" y="1541463"/>
          <p14:tracePt t="62822" x="4759325" y="1568450"/>
          <p14:tracePt t="62830" x="4730750" y="1587500"/>
          <p14:tracePt t="62838" x="4695825" y="1587500"/>
          <p14:tracePt t="62846" x="4686300" y="1587500"/>
          <p14:tracePt t="62854" x="4667250" y="1587500"/>
          <p14:tracePt t="62863" x="4630738" y="1587500"/>
          <p14:tracePt t="62871" x="4613275" y="1577975"/>
          <p14:tracePt t="62879" x="4603750" y="1558925"/>
          <p14:tracePt t="62888" x="4586288" y="1541463"/>
          <p14:tracePt t="62911" x="4586288" y="1522413"/>
          <p14:tracePt t="62927" x="4586288" y="1514475"/>
          <p14:tracePt t="62943" x="4586288" y="1485900"/>
          <p14:tracePt t="62959" x="4586288" y="1477963"/>
          <p14:tracePt t="62969" x="4594225" y="1449388"/>
          <p14:tracePt t="62975" x="4613275" y="1431925"/>
          <p14:tracePt t="62985" x="4630738" y="1412875"/>
          <p14:tracePt t="62991" x="4659313" y="1395413"/>
          <p14:tracePt t="62999" x="4676775" y="1385888"/>
          <p14:tracePt t="63007" x="4695825" y="1358900"/>
          <p14:tracePt t="63015" x="4749800" y="1358900"/>
          <p14:tracePt t="63023" x="4813300" y="1322388"/>
          <p14:tracePt t="63031" x="4849813" y="1322388"/>
          <p14:tracePt t="63039" x="4905375" y="1312863"/>
          <p14:tracePt t="63047" x="4941888" y="1312863"/>
          <p14:tracePt t="63055" x="4959350" y="1303338"/>
          <p14:tracePt t="63063" x="4995863" y="1303338"/>
          <p14:tracePt t="63071" x="5014913" y="1303338"/>
          <p14:tracePt t="63079" x="5032375" y="1285875"/>
          <p14:tracePt t="63135" x="5049838" y="1285875"/>
          <p14:tracePt t="63143" x="5068888" y="1303338"/>
          <p14:tracePt t="63151" x="5078413" y="1322388"/>
          <p14:tracePt t="63159" x="5105400" y="1339850"/>
          <p14:tracePt t="63169" x="5122863" y="1376363"/>
          <p14:tracePt t="63185" x="5132388" y="1395413"/>
          <p14:tracePt t="63191" x="5141913" y="1412875"/>
          <p14:tracePt t="63199" x="5141913" y="1431925"/>
          <p14:tracePt t="63207" x="5141913" y="1449388"/>
          <p14:tracePt t="63215" x="5141913" y="1458913"/>
          <p14:tracePt t="63223" x="5141913" y="1477963"/>
          <p14:tracePt t="63231" x="5141913" y="1495425"/>
          <p14:tracePt t="63239" x="5132388" y="1522413"/>
          <p14:tracePt t="63247" x="5122863" y="1531938"/>
          <p14:tracePt t="63255" x="5105400" y="1541463"/>
          <p14:tracePt t="63263" x="5086350" y="1558925"/>
          <p14:tracePt t="63272" x="5078413" y="1568450"/>
          <p14:tracePt t="63279" x="5068888" y="1577975"/>
          <p14:tracePt t="63287" x="5049838" y="1577975"/>
          <p14:tracePt t="63295" x="5041900" y="1587500"/>
          <p14:tracePt t="63303" x="5032375" y="1587500"/>
          <p14:tracePt t="63319" x="5022850" y="1587500"/>
          <p14:tracePt t="63327" x="5014913" y="1595438"/>
          <p14:tracePt t="63359" x="5005388" y="1595438"/>
          <p14:tracePt t="63375" x="4986338" y="1595438"/>
          <p14:tracePt t="63383" x="4968875" y="1595438"/>
          <p14:tracePt t="63391" x="4949825" y="1577975"/>
          <p14:tracePt t="63399" x="4922838" y="1550988"/>
          <p14:tracePt t="63407" x="4895850" y="1514475"/>
          <p14:tracePt t="63415" x="4886325" y="1485900"/>
          <p14:tracePt t="63423" x="4868863" y="1468438"/>
          <p14:tracePt t="63431" x="4859338" y="1449388"/>
          <p14:tracePt t="63440" x="4859338" y="1441450"/>
          <p14:tracePt t="63455" x="4859338" y="1431925"/>
          <p14:tracePt t="63463" x="4859338" y="1412875"/>
          <p14:tracePt t="63471" x="4859338" y="1404938"/>
          <p14:tracePt t="63519" x="4868863" y="1385888"/>
          <p14:tracePt t="63535" x="4886325" y="1385888"/>
          <p14:tracePt t="63543" x="4922838" y="1385888"/>
          <p14:tracePt t="63551" x="4968875" y="1385888"/>
          <p14:tracePt t="63559" x="4986338" y="1385888"/>
          <p14:tracePt t="63570" x="5014913" y="1385888"/>
          <p14:tracePt t="63575" x="5041900" y="1395413"/>
          <p14:tracePt t="63586" x="5078413" y="1422400"/>
          <p14:tracePt t="63591" x="5086350" y="1458913"/>
          <p14:tracePt t="63599" x="5086350" y="1485900"/>
          <p14:tracePt t="63607" x="5086350" y="1550988"/>
          <p14:tracePt t="63615" x="5086350" y="1651000"/>
          <p14:tracePt t="63623" x="5086350" y="1760538"/>
          <p14:tracePt t="63631" x="5086350" y="1833563"/>
          <p14:tracePt t="63639" x="5086350" y="1924050"/>
          <p14:tracePt t="63647" x="5086350" y="2033588"/>
          <p14:tracePt t="63655" x="5049838" y="2133600"/>
          <p14:tracePt t="63663" x="5032375" y="2179638"/>
          <p14:tracePt t="63672" x="5032375" y="2252663"/>
          <p14:tracePt t="63679" x="5005388" y="2362200"/>
          <p14:tracePt t="63687" x="5005388" y="2408238"/>
          <p14:tracePt t="63695" x="5005388" y="2462213"/>
          <p14:tracePt t="63703" x="5005388" y="2498725"/>
          <p14:tracePt t="63711" x="5014913" y="2581275"/>
          <p14:tracePt t="63720" x="5068888" y="2662238"/>
          <p14:tracePt t="63727" x="5095875" y="2735263"/>
          <p14:tracePt t="63737" x="5132388" y="2800350"/>
          <p14:tracePt t="63742" x="5187950" y="2881313"/>
          <p14:tracePt t="63751" x="5205413" y="2927350"/>
          <p14:tracePt t="63758" x="5224463" y="2990850"/>
          <p14:tracePt t="63774" x="5224463" y="3000375"/>
          <p14:tracePt t="63783" x="5224463" y="3009900"/>
          <p14:tracePt t="63822" x="5224463" y="3017838"/>
          <p14:tracePt t="63830" x="5232400" y="3027363"/>
          <p14:tracePt t="63838" x="5241925" y="3036888"/>
          <p14:tracePt t="63847" x="5241925" y="3054350"/>
          <p14:tracePt t="63856" x="5241925" y="3073400"/>
          <p14:tracePt t="63863" x="5251450" y="3109913"/>
          <p14:tracePt t="63872" x="5260975" y="3155950"/>
          <p14:tracePt t="63879" x="5268913" y="3182938"/>
          <p14:tracePt t="63888" x="5314950" y="3273425"/>
          <p14:tracePt t="63894" x="5324475" y="3302000"/>
          <p14:tracePt t="63903" x="5334000" y="3346450"/>
          <p14:tracePt t="63911" x="5360988" y="3402013"/>
          <p14:tracePt t="63919" x="5378450" y="3482975"/>
          <p14:tracePt t="63927" x="5397500" y="3529013"/>
          <p14:tracePt t="63936" x="5434013" y="3611563"/>
          <p14:tracePt t="63943" x="5461000" y="3665538"/>
          <p14:tracePt t="63952" x="5487988" y="3748088"/>
          <p14:tracePt t="63959" x="5487988" y="3821113"/>
          <p14:tracePt t="63969" x="5497513" y="3867150"/>
          <p14:tracePt t="63975" x="5497513" y="3903663"/>
          <p14:tracePt t="63985" x="5507038" y="3957638"/>
          <p14:tracePt t="63991" x="5534025" y="4021138"/>
          <p14:tracePt t="63999" x="5551488" y="4086225"/>
          <p14:tracePt t="64007" x="5551488" y="4113213"/>
          <p14:tracePt t="64015" x="5580063" y="4159250"/>
          <p14:tracePt t="64023" x="5580063" y="4167188"/>
          <p14:tracePt t="64031" x="5588000" y="4195763"/>
          <p14:tracePt t="64039" x="5597525" y="4203700"/>
          <p14:tracePt t="64167" x="5588000" y="4195763"/>
          <p14:tracePt t="64175" x="5570538" y="4149725"/>
          <p14:tracePt t="64184" x="5534025" y="4086225"/>
          <p14:tracePt t="64191" x="5524500" y="4040188"/>
          <p14:tracePt t="64200" x="5524500" y="3984625"/>
          <p14:tracePt t="64207" x="5524500" y="3911600"/>
          <p14:tracePt t="64215" x="5524500" y="3821113"/>
          <p14:tracePt t="64223" x="5524500" y="3730625"/>
          <p14:tracePt t="64231" x="5524500" y="3621088"/>
          <p14:tracePt t="64239" x="5524500" y="3492500"/>
          <p14:tracePt t="64247" x="5597525" y="3273425"/>
          <p14:tracePt t="64256" x="5697538" y="3000375"/>
          <p14:tracePt t="64263" x="5743575" y="2836863"/>
          <p14:tracePt t="64272" x="5807075" y="2589213"/>
          <p14:tracePt t="64279" x="5870575" y="2306638"/>
          <p14:tracePt t="64287" x="5899150" y="2143125"/>
          <p14:tracePt t="64295" x="5926138" y="1951038"/>
          <p14:tracePt t="64303" x="5980113" y="1741488"/>
          <p14:tracePt t="64311" x="6099175" y="1558925"/>
          <p14:tracePt t="64320" x="6172200" y="1404938"/>
          <p14:tracePt t="64327" x="6262688" y="1258888"/>
          <p14:tracePt t="64336" x="6335713" y="1158875"/>
          <p14:tracePt t="64343" x="6391275" y="1076325"/>
          <p14:tracePt t="64353" x="6445250" y="993775"/>
          <p14:tracePt t="64359" x="6518275" y="903288"/>
          <p14:tracePt t="64370" x="6537325" y="857250"/>
          <p14:tracePt t="64375" x="6573838" y="811213"/>
          <p14:tracePt t="64386" x="6591300" y="793750"/>
          <p14:tracePt t="64391" x="6591300" y="774700"/>
          <p14:tracePt t="64407" x="6591300" y="766763"/>
          <p14:tracePt t="64415" x="6591300" y="747713"/>
          <p14:tracePt t="64423" x="6591300" y="711200"/>
          <p14:tracePt t="64431" x="6591300" y="657225"/>
          <p14:tracePt t="64447" x="6591300" y="628650"/>
          <p14:tracePt t="68150" x="6035675" y="757238"/>
          <p14:tracePt t="68158" x="5999163" y="820738"/>
          <p14:tracePt t="68166" x="5926138" y="976313"/>
          <p14:tracePt t="68174" x="5853113" y="1093788"/>
          <p14:tracePt t="68184" x="5734050" y="1212850"/>
          <p14:tracePt t="68191" x="5670550" y="1349375"/>
          <p14:tracePt t="68201" x="5580063" y="1485900"/>
          <p14:tracePt t="68207" x="5524500" y="1614488"/>
          <p14:tracePt t="68215" x="5470525" y="1697038"/>
          <p14:tracePt t="68223" x="5414963" y="1778000"/>
          <p14:tracePt t="68231" x="5368925" y="1841500"/>
          <p14:tracePt t="68239" x="5360988" y="1878013"/>
          <p14:tracePt t="68247" x="5351463" y="1897063"/>
          <p14:tracePt t="68255" x="5334000" y="1943100"/>
          <p14:tracePt t="68327" x="5334000" y="1960563"/>
          <p14:tracePt t="68343" x="5334000" y="1970088"/>
          <p14:tracePt t="68359" x="5324475" y="1987550"/>
          <p14:tracePt t="68367" x="5314950" y="1997075"/>
          <p14:tracePt t="68375" x="5314950" y="2006600"/>
          <p14:tracePt t="68383" x="5305425" y="2016125"/>
          <p14:tracePt t="68391" x="5297488" y="2016125"/>
          <p14:tracePt t="68401" x="5297488" y="2024063"/>
          <p14:tracePt t="68415" x="5287963" y="2024063"/>
          <p14:tracePt t="68423" x="5278438" y="2033588"/>
          <p14:tracePt t="68431" x="5278438" y="2043113"/>
          <p14:tracePt t="68439" x="5268913" y="2052638"/>
          <p14:tracePt t="68455" x="5260975" y="2052638"/>
          <p14:tracePt t="68463" x="5251450" y="2060575"/>
          <p14:tracePt t="69607" x="5278438" y="2070100"/>
          <p14:tracePt t="69615" x="5305425" y="2070100"/>
          <p14:tracePt t="69623" x="5378450" y="2052638"/>
          <p14:tracePt t="69631" x="5414963" y="2052638"/>
          <p14:tracePt t="69639" x="5478463" y="2024063"/>
          <p14:tracePt t="69647" x="5524500" y="2024063"/>
          <p14:tracePt t="69655" x="5597525" y="2006600"/>
          <p14:tracePt t="69663" x="5643563" y="1979613"/>
          <p14:tracePt t="69673" x="5680075" y="1979613"/>
          <p14:tracePt t="69679" x="5697538" y="1979613"/>
          <p14:tracePt t="69688" x="5716588" y="1979613"/>
          <p14:tracePt t="69695" x="5724525" y="1970088"/>
          <p14:tracePt t="69880" x="5680075" y="1960563"/>
          <p14:tracePt t="69886" x="5634038" y="1960563"/>
          <p14:tracePt t="69894" x="5588000" y="1943100"/>
          <p14:tracePt t="69902" x="5580063" y="1943100"/>
          <p14:tracePt t="69910" x="5570538" y="1943100"/>
          <p14:tracePt t="69918" x="5561013" y="1943100"/>
          <p14:tracePt t="69926" x="5543550" y="1943100"/>
          <p14:tracePt t="69934" x="5534025" y="1943100"/>
          <p14:tracePt t="69958" x="5524500" y="1943100"/>
          <p14:tracePt t="70023" x="5514975" y="1933575"/>
          <p14:tracePt t="70047" x="5507038" y="1933575"/>
          <p14:tracePt t="70319" x="5497513" y="1933575"/>
          <p14:tracePt t="70887" x="5487988" y="1933575"/>
          <p14:tracePt t="70912" x="5470525" y="1924050"/>
          <p14:tracePt t="71254" x="5451475" y="1924050"/>
          <p14:tracePt t="71270" x="5434013" y="1914525"/>
          <p14:tracePt t="71278" x="5424488" y="1914525"/>
          <p14:tracePt t="71294" x="5405438" y="1897063"/>
          <p14:tracePt t="71310" x="5387975" y="1897063"/>
          <p14:tracePt t="71327" x="5378450" y="1887538"/>
          <p14:tracePt t="71335" x="5360988" y="1851025"/>
          <p14:tracePt t="71343" x="5324475" y="1804988"/>
          <p14:tracePt t="71352" x="5314950" y="1797050"/>
          <p14:tracePt t="71368" x="5305425" y="1787525"/>
          <p14:tracePt t="71391" x="5287963" y="1787525"/>
          <p14:tracePt t="71432" x="5278438" y="1778000"/>
          <p14:tracePt t="71456" x="5278438" y="1768475"/>
          <p14:tracePt t="71464" x="5278438" y="1760538"/>
          <p14:tracePt t="71471" x="5268913" y="1751013"/>
          <p14:tracePt t="71608" x="5260975" y="1741488"/>
          <p14:tracePt t="71656" x="5251450" y="1741488"/>
          <p14:tracePt t="71671" x="5241925" y="1731963"/>
          <p14:tracePt t="71687" x="5241925" y="1724025"/>
          <p14:tracePt t="71711" x="5241925" y="1714500"/>
          <p14:tracePt t="71727" x="5241925" y="1704975"/>
          <p14:tracePt t="71735" x="5241925" y="1687513"/>
          <p14:tracePt t="71751" x="5241925" y="1677988"/>
          <p14:tracePt t="71775" x="5241925" y="1668463"/>
          <p14:tracePt t="72351" x="5232400" y="1660525"/>
          <p14:tracePt t="72359" x="5224463" y="1651000"/>
          <p14:tracePt t="72375" x="5224463" y="1641475"/>
          <p14:tracePt t="72383" x="5224463" y="1595438"/>
          <p14:tracePt t="72391" x="5195888" y="1550988"/>
          <p14:tracePt t="72401" x="5187950" y="1541463"/>
          <p14:tracePt t="72407" x="5187950" y="1531938"/>
          <p14:tracePt t="72418" x="5187950" y="1522413"/>
          <p14:tracePt t="72423" x="5178425" y="1495425"/>
          <p14:tracePt t="72431" x="5168900" y="1485900"/>
          <p14:tracePt t="72447" x="5159375" y="1477963"/>
          <p14:tracePt t="72455" x="5151438" y="1468438"/>
          <p14:tracePt t="72719" x="5151438" y="1485900"/>
          <p14:tracePt t="72726" x="5159375" y="1504950"/>
          <p14:tracePt t="72742" x="5168900" y="1504950"/>
          <p14:tracePt t="73175" x="5141913" y="1468438"/>
          <p14:tracePt t="73183" x="5122863" y="1449388"/>
          <p14:tracePt t="73279" x="5114925" y="1431925"/>
          <p14:tracePt t="73295" x="5095875" y="1404938"/>
          <p14:tracePt t="73447" x="5095875" y="1385888"/>
          <p14:tracePt t="73455" x="5086350" y="1349375"/>
          <p14:tracePt t="73479" x="5086350" y="1339850"/>
          <p14:tracePt t="73487" x="5086350" y="1322388"/>
          <p14:tracePt t="73495" x="5086350" y="1312863"/>
          <p14:tracePt t="73511" x="5086350" y="1295400"/>
          <p14:tracePt t="73519" x="5078413" y="1285875"/>
          <p14:tracePt t="73535" x="5078413" y="1276350"/>
          <p14:tracePt t="73559" x="5078413" y="1268413"/>
          <p14:tracePt t="73639" x="5078413" y="1258888"/>
          <p14:tracePt t="73655" x="5078413" y="1239838"/>
          <p14:tracePt t="73663" x="5078413" y="1231900"/>
          <p14:tracePt t="73671" x="5078413" y="1222375"/>
          <p14:tracePt t="73695" x="5095875" y="1195388"/>
          <p14:tracePt t="73799" x="5105400" y="1195388"/>
          <p14:tracePt t="73806" x="5132388" y="1195388"/>
          <p14:tracePt t="73814" x="5141913" y="1195388"/>
          <p14:tracePt t="73822" x="5178425" y="1195388"/>
          <p14:tracePt t="73830" x="5195888" y="1195388"/>
          <p14:tracePt t="73838" x="5224463" y="1195388"/>
          <p14:tracePt t="73846" x="5268913" y="1195388"/>
          <p14:tracePt t="73862" x="5278438" y="1195388"/>
          <p14:tracePt t="73934" x="5287963" y="1195388"/>
          <p14:tracePt t="73958" x="5314950" y="1195388"/>
          <p14:tracePt t="73966" x="5324475" y="1195388"/>
          <p14:tracePt t="73975" x="5334000" y="1212850"/>
          <p14:tracePt t="73983" x="5341938" y="1222375"/>
          <p14:tracePt t="74000" x="5351463" y="1231900"/>
          <p14:tracePt t="74023" x="5351463" y="1239838"/>
          <p14:tracePt t="74031" x="5360988" y="1249363"/>
          <p14:tracePt t="74039" x="5360988" y="1258888"/>
          <p14:tracePt t="74047" x="5368925" y="1258888"/>
          <p14:tracePt t="74055" x="5368925" y="1276350"/>
          <p14:tracePt t="74063" x="5378450" y="1295400"/>
          <p14:tracePt t="74071" x="5387975" y="1312863"/>
          <p14:tracePt t="74079" x="5397500" y="1322388"/>
          <p14:tracePt t="74096" x="5405438" y="1339850"/>
          <p14:tracePt t="74112" x="5405438" y="1349375"/>
          <p14:tracePt t="74127" x="5405438" y="1358900"/>
          <p14:tracePt t="74136" x="5414963" y="1368425"/>
          <p14:tracePt t="74153" x="5414963" y="1376363"/>
          <p14:tracePt t="74159" x="5424488" y="1385888"/>
          <p14:tracePt t="74208" x="5424488" y="1395413"/>
          <p14:tracePt t="74231" x="5424488" y="1422400"/>
          <p14:tracePt t="74247" x="5424488" y="1441450"/>
          <p14:tracePt t="74255" x="5424488" y="1449388"/>
          <p14:tracePt t="74263" x="5424488" y="1468438"/>
          <p14:tracePt t="74279" x="5424488" y="1477963"/>
          <p14:tracePt t="74287" x="5424488" y="1485900"/>
          <p14:tracePt t="74311" x="5414963" y="1495425"/>
          <p14:tracePt t="74335" x="5405438" y="1495425"/>
          <p14:tracePt t="74343" x="5387975" y="1514475"/>
          <p14:tracePt t="74359" x="5360988" y="1514475"/>
          <p14:tracePt t="74368" x="5341938" y="1514475"/>
          <p14:tracePt t="74375" x="5297488" y="1522413"/>
          <p14:tracePt t="74391" x="5260975" y="1522413"/>
          <p14:tracePt t="74401" x="5241925" y="1522413"/>
          <p14:tracePt t="74407" x="5214938" y="1522413"/>
          <p14:tracePt t="74417" x="5195888" y="1522413"/>
          <p14:tracePt t="74423" x="5178425" y="1522413"/>
          <p14:tracePt t="74431" x="5168900" y="1522413"/>
          <p14:tracePt t="74439" x="5159375" y="1522413"/>
          <p14:tracePt t="74447" x="5151438" y="1514475"/>
          <p14:tracePt t="74471" x="5151438" y="1495425"/>
          <p14:tracePt t="74479" x="5151438" y="1485900"/>
          <p14:tracePt t="74511" x="5141913" y="1477963"/>
          <p14:tracePt t="74519" x="5132388" y="1468438"/>
          <p14:tracePt t="74535" x="5132388" y="1449388"/>
          <p14:tracePt t="74543" x="5122863" y="1441450"/>
          <p14:tracePt t="74583" x="5114925" y="1431925"/>
          <p14:tracePt t="74600" x="5114925" y="1412875"/>
          <p14:tracePt t="74607" x="5105400" y="1395413"/>
          <p14:tracePt t="74623" x="5105400" y="1358900"/>
          <p14:tracePt t="74631" x="5095875" y="1339850"/>
          <p14:tracePt t="74639" x="5086350" y="1331913"/>
          <p14:tracePt t="74648" x="5086350" y="1322388"/>
          <p14:tracePt t="74655" x="5086350" y="1303338"/>
          <p14:tracePt t="74663" x="5086350" y="1295400"/>
          <p14:tracePt t="74671" x="5086350" y="1276350"/>
          <p14:tracePt t="74728" x="5086350" y="1268413"/>
          <p14:tracePt t="74735" x="5095875" y="1239838"/>
          <p14:tracePt t="74744" x="5122863" y="1222375"/>
          <p14:tracePt t="74752" x="5132388" y="1212850"/>
          <p14:tracePt t="74759" x="5168900" y="1203325"/>
          <p14:tracePt t="74769" x="5187950" y="1195388"/>
          <p14:tracePt t="74775" x="5224463" y="1185863"/>
          <p14:tracePt t="74786" x="5241925" y="1166813"/>
          <p14:tracePt t="74802" x="5251450" y="1158875"/>
          <p14:tracePt t="74880" x="5260975" y="1158875"/>
          <p14:tracePt t="74895" x="5268913" y="1158875"/>
          <p14:tracePt t="74903" x="5278438" y="1158875"/>
          <p14:tracePt t="74919" x="5305425" y="1158875"/>
          <p14:tracePt t="74928" x="5314950" y="1176338"/>
          <p14:tracePt t="74936" x="5324475" y="1185863"/>
          <p14:tracePt t="74944" x="5351463" y="1195388"/>
          <p14:tracePt t="74952" x="5405438" y="1231900"/>
          <p14:tracePt t="74969" x="5424488" y="1239838"/>
          <p14:tracePt t="74975" x="5461000" y="1249363"/>
          <p14:tracePt t="74991" x="5478463" y="1268413"/>
          <p14:tracePt t="75031" x="5507038" y="1285875"/>
          <p14:tracePt t="75047" x="5507038" y="1303338"/>
          <p14:tracePt t="75055" x="5507038" y="1312863"/>
          <p14:tracePt t="75063" x="5507038" y="1322388"/>
          <p14:tracePt t="75071" x="5514975" y="1358900"/>
          <p14:tracePt t="75079" x="5514975" y="1376363"/>
          <p14:tracePt t="75087" x="5514975" y="1385888"/>
          <p14:tracePt t="75095" x="5514975" y="1395413"/>
          <p14:tracePt t="75104" x="5514975" y="1404938"/>
          <p14:tracePt t="75111" x="5514975" y="1431925"/>
          <p14:tracePt t="75192" x="5514975" y="1449388"/>
          <p14:tracePt t="75200" x="5487988" y="1458913"/>
          <p14:tracePt t="75208" x="5461000" y="1468438"/>
          <p14:tracePt t="75216" x="5434013" y="1477963"/>
          <p14:tracePt t="75224" x="5387975" y="1504950"/>
          <p14:tracePt t="75234" x="5360988" y="1504950"/>
          <p14:tracePt t="75239" x="5305425" y="1504950"/>
          <p14:tracePt t="75247" x="5287963" y="1504950"/>
          <p14:tracePt t="75255" x="5260975" y="1514475"/>
          <p14:tracePt t="75263" x="5251450" y="1514475"/>
          <p14:tracePt t="75271" x="5241925" y="1514475"/>
          <p14:tracePt t="75287" x="5224463" y="1514475"/>
          <p14:tracePt t="75607" x="5205413" y="1514475"/>
          <p14:tracePt t="75615" x="5168900" y="1514475"/>
          <p14:tracePt t="75622" x="5151438" y="1514475"/>
          <p14:tracePt t="75630" x="5132388" y="1514475"/>
          <p14:tracePt t="75638" x="5114925" y="1504950"/>
          <p14:tracePt t="75646" x="5105400" y="1495425"/>
          <p14:tracePt t="75944" x="5105400" y="1485900"/>
          <p14:tracePt t="75951" x="5105400" y="1468438"/>
          <p14:tracePt t="75959" x="5105400" y="1458913"/>
          <p14:tracePt t="75969" x="5105400" y="1449388"/>
          <p14:tracePt t="75985" x="5114925" y="1422400"/>
          <p14:tracePt t="75991" x="5122863" y="1412875"/>
          <p14:tracePt t="76002" x="5122863" y="1404938"/>
          <p14:tracePt t="76007" x="5132388" y="1385888"/>
          <p14:tracePt t="76018" x="5141913" y="1368425"/>
          <p14:tracePt t="76023" x="5151438" y="1358900"/>
          <p14:tracePt t="76037" x="5151438" y="1349375"/>
          <p14:tracePt t="76039" x="5178425" y="1331913"/>
          <p14:tracePt t="76055" x="5187950" y="1322388"/>
          <p14:tracePt t="76063" x="5195888" y="1322388"/>
          <p14:tracePt t="76071" x="5205413" y="1322388"/>
          <p14:tracePt t="76079" x="5214938" y="1322388"/>
          <p14:tracePt t="76095" x="5232400" y="1322388"/>
          <p14:tracePt t="76111" x="5241925" y="1312863"/>
          <p14:tracePt t="76119" x="5251450" y="1312863"/>
          <p14:tracePt t="76134" x="5268913" y="1312863"/>
          <p14:tracePt t="76143" x="5278438" y="1312863"/>
          <p14:tracePt t="76152" x="5297488" y="1312863"/>
          <p14:tracePt t="76159" x="5314950" y="1312863"/>
          <p14:tracePt t="76168" x="5334000" y="1312863"/>
          <p14:tracePt t="76185" x="5360988" y="1312863"/>
          <p14:tracePt t="76191" x="5378450" y="1322388"/>
          <p14:tracePt t="76201" x="5378450" y="1331913"/>
          <p14:tracePt t="76207" x="5387975" y="1331913"/>
          <p14:tracePt t="76367" x="5387975" y="1339850"/>
          <p14:tracePt t="76375" x="5387975" y="1358900"/>
          <p14:tracePt t="76383" x="5387975" y="1376363"/>
          <p14:tracePt t="76399" x="5387975" y="1385888"/>
          <p14:tracePt t="76407" x="5387975" y="1404938"/>
          <p14:tracePt t="76417" x="5387975" y="1412875"/>
          <p14:tracePt t="76431" x="5378450" y="1422400"/>
          <p14:tracePt t="76439" x="5378450" y="1431925"/>
          <p14:tracePt t="76447" x="5368925" y="1441450"/>
          <p14:tracePt t="76455" x="5360988" y="1449388"/>
          <p14:tracePt t="76471" x="5351463" y="1458913"/>
          <p14:tracePt t="76479" x="5334000" y="1468438"/>
          <p14:tracePt t="76495" x="5324475" y="1468438"/>
          <p14:tracePt t="76504" x="5297488" y="1468438"/>
          <p14:tracePt t="76511" x="5297488" y="1477963"/>
          <p14:tracePt t="76519" x="5287963" y="1485900"/>
          <p14:tracePt t="76527" x="5278438" y="1495425"/>
          <p14:tracePt t="76551" x="5260975" y="1495425"/>
          <p14:tracePt t="76567" x="5241925" y="1504950"/>
          <p14:tracePt t="76711" x="5224463" y="1504950"/>
          <p14:tracePt t="76719" x="5224463" y="1449388"/>
          <p14:tracePt t="76727" x="5195888" y="1422400"/>
          <p14:tracePt t="76743" x="5187950" y="1412875"/>
          <p14:tracePt t="76752" x="5178425" y="1404938"/>
          <p14:tracePt t="76759" x="5168900" y="1395413"/>
          <p14:tracePt t="76768" x="5159375" y="1385888"/>
          <p14:tracePt t="76807" x="5151438" y="1358900"/>
          <p14:tracePt t="76823" x="5151438" y="1349375"/>
          <p14:tracePt t="76847" x="5141913" y="1339850"/>
          <p14:tracePt t="77030" x="5141913" y="1322388"/>
          <p14:tracePt t="77038" x="5151438" y="1303338"/>
          <p14:tracePt t="77046" x="5159375" y="1303338"/>
          <p14:tracePt t="77062" x="5178425" y="1295400"/>
          <p14:tracePt t="77070" x="5187950" y="1295400"/>
          <p14:tracePt t="77079" x="5195888" y="1295400"/>
          <p14:tracePt t="77087" x="5205413" y="1285875"/>
          <p14:tracePt t="77095" x="5214938" y="1285875"/>
          <p14:tracePt t="77158" x="5224463" y="1285875"/>
          <p14:tracePt t="77272" x="5224463" y="1295400"/>
          <p14:tracePt t="77279" x="5214938" y="1312863"/>
          <p14:tracePt t="77287" x="5205413" y="1312863"/>
          <p14:tracePt t="77296" x="5195888" y="1322388"/>
          <p14:tracePt t="77304" x="5178425" y="1349375"/>
          <p14:tracePt t="77311" x="5159375" y="1358900"/>
          <p14:tracePt t="77320" x="5141913" y="1376363"/>
          <p14:tracePt t="77327" x="5105400" y="1412875"/>
          <p14:tracePt t="77335" x="5086350" y="1431925"/>
          <p14:tracePt t="77343" x="5068888" y="1449388"/>
          <p14:tracePt t="77351" x="5049838" y="1458913"/>
          <p14:tracePt t="77359" x="4995863" y="1504950"/>
          <p14:tracePt t="77367" x="4986338" y="1514475"/>
          <p14:tracePt t="77375" x="4968875" y="1541463"/>
          <p14:tracePt t="77384" x="4932363" y="1558925"/>
          <p14:tracePt t="77391" x="4922838" y="1568450"/>
          <p14:tracePt t="77401" x="4905375" y="1595438"/>
          <p14:tracePt t="77407" x="4905375" y="1604963"/>
          <p14:tracePt t="77423" x="4895850" y="1614488"/>
          <p14:tracePt t="77447" x="4895850" y="1624013"/>
          <p14:tracePt t="77575" x="4895850" y="1631950"/>
          <p14:tracePt t="77615" x="4895850" y="1641475"/>
          <p14:tracePt t="77623" x="4895850" y="1660525"/>
          <p14:tracePt t="77696" x="4895850" y="1677988"/>
          <p14:tracePt t="77702" x="4895850" y="1687513"/>
          <p14:tracePt t="77727" x="4886325" y="1714500"/>
          <p14:tracePt t="77767" x="4886325" y="1724025"/>
          <p14:tracePt t="77775" x="4876800" y="1731963"/>
          <p14:tracePt t="77783" x="4868863" y="1741488"/>
          <p14:tracePt t="77808" x="4868863" y="1760538"/>
          <p14:tracePt t="77823" x="4868863" y="1768475"/>
          <p14:tracePt t="77830" x="4868863" y="1797050"/>
          <p14:tracePt t="77846" x="4868863" y="1814513"/>
          <p14:tracePt t="77854" x="4868863" y="1851025"/>
          <p14:tracePt t="77870" x="4868863" y="1887538"/>
          <p14:tracePt t="77878" x="4868863" y="1906588"/>
          <p14:tracePt t="77886" x="4868863" y="1914525"/>
          <p14:tracePt t="77901" x="4876800" y="1933575"/>
          <p14:tracePt t="77902" x="4886325" y="1960563"/>
          <p14:tracePt t="77910" x="4922838" y="1997075"/>
          <p14:tracePt t="77926" x="4922838" y="2006600"/>
          <p14:tracePt t="77935" x="4922838" y="2024063"/>
          <p14:tracePt t="77942" x="4922838" y="2033588"/>
          <p14:tracePt t="77951" x="4922838" y="2043113"/>
          <p14:tracePt t="77958" x="4932363" y="2052638"/>
          <p14:tracePt t="78607" x="4932363" y="2043113"/>
          <p14:tracePt t="78616" x="4932363" y="2033588"/>
          <p14:tracePt t="78623" x="4932363" y="2024063"/>
          <p14:tracePt t="78639" x="4932363" y="1987550"/>
          <p14:tracePt t="78647" x="4941888" y="1960563"/>
          <p14:tracePt t="78663" x="4949825" y="1933575"/>
          <p14:tracePt t="78671" x="4959350" y="1924050"/>
          <p14:tracePt t="78679" x="4959350" y="1914525"/>
          <p14:tracePt t="78695" x="4959350" y="1906588"/>
          <p14:tracePt t="78935" x="4949825" y="1914525"/>
          <p14:tracePt t="80711" x="4949825" y="1933575"/>
          <p14:tracePt t="80719" x="4949825" y="1951038"/>
          <p14:tracePt t="80727" x="4949825" y="1979613"/>
          <p14:tracePt t="80736" x="4949825" y="1987550"/>
          <p14:tracePt t="80743" x="4949825" y="1997075"/>
          <p14:tracePt t="80752" x="4949825" y="2033588"/>
          <p14:tracePt t="80759" x="4959350" y="2043113"/>
          <p14:tracePt t="80768" x="4959350" y="2070100"/>
          <p14:tracePt t="80774" x="4959350" y="2079625"/>
          <p14:tracePt t="80782" x="4968875" y="2097088"/>
          <p14:tracePt t="80790" x="4968875" y="2133600"/>
          <p14:tracePt t="80799" x="4978400" y="2170113"/>
          <p14:tracePt t="80806" x="4978400" y="2189163"/>
          <p14:tracePt t="80815" x="4986338" y="2243138"/>
          <p14:tracePt t="80822" x="4986338" y="2289175"/>
          <p14:tracePt t="80830" x="5014913" y="2335213"/>
          <p14:tracePt t="80838" x="5014913" y="2352675"/>
          <p14:tracePt t="80846" x="5022850" y="2408238"/>
          <p14:tracePt t="80854" x="5022850" y="2462213"/>
          <p14:tracePt t="80862" x="5049838" y="2544763"/>
          <p14:tracePt t="80870" x="5078413" y="2617788"/>
          <p14:tracePt t="80878" x="5086350" y="2681288"/>
          <p14:tracePt t="80886" x="5095875" y="2717800"/>
          <p14:tracePt t="80899" x="5132388" y="2781300"/>
          <p14:tracePt t="80902" x="5151438" y="2827338"/>
          <p14:tracePt t="80910" x="5168900" y="2890838"/>
          <p14:tracePt t="80918" x="5214938" y="2973388"/>
          <p14:tracePt t="80926" x="5224463" y="2990850"/>
          <p14:tracePt t="80934" x="5232400" y="3027363"/>
          <p14:tracePt t="80942" x="5251450" y="3063875"/>
          <p14:tracePt t="80950" x="5260975" y="3090863"/>
          <p14:tracePt t="80958" x="5268913" y="3109913"/>
          <p14:tracePt t="80966" x="5305425" y="3155950"/>
          <p14:tracePt t="80983" x="5314950" y="3200400"/>
          <p14:tracePt t="81000" x="5324475" y="3200400"/>
          <p14:tracePt t="81007" x="5324475" y="3209925"/>
          <p14:tracePt t="81016" x="5334000" y="3228975"/>
          <p14:tracePt t="81023" x="5334000" y="3236913"/>
          <p14:tracePt t="81033" x="5334000" y="3255963"/>
          <p14:tracePt t="81039" x="5334000" y="3273425"/>
          <p14:tracePt t="81047" x="5341938" y="3309938"/>
          <p14:tracePt t="81055" x="5351463" y="3346450"/>
          <p14:tracePt t="81063" x="5360988" y="3375025"/>
          <p14:tracePt t="81071" x="5368925" y="3402013"/>
          <p14:tracePt t="81079" x="5378450" y="3429000"/>
          <p14:tracePt t="81087" x="5378450" y="3446463"/>
          <p14:tracePt t="81095" x="5405438" y="3492500"/>
          <p14:tracePt t="81102" x="5414963" y="3519488"/>
          <p14:tracePt t="81111" x="5434013" y="3556000"/>
          <p14:tracePt t="81119" x="5434013" y="3584575"/>
          <p14:tracePt t="81142" x="5441950" y="3592513"/>
          <p14:tracePt t="81150" x="5470525" y="3629025"/>
          <p14:tracePt t="81158" x="5514975" y="3730625"/>
          <p14:tracePt t="81167" x="5534025" y="3757613"/>
          <p14:tracePt t="81174" x="5570538" y="3830638"/>
          <p14:tracePt t="81184" x="5588000" y="3848100"/>
          <p14:tracePt t="81191" x="5588000" y="3867150"/>
          <p14:tracePt t="81200" x="5597525" y="3875088"/>
          <p14:tracePt t="81223" x="5597525" y="3884613"/>
          <p14:tracePt t="81632" x="5597525" y="3903663"/>
          <p14:tracePt t="81646" x="5597525" y="3911600"/>
          <p14:tracePt t="81672" x="5597525" y="3921125"/>
          <p14:tracePt t="81775" x="5588000" y="3921125"/>
          <p14:tracePt t="81816" x="5580063" y="3921125"/>
          <p14:tracePt t="81862" x="5570538" y="3921125"/>
          <p14:tracePt t="81870" x="5561013" y="3930650"/>
          <p14:tracePt t="81887" x="5561013" y="3940175"/>
          <p14:tracePt t="81895" x="5551488" y="3948113"/>
          <p14:tracePt t="81911" x="5543550" y="3957638"/>
          <p14:tracePt t="81976" x="5543550" y="3967163"/>
          <p14:tracePt t="82270" x="5543550" y="3984625"/>
          <p14:tracePt t="86559" x="5543550" y="3976688"/>
          <p14:tracePt t="86567" x="5551488" y="3940175"/>
          <p14:tracePt t="86575" x="5580063" y="3903663"/>
          <p14:tracePt t="86583" x="5597525" y="3884613"/>
          <p14:tracePt t="86591" x="5616575" y="3867150"/>
          <p14:tracePt t="86599" x="5624513" y="3848100"/>
          <p14:tracePt t="86607" x="5643563" y="3840163"/>
          <p14:tracePt t="86623" x="5653088" y="3830638"/>
          <p14:tracePt t="86639" x="5661025" y="3811588"/>
          <p14:tracePt t="86647" x="5670550" y="3803650"/>
          <p14:tracePt t="86655" x="5688013" y="3784600"/>
          <p14:tracePt t="86663" x="5697538" y="3767138"/>
          <p14:tracePt t="86679" x="5707063" y="3748088"/>
          <p14:tracePt t="86686" x="5707063" y="3738563"/>
          <p14:tracePt t="86695" x="5716588" y="3738563"/>
          <p14:tracePt t="86703" x="5724525" y="3730625"/>
          <p14:tracePt t="86711" x="5734050" y="3721100"/>
          <p14:tracePt t="86727" x="5734050" y="3694113"/>
          <p14:tracePt t="86734" x="5743575" y="3684588"/>
          <p14:tracePt t="86743" x="5761038" y="3675063"/>
          <p14:tracePt t="86752" x="5761038" y="3665538"/>
          <p14:tracePt t="86759" x="5761038" y="3657600"/>
          <p14:tracePt t="86767" x="5770563" y="3648075"/>
          <p14:tracePt t="86807" x="5780088" y="3629025"/>
          <p14:tracePt t="86958" x="5780088" y="3621088"/>
          <p14:tracePt t="86966" x="5797550" y="3638550"/>
          <p14:tracePt t="86974" x="5816600" y="3694113"/>
          <p14:tracePt t="86983" x="5834063" y="3757613"/>
          <p14:tracePt t="86991" x="5870575" y="3803650"/>
          <p14:tracePt t="87000" x="5880100" y="3821113"/>
          <p14:tracePt t="87007" x="5889625" y="3867150"/>
          <p14:tracePt t="87016" x="5889625" y="3875088"/>
          <p14:tracePt t="87023" x="5889625" y="3903663"/>
          <p14:tracePt t="87032" x="5899150" y="3921125"/>
          <p14:tracePt t="87039" x="5907088" y="3921125"/>
          <p14:tracePt t="87047" x="5916613" y="3930650"/>
          <p14:tracePt t="87151" x="5926138" y="3948113"/>
          <p14:tracePt t="87407" x="5916613" y="3930650"/>
          <p14:tracePt t="87415" x="5899150" y="3911600"/>
          <p14:tracePt t="87423" x="5889625" y="3903663"/>
          <p14:tracePt t="87439" x="5880100" y="3903663"/>
          <p14:tracePt t="87679" x="5870575" y="3903663"/>
          <p14:tracePt t="87702" x="5862638" y="3894138"/>
          <p14:tracePt t="87879" x="5834063" y="3894138"/>
          <p14:tracePt t="87887" x="5807075" y="3894138"/>
          <p14:tracePt t="87900" x="5761038" y="3867150"/>
          <p14:tracePt t="87903" x="5716588" y="3867150"/>
          <p14:tracePt t="87911" x="5661025" y="3857625"/>
          <p14:tracePt t="87919" x="5607050" y="3857625"/>
          <p14:tracePt t="87927" x="5534025" y="3857625"/>
          <p14:tracePt t="87935" x="5441950" y="3857625"/>
          <p14:tracePt t="87942" x="5368925" y="3857625"/>
          <p14:tracePt t="87950" x="5305425" y="3857625"/>
          <p14:tracePt t="87958" x="5232400" y="3857625"/>
          <p14:tracePt t="87966" x="5178425" y="3857625"/>
          <p14:tracePt t="87974" x="5122863" y="3857625"/>
          <p14:tracePt t="87982" x="5068888" y="3857625"/>
          <p14:tracePt t="87995" x="5014913" y="3857625"/>
          <p14:tracePt t="87999" x="4968875" y="3857625"/>
          <p14:tracePt t="88006" x="4932363" y="3857625"/>
          <p14:tracePt t="88015" x="4913313" y="3857625"/>
          <p14:tracePt t="88022" x="4905375" y="3867150"/>
          <p14:tracePt t="88031" x="4868863" y="3875088"/>
          <p14:tracePt t="88046" x="4849813" y="3884613"/>
          <p14:tracePt t="88054" x="4840288" y="3884613"/>
          <p14:tracePt t="88062" x="4832350" y="3884613"/>
          <p14:tracePt t="88071" x="4822825" y="3894138"/>
          <p14:tracePt t="88150" x="4822825" y="3903663"/>
          <p14:tracePt t="88166" x="4813300" y="3921125"/>
          <p14:tracePt t="88182" x="4803775" y="3940175"/>
          <p14:tracePt t="88190" x="4786313" y="3957638"/>
          <p14:tracePt t="88198" x="4767263" y="3967163"/>
          <p14:tracePt t="88206" x="4749800" y="3967163"/>
          <p14:tracePt t="88215" x="4730750" y="3976688"/>
          <p14:tracePt t="88222" x="4713288" y="3994150"/>
          <p14:tracePt t="88231" x="4703763" y="4003675"/>
          <p14:tracePt t="88286" x="4695825" y="4013200"/>
          <p14:tracePt t="88310" x="4703763" y="4013200"/>
          <p14:tracePt t="88318" x="4722813" y="4013200"/>
          <p14:tracePt t="88326" x="4730750" y="4013200"/>
          <p14:tracePt t="88463" x="4730750" y="4003675"/>
          <p14:tracePt t="88471" x="4722813" y="3984625"/>
          <p14:tracePt t="88479" x="4667250" y="3976688"/>
          <p14:tracePt t="88487" x="4576763" y="3948113"/>
          <p14:tracePt t="88495" x="4467225" y="3948113"/>
          <p14:tracePt t="88505" x="4340225" y="3948113"/>
          <p14:tracePt t="88511" x="4238625" y="3930650"/>
          <p14:tracePt t="88520" x="4129088" y="3921125"/>
          <p14:tracePt t="88527" x="4057650" y="3921125"/>
          <p14:tracePt t="88536" x="4048125" y="3921125"/>
          <p14:tracePt t="88543" x="4029075" y="3921125"/>
          <p14:tracePt t="88552" x="4021138" y="3921125"/>
          <p14:tracePt t="88567" x="4021138" y="3930650"/>
          <p14:tracePt t="88575" x="4021138" y="3948113"/>
          <p14:tracePt t="88583" x="4021138" y="3957638"/>
          <p14:tracePt t="88591" x="4048125" y="3976688"/>
          <p14:tracePt t="88599" x="4084638" y="3984625"/>
          <p14:tracePt t="88607" x="4138613" y="4003675"/>
          <p14:tracePt t="88616" x="4184650" y="4003675"/>
          <p14:tracePt t="88623" x="4211638" y="4021138"/>
          <p14:tracePt t="88633" x="4230688" y="4040188"/>
          <p14:tracePt t="88712" x="4267200" y="4040188"/>
          <p14:tracePt t="88719" x="4311650" y="4040188"/>
          <p14:tracePt t="88728" x="4330700" y="4040188"/>
          <p14:tracePt t="88735" x="4357688" y="4040188"/>
          <p14:tracePt t="88744" x="4384675" y="4040188"/>
          <p14:tracePt t="88751" x="4413250" y="4040188"/>
          <p14:tracePt t="88758" x="4430713" y="4030663"/>
          <p14:tracePt t="88766" x="4457700" y="4021138"/>
          <p14:tracePt t="88782" x="4476750" y="4021138"/>
          <p14:tracePt t="88798" x="4521200" y="4003675"/>
          <p14:tracePt t="88814" x="4540250" y="3984625"/>
          <p14:tracePt t="88822" x="4567238" y="3984625"/>
          <p14:tracePt t="88831" x="4594225" y="3984625"/>
          <p14:tracePt t="88838" x="4630738" y="3984625"/>
          <p14:tracePt t="88848" x="4667250" y="3984625"/>
          <p14:tracePt t="88855" x="4686300" y="3976688"/>
          <p14:tracePt t="88863" x="4703763" y="3976688"/>
          <p14:tracePt t="88871" x="4713288" y="3976688"/>
          <p14:tracePt t="88878" x="4730750" y="3967163"/>
          <p14:tracePt t="88983" x="4740275" y="3967163"/>
          <p14:tracePt t="89007" x="4759325" y="3967163"/>
          <p14:tracePt t="89015" x="4776788" y="3967163"/>
          <p14:tracePt t="89023" x="4795838" y="3967163"/>
          <p14:tracePt t="89032" x="4849813" y="3984625"/>
          <p14:tracePt t="89039" x="4886325" y="3994150"/>
          <p14:tracePt t="89050" x="4941888" y="4003675"/>
          <p14:tracePt t="89056" x="5014913" y="4021138"/>
          <p14:tracePt t="89063" x="5114925" y="4057650"/>
          <p14:tracePt t="89071" x="5224463" y="4076700"/>
          <p14:tracePt t="89079" x="5368925" y="4086225"/>
          <p14:tracePt t="89088" x="5507038" y="4113213"/>
          <p14:tracePt t="89095" x="5580063" y="4113213"/>
          <p14:tracePt t="89103" x="5670550" y="4113213"/>
          <p14:tracePt t="89111" x="5761038" y="4113213"/>
          <p14:tracePt t="89119" x="5789613" y="4113213"/>
          <p14:tracePt t="89127" x="5834063" y="4113213"/>
          <p14:tracePt t="89767" x="5843588" y="4113213"/>
          <p14:tracePt t="89775" x="5853113" y="4113213"/>
          <p14:tracePt t="89783" x="5862638" y="4113213"/>
          <p14:tracePt t="89791" x="5880100" y="4113213"/>
          <p14:tracePt t="89814" x="5899150" y="4103688"/>
          <p14:tracePt t="89822" x="5907088" y="4103688"/>
          <p14:tracePt t="90599" x="5916613" y="4103688"/>
          <p14:tracePt t="90607" x="5926138" y="4103688"/>
          <p14:tracePt t="94335" x="5935663" y="4094163"/>
          <p14:tracePt t="95447" x="5935663" y="4086225"/>
          <p14:tracePt t="95455" x="5943600" y="4076700"/>
          <p14:tracePt t="95463" x="5943600" y="4067175"/>
          <p14:tracePt t="95479" x="5953125" y="4057650"/>
          <p14:tracePt t="95487" x="5972175" y="4040188"/>
          <p14:tracePt t="95503" x="5980113" y="4040188"/>
          <p14:tracePt t="101743" x="6043613" y="4021138"/>
          <p14:tracePt t="101751" x="6072188" y="4003675"/>
          <p14:tracePt t="101759" x="6135688" y="3967163"/>
          <p14:tracePt t="101768" x="6218238" y="3921125"/>
          <p14:tracePt t="101775" x="6291263" y="3903663"/>
          <p14:tracePt t="101783" x="6372225" y="3884613"/>
          <p14:tracePt t="101791" x="6418263" y="3848100"/>
          <p14:tracePt t="101798" x="6454775" y="3840163"/>
          <p14:tracePt t="101807" x="6491288" y="3830638"/>
          <p14:tracePt t="101815" x="6508750" y="3830638"/>
          <p14:tracePt t="101822" x="6537325" y="3803650"/>
          <p14:tracePt t="101999" x="6564313" y="3803650"/>
          <p14:tracePt t="102007" x="6573838" y="3803650"/>
          <p14:tracePt t="102031" x="6581775" y="3803650"/>
          <p14:tracePt t="102094" x="6600825" y="3803650"/>
          <p14:tracePt t="102102" x="6627813" y="3784600"/>
          <p14:tracePt t="102110" x="6654800" y="3775075"/>
          <p14:tracePt t="102118" x="6700838" y="3757613"/>
          <p14:tracePt t="102126" x="6746875" y="3738563"/>
          <p14:tracePt t="102134" x="6791325" y="3721100"/>
          <p14:tracePt t="102142" x="6856413" y="3684588"/>
          <p14:tracePt t="102150" x="6919913" y="3657600"/>
          <p14:tracePt t="102158" x="6973888" y="3638550"/>
          <p14:tracePt t="102166" x="7037388" y="3611563"/>
          <p14:tracePt t="102174" x="7102475" y="3584575"/>
          <p14:tracePt t="102182" x="7146925" y="3548063"/>
          <p14:tracePt t="102190" x="7212013" y="3511550"/>
          <p14:tracePt t="102200" x="7229475" y="3492500"/>
          <p14:tracePt t="102206" x="7265988" y="3465513"/>
          <p14:tracePt t="102214" x="7275513" y="3455988"/>
          <p14:tracePt t="102222" x="7302500" y="3446463"/>
          <p14:tracePt t="102231" x="7319963" y="3438525"/>
          <p14:tracePt t="102239" x="7319963" y="3429000"/>
          <p14:tracePt t="102248" x="7319963" y="3419475"/>
          <p14:tracePt t="102359" x="7329488" y="3411538"/>
          <p14:tracePt t="102367" x="7339013" y="3402013"/>
          <p14:tracePt t="102383" x="7356475" y="3382963"/>
          <p14:tracePt t="102391" x="7366000" y="3382963"/>
          <p14:tracePt t="102399" x="7375525" y="3375025"/>
          <p14:tracePt t="102415" x="7392988" y="3365500"/>
          <p14:tracePt t="102455" x="7392988" y="3355975"/>
          <p14:tracePt t="102471" x="7421563" y="3355975"/>
          <p14:tracePt t="102479" x="7458075" y="3338513"/>
          <p14:tracePt t="102487" x="7475538" y="3328988"/>
          <p14:tracePt t="102495" x="7494588" y="3319463"/>
          <p14:tracePt t="102503" x="7531100" y="3302000"/>
          <p14:tracePt t="102511" x="7594600" y="3282950"/>
          <p14:tracePt t="102519" x="7639050" y="3282950"/>
          <p14:tracePt t="102527" x="7675563" y="3273425"/>
          <p14:tracePt t="102535" x="7712075" y="3265488"/>
          <p14:tracePt t="102543" x="7748588" y="3265488"/>
          <p14:tracePt t="102551" x="7794625" y="3246438"/>
          <p14:tracePt t="102559" x="7831138" y="3246438"/>
          <p14:tracePt t="102566" x="7867650" y="3219450"/>
          <p14:tracePt t="102575" x="7921625" y="3209925"/>
          <p14:tracePt t="102584" x="7967663" y="3192463"/>
          <p14:tracePt t="102591" x="8031163" y="3173413"/>
          <p14:tracePt t="102599" x="8086725" y="3155950"/>
          <p14:tracePt t="102607" x="8150225" y="3146425"/>
          <p14:tracePt t="102615" x="8186738" y="3146425"/>
          <p14:tracePt t="102623" x="8240713" y="3136900"/>
          <p14:tracePt t="102631" x="8296275" y="3136900"/>
          <p14:tracePt t="102639" x="8342313" y="3136900"/>
          <p14:tracePt t="102648" x="8369300" y="3136900"/>
          <p14:tracePt t="102655" x="8396288" y="3136900"/>
          <p14:tracePt t="102665" x="8415338" y="3136900"/>
          <p14:tracePt t="102671" x="8442325" y="3136900"/>
          <p14:tracePt t="102681" x="8451850" y="3136900"/>
          <p14:tracePt t="102687" x="8478838" y="3136900"/>
          <p14:tracePt t="102695" x="8496300" y="3136900"/>
          <p14:tracePt t="102703" x="8551863" y="3136900"/>
          <p14:tracePt t="102711" x="8578850" y="3136900"/>
          <p14:tracePt t="102719" x="8605838" y="3136900"/>
          <p14:tracePt t="102727" x="8661400" y="3136900"/>
          <p14:tracePt t="102735" x="8724900" y="3136900"/>
          <p14:tracePt t="102743" x="8815388" y="3136900"/>
          <p14:tracePt t="102751" x="8888413" y="3136900"/>
          <p14:tracePt t="102759" x="8961438" y="3136900"/>
          <p14:tracePt t="102767" x="9070975" y="3136900"/>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ja-JP"/>
              <a:t>MOESI Protocol class</a:t>
            </a:r>
          </a:p>
        </p:txBody>
      </p:sp>
      <p:sp>
        <p:nvSpPr>
          <p:cNvPr id="51203" name="Oval 3"/>
          <p:cNvSpPr>
            <a:spLocks noChangeArrowheads="1"/>
          </p:cNvSpPr>
          <p:nvPr/>
        </p:nvSpPr>
        <p:spPr bwMode="auto">
          <a:xfrm>
            <a:off x="2286000" y="2286000"/>
            <a:ext cx="2667000" cy="31242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04" name="Oval 4"/>
          <p:cNvSpPr>
            <a:spLocks noChangeArrowheads="1"/>
          </p:cNvSpPr>
          <p:nvPr/>
        </p:nvSpPr>
        <p:spPr bwMode="auto">
          <a:xfrm>
            <a:off x="4267200" y="2286000"/>
            <a:ext cx="2590800" cy="3124200"/>
          </a:xfrm>
          <a:prstGeom prst="ellipse">
            <a:avLst/>
          </a:prstGeom>
          <a:noFill/>
          <a:ln w="1905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05" name="Text Box 5"/>
          <p:cNvSpPr txBox="1">
            <a:spLocks noChangeArrowheads="1"/>
          </p:cNvSpPr>
          <p:nvPr/>
        </p:nvSpPr>
        <p:spPr bwMode="auto">
          <a:xfrm>
            <a:off x="2651125" y="1793875"/>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Owned</a:t>
            </a:r>
            <a:endParaRPr lang="en-US" altLang="ja-JP" sz="2400">
              <a:latin typeface="Times New Roman" panose="02020603050405020304" pitchFamily="18" charset="0"/>
            </a:endParaRPr>
          </a:p>
        </p:txBody>
      </p:sp>
      <p:sp>
        <p:nvSpPr>
          <p:cNvPr id="51206" name="Text Box 6"/>
          <p:cNvSpPr txBox="1">
            <a:spLocks noChangeArrowheads="1"/>
          </p:cNvSpPr>
          <p:nvPr/>
        </p:nvSpPr>
        <p:spPr bwMode="auto">
          <a:xfrm>
            <a:off x="5486400" y="1828800"/>
            <a:ext cx="138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Exclusive</a:t>
            </a:r>
            <a:endParaRPr lang="en-US" altLang="ja-JP" sz="2400">
              <a:latin typeface="Times New Roman" panose="02020603050405020304" pitchFamily="18" charset="0"/>
            </a:endParaRPr>
          </a:p>
        </p:txBody>
      </p:sp>
      <p:sp>
        <p:nvSpPr>
          <p:cNvPr id="51207" name="Text Box 7"/>
          <p:cNvSpPr txBox="1">
            <a:spLocks noChangeArrowheads="1"/>
          </p:cNvSpPr>
          <p:nvPr/>
        </p:nvSpPr>
        <p:spPr bwMode="auto">
          <a:xfrm>
            <a:off x="2955925" y="3546475"/>
            <a:ext cx="1074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a:t>
            </a:r>
            <a:r>
              <a:rPr lang="ja-JP" altLang="en-US" sz="2400">
                <a:latin typeface="Times New Roman" panose="02020603050405020304" pitchFamily="18" charset="0"/>
              </a:rPr>
              <a:t>：</a:t>
            </a:r>
          </a:p>
          <a:p>
            <a:pPr>
              <a:spcBef>
                <a:spcPct val="0"/>
              </a:spcBef>
              <a:buClrTx/>
              <a:buSzTx/>
              <a:buFontTx/>
              <a:buNone/>
            </a:pPr>
            <a:r>
              <a:rPr lang="en-US" altLang="ja-JP" sz="2400">
                <a:latin typeface="Times New Roman" panose="02020603050405020304" pitchFamily="18" charset="0"/>
              </a:rPr>
              <a:t>Owned</a:t>
            </a:r>
          </a:p>
        </p:txBody>
      </p:sp>
      <p:sp>
        <p:nvSpPr>
          <p:cNvPr id="51208" name="Text Box 8"/>
          <p:cNvSpPr txBox="1">
            <a:spLocks noChangeArrowheads="1"/>
          </p:cNvSpPr>
          <p:nvPr/>
        </p:nvSpPr>
        <p:spPr bwMode="auto">
          <a:xfrm>
            <a:off x="4191000" y="3124200"/>
            <a:ext cx="1328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M:</a:t>
            </a:r>
          </a:p>
          <a:p>
            <a:pPr>
              <a:spcBef>
                <a:spcPct val="0"/>
              </a:spcBef>
              <a:buClrTx/>
              <a:buSzTx/>
              <a:buFontTx/>
              <a:buNone/>
            </a:pPr>
            <a:r>
              <a:rPr lang="en-US" altLang="ja-JP" sz="2400">
                <a:latin typeface="Times New Roman" panose="02020603050405020304" pitchFamily="18" charset="0"/>
              </a:rPr>
              <a:t>Modified</a:t>
            </a:r>
          </a:p>
        </p:txBody>
      </p:sp>
      <p:sp>
        <p:nvSpPr>
          <p:cNvPr id="51209" name="Text Box 9"/>
          <p:cNvSpPr txBox="1">
            <a:spLocks noChangeArrowheads="1"/>
          </p:cNvSpPr>
          <p:nvPr/>
        </p:nvSpPr>
        <p:spPr bwMode="auto">
          <a:xfrm>
            <a:off x="5470525" y="3470275"/>
            <a:ext cx="1384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E</a:t>
            </a:r>
            <a:r>
              <a:rPr lang="ja-JP" altLang="en-US" sz="2400">
                <a:latin typeface="Times New Roman" panose="02020603050405020304" pitchFamily="18" charset="0"/>
              </a:rPr>
              <a:t>：</a:t>
            </a:r>
          </a:p>
          <a:p>
            <a:pPr>
              <a:spcBef>
                <a:spcPct val="0"/>
              </a:spcBef>
              <a:buClrTx/>
              <a:buSzTx/>
              <a:buFontTx/>
              <a:buNone/>
            </a:pPr>
            <a:r>
              <a:rPr lang="en-US" altLang="ja-JP" sz="2400">
                <a:latin typeface="Times New Roman" panose="02020603050405020304" pitchFamily="18" charset="0"/>
              </a:rPr>
              <a:t>Exclusive</a:t>
            </a:r>
          </a:p>
        </p:txBody>
      </p:sp>
      <p:sp>
        <p:nvSpPr>
          <p:cNvPr id="51210" name="Rectangle 10"/>
          <p:cNvSpPr>
            <a:spLocks noChangeArrowheads="1"/>
          </p:cNvSpPr>
          <p:nvPr/>
        </p:nvSpPr>
        <p:spPr bwMode="auto">
          <a:xfrm>
            <a:off x="1828800" y="1600200"/>
            <a:ext cx="5638800"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11" name="Text Box 11"/>
          <p:cNvSpPr txBox="1">
            <a:spLocks noChangeArrowheads="1"/>
          </p:cNvSpPr>
          <p:nvPr/>
        </p:nvSpPr>
        <p:spPr bwMode="auto">
          <a:xfrm>
            <a:off x="7146925" y="103187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Valid</a:t>
            </a:r>
          </a:p>
        </p:txBody>
      </p:sp>
      <p:sp>
        <p:nvSpPr>
          <p:cNvPr id="51212" name="Text Box 12"/>
          <p:cNvSpPr txBox="1">
            <a:spLocks noChangeArrowheads="1"/>
          </p:cNvSpPr>
          <p:nvPr/>
        </p:nvSpPr>
        <p:spPr bwMode="auto">
          <a:xfrm>
            <a:off x="4022725" y="1870075"/>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S</a:t>
            </a:r>
            <a:r>
              <a:rPr lang="ja-JP" altLang="en-US" sz="2400">
                <a:latin typeface="Times New Roman" panose="02020603050405020304" pitchFamily="18" charset="0"/>
              </a:rPr>
              <a:t>：</a:t>
            </a:r>
            <a:r>
              <a:rPr lang="en-US" altLang="ja-JP" sz="2400">
                <a:latin typeface="Times New Roman" panose="02020603050405020304" pitchFamily="18" charset="0"/>
              </a:rPr>
              <a:t>Sharable</a:t>
            </a:r>
          </a:p>
        </p:txBody>
      </p:sp>
      <p:sp>
        <p:nvSpPr>
          <p:cNvPr id="51213" name="Text Box 13"/>
          <p:cNvSpPr txBox="1">
            <a:spLocks noChangeArrowheads="1"/>
          </p:cNvSpPr>
          <p:nvPr/>
        </p:nvSpPr>
        <p:spPr bwMode="auto">
          <a:xfrm>
            <a:off x="8061325" y="3089275"/>
            <a:ext cx="1046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p>
          <a:p>
            <a:pPr>
              <a:spcBef>
                <a:spcPct val="0"/>
              </a:spcBef>
              <a:buClrTx/>
              <a:buSzTx/>
              <a:buFontTx/>
              <a:buNone/>
            </a:pPr>
            <a:r>
              <a:rPr lang="en-US" altLang="ja-JP" sz="2400">
                <a:latin typeface="Times New Roman" panose="02020603050405020304" pitchFamily="18" charset="0"/>
              </a:rPr>
              <a:t>Invalid</a:t>
            </a:r>
          </a:p>
        </p:txBody>
      </p:sp>
      <p:pic>
        <p:nvPicPr>
          <p:cNvPr id="2" name="オーディオ 1">
            <a:hlinkClick r:id="" action="ppaction://media"/>
            <a:extLst>
              <a:ext uri="{FF2B5EF4-FFF2-40B4-BE49-F238E27FC236}">
                <a16:creationId xmlns:a16="http://schemas.microsoft.com/office/drawing/2014/main" id="{6559FB2F-4522-4920-B44A-BC22FB92F9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767"/>
    </mc:Choice>
    <mc:Fallback>
      <p:transition spd="slow" advTm="13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94" x="9097963" y="3273425"/>
          <p14:tracePt t="1124" x="9090025" y="3273425"/>
          <p14:tracePt t="1168" x="9080500" y="3273425"/>
          <p14:tracePt t="1244" x="9070975" y="3273425"/>
          <p14:tracePt t="1260" x="9007475" y="3273425"/>
          <p14:tracePt t="1278" x="8970963" y="3273425"/>
          <p14:tracePt t="1294" x="8934450" y="3273425"/>
          <p14:tracePt t="1312" x="8897938" y="3273425"/>
          <p14:tracePt t="1327" x="8878888" y="3273425"/>
          <p14:tracePt t="1343" x="8851900" y="3273425"/>
          <p14:tracePt t="1359" x="8815388" y="3273425"/>
          <p14:tracePt t="1375" x="8770938" y="3273425"/>
          <p14:tracePt t="1391" x="8678863" y="3273425"/>
          <p14:tracePt t="1409" x="8578850" y="3273425"/>
          <p14:tracePt t="1423" x="8559800" y="3273425"/>
          <p14:tracePt t="1442" x="8515350" y="3273425"/>
          <p14:tracePt t="1459" x="8478838" y="3265488"/>
          <p14:tracePt t="1519" x="8469313" y="3265488"/>
          <p14:tracePt t="1534" x="8459788" y="3255963"/>
          <p14:tracePt t="1551" x="8451850" y="3246438"/>
          <p14:tracePt t="1736" x="8451850" y="3273425"/>
          <p14:tracePt t="1737" x="8451850" y="3282950"/>
          <p14:tracePt t="1751" x="8451850" y="3292475"/>
          <p14:tracePt t="1775" x="8432800" y="3328988"/>
          <p14:tracePt t="1793" x="8378825" y="3375025"/>
          <p14:tracePt t="1815" x="8342313" y="3375025"/>
          <p14:tracePt t="1832" x="8277225" y="3375025"/>
          <p14:tracePt t="1833" x="8269288" y="3375025"/>
          <p14:tracePt t="1852" x="8250238" y="3375025"/>
          <p14:tracePt t="1885" x="8232775" y="3375025"/>
          <p14:tracePt t="1949" x="8250238" y="3375025"/>
          <p14:tracePt t="1965" x="8269288" y="3375025"/>
          <p14:tracePt t="1984" x="8305800" y="3365500"/>
          <p14:tracePt t="1985" x="8342313" y="3365500"/>
          <p14:tracePt t="10260" x="8323263" y="3365500"/>
          <p14:tracePt t="10301" x="7621588" y="3375025"/>
          <p14:tracePt t="10316" x="7219950" y="3375025"/>
          <p14:tracePt t="10333" x="6691313" y="3375025"/>
          <p14:tracePt t="10353" x="6108700" y="3365500"/>
          <p14:tracePt t="10366" x="5953125" y="3338513"/>
          <p14:tracePt t="10382" x="5816600" y="3319463"/>
          <p14:tracePt t="10404" x="5761038" y="3302000"/>
          <p14:tracePt t="10432" x="5743575" y="3273425"/>
          <p14:tracePt t="10449" x="5707063" y="3265488"/>
          <p14:tracePt t="10467" x="5688013" y="3255963"/>
          <p14:tracePt t="10483" x="5616575" y="3246438"/>
          <p14:tracePt t="10499" x="5507038" y="3209925"/>
          <p14:tracePt t="10514" x="5334000" y="3127375"/>
          <p14:tracePt t="10530" x="5032375" y="3046413"/>
          <p14:tracePt t="10545" x="4730750" y="2927350"/>
          <p14:tracePt t="10561" x="4484688" y="2854325"/>
          <p14:tracePt t="10576" x="4330700" y="2808288"/>
          <p14:tracePt t="10591" x="4102100" y="2708275"/>
          <p14:tracePt t="10607" x="3975100" y="2635250"/>
          <p14:tracePt t="10625" x="3865563" y="2525713"/>
          <p14:tracePt t="10641" x="3783013" y="2471738"/>
          <p14:tracePt t="10642" x="3746500" y="2444750"/>
          <p14:tracePt t="10661" x="3592513" y="2298700"/>
          <p14:tracePt t="10675" x="3455988" y="2179638"/>
          <p14:tracePt t="10691" x="3190875" y="2033588"/>
          <p14:tracePt t="10706" x="2925763" y="1960563"/>
          <p14:tracePt t="10725" x="2689225" y="1841500"/>
          <p14:tracePt t="10744" x="2533650" y="1741488"/>
          <p14:tracePt t="10775" x="2416175" y="1660525"/>
          <p14:tracePt t="10789" x="2389188" y="1631950"/>
          <p14:tracePt t="10808" x="2360613" y="1604963"/>
          <p14:tracePt t="10822" x="2306638" y="1587500"/>
          <p14:tracePt t="10837" x="2260600" y="1550988"/>
          <p14:tracePt t="10854" x="2206625" y="1541463"/>
          <p14:tracePt t="10869" x="2160588" y="1514475"/>
          <p14:tracePt t="10887" x="2114550" y="1504950"/>
          <p14:tracePt t="10904" x="2070100" y="1485900"/>
          <p14:tracePt t="10917" x="2033588" y="1485900"/>
          <p14:tracePt t="10933" x="2024063" y="1485900"/>
          <p14:tracePt t="10953" x="2014538" y="1485900"/>
          <p14:tracePt t="11067" x="2005013" y="1477963"/>
          <p14:tracePt t="11170" x="2078038" y="1468438"/>
          <p14:tracePt t="11184" x="2151063" y="1477963"/>
          <p14:tracePt t="11201" x="2543175" y="1531938"/>
          <p14:tracePt t="11218" x="2889250" y="1550988"/>
          <p14:tracePt t="11233" x="3290888" y="1550988"/>
          <p14:tracePt t="11250" x="3709988" y="1550988"/>
          <p14:tracePt t="11279" x="4357688" y="1550988"/>
          <p14:tracePt t="11295" x="4722813" y="1550988"/>
          <p14:tracePt t="11312" x="5049838" y="1550988"/>
          <p14:tracePt t="11328" x="5414963" y="1550988"/>
          <p14:tracePt t="11344" x="5734050" y="1550988"/>
          <p14:tracePt t="11358" x="5989638" y="1558925"/>
          <p14:tracePt t="11374" x="6218238" y="1604963"/>
          <p14:tracePt t="11388" x="6354763" y="1624013"/>
          <p14:tracePt t="11402" x="6427788" y="1631950"/>
          <p14:tracePt t="11422" x="6435725" y="1631950"/>
          <p14:tracePt t="11452" x="6445250" y="1641475"/>
          <p14:tracePt t="11466" x="6445250" y="1651000"/>
          <p14:tracePt t="11482" x="6472238" y="1651000"/>
          <p14:tracePt t="11498" x="6518275" y="1651000"/>
          <p14:tracePt t="11515" x="6581775" y="1651000"/>
          <p14:tracePt t="11532" x="6610350" y="1651000"/>
          <p14:tracePt t="11563" x="6654800" y="1651000"/>
          <p14:tracePt t="11580" x="6764338" y="1651000"/>
          <p14:tracePt t="11605" x="7092950" y="1697038"/>
          <p14:tracePt t="11622" x="7458075" y="1768475"/>
          <p14:tracePt t="11637" x="7675563" y="1814513"/>
          <p14:tracePt t="11651" x="7804150" y="1824038"/>
          <p14:tracePt t="11739" x="7748588" y="1824038"/>
          <p14:tracePt t="11754" x="7704138" y="1824038"/>
          <p14:tracePt t="11786" x="7694613" y="1824038"/>
          <p14:tracePt t="11800" x="7685088" y="1824038"/>
          <p14:tracePt t="11916" x="7675563" y="1841500"/>
          <p14:tracePt t="11934" x="7675563" y="1870075"/>
          <p14:tracePt t="11950" x="7675563" y="1960563"/>
          <p14:tracePt t="11967" x="7648575" y="2097088"/>
          <p14:tracePt t="11986" x="7621588" y="2408238"/>
          <p14:tracePt t="12002" x="7558088" y="2690813"/>
          <p14:tracePt t="12017" x="7558088" y="2927350"/>
          <p14:tracePt t="12034" x="7567613" y="3182938"/>
          <p14:tracePt t="12050" x="7648575" y="3429000"/>
          <p14:tracePt t="12068" x="7721600" y="3694113"/>
          <p14:tracePt t="12084" x="7748588" y="3921125"/>
          <p14:tracePt t="12100" x="7794625" y="4140200"/>
          <p14:tracePt t="12116" x="7821613" y="4368800"/>
          <p14:tracePt t="12138" x="7858125" y="4595813"/>
          <p14:tracePt t="12151" x="7858125" y="4614863"/>
          <p14:tracePt t="12167" x="7858125" y="4660900"/>
          <p14:tracePt t="12184" x="7858125" y="4697413"/>
          <p14:tracePt t="12200" x="7858125" y="4732338"/>
          <p14:tracePt t="12217" x="7858125" y="4741863"/>
          <p14:tracePt t="12233" x="7858125" y="4778375"/>
          <p14:tracePt t="12249" x="7840663" y="4814888"/>
          <p14:tracePt t="12264" x="7840663" y="4824413"/>
          <p14:tracePt t="12295" x="7804150" y="4887913"/>
          <p14:tracePt t="12311" x="7794625" y="4906963"/>
          <p14:tracePt t="12329" x="7712075" y="5053013"/>
          <p14:tracePt t="12344" x="7685088" y="5089525"/>
          <p14:tracePt t="12360" x="7621588" y="5216525"/>
          <p14:tracePt t="12361" x="7585075" y="5316538"/>
          <p14:tracePt t="12376" x="7567613" y="5389563"/>
          <p14:tracePt t="12396" x="7521575" y="5508625"/>
          <p14:tracePt t="12412" x="7512050" y="5526088"/>
          <p14:tracePt t="12525" x="7402513" y="5481638"/>
          <p14:tracePt t="12539" x="7212013" y="5426075"/>
          <p14:tracePt t="12557" x="6983413" y="5362575"/>
          <p14:tracePt t="12573" x="6618288" y="5335588"/>
          <p14:tracePt t="12591" x="6281738" y="5270500"/>
          <p14:tracePt t="12606" x="5953125" y="5262563"/>
          <p14:tracePt t="12623" x="5697538" y="5226050"/>
          <p14:tracePt t="12636" x="5461000" y="5216525"/>
          <p14:tracePt t="12651" x="5241925" y="5216525"/>
          <p14:tracePt t="12667" x="5022850" y="5216525"/>
          <p14:tracePt t="12683" x="4713288" y="5216525"/>
          <p14:tracePt t="12702" x="4367213" y="5216525"/>
          <p14:tracePt t="12731" x="3783013" y="5197475"/>
          <p14:tracePt t="12749" x="3563938" y="5160963"/>
          <p14:tracePt t="12779" x="3227388" y="5116513"/>
          <p14:tracePt t="12798" x="3054350" y="5080000"/>
          <p14:tracePt t="12815" x="2954338" y="5080000"/>
          <p14:tracePt t="12845" x="2562225" y="5024438"/>
          <p14:tracePt t="12860" x="2233613" y="5024438"/>
          <p14:tracePt t="12877" x="1851025" y="5006975"/>
          <p14:tracePt t="12892" x="1512888" y="4987925"/>
          <p14:tracePt t="12911" x="1230313" y="4951413"/>
          <p14:tracePt t="12927" x="1047750" y="4933950"/>
          <p14:tracePt t="12946" x="866775" y="4933950"/>
          <p14:tracePt t="12960" x="857250" y="4933950"/>
          <p14:tracePt t="13099" x="857250" y="4914900"/>
          <p14:tracePt t="13114" x="893763" y="4851400"/>
          <p14:tracePt t="13138" x="1020763" y="4678363"/>
          <p14:tracePt t="13151" x="1076325" y="4595813"/>
          <p14:tracePt t="13183" x="1376363" y="4149725"/>
          <p14:tracePt t="13200" x="1512888" y="3894138"/>
          <p14:tracePt t="13217" x="1704975" y="3475038"/>
          <p14:tracePt t="13234" x="1804988" y="3246438"/>
          <p14:tracePt t="13250" x="1878013" y="3036888"/>
          <p14:tracePt t="13266" x="1941513" y="2909888"/>
          <p14:tracePt t="13283" x="2005013" y="2727325"/>
          <p14:tracePt t="13300" x="2033588" y="2608263"/>
          <p14:tracePt t="13316" x="2070100" y="2517775"/>
          <p14:tracePt t="13338" x="2124075" y="2425700"/>
          <p14:tracePt t="13352" x="2133600" y="2398713"/>
          <p14:tracePt t="13353" x="2151063" y="2379663"/>
          <p14:tracePt t="13368" x="2170113" y="2362200"/>
          <p14:tracePt t="13383" x="2179638" y="2352675"/>
          <p14:tracePt t="13400" x="2187575" y="2343150"/>
          <p14:tracePt t="13417" x="2197100" y="2325688"/>
          <p14:tracePt t="13433" x="2251075" y="2325688"/>
          <p14:tracePt t="13450" x="2533650" y="2435225"/>
          <p14:tracePt t="13467" x="3181350" y="2654300"/>
          <p14:tracePt t="13483" x="4494213" y="2946400"/>
          <p14:tracePt t="13500" x="5205413" y="3119438"/>
          <p14:tracePt t="13515" x="5324475" y="3119438"/>
          <p14:tracePt t="13533" x="5441950" y="3109913"/>
          <p14:tracePt t="13551" x="5588000" y="3046413"/>
          <p14:tracePt t="13566" x="5834063" y="2982913"/>
          <p14:tracePt t="13583" x="5889625" y="2954338"/>
          <p14:tracePt t="13601" x="6126163" y="2936875"/>
          <p14:tracePt t="13633" x="6746875" y="2881313"/>
          <p14:tracePt t="13664" x="7202488" y="2863850"/>
          <p14:tracePt t="13695" x="7366000" y="2854325"/>
          <p14:tracePt t="13843" x="7366000" y="2827338"/>
          <p14:tracePt t="13860" x="7366000" y="2781300"/>
          <p14:tracePt t="13876" x="7375525" y="2717800"/>
          <p14:tracePt t="13892" x="7412038" y="2671763"/>
          <p14:tracePt t="13908" x="7466013" y="2581275"/>
          <p14:tracePt t="13922" x="7494588" y="2508250"/>
          <p14:tracePt t="13941" x="7539038" y="2416175"/>
          <p14:tracePt t="13956" x="7585075" y="2352675"/>
          <p14:tracePt t="13972" x="7612063" y="2316163"/>
          <p14:tracePt t="13987" x="7631113" y="2298700"/>
          <p14:tracePt t="14002" x="7639050" y="2289175"/>
          <p14:tracePt t="14019" x="7658100" y="2279650"/>
          <p14:tracePt t="14034" x="7712075" y="2270125"/>
          <p14:tracePt t="14041" x="7748588" y="2270125"/>
          <p14:tracePt t="14058" x="7794625" y="2270125"/>
          <p14:tracePt t="14073" x="7840663" y="2270125"/>
          <p14:tracePt t="14087" x="7858125" y="2270125"/>
          <p14:tracePt t="14117" x="8004175" y="2279650"/>
          <p14:tracePt t="14148" x="8113713" y="2352675"/>
          <p14:tracePt t="14178" x="8159750" y="2425700"/>
          <p14:tracePt t="14193" x="8159750" y="2435225"/>
          <p14:tracePt t="14209" x="8159750" y="2462213"/>
          <p14:tracePt t="14237" x="8159750" y="2471738"/>
          <p14:tracePt t="14253" x="8159750" y="2489200"/>
          <p14:tracePt t="14268" x="8159750" y="2498725"/>
          <p14:tracePt t="14299" x="8159750" y="2508250"/>
          <p14:tracePt t="14630" x="8123238" y="2517775"/>
          <p14:tracePt t="14644" x="8050213" y="2508250"/>
          <p14:tracePt t="14662" x="7994650" y="2498725"/>
          <p14:tracePt t="14678" x="7894638" y="2471738"/>
          <p14:tracePt t="14697" x="7858125" y="2452688"/>
          <p14:tracePt t="14711" x="7850188" y="2444750"/>
          <p14:tracePt t="14727" x="7840663" y="2416175"/>
          <p14:tracePt t="14742" x="7831138" y="2352675"/>
          <p14:tracePt t="14757" x="7813675" y="2316163"/>
          <p14:tracePt t="14772" x="7804150" y="2279650"/>
          <p14:tracePt t="14791" x="7794625" y="2270125"/>
          <p14:tracePt t="14809" x="7794625" y="2252663"/>
          <p14:tracePt t="14824" x="7794625" y="2243138"/>
          <p14:tracePt t="14850" x="7794625" y="2233613"/>
          <p14:tracePt t="14866" x="7785100" y="2225675"/>
          <p14:tracePt t="14883" x="7767638" y="2206625"/>
          <p14:tracePt t="14900" x="7767638" y="2189163"/>
          <p14:tracePt t="14917" x="7767638" y="2160588"/>
          <p14:tracePt t="14934" x="7758113" y="2143125"/>
          <p14:tracePt t="14957" x="7721600" y="2070100"/>
          <p14:tracePt t="14972" x="7667625" y="2016125"/>
          <p14:tracePt t="14987" x="7612063" y="1970088"/>
          <p14:tracePt t="15001" x="7521575" y="1924050"/>
          <p14:tracePt t="15015" x="7458075" y="1860550"/>
          <p14:tracePt t="15032" x="7329488" y="1804988"/>
          <p14:tracePt t="15050" x="7083425" y="1760538"/>
          <p14:tracePt t="15066" x="6929438" y="1741488"/>
          <p14:tracePt t="15082" x="6800850" y="1731963"/>
          <p14:tracePt t="15100" x="6710363" y="1704975"/>
          <p14:tracePt t="15116" x="6664325" y="1697038"/>
          <p14:tracePt t="15132" x="6618288" y="1677988"/>
          <p14:tracePt t="15150" x="6610350" y="1677988"/>
          <p14:tracePt t="15165" x="6591300" y="1668463"/>
          <p14:tracePt t="15182" x="6581775" y="1668463"/>
          <p14:tracePt t="15199" x="6581775" y="1660525"/>
          <p14:tracePt t="15289" x="6664325" y="1660525"/>
          <p14:tracePt t="15305" x="6718300" y="1660525"/>
          <p14:tracePt t="15344" x="6837363" y="1651000"/>
          <p14:tracePt t="15345" x="6856413" y="1651000"/>
          <p14:tracePt t="15359" x="6873875" y="1641475"/>
          <p14:tracePt t="15380" x="6919913" y="1631950"/>
          <p14:tracePt t="15396" x="7019925" y="1614488"/>
          <p14:tracePt t="15413" x="7110413" y="1614488"/>
          <p14:tracePt t="15447" x="7239000" y="1614488"/>
          <p14:tracePt t="15463" x="7283450" y="1614488"/>
          <p14:tracePt t="15480" x="7312025" y="1614488"/>
          <p14:tracePt t="15870" x="7319963" y="1614488"/>
          <p14:tracePt t="15916" x="7302500" y="1631950"/>
          <p14:tracePt t="15931" x="7183438" y="1741488"/>
          <p14:tracePt t="15949" x="7000875" y="1860550"/>
          <p14:tracePt t="15964" x="6910388" y="1951038"/>
          <p14:tracePt t="15982" x="6856413" y="1987550"/>
          <p14:tracePt t="16000" x="6791325" y="2033588"/>
          <p14:tracePt t="16017" x="6673850" y="2106613"/>
          <p14:tracePt t="16034" x="6637338" y="2179638"/>
          <p14:tracePt t="16050" x="6600825" y="2206625"/>
          <p14:tracePt t="16065" x="6581775" y="2233613"/>
          <p14:tracePt t="16082" x="6537325" y="2279650"/>
          <p14:tracePt t="16098" x="6518275" y="2289175"/>
          <p14:tracePt t="16115" x="6500813" y="2298700"/>
          <p14:tracePt t="16720" x="6445250" y="2298700"/>
          <p14:tracePt t="16733" x="6291263" y="2352675"/>
          <p14:tracePt t="16751" x="6162675" y="2362200"/>
          <p14:tracePt t="16769" x="6016625" y="2398713"/>
          <p14:tracePt t="16786" x="5972175" y="2435225"/>
          <p14:tracePt t="16803" x="5935663" y="2452688"/>
          <p14:tracePt t="16816" x="5916613" y="2462213"/>
          <p14:tracePt t="16817" x="5880100" y="2471738"/>
          <p14:tracePt t="16833" x="5826125" y="2489200"/>
          <p14:tracePt t="16851" x="5753100" y="2508250"/>
          <p14:tracePt t="16883" x="5597525" y="2544763"/>
          <p14:tracePt t="16902" x="5534025" y="2554288"/>
          <p14:tracePt t="16917" x="5478463" y="2562225"/>
          <p14:tracePt t="16933" x="5405438" y="2571750"/>
          <p14:tracePt t="16949" x="5334000" y="2571750"/>
          <p14:tracePt t="16964" x="5278438" y="2598738"/>
          <p14:tracePt t="16981" x="5195888" y="2608263"/>
          <p14:tracePt t="16997" x="5132388" y="2617788"/>
          <p14:tracePt t="17016" x="5068888" y="2625725"/>
          <p14:tracePt t="17030" x="5022850" y="2625725"/>
          <p14:tracePt t="17048" x="4968875" y="2625725"/>
          <p14:tracePt t="17062" x="4803775" y="2625725"/>
          <p14:tracePt t="17080" x="4686300" y="2654300"/>
          <p14:tracePt t="17095" x="4503738" y="2681288"/>
          <p14:tracePt t="17113" x="4348163" y="2717800"/>
          <p14:tracePt t="17129" x="4311650" y="2717800"/>
          <p14:tracePt t="17189" x="4311650" y="2727325"/>
          <p14:tracePt t="17389" x="4357688" y="2763838"/>
          <p14:tracePt t="17403" x="4530725" y="2808288"/>
          <p14:tracePt t="17419" x="4686300" y="2827338"/>
          <p14:tracePt t="17436" x="4776788" y="2854325"/>
          <p14:tracePt t="17450" x="4813300" y="2873375"/>
          <p14:tracePt t="17499" x="4822825" y="2881313"/>
          <p14:tracePt t="17538" x="4822825" y="2890838"/>
          <p14:tracePt t="17552" x="4822825" y="2900363"/>
          <p14:tracePt t="17643" x="4822825" y="2873375"/>
          <p14:tracePt t="17659" x="4822825" y="2817813"/>
          <p14:tracePt t="17675" x="4822825" y="2790825"/>
          <p14:tracePt t="17692" x="4822825" y="2781300"/>
          <p14:tracePt t="17706" x="4822825" y="2771775"/>
          <p14:tracePt t="17756" x="4822825" y="2744788"/>
          <p14:tracePt t="17771" x="4822825" y="2727325"/>
          <p14:tracePt t="17786" x="4840288" y="2698750"/>
          <p14:tracePt t="17805" x="4868863" y="2662238"/>
          <p14:tracePt t="17826" x="4905375" y="2617788"/>
          <p14:tracePt t="17847" x="4932363" y="2598738"/>
          <p14:tracePt t="17865" x="4995863" y="2562225"/>
          <p14:tracePt t="17882" x="5068888" y="2517775"/>
          <p14:tracePt t="17901" x="5114925" y="2498725"/>
          <p14:tracePt t="17917" x="5178425" y="2489200"/>
          <p14:tracePt t="17934" x="5232400" y="2471738"/>
          <p14:tracePt t="17951" x="5278438" y="2452688"/>
          <p14:tracePt t="17969" x="5360988" y="2444750"/>
          <p14:tracePt t="17986" x="5414963" y="2444750"/>
          <p14:tracePt t="18003" x="5478463" y="2416175"/>
          <p14:tracePt t="18019" x="5534025" y="2416175"/>
          <p14:tracePt t="18036" x="5607050" y="2416175"/>
          <p14:tracePt t="18055" x="5653088" y="2416175"/>
          <p14:tracePt t="18072" x="5707063" y="2416175"/>
          <p14:tracePt t="18117" x="5797550" y="2444750"/>
          <p14:tracePt t="18149" x="5889625" y="2481263"/>
          <p14:tracePt t="18166" x="5926138" y="2498725"/>
          <p14:tracePt t="18186" x="5989638" y="2508250"/>
          <p14:tracePt t="18202" x="6035675" y="2517775"/>
          <p14:tracePt t="18241" x="6080125" y="2517775"/>
          <p14:tracePt t="18255" x="6089650" y="2525713"/>
          <p14:tracePt t="18274" x="6162675" y="2554288"/>
          <p14:tracePt t="18290" x="6235700" y="2571750"/>
          <p14:tracePt t="18307" x="6326188" y="2617788"/>
          <p14:tracePt t="18322" x="6418263" y="2635250"/>
          <p14:tracePt t="18340" x="6472238" y="2671763"/>
          <p14:tracePt t="18355" x="6500813" y="2681288"/>
          <p14:tracePt t="18370" x="6537325" y="2690813"/>
          <p14:tracePt t="18384" x="6545263" y="2708275"/>
          <p14:tracePt t="18385" x="6564313" y="2717800"/>
          <p14:tracePt t="18417" x="6654800" y="2881313"/>
          <p14:tracePt t="18432" x="6664325" y="2927350"/>
          <p14:tracePt t="18433" x="6673850" y="2946400"/>
          <p14:tracePt t="18451" x="6737350" y="3009900"/>
          <p14:tracePt t="18467" x="6764338" y="3073400"/>
          <p14:tracePt t="18500" x="6810375" y="3182938"/>
          <p14:tracePt t="18514" x="6819900" y="3273425"/>
          <p14:tracePt t="18532" x="6846888" y="3392488"/>
          <p14:tracePt t="18548" x="6856413" y="3482975"/>
          <p14:tracePt t="18567" x="6856413" y="3575050"/>
          <p14:tracePt t="18583" x="6856413" y="3675063"/>
          <p14:tracePt t="18601" x="6856413" y="3775075"/>
          <p14:tracePt t="18616" x="6856413" y="3803650"/>
          <p14:tracePt t="18617" x="6837363" y="3830638"/>
          <p14:tracePt t="18633" x="6837363" y="3940175"/>
          <p14:tracePt t="18650" x="6783388" y="4067175"/>
          <p14:tracePt t="18665" x="6746875" y="4203700"/>
          <p14:tracePt t="18682" x="6727825" y="4286250"/>
          <p14:tracePt t="18701" x="6718300" y="4349750"/>
          <p14:tracePt t="18717" x="6700838" y="4422775"/>
          <p14:tracePt t="18734" x="6681788" y="4468813"/>
          <p14:tracePt t="18751" x="6664325" y="4495800"/>
          <p14:tracePt t="18765" x="6654800" y="4532313"/>
          <p14:tracePt t="18782" x="6618288" y="4578350"/>
          <p14:tracePt t="18799" x="6564313" y="4660900"/>
          <p14:tracePt t="18816" x="6508750" y="4705350"/>
          <p14:tracePt t="18834" x="6372225" y="4797425"/>
          <p14:tracePt t="18852" x="6281738" y="4860925"/>
          <p14:tracePt t="18865" x="6153150" y="4906963"/>
          <p14:tracePt t="18882" x="6053138" y="4943475"/>
          <p14:tracePt t="18906" x="5870575" y="5006975"/>
          <p14:tracePt t="18924" x="5789613" y="5043488"/>
          <p14:tracePt t="18945" x="5753100" y="5043488"/>
          <p14:tracePt t="18960" x="5734050" y="5053013"/>
          <p14:tracePt t="18978" x="5716588" y="5053013"/>
          <p14:tracePt t="19010" x="5405438" y="5006975"/>
          <p14:tracePt t="19027" x="5132388" y="4960938"/>
          <p14:tracePt t="19045" x="4832350" y="4914900"/>
          <p14:tracePt t="19061" x="4540250" y="4860925"/>
          <p14:tracePt t="19079" x="4311650" y="4778375"/>
          <p14:tracePt t="19095" x="4129088" y="4678363"/>
          <p14:tracePt t="19113" x="4021138" y="4595813"/>
          <p14:tracePt t="19129" x="4011613" y="4568825"/>
          <p14:tracePt t="19147" x="4002088" y="4522788"/>
          <p14:tracePt t="19162" x="4002088" y="4459288"/>
          <p14:tracePt t="19188" x="4021138" y="4286250"/>
          <p14:tracePt t="19204" x="4057650" y="4203700"/>
          <p14:tracePt t="19222" x="4084638" y="4094163"/>
          <p14:tracePt t="19241" x="4111625" y="3967163"/>
          <p14:tracePt t="19262" x="4129088" y="3894138"/>
          <p14:tracePt t="19277" x="4138613" y="3857625"/>
          <p14:tracePt t="19296" x="4165600" y="3794125"/>
          <p14:tracePt t="19310" x="4165600" y="3757613"/>
          <p14:tracePt t="19330" x="4194175" y="3675063"/>
          <p14:tracePt t="19345" x="4221163" y="3621088"/>
          <p14:tracePt t="19361" x="4294188" y="3538538"/>
          <p14:tracePt t="19377" x="4357688" y="3446463"/>
          <p14:tracePt t="19398" x="4440238" y="3365500"/>
          <p14:tracePt t="19430" x="4622800" y="3182938"/>
          <p14:tracePt t="19451" x="4749800" y="3119438"/>
          <p14:tracePt t="19465" x="4822825" y="3090863"/>
          <p14:tracePt t="19486" x="4922838" y="3054350"/>
          <p14:tracePt t="19499" x="5095875" y="3027363"/>
          <p14:tracePt t="19515" x="5214938" y="3017838"/>
          <p14:tracePt t="19532" x="5397500" y="3017838"/>
          <p14:tracePt t="19548" x="5561013" y="3017838"/>
          <p14:tracePt t="19566" x="5761038" y="3017838"/>
          <p14:tracePt t="19582" x="5880100" y="3017838"/>
          <p14:tracePt t="19599" x="5962650" y="3017838"/>
          <p14:tracePt t="19615" x="6035675" y="3046413"/>
          <p14:tracePt t="19637" x="6135688" y="3090863"/>
          <p14:tracePt t="19651" x="6162675" y="3119438"/>
          <p14:tracePt t="19666" x="6172200" y="3127375"/>
          <p14:tracePt t="19772" x="6108700" y="3063875"/>
          <p14:tracePt t="19786" x="6062663" y="2900363"/>
          <p14:tracePt t="19801" x="6053138" y="2735263"/>
          <p14:tracePt t="19819" x="6053138" y="2554288"/>
          <p14:tracePt t="19836" x="6053138" y="2362200"/>
          <p14:tracePt t="19866" x="6099175" y="2079625"/>
          <p14:tracePt t="19887" x="6199188" y="1870075"/>
          <p14:tracePt t="19902" x="6235700" y="1751013"/>
          <p14:tracePt t="19917" x="6235700" y="1651000"/>
          <p14:tracePt t="19932" x="6235700" y="1531938"/>
          <p14:tracePt t="19949" x="6235700" y="1441450"/>
          <p14:tracePt t="19965" x="6254750" y="1376363"/>
          <p14:tracePt t="19987" x="6262688" y="1276350"/>
          <p14:tracePt t="20001" x="6262688" y="1222375"/>
          <p14:tracePt t="20019" x="6262688" y="1166813"/>
          <p14:tracePt t="20035" x="6262688" y="1149350"/>
          <p14:tracePt t="20051" x="6272213" y="1103313"/>
          <p14:tracePt t="20066" x="6272213" y="1057275"/>
          <p14:tracePt t="20087" x="6272213" y="984250"/>
          <p14:tracePt t="20116" x="6272213" y="857250"/>
          <p14:tracePt t="20131" x="6262688" y="784225"/>
          <p14:tracePt t="20148" x="6245225" y="711200"/>
          <p14:tracePt t="24583" x="6108700" y="693738"/>
          <p14:tracePt t="24601" x="6035675" y="1139825"/>
          <p14:tracePt t="24615" x="6035675" y="1303338"/>
          <p14:tracePt t="24633" x="5880100" y="1687513"/>
          <p14:tracePt t="24648" x="5780088" y="1787525"/>
          <p14:tracePt t="24649" x="5680075" y="1906588"/>
          <p14:tracePt t="24666" x="5397500" y="2179638"/>
          <p14:tracePt t="24683" x="5049838" y="2371725"/>
          <p14:tracePt t="24702" x="4786313" y="2462213"/>
          <p14:tracePt t="24717" x="4695825" y="2471738"/>
          <p14:tracePt t="24735" x="4695825" y="2481263"/>
          <p14:tracePt t="24821" x="4640263" y="2517775"/>
          <p14:tracePt t="24836" x="4603750" y="2535238"/>
          <p14:tracePt t="24849" x="4557713" y="2554288"/>
          <p14:tracePt t="24866" x="4494213" y="2598738"/>
          <p14:tracePt t="24883" x="4367213" y="2698750"/>
          <p14:tracePt t="24904" x="4257675" y="2763838"/>
          <p14:tracePt t="24920" x="4184650" y="2790825"/>
          <p14:tracePt t="24932" x="4111625" y="2836863"/>
          <p14:tracePt t="24951" x="4038600" y="2873375"/>
          <p14:tracePt t="24965" x="4002088" y="2881313"/>
          <p14:tracePt t="24981" x="3984625" y="2890838"/>
          <p14:tracePt t="25000" x="3892550" y="2900363"/>
          <p14:tracePt t="25037" x="3656013" y="2954338"/>
          <p14:tracePt t="25050" x="3592513" y="2973388"/>
          <p14:tracePt t="25066" x="3546475" y="2982913"/>
          <p14:tracePt t="25084" x="3509963" y="2990850"/>
          <p14:tracePt t="25099" x="3473450" y="2990850"/>
          <p14:tracePt t="25116" x="3463925" y="2990850"/>
          <p14:tracePt t="25131" x="3455988" y="3000375"/>
          <p14:tracePt t="25193" x="3400425" y="3000375"/>
          <p14:tracePt t="25209" x="3354388" y="3000375"/>
          <p14:tracePt t="25228" x="3327400" y="3000375"/>
          <p14:tracePt t="25244" x="3300413" y="3000375"/>
          <p14:tracePt t="25262" x="3290888" y="3000375"/>
          <p14:tracePt t="25279" x="3281363" y="3000375"/>
          <p14:tracePt t="25310" x="3254375" y="3000375"/>
          <p14:tracePt t="25326" x="3236913" y="2982913"/>
          <p14:tracePt t="25344" x="3217863" y="2973388"/>
          <p14:tracePt t="25345" x="3217863" y="2954338"/>
          <p14:tracePt t="25359" x="3208338" y="2936875"/>
          <p14:tracePt t="25376" x="3208338" y="2900363"/>
          <p14:tracePt t="25392" x="3208338" y="2854325"/>
          <p14:tracePt t="25409" x="3263900" y="2771775"/>
          <p14:tracePt t="25425" x="3317875" y="2708275"/>
          <p14:tracePt t="25441" x="3382963" y="2644775"/>
          <p14:tracePt t="25455" x="3400425" y="2625725"/>
          <p14:tracePt t="25473" x="3446463" y="2589213"/>
          <p14:tracePt t="25489" x="3473450" y="2571750"/>
          <p14:tracePt t="25506" x="3500438" y="2554288"/>
          <p14:tracePt t="25522" x="3546475" y="2544763"/>
          <p14:tracePt t="25539" x="3592513" y="2535238"/>
          <p14:tracePt t="25555" x="3683000" y="2525713"/>
          <p14:tracePt t="25573" x="3792538" y="2525713"/>
          <p14:tracePt t="25588" x="3902075" y="2525713"/>
          <p14:tracePt t="25607" x="4065588" y="2525713"/>
          <p14:tracePt t="25622" x="4221163" y="2525713"/>
          <p14:tracePt t="25640" x="4367213" y="2525713"/>
          <p14:tracePt t="25655" x="4440238" y="2554288"/>
          <p14:tracePt t="25668" x="4448175" y="2562225"/>
          <p14:tracePt t="25685" x="4484688" y="2589213"/>
          <p14:tracePt t="25700" x="4503738" y="2635250"/>
          <p14:tracePt t="25717" x="4549775" y="2727325"/>
          <p14:tracePt t="25732" x="4594225" y="2790825"/>
          <p14:tracePt t="25749" x="4649788" y="2863850"/>
          <p14:tracePt t="25764" x="4730750" y="2963863"/>
          <p14:tracePt t="25782" x="4822825" y="3073400"/>
          <p14:tracePt t="25798" x="4886325" y="3136900"/>
          <p14:tracePt t="25816" x="4922838" y="3192463"/>
          <p14:tracePt t="25839" x="4968875" y="3273425"/>
          <p14:tracePt t="25854" x="5032375" y="3375025"/>
          <p14:tracePt t="25869" x="5059363" y="3475038"/>
          <p14:tracePt t="25899" x="5195888" y="3775075"/>
          <p14:tracePt t="25916" x="5260975" y="3911600"/>
          <p14:tracePt t="25934" x="5314950" y="4030663"/>
          <p14:tracePt t="25951" x="5324475" y="4103688"/>
          <p14:tracePt t="25966" x="5351463" y="4149725"/>
          <p14:tracePt t="25983" x="5351463" y="4167188"/>
          <p14:tracePt t="25999" x="5351463" y="4195763"/>
          <p14:tracePt t="26017" x="5351463" y="4213225"/>
          <p14:tracePt t="26017" x="5351463" y="4240213"/>
          <p14:tracePt t="26033" x="5351463" y="4295775"/>
          <p14:tracePt t="26050" x="5305425" y="4376738"/>
          <p14:tracePt t="26065" x="5251450" y="4441825"/>
          <p14:tracePt t="26081" x="5195888" y="4522788"/>
          <p14:tracePt t="26099" x="5168900" y="4587875"/>
          <p14:tracePt t="26115" x="5122863" y="4632325"/>
          <p14:tracePt t="26131" x="5068888" y="4697413"/>
          <p14:tracePt t="26149" x="5041900" y="4724400"/>
          <p14:tracePt t="26164" x="5005388" y="4741863"/>
          <p14:tracePt t="26181" x="4922838" y="4768850"/>
          <p14:tracePt t="26197" x="4749800" y="4824413"/>
          <p14:tracePt t="26214" x="4503738" y="4897438"/>
          <p14:tracePt t="26234" x="4165600" y="4970463"/>
          <p14:tracePt t="26247" x="4057650" y="4979988"/>
          <p14:tracePt t="26265" x="3738563" y="5006975"/>
          <p14:tracePt t="26295" x="3436938" y="5053013"/>
          <p14:tracePt t="26311" x="3290888" y="5053013"/>
          <p14:tracePt t="26329" x="3154363" y="5060950"/>
          <p14:tracePt t="26344" x="3136900" y="5060950"/>
          <p14:tracePt t="26362" x="3063875" y="5060950"/>
          <p14:tracePt t="26376" x="3054350" y="5060950"/>
          <p14:tracePt t="26393" x="3008313" y="5060950"/>
          <p14:tracePt t="26409" x="2944813" y="5053013"/>
          <p14:tracePt t="26427" x="2889250" y="5024438"/>
          <p14:tracePt t="26442" x="2817813" y="4987925"/>
          <p14:tracePt t="26460" x="2716213" y="4914900"/>
          <p14:tracePt t="26476" x="2671763" y="4860925"/>
          <p14:tracePt t="26494" x="2606675" y="4768850"/>
          <p14:tracePt t="26510" x="2570163" y="4724400"/>
          <p14:tracePt t="26527" x="2562225" y="4624388"/>
          <p14:tracePt t="26542" x="2562225" y="4495800"/>
          <p14:tracePt t="26559" x="2562225" y="4359275"/>
          <p14:tracePt t="26574" x="2562225" y="4268788"/>
          <p14:tracePt t="26590" x="2543175" y="4195763"/>
          <p14:tracePt t="26605" x="2525713" y="4094163"/>
          <p14:tracePt t="26625" x="2516188" y="3921125"/>
          <p14:tracePt t="26642" x="2516188" y="3821113"/>
          <p14:tracePt t="26659" x="2516188" y="3730625"/>
          <p14:tracePt t="26675" x="2516188" y="3648075"/>
          <p14:tracePt t="26693" x="2525713" y="3575050"/>
          <p14:tracePt t="26708" x="2543175" y="3511550"/>
          <p14:tracePt t="26723" x="2579688" y="3465513"/>
          <p14:tracePt t="26738" x="2652713" y="3382963"/>
          <p14:tracePt t="26756" x="2789238" y="3265488"/>
          <p14:tracePt t="26771" x="2917825" y="3146425"/>
          <p14:tracePt t="26790" x="3081338" y="3036888"/>
          <p14:tracePt t="26806" x="3208338" y="2973388"/>
          <p14:tracePt t="26835" x="3436938" y="2873375"/>
          <p14:tracePt t="26851" x="3509963" y="2854325"/>
          <p14:tracePt t="26866" x="3573463" y="2808288"/>
          <p14:tracePt t="26883" x="3609975" y="2808288"/>
          <p14:tracePt t="26899" x="3709988" y="2790825"/>
          <p14:tracePt t="26906" x="3729038" y="2781300"/>
          <p14:tracePt t="26938" x="3929063" y="2744788"/>
          <p14:tracePt t="26953" x="4048125" y="2717800"/>
          <p14:tracePt t="26967" x="4102100" y="2717800"/>
          <p14:tracePt t="26986" x="4257675" y="2717800"/>
          <p14:tracePt t="27000" x="4284663" y="2717800"/>
          <p14:tracePt t="27017" x="4413250" y="2735263"/>
          <p14:tracePt t="27031" x="4476750" y="2771775"/>
          <p14:tracePt t="27049" x="4613275" y="2863850"/>
          <p14:tracePt t="27065" x="4695825" y="2946400"/>
          <p14:tracePt t="27086" x="4813300" y="3082925"/>
          <p14:tracePt t="27100" x="4895850" y="3209925"/>
          <p14:tracePt t="27116" x="5032375" y="3355975"/>
          <p14:tracePt t="27133" x="5122863" y="3492500"/>
          <p14:tracePt t="27150" x="5141913" y="3548063"/>
          <p14:tracePt t="27164" x="5178425" y="3621088"/>
          <p14:tracePt t="27182" x="5178425" y="3684588"/>
          <p14:tracePt t="27200" x="5178425" y="3748088"/>
          <p14:tracePt t="27218" x="5195888" y="3957638"/>
          <p14:tracePt t="27233" x="5195888" y="4030663"/>
          <p14:tracePt t="27233" x="5195888" y="4086225"/>
          <p14:tracePt t="27251" x="5195888" y="4203700"/>
          <p14:tracePt t="27265" x="5195888" y="4276725"/>
          <p14:tracePt t="27287" x="5178425" y="4340225"/>
          <p14:tracePt t="27306" x="5122863" y="4441825"/>
          <p14:tracePt t="27321" x="5086350" y="4486275"/>
          <p14:tracePt t="27339" x="5022850" y="4551363"/>
          <p14:tracePt t="27354" x="4922838" y="4624388"/>
          <p14:tracePt t="27373" x="4822825" y="4678363"/>
          <p14:tracePt t="27387" x="4695825" y="4724400"/>
          <p14:tracePt t="27404" x="4540250" y="4768850"/>
          <p14:tracePt t="27418" x="4421188" y="4805363"/>
          <p14:tracePt t="27433" x="4303713" y="4814888"/>
          <p14:tracePt t="27451" x="4202113" y="4824413"/>
          <p14:tracePt t="27466" x="4094163" y="4833938"/>
          <p14:tracePt t="27485" x="3938588" y="4860925"/>
          <p14:tracePt t="27501" x="3756025" y="4860925"/>
          <p14:tracePt t="27517" x="3563938" y="4860925"/>
          <p14:tracePt t="27532" x="3346450" y="4860925"/>
          <p14:tracePt t="27550" x="3163888" y="4860925"/>
          <p14:tracePt t="27565" x="3017838" y="4797425"/>
          <p14:tracePt t="27582" x="2925763" y="4732338"/>
          <p14:tracePt t="27599" x="2871788" y="4595813"/>
          <p14:tracePt t="27616" x="2871788" y="4486275"/>
          <p14:tracePt t="27634" x="2935288" y="4186238"/>
          <p14:tracePt t="27665" x="3373438" y="3648075"/>
          <p14:tracePt t="27681" x="3609975" y="3429000"/>
          <p14:tracePt t="27709" x="3919538" y="3163888"/>
          <p14:tracePt t="27724" x="4065588" y="3027363"/>
          <p14:tracePt t="27742" x="4194175" y="2900363"/>
          <p14:tracePt t="27772" x="4294188" y="2735263"/>
          <p14:tracePt t="27787" x="4321175" y="2698750"/>
          <p14:tracePt t="27806" x="4340225" y="2654300"/>
          <p14:tracePt t="27821" x="4357688" y="2598738"/>
          <p14:tracePt t="27839" x="4394200" y="2544763"/>
          <p14:tracePt t="27854" x="4394200" y="2517775"/>
          <p14:tracePt t="27871" x="4413250" y="2498725"/>
          <p14:tracePt t="27985" x="4430713" y="2498725"/>
          <p14:tracePt t="28015" x="4430713" y="2508250"/>
          <p14:tracePt t="28030" x="4430713" y="2517775"/>
          <p14:tracePt t="28067" x="4430713" y="2525713"/>
          <p14:tracePt t="28178" x="4476750" y="2535238"/>
          <p14:tracePt t="28194" x="4640263" y="2379663"/>
          <p14:tracePt t="28211" x="4795838" y="2243138"/>
          <p14:tracePt t="28242" x="4968875" y="2097088"/>
          <p14:tracePt t="28268" x="5068888" y="1970088"/>
          <p14:tracePt t="28283" x="5178425" y="1833563"/>
          <p14:tracePt t="28299" x="5251450" y="1724025"/>
          <p14:tracePt t="28315" x="5305425" y="1614488"/>
          <p14:tracePt t="28330" x="5360988" y="1550988"/>
          <p14:tracePt t="28348" x="5387975" y="1522413"/>
          <p14:tracePt t="28365" x="5397500" y="1495425"/>
          <p14:tracePt t="28386" x="5434013" y="1468438"/>
          <p14:tracePt t="28415" x="5441950" y="1458913"/>
          <p14:tracePt t="28430" x="5451475" y="1422400"/>
          <p14:tracePt t="28447" x="5451475" y="1412875"/>
          <p14:tracePt t="28477" x="5451475" y="1404938"/>
          <p14:tracePt t="28539" x="5451475" y="1385888"/>
          <p14:tracePt t="28939" x="5441950" y="1385888"/>
          <p14:tracePt t="29313" x="5424488" y="1385888"/>
          <p14:tracePt t="29954" x="5414963" y="1385888"/>
          <p14:tracePt t="30000" x="5405438" y="1385888"/>
          <p14:tracePt t="30014" x="5397500" y="1385888"/>
          <p14:tracePt t="30031" x="5387975" y="1385888"/>
          <p14:tracePt t="30045" x="5378450" y="1385888"/>
          <p14:tracePt t="30065" x="5341938" y="1385888"/>
          <p14:tracePt t="30098" x="5324475" y="1376363"/>
          <p14:tracePt t="30113" x="5297488" y="1368425"/>
          <p14:tracePt t="30134" x="5278438" y="1368425"/>
          <p14:tracePt t="30163" x="5241925" y="1331913"/>
          <p14:tracePt t="30196" x="5214938" y="1276350"/>
          <p14:tracePt t="30226" x="5214938" y="1212850"/>
          <p14:tracePt t="30243" x="5205413" y="1195388"/>
          <p14:tracePt t="30260" x="5205413" y="1166813"/>
          <p14:tracePt t="30276" x="5205413" y="1158875"/>
          <p14:tracePt t="30293" x="5205413" y="1139825"/>
          <p14:tracePt t="30308" x="5205413" y="1122363"/>
          <p14:tracePt t="30501" x="5168900" y="1176338"/>
          <p14:tracePt t="30515" x="5151438" y="1276350"/>
          <p14:tracePt t="30531" x="5122863" y="1404938"/>
          <p14:tracePt t="30547" x="5095875" y="1541463"/>
          <p14:tracePt t="30563" x="5059363" y="1714500"/>
          <p14:tracePt t="30580" x="5014913" y="1870075"/>
          <p14:tracePt t="30599" x="4986338" y="2043113"/>
          <p14:tracePt t="30614" x="4978400" y="2179638"/>
          <p14:tracePt t="30636" x="4913313" y="2425700"/>
          <p14:tracePt t="30649" x="4886325" y="2562225"/>
          <p14:tracePt t="30666" x="4849813" y="2671763"/>
          <p14:tracePt t="30686" x="4849813" y="2754313"/>
          <p14:tracePt t="30700" x="4849813" y="2844800"/>
          <p14:tracePt t="30718" x="4849813" y="2927350"/>
          <p14:tracePt t="30732" x="4840288" y="3017838"/>
          <p14:tracePt t="30749" x="4832350" y="3090863"/>
          <p14:tracePt t="30765" x="4803775" y="3127375"/>
          <p14:tracePt t="30790" x="4767263" y="3155950"/>
          <p14:tracePt t="30808" x="4740275" y="3163888"/>
          <p14:tracePt t="30824" x="4730750" y="3182938"/>
          <p14:tracePt t="30825" x="4713288" y="3200400"/>
          <p14:tracePt t="30849" x="4686300" y="3255963"/>
          <p14:tracePt t="30866" x="4667250" y="3302000"/>
          <p14:tracePt t="30883" x="4659313" y="3355975"/>
          <p14:tracePt t="30899" x="4649788" y="3402013"/>
          <p14:tracePt t="30916" x="4640263" y="3438525"/>
          <p14:tracePt t="30932" x="4640263" y="3465513"/>
          <p14:tracePt t="31035" x="4622800" y="3482975"/>
          <p14:tracePt t="31065" x="4603750" y="3502025"/>
          <p14:tracePt t="31086" x="4567238" y="3538538"/>
          <p14:tracePt t="31115" x="4530725" y="3584575"/>
          <p14:tracePt t="31131" x="4513263" y="3592513"/>
          <p14:tracePt t="31147" x="4503738" y="3611563"/>
          <p14:tracePt t="31195" x="4476750" y="3657600"/>
          <p14:tracePt t="31228" x="4384675" y="3730625"/>
          <p14:tracePt t="31244" x="4357688" y="3767138"/>
          <p14:tracePt t="31261" x="4321175" y="3830638"/>
          <p14:tracePt t="31277" x="4284663" y="3867150"/>
          <p14:tracePt t="31294" x="4267200" y="3903663"/>
          <p14:tracePt t="31409" x="4267200" y="3894138"/>
          <p14:tracePt t="31425" x="4267200" y="3811588"/>
          <p14:tracePt t="31442" x="4267200" y="3738563"/>
          <p14:tracePt t="31455" x="4267200" y="3684588"/>
          <p14:tracePt t="31472" x="4267200" y="3602038"/>
          <p14:tracePt t="31488" x="4267200" y="3538538"/>
          <p14:tracePt t="31490" x="4267200" y="3502025"/>
          <p14:tracePt t="31508" x="4284663" y="3375025"/>
          <p14:tracePt t="31539" x="4384675" y="3192463"/>
          <p14:tracePt t="31557" x="4440238" y="3100388"/>
          <p14:tracePt t="31572" x="4494213" y="3027363"/>
          <p14:tracePt t="31589" x="4567238" y="2946400"/>
          <p14:tracePt t="31609" x="4640263" y="2836863"/>
          <p14:tracePt t="31624" x="4703763" y="2800350"/>
          <p14:tracePt t="31640" x="4822825" y="2727325"/>
          <p14:tracePt t="31654" x="4978400" y="2644775"/>
          <p14:tracePt t="31669" x="5195888" y="2544763"/>
          <p14:tracePt t="31682" x="5351463" y="2508250"/>
          <p14:tracePt t="31699" x="5487988" y="2471738"/>
          <p14:tracePt t="31716" x="5624513" y="2452688"/>
          <p14:tracePt t="31732" x="5753100" y="2444750"/>
          <p14:tracePt t="31751" x="5853113" y="2444750"/>
          <p14:tracePt t="31766" x="5943600" y="2444750"/>
          <p14:tracePt t="31784" x="6062663" y="2444750"/>
          <p14:tracePt t="31785" x="6099175" y="2444750"/>
          <p14:tracePt t="31798" x="6162675" y="2471738"/>
          <p14:tracePt t="31816" x="6272213" y="2544763"/>
          <p14:tracePt t="31817" x="6354763" y="2625725"/>
          <p14:tracePt t="31831" x="6399213" y="2690813"/>
          <p14:tracePt t="31853" x="6645275" y="3017838"/>
          <p14:tracePt t="31871" x="6754813" y="3182938"/>
          <p14:tracePt t="31887" x="6856413" y="3411538"/>
          <p14:tracePt t="31905" x="6864350" y="3602038"/>
          <p14:tracePt t="31919" x="6864350" y="3694113"/>
          <p14:tracePt t="31938" x="6883400" y="3957638"/>
          <p14:tracePt t="31956" x="6883400" y="4140200"/>
          <p14:tracePt t="31973" x="6883400" y="4268788"/>
          <p14:tracePt t="31988" x="6819900" y="4413250"/>
          <p14:tracePt t="32008" x="6700838" y="4559300"/>
          <p14:tracePt t="32035" x="6262688" y="4870450"/>
          <p14:tracePt t="32050" x="6043613" y="4997450"/>
          <p14:tracePt t="32065" x="5834063" y="5080000"/>
          <p14:tracePt t="32086" x="5643563" y="5133975"/>
          <p14:tracePt t="32115" x="5324475" y="5133975"/>
          <p14:tracePt t="32132" x="5187950" y="5097463"/>
          <p14:tracePt t="32149" x="5005388" y="4970463"/>
          <p14:tracePt t="32166" x="4859338" y="4841875"/>
          <p14:tracePt t="32181" x="4759325" y="4751388"/>
          <p14:tracePt t="32198" x="4703763" y="4660900"/>
          <p14:tracePt t="32214" x="4676775" y="4641850"/>
          <p14:tracePt t="32234" x="4659313" y="4632325"/>
          <p14:tracePt t="32247" x="4659313" y="4624388"/>
          <p14:tracePt t="32354" x="4659313" y="4614863"/>
          <p14:tracePt t="32368" x="4649788" y="4614863"/>
          <p14:tracePt t="32381" x="4640263" y="4614863"/>
          <p14:tracePt t="32399" x="4630738" y="4614863"/>
          <p14:tracePt t="32415" x="4613275" y="4614863"/>
          <p14:tracePt t="32482" x="4594225" y="4614863"/>
          <p14:tracePt t="32506" x="4494213" y="4705350"/>
          <p14:tracePt t="32522" x="4413250" y="4824413"/>
          <p14:tracePt t="32537" x="4248150" y="4951413"/>
          <p14:tracePt t="32554" x="3984625" y="5089525"/>
          <p14:tracePt t="32567" x="3810000" y="5143500"/>
          <p14:tracePt t="32582" x="3556000" y="5180013"/>
          <p14:tracePt t="32601" x="3100388" y="5180013"/>
          <p14:tracePt t="32616" x="2954338" y="5153025"/>
          <p14:tracePt t="32643" x="2352675" y="4897438"/>
          <p14:tracePt t="32660" x="2197100" y="4760913"/>
          <p14:tracePt t="32674" x="2097088" y="4551363"/>
          <p14:tracePt t="32698" x="2078038" y="4232275"/>
          <p14:tracePt t="32719" x="2106613" y="3994150"/>
          <p14:tracePt t="32749" x="2233613" y="3657600"/>
          <p14:tracePt t="32765" x="2324100" y="3529013"/>
          <p14:tracePt t="32782" x="2443163" y="3328988"/>
          <p14:tracePt t="32807" x="2606675" y="3146425"/>
          <p14:tracePt t="32827" x="2817813" y="3017838"/>
          <p14:tracePt t="32843" x="2962275" y="2936875"/>
          <p14:tracePt t="32860" x="3100388" y="2909888"/>
          <p14:tracePt t="32876" x="3273425" y="2873375"/>
          <p14:tracePt t="32900" x="3446463" y="2873375"/>
          <p14:tracePt t="32916" x="3592513" y="2873375"/>
          <p14:tracePt t="32932" x="3783013" y="2954338"/>
          <p14:tracePt t="32951" x="3948113" y="3054350"/>
          <p14:tracePt t="32966" x="4111625" y="3173413"/>
          <p14:tracePt t="32985" x="4221163" y="3338513"/>
          <p14:tracePt t="32985" x="4294188" y="3419475"/>
          <p14:tracePt t="33004" x="4421188" y="3621088"/>
          <p14:tracePt t="33020" x="4503738" y="3784600"/>
          <p14:tracePt t="33038" x="4549775" y="3957638"/>
          <p14:tracePt t="33054" x="4549775" y="4103688"/>
          <p14:tracePt t="33069" x="4549775" y="4232275"/>
          <p14:tracePt t="33084" x="4549775" y="4332288"/>
          <p14:tracePt t="33099" x="4476750" y="4478338"/>
          <p14:tracePt t="33116" x="4421188" y="4551363"/>
          <p14:tracePt t="33133" x="4340225" y="4651375"/>
          <p14:tracePt t="33152" x="4202113" y="4768850"/>
          <p14:tracePt t="33153" x="4102100" y="4797425"/>
          <p14:tracePt t="33170" x="3929063" y="4887913"/>
          <p14:tracePt t="33187" x="3829050" y="4914900"/>
          <p14:tracePt t="33205" x="3692525" y="4997450"/>
          <p14:tracePt t="33220" x="3592513" y="5016500"/>
          <p14:tracePt t="33253" x="3482975" y="5033963"/>
          <p14:tracePt t="33266" x="3463925" y="5033963"/>
          <p14:tracePt t="33303" x="3455988" y="5033963"/>
          <p14:tracePt t="33333" x="3436938" y="5033963"/>
          <p14:tracePt t="33349" x="3409950" y="5024438"/>
          <p14:tracePt t="33368" x="3409950" y="4951413"/>
          <p14:tracePt t="33369" x="3409950" y="4914900"/>
          <p14:tracePt t="33384" x="3409950" y="4860925"/>
          <p14:tracePt t="33385" x="3409950" y="4805363"/>
          <p14:tracePt t="33402" x="3409950" y="4724400"/>
          <p14:tracePt t="33418" x="3455988" y="4632325"/>
          <p14:tracePt t="33433" x="3546475" y="4532313"/>
          <p14:tracePt t="33449" x="3646488" y="4405313"/>
          <p14:tracePt t="33466" x="3738563" y="4259263"/>
          <p14:tracePt t="33484" x="3875088" y="4040188"/>
          <p14:tracePt t="33500" x="3948113" y="3911600"/>
          <p14:tracePt t="33517" x="3992563" y="3840163"/>
          <p14:tracePt t="33538" x="4011613" y="3748088"/>
          <p14:tracePt t="33554" x="4011613" y="3711575"/>
          <p14:tracePt t="33572" x="4011613" y="3684588"/>
          <p14:tracePt t="33618" x="4011613" y="3675063"/>
          <p14:tracePt t="34953" x="4011613" y="3665538"/>
          <p14:tracePt t="36321" x="4011613" y="3629025"/>
          <p14:tracePt t="36349" x="4011613" y="3548063"/>
          <p14:tracePt t="36365" x="4011613" y="3502025"/>
          <p14:tracePt t="36398" x="4011613" y="3492500"/>
          <p14:tracePt t="36428" x="4011613" y="3446463"/>
          <p14:tracePt t="36461" x="4002088" y="3429000"/>
          <p14:tracePt t="36710" x="4029075" y="3429000"/>
          <p14:tracePt t="36726" x="4038600" y="3429000"/>
          <p14:tracePt t="36975" x="4048125" y="3419475"/>
          <p14:tracePt t="37210" x="4057650" y="3419475"/>
          <p14:tracePt t="37226" x="4065588" y="3419475"/>
          <p14:tracePt t="37316" x="4075113" y="3429000"/>
          <p14:tracePt t="37499" x="4048125" y="3446463"/>
          <p14:tracePt t="37514" x="4038600" y="3446463"/>
          <p14:tracePt t="37877" x="4021138" y="3446463"/>
          <p14:tracePt t="37892" x="4002088" y="3446463"/>
          <p14:tracePt t="37912" x="3992563" y="3446463"/>
          <p14:tracePt t="37954" x="3975100" y="3455988"/>
          <p14:tracePt t="37970" x="3929063" y="3475038"/>
          <p14:tracePt t="37990" x="3856038" y="3502025"/>
          <p14:tracePt t="38010" x="3746500" y="3529013"/>
          <p14:tracePt t="38027" x="3683000" y="3556000"/>
          <p14:tracePt t="38044" x="3636963" y="3575050"/>
          <p14:tracePt t="38062" x="3609975" y="3592513"/>
          <p14:tracePt t="38078" x="3582988" y="3611563"/>
          <p14:tracePt t="38103" x="3556000" y="3621088"/>
          <p14:tracePt t="38131" x="3536950" y="3629025"/>
          <p14:tracePt t="38171" x="3536950" y="3638550"/>
          <p14:tracePt t="38185" x="3527425" y="3638550"/>
          <p14:tracePt t="38198" x="3519488" y="3629025"/>
          <p14:tracePt t="38216" x="3509963" y="3602038"/>
          <p14:tracePt t="38217" x="3463925" y="3556000"/>
          <p14:tracePt t="38233" x="3455988" y="3538538"/>
          <p14:tracePt t="38234" x="3446463" y="3492500"/>
          <p14:tracePt t="38249" x="3419475" y="3465513"/>
          <p14:tracePt t="38265" x="3419475" y="3446463"/>
          <p14:tracePt t="38298" x="3409950" y="3375025"/>
          <p14:tracePt t="38314" x="3400425" y="3365500"/>
          <p14:tracePt t="38330" x="3390900" y="3365500"/>
          <p14:tracePt t="38364" x="3382963" y="3355975"/>
          <p14:tracePt t="38397" x="3373438" y="3355975"/>
          <p14:tracePt t="38460" x="3309938" y="3375025"/>
          <p14:tracePt t="38476" x="3300413" y="3382963"/>
          <p14:tracePt t="38494" x="3281363" y="3411538"/>
          <p14:tracePt t="38510" x="3281363" y="3429000"/>
          <p14:tracePt t="38526" x="3281363" y="3438525"/>
          <p14:tracePt t="38542" x="3281363" y="3455988"/>
          <p14:tracePt t="38561" x="3281363" y="3502025"/>
          <p14:tracePt t="38593" x="3273425" y="3519488"/>
          <p14:tracePt t="38609" x="3273425" y="3538538"/>
          <p14:tracePt t="38641" x="3263900" y="3548063"/>
          <p14:tracePt t="38657" x="3254375" y="3565525"/>
          <p14:tracePt t="38674" x="3244850" y="3575050"/>
          <p14:tracePt t="38692" x="3227388" y="3592513"/>
          <p14:tracePt t="38725" x="3227388" y="3602038"/>
          <p14:tracePt t="38741" x="3227388" y="3611563"/>
          <p14:tracePt t="38759" x="3227388" y="3621088"/>
          <p14:tracePt t="38842" x="3208338" y="3629025"/>
          <p14:tracePt t="38857" x="3208338" y="3638550"/>
          <p14:tracePt t="38875" x="3200400" y="3648075"/>
          <p14:tracePt t="38889" x="3190875" y="3657600"/>
          <p14:tracePt t="38951" x="3190875" y="3665538"/>
          <p14:tracePt t="39549" x="3190875" y="3675063"/>
          <p14:tracePt t="40245" x="3190875" y="3665538"/>
          <p14:tracePt t="40261" x="3200400" y="3638550"/>
          <p14:tracePt t="40292" x="3236913" y="3556000"/>
          <p14:tracePt t="40308" x="3281363" y="3502025"/>
          <p14:tracePt t="40326" x="3354388" y="3446463"/>
          <p14:tracePt t="40343" x="3419475" y="3392488"/>
          <p14:tracePt t="40363" x="3446463" y="3382963"/>
          <p14:tracePt t="40377" x="3455988" y="3382963"/>
          <p14:tracePt t="40528" x="3463925" y="3382963"/>
          <p14:tracePt t="40564" x="3463925" y="3402013"/>
          <p14:tracePt t="40596" x="3463925" y="3429000"/>
          <p14:tracePt t="40630" x="3455988" y="3438525"/>
          <p14:tracePt t="40663" x="3446463" y="3438525"/>
          <p14:tracePt t="42454" x="3500438" y="3482975"/>
          <p14:tracePt t="42470" x="3563938" y="3556000"/>
          <p14:tracePt t="42489" x="3956050" y="3721100"/>
          <p14:tracePt t="42502" x="4111625" y="3748088"/>
          <p14:tracePt t="42522" x="4430713" y="3830638"/>
          <p14:tracePt t="42537" x="4557713" y="3848100"/>
          <p14:tracePt t="42556" x="4567238" y="3848100"/>
          <p14:tracePt t="42571" x="4586288" y="3848100"/>
          <p14:tracePt t="42645" x="4613275" y="3848100"/>
          <p14:tracePt t="42669" x="4713288" y="3884613"/>
          <p14:tracePt t="42688" x="4759325" y="3894138"/>
          <p14:tracePt t="42702" x="4795838" y="3903663"/>
          <p14:tracePt t="42879" x="4749800" y="3903663"/>
          <p14:tracePt t="42898" x="4713288" y="3884613"/>
          <p14:tracePt t="42924" x="4703763" y="3884613"/>
          <p14:tracePt t="42938" x="4695825" y="3884613"/>
          <p14:tracePt t="42996" x="4686300" y="3884613"/>
          <p14:tracePt t="43269" x="4649788" y="3875088"/>
          <p14:tracePt t="43395" x="4622800" y="3875088"/>
          <p14:tracePt t="43413" x="4586288" y="3875088"/>
          <p14:tracePt t="43442" x="4540250" y="3884613"/>
          <p14:tracePt t="43458" x="4513263" y="3884613"/>
          <p14:tracePt t="45151" x="4540250" y="3884613"/>
          <p14:tracePt t="45166" x="4822825" y="3857625"/>
          <p14:tracePt t="45180" x="5132388" y="3830638"/>
          <p14:tracePt t="45196" x="5441950" y="3767138"/>
          <p14:tracePt t="45214" x="5724525" y="3711575"/>
          <p14:tracePt t="45231" x="5962650" y="3684588"/>
          <p14:tracePt t="45247" x="6089650" y="3648075"/>
          <p14:tracePt t="45268" x="6116638" y="3638550"/>
          <p14:tracePt t="45533" x="6108700" y="3638550"/>
          <p14:tracePt t="45546" x="6099175" y="3638550"/>
          <p14:tracePt t="45563" x="6089650" y="3638550"/>
          <p14:tracePt t="45580" x="6080125" y="3638550"/>
          <p14:tracePt t="46341" x="6072188" y="3638550"/>
          <p14:tracePt t="48395" x="6072188" y="3465513"/>
          <p14:tracePt t="48412" x="6108700" y="3346450"/>
          <p14:tracePt t="48428" x="6145213" y="3246438"/>
          <p14:tracePt t="48444" x="6162675" y="3127375"/>
          <p14:tracePt t="48462" x="6189663" y="3063875"/>
          <p14:tracePt t="48477" x="6235700" y="3000375"/>
          <p14:tracePt t="48498" x="6281738" y="2909888"/>
          <p14:tracePt t="48513" x="6308725" y="2863850"/>
          <p14:tracePt t="48529" x="6345238" y="2817813"/>
          <p14:tracePt t="48545" x="6372225" y="2754313"/>
          <p14:tracePt t="48562" x="6391275" y="2717800"/>
          <p14:tracePt t="48578" x="6445250" y="2662238"/>
          <p14:tracePt t="48596" x="6481763" y="2625725"/>
          <p14:tracePt t="48611" x="6518275" y="2589213"/>
          <p14:tracePt t="48628" x="6545263" y="2554288"/>
          <p14:tracePt t="48643" x="6573838" y="2525713"/>
          <p14:tracePt t="48661" x="6581775" y="2517775"/>
          <p14:tracePt t="48676" x="6591300" y="2508250"/>
          <p14:tracePt t="48697" x="6610350" y="2508250"/>
          <p14:tracePt t="48729" x="6654800" y="2462213"/>
          <p14:tracePt t="48744" x="6681788" y="2444750"/>
          <p14:tracePt t="48745" x="6718300" y="2425700"/>
          <p14:tracePt t="48763" x="6791325" y="2379663"/>
          <p14:tracePt t="48779" x="6846888" y="2362200"/>
          <p14:tracePt t="48796" x="6892925" y="2298700"/>
          <p14:tracePt t="48814" x="6956425" y="2279650"/>
          <p14:tracePt t="48831" x="6956425" y="2270125"/>
          <p14:tracePt t="48847" x="6973888" y="2262188"/>
          <p14:tracePt t="48879" x="6983413" y="2252663"/>
          <p14:tracePt t="51444" x="6992938" y="2252663"/>
          <p14:tracePt t="51459" x="7010400" y="2262188"/>
          <p14:tracePt t="51475" x="7029450" y="2270125"/>
          <p14:tracePt t="51494" x="7056438" y="2298700"/>
          <p14:tracePt t="51511" x="7119938" y="2352675"/>
          <p14:tracePt t="51526" x="7219950" y="2398713"/>
          <p14:tracePt t="51544" x="7366000" y="2462213"/>
          <p14:tracePt t="51559" x="7421563" y="2508250"/>
          <p14:tracePt t="51578" x="7667625" y="2544763"/>
          <p14:tracePt t="51594" x="7758113" y="2571750"/>
          <p14:tracePt t="51612" x="7777163" y="2571750"/>
          <p14:tracePt t="51629" x="7785100" y="2571750"/>
          <p14:tracePt t="51703" x="7804150" y="2571750"/>
          <p14:tracePt t="51719" x="7813675" y="2571750"/>
          <p14:tracePt t="51736" x="7840663" y="2571750"/>
          <p14:tracePt t="51753" x="7913688" y="2598738"/>
          <p14:tracePt t="51770" x="7977188" y="2617788"/>
          <p14:tracePt t="51786" x="8004175" y="2617788"/>
          <p14:tracePt t="51803" x="8031163" y="2625725"/>
          <p14:tracePt t="51906" x="8040688" y="2625725"/>
          <p14:tracePt t="54135" x="8050213" y="2608263"/>
          <p14:tracePt t="54151" x="8050213" y="2525713"/>
          <p14:tracePt t="54181" x="8050213" y="2416175"/>
          <p14:tracePt t="54199" x="8050213" y="2371725"/>
          <p14:tracePt t="54213" x="8050213" y="2325688"/>
          <p14:tracePt t="54230" x="8050213" y="2279650"/>
          <p14:tracePt t="54245" x="8050213" y="2197100"/>
          <p14:tracePt t="54265" x="8050213" y="2097088"/>
          <p14:tracePt t="54294" x="8050213" y="1987550"/>
          <p14:tracePt t="54309" x="8050213" y="1924050"/>
          <p14:tracePt t="54326" x="8050213" y="1870075"/>
          <p14:tracePt t="54343" x="8050213" y="1797050"/>
          <p14:tracePt t="54359" x="8031163" y="1751013"/>
          <p14:tracePt t="54377" x="8013700" y="1668463"/>
          <p14:tracePt t="54392" x="8013700" y="1641475"/>
          <p14:tracePt t="54422" x="7921625" y="1522413"/>
          <p14:tracePt t="54435" x="7885113" y="1468438"/>
          <p14:tracePt t="54449" x="7858125" y="1395413"/>
          <p14:tracePt t="54466" x="7821613" y="1312863"/>
          <p14:tracePt t="54480" x="7804150" y="1295400"/>
          <p14:tracePt t="54496" x="7758113" y="1222375"/>
          <p14:tracePt t="54513" x="7685088" y="1112838"/>
          <p14:tracePt t="54531" x="7602538" y="1030288"/>
          <p14:tracePt t="54546" x="7502525" y="911225"/>
          <p14:tracePt t="54567" x="7412038" y="784225"/>
          <p14:tracePt t="54582" x="7312025" y="701675"/>
          <p14:tracePt t="54597" x="7265988" y="647700"/>
          <p14:tracePt t="58620" x="6491288" y="647700"/>
          <p14:tracePt t="58649" x="6491288" y="657225"/>
          <p14:tracePt t="58727" x="6481763" y="665163"/>
          <p14:tracePt t="58761" x="6464300" y="684213"/>
          <p14:tracePt t="58797" x="6454775" y="693738"/>
          <p14:tracePt t="58842" x="6454775" y="701675"/>
          <p14:tracePt t="59101" x="6445250" y="720725"/>
          <p14:tracePt t="59131" x="6427788" y="720725"/>
          <p14:tracePt t="59160" x="6418263" y="730250"/>
          <p14:tracePt t="59175" x="6408738" y="738188"/>
          <p14:tracePt t="59192" x="6399213" y="747713"/>
          <p14:tracePt t="59240" x="6381750" y="766763"/>
          <p14:tracePt t="59255" x="6372225" y="784225"/>
          <p14:tracePt t="59272" x="6372225" y="803275"/>
          <p14:tracePt t="59290" x="6362700" y="811213"/>
          <p14:tracePt t="59307" x="6345238" y="820738"/>
          <p14:tracePt t="59323" x="6335713" y="839788"/>
          <p14:tracePt t="59343" x="6326188" y="847725"/>
          <p14:tracePt t="59394" x="6326188" y="866775"/>
          <p14:tracePt t="60372" x="6226175" y="874713"/>
          <p14:tracePt t="60392" x="5935663" y="1020763"/>
          <p14:tracePt t="60393" x="5843588" y="1076325"/>
          <p14:tracePt t="60412" x="5707063" y="1185863"/>
          <p14:tracePt t="60428" x="5680075" y="1203325"/>
          <p14:tracePt t="60451" x="5670550" y="1222375"/>
          <p14:tracePt t="60487" x="5570538" y="1385888"/>
          <p14:tracePt t="60510" x="5497513" y="1495425"/>
          <p14:tracePt t="60533" x="5487988" y="1595438"/>
          <p14:tracePt t="60554" x="5470525" y="1677988"/>
          <p14:tracePt t="60575" x="5470525" y="1697038"/>
          <p14:tracePt t="60594" x="5470525" y="1724025"/>
          <p14:tracePt t="60959" x="5470525" y="1731963"/>
          <p14:tracePt t="61000" x="5478463" y="1731963"/>
          <p14:tracePt t="61001" x="5487988" y="1731963"/>
          <p14:tracePt t="61018" x="5507038" y="1741488"/>
          <p14:tracePt t="61035" x="5514975" y="1741488"/>
          <p14:tracePt t="61051" x="5543550" y="1751013"/>
          <p14:tracePt t="61083" x="5551488" y="1751013"/>
          <p14:tracePt t="61461" x="5561013" y="1760538"/>
          <p14:tracePt t="66907" x="5451475" y="1870075"/>
          <p14:tracePt t="66921" x="5260975" y="1997075"/>
          <p14:tracePt t="66939" x="5095875" y="2106613"/>
          <p14:tracePt t="66969" x="5041900" y="2160588"/>
          <p14:tracePt t="67013" x="5041900" y="2170113"/>
          <p14:tracePt t="67033" x="4949825" y="2352675"/>
          <p14:tracePt t="67047" x="4922838" y="2379663"/>
          <p14:tracePt t="67063" x="4868863" y="2452688"/>
          <p14:tracePt t="67078" x="4840288" y="2525713"/>
          <p14:tracePt t="67096" x="4832350" y="2581275"/>
          <p14:tracePt t="67112" x="4822825" y="2608263"/>
          <p14:tracePt t="67129" x="4803775" y="2635250"/>
          <p14:tracePt t="67178" x="4803775" y="2644775"/>
          <p14:tracePt t="67194" x="4795838" y="2662238"/>
          <p14:tracePt t="67211" x="4776788" y="2671763"/>
          <p14:tracePt t="67228" x="4740275" y="2708275"/>
          <p14:tracePt t="67244" x="4676775" y="2771775"/>
          <p14:tracePt t="67260" x="4586288" y="2863850"/>
          <p14:tracePt t="67278" x="4503738" y="2917825"/>
          <p14:tracePt t="67295" x="4440238" y="2963863"/>
          <p14:tracePt t="67311" x="4384675" y="3000375"/>
          <p14:tracePt t="67329" x="4294188" y="3063875"/>
          <p14:tracePt t="67346" x="4238625" y="3100388"/>
          <p14:tracePt t="67362" x="4194175" y="3146425"/>
          <p14:tracePt t="67379" x="4111625" y="3209925"/>
          <p14:tracePt t="67396" x="4048125" y="3273425"/>
          <p14:tracePt t="67410" x="3965575" y="3365500"/>
          <p14:tracePt t="67428" x="3919538" y="3429000"/>
          <p14:tracePt t="67444" x="3911600" y="3438525"/>
          <p14:tracePt t="67463" x="3902075" y="3446463"/>
          <p14:tracePt t="67697" x="3992563" y="3446463"/>
          <p14:tracePt t="67712" x="4065588" y="3446463"/>
          <p14:tracePt t="67713" x="4129088" y="3419475"/>
          <p14:tracePt t="67728" x="4175125" y="3411538"/>
          <p14:tracePt t="67729" x="4211638" y="3392488"/>
          <p14:tracePt t="67747" x="4238625" y="3382963"/>
          <p14:tracePt t="67761" x="4267200" y="3365500"/>
          <p14:tracePt t="67783" x="4275138" y="3365500"/>
          <p14:tracePt t="67812" x="4284663" y="3355975"/>
          <p14:tracePt t="67859" x="4294188" y="3346450"/>
          <p14:tracePt t="67874" x="4311650" y="3328988"/>
          <p14:tracePt t="67951" x="4321175" y="3328988"/>
          <p14:tracePt t="67965" x="4348163" y="3328988"/>
          <p14:tracePt t="67981" x="4367213" y="3328988"/>
          <p14:tracePt t="67999" x="4384675" y="3328988"/>
          <p14:tracePt t="68013" x="4421188" y="3328988"/>
          <p14:tracePt t="68034" x="4430713" y="3328988"/>
          <p14:tracePt t="68063" x="4440238" y="3338513"/>
          <p14:tracePt t="68154" x="4457700" y="3338513"/>
          <p14:tracePt t="68168" x="4467225" y="3338513"/>
          <p14:tracePt t="68186" x="4476750" y="3338513"/>
          <p14:tracePt t="68476" x="4503738" y="3338513"/>
          <p14:tracePt t="68506" x="4832350" y="3338513"/>
          <p14:tracePt t="68535" x="5095875" y="3375025"/>
          <p14:tracePt t="68551" x="5232400" y="3392488"/>
          <p14:tracePt t="68569" x="5287963" y="3402013"/>
          <p14:tracePt t="68673" x="5251450" y="3465513"/>
          <p14:tracePt t="68688" x="5224463" y="3482975"/>
          <p14:tracePt t="68704" x="5214938" y="3482975"/>
          <p14:tracePt t="68719" x="5195888" y="3482975"/>
          <p14:tracePt t="68736" x="5187950" y="3492500"/>
          <p14:tracePt t="68764" x="5187950" y="3502025"/>
          <p14:tracePt t="68780" x="5168900" y="3519488"/>
          <p14:tracePt t="68798" x="5151438" y="3538538"/>
          <p14:tracePt t="68812" x="5132388" y="3556000"/>
          <p14:tracePt t="68830" x="5105400" y="3575050"/>
          <p14:tracePt t="68847" x="5049838" y="3621088"/>
          <p14:tracePt t="68862" x="5005388" y="3657600"/>
          <p14:tracePt t="68884" x="4932363" y="3711575"/>
          <p14:tracePt t="68905" x="4832350" y="3775075"/>
          <p14:tracePt t="68919" x="4786313" y="3794125"/>
          <p14:tracePt t="68935" x="4759325" y="3821113"/>
          <p14:tracePt t="68951" x="4740275" y="3848100"/>
          <p14:tracePt t="68969" x="4740275" y="3867150"/>
          <p14:tracePt t="69000" x="4740275" y="3884613"/>
          <p14:tracePt t="69113" x="4740275" y="3894138"/>
          <p14:tracePt t="69129" x="4749800" y="3911600"/>
          <p14:tracePt t="69177" x="4776788" y="3948113"/>
          <p14:tracePt t="69191" x="4786313" y="3976688"/>
          <p14:tracePt t="69209" x="4803775" y="4013200"/>
          <p14:tracePt t="69225" x="4832350" y="4049713"/>
          <p14:tracePt t="69242" x="4859338" y="4122738"/>
          <p14:tracePt t="69257" x="4886325" y="4213225"/>
          <p14:tracePt t="69275" x="4895850" y="4268788"/>
          <p14:tracePt t="69292" x="4895850" y="4295775"/>
          <p14:tracePt t="69311" x="4895850" y="4322763"/>
          <p14:tracePt t="69360" x="4895850" y="4332288"/>
          <p14:tracePt t="69376" x="4832350" y="4332288"/>
          <p14:tracePt t="69377" x="4786313" y="4332288"/>
          <p14:tracePt t="69395" x="4659313" y="4340225"/>
          <p14:tracePt t="69410" x="4494213" y="4340225"/>
          <p14:tracePt t="69429" x="4367213" y="4340225"/>
          <p14:tracePt t="69446" x="4230688" y="4340225"/>
          <p14:tracePt t="69477" x="4129088" y="4349750"/>
          <p14:tracePt t="69562" x="4121150" y="4349750"/>
          <p14:tracePt t="69578" x="4121150" y="4313238"/>
          <p14:tracePt t="69594" x="4121150" y="4286250"/>
          <p14:tracePt t="69611" x="4121150" y="4240213"/>
          <p14:tracePt t="69629" x="4121150" y="4222750"/>
          <p14:tracePt t="69647" x="4138613" y="4195763"/>
          <p14:tracePt t="69679" x="4148138" y="4167188"/>
          <p14:tracePt t="69710" x="4148138" y="4149725"/>
          <p14:tracePt t="69726" x="4148138" y="4140200"/>
          <p14:tracePt t="69743" x="4157663" y="4122738"/>
          <p14:tracePt t="69758" x="4157663" y="4113213"/>
          <p14:tracePt t="69778" x="4184650" y="4067175"/>
          <p14:tracePt t="69795" x="4202113" y="4021138"/>
          <p14:tracePt t="69815" x="4202113" y="3976688"/>
          <p14:tracePt t="69831" x="4221163" y="3940175"/>
          <p14:tracePt t="69850" x="4221163" y="3903663"/>
          <p14:tracePt t="69865" x="4230688" y="3884613"/>
          <p14:tracePt t="70111" x="4230688" y="3921125"/>
          <p14:tracePt t="70126" x="4284663" y="3948113"/>
          <p14:tracePt t="70144" x="4340225" y="3957638"/>
          <p14:tracePt t="70159" x="4384675" y="3984625"/>
          <p14:tracePt t="70184" x="4430713" y="3984625"/>
          <p14:tracePt t="70239" x="4448175" y="3984625"/>
          <p14:tracePt t="70254" x="4467225" y="3967163"/>
          <p14:tracePt t="70272" x="4484688" y="3948113"/>
          <p14:tracePt t="70290" x="4513263" y="3921125"/>
          <p14:tracePt t="70310" x="4540250" y="3884613"/>
          <p14:tracePt t="70326" x="4549775" y="3857625"/>
          <p14:tracePt t="70344" x="4557713" y="3821113"/>
          <p14:tracePt t="70361" x="4557713" y="3811588"/>
          <p14:tracePt t="70581" x="4530725" y="3848100"/>
          <p14:tracePt t="70597" x="4530725" y="3867150"/>
          <p14:tracePt t="70613" x="4513263" y="3875088"/>
          <p14:tracePt t="70631" x="4513263" y="3894138"/>
          <p14:tracePt t="70661" x="4513263" y="3940175"/>
          <p14:tracePt t="70677" x="4513263" y="3948113"/>
          <p14:tracePt t="70778" x="4494213" y="3948113"/>
          <p14:tracePt t="70794" x="4484688" y="3930650"/>
          <p14:tracePt t="70811" x="4457700" y="3884613"/>
          <p14:tracePt t="70828" x="4440238" y="3840163"/>
          <p14:tracePt t="70844" x="4421188" y="3775075"/>
          <p14:tracePt t="70859" x="4421188" y="3721100"/>
          <p14:tracePt t="70880" x="4421188" y="3675063"/>
          <p14:tracePt t="70881" x="4421188" y="3657600"/>
          <p14:tracePt t="70894" x="4421188" y="3629025"/>
          <p14:tracePt t="70901" x="4421188" y="3621088"/>
          <p14:tracePt t="70917" x="4421188" y="3584575"/>
          <p14:tracePt t="70934" x="4421188" y="3575050"/>
          <p14:tracePt t="70948" x="4421188" y="3565525"/>
          <p14:tracePt t="70977" x="4440238" y="3519488"/>
          <p14:tracePt t="70993" x="4457700" y="3502025"/>
          <p14:tracePt t="71010" x="4467225" y="3492500"/>
          <p14:tracePt t="71025" x="4494213" y="3475038"/>
          <p14:tracePt t="71042" x="4530725" y="3446463"/>
          <p14:tracePt t="71058" x="4549775" y="3446463"/>
          <p14:tracePt t="71106" x="4576763" y="3446463"/>
          <p14:tracePt t="71121" x="4594225" y="3446463"/>
          <p14:tracePt t="71137" x="4622800" y="3446463"/>
          <p14:tracePt t="71170" x="4676775" y="3511550"/>
          <p14:tracePt t="71188" x="4713288" y="3575050"/>
          <p14:tracePt t="71202" x="4722813" y="3584575"/>
          <p14:tracePt t="71218" x="4730750" y="3592513"/>
          <p14:tracePt t="71235" x="4730750" y="3602038"/>
          <p14:tracePt t="71251" x="4730750" y="3638550"/>
          <p14:tracePt t="71283" x="4730750" y="3711575"/>
          <p14:tracePt t="71301" x="4722813" y="3730625"/>
          <p14:tracePt t="71335" x="4722813" y="3738563"/>
          <p14:tracePt t="71356" x="4722813" y="3767138"/>
          <p14:tracePt t="71383" x="4713288" y="3784600"/>
          <p14:tracePt t="71400" x="4703763" y="3811588"/>
          <p14:tracePt t="71418" x="4659313" y="3857625"/>
          <p14:tracePt t="71434" x="4613275" y="3903663"/>
          <p14:tracePt t="71451" x="4549775" y="3940175"/>
          <p14:tracePt t="71466" x="4484688" y="3976688"/>
          <p14:tracePt t="71485" x="4467225" y="3976688"/>
          <p14:tracePt t="71500" x="4448175" y="3984625"/>
          <p14:tracePt t="71566" x="4440238" y="3984625"/>
          <p14:tracePt t="71581" x="4430713" y="3984625"/>
          <p14:tracePt t="71597" x="4403725" y="3957638"/>
          <p14:tracePt t="71612" x="4394200" y="3911600"/>
          <p14:tracePt t="71627" x="4384675" y="3875088"/>
          <p14:tracePt t="71644" x="4384675" y="3830638"/>
          <p14:tracePt t="71660" x="4376738" y="3794125"/>
          <p14:tracePt t="71681" x="4376738" y="3775075"/>
          <p14:tracePt t="71712" x="4376738" y="3730625"/>
          <p14:tracePt t="71729" x="4421188" y="3694113"/>
          <p14:tracePt t="71745" x="4448175" y="3675063"/>
          <p14:tracePt t="71764" x="4476750" y="3675063"/>
          <p14:tracePt t="71779" x="4521200" y="3648075"/>
          <p14:tracePt t="71800" x="4567238" y="3638550"/>
          <p14:tracePt t="71801" x="4586288" y="3638550"/>
          <p14:tracePt t="71819" x="4613275" y="3621088"/>
          <p14:tracePt t="71834" x="4630738" y="3621088"/>
          <p14:tracePt t="71851" x="4640263" y="3621088"/>
          <p14:tracePt t="71885" x="4659313" y="3621088"/>
          <p14:tracePt t="71900" x="4667250" y="3621088"/>
          <p14:tracePt t="71935" x="4695825" y="3621088"/>
          <p14:tracePt t="71950" x="4713288" y="3638550"/>
          <p14:tracePt t="71970" x="4722813" y="3694113"/>
          <p14:tracePt t="71984" x="4730750" y="3702050"/>
          <p14:tracePt t="72002" x="4730750" y="3721100"/>
          <p14:tracePt t="72018" x="4730750" y="3730625"/>
          <p14:tracePt t="72035" x="4730750" y="3738563"/>
          <p14:tracePt t="72053" x="4730750" y="3757613"/>
          <p14:tracePt t="72072" x="4730750" y="3767138"/>
          <p14:tracePt t="72089" x="4730750" y="3784600"/>
          <p14:tracePt t="72107" x="4730750" y="3794125"/>
          <p14:tracePt t="72124" x="4713288" y="3821113"/>
          <p14:tracePt t="72142" x="4695825" y="3830638"/>
          <p14:tracePt t="72159" x="4676775" y="3867150"/>
          <p14:tracePt t="72186" x="4649788" y="3903663"/>
          <p14:tracePt t="72201" x="4630738" y="3930650"/>
          <p14:tracePt t="72218" x="4622800" y="3948113"/>
          <p14:tracePt t="72234" x="4622800" y="3976688"/>
          <p14:tracePt t="72251" x="4622800" y="3994150"/>
          <p14:tracePt t="72438" x="4622800" y="3984625"/>
          <p14:tracePt t="72455" x="4613275" y="3957638"/>
          <p14:tracePt t="72473" x="4603750" y="3940175"/>
          <p14:tracePt t="72491" x="4603750" y="3930650"/>
          <p14:tracePt t="72509" x="4594225" y="3903663"/>
          <p14:tracePt t="72528" x="4586288" y="3894138"/>
          <p14:tracePt t="72547" x="4576763" y="3848100"/>
          <p14:tracePt t="72564" x="4567238" y="3811588"/>
          <p14:tracePt t="72595" x="4567238" y="3794125"/>
          <p14:tracePt t="72613" x="4540250" y="3767138"/>
          <p14:tracePt t="72631" x="4530725" y="3738563"/>
          <p14:tracePt t="72650" x="4521200" y="3694113"/>
          <p14:tracePt t="72696" x="4513263" y="3675063"/>
          <p14:tracePt t="72697" x="4503738" y="3665538"/>
          <p14:tracePt t="72728" x="4503738" y="3648075"/>
          <p14:tracePt t="72743" x="4503738" y="3638550"/>
          <p14:tracePt t="72761" x="4503738" y="3602038"/>
          <p14:tracePt t="72778" x="4503738" y="3575050"/>
          <p14:tracePt t="72795" x="4503738" y="3565525"/>
          <p14:tracePt t="72878" x="4503738" y="3538538"/>
          <p14:tracePt t="72895" x="4503738" y="3529013"/>
          <p14:tracePt t="72911" x="4503738" y="3502025"/>
          <p14:tracePt t="72928" x="4503738" y="3482975"/>
          <p14:tracePt t="72944" x="4513263" y="3455988"/>
          <p14:tracePt t="72960" x="4513263" y="3446463"/>
          <p14:tracePt t="73056" x="4521200" y="3438525"/>
          <p14:tracePt t="73362" x="4521200" y="3482975"/>
          <p14:tracePt t="73380" x="4513263" y="3565525"/>
          <p14:tracePt t="73402" x="4513263" y="3694113"/>
          <p14:tracePt t="73420" x="4513263" y="3738563"/>
          <p14:tracePt t="73438" x="4513263" y="3748088"/>
          <p14:tracePt t="73452" x="4513263" y="3757613"/>
          <p14:tracePt t="73551" x="4513263" y="3767138"/>
          <p14:tracePt t="73591" x="4513263" y="3784600"/>
          <p14:tracePt t="73923" x="4521200" y="3794125"/>
          <p14:tracePt t="73943" x="4667250" y="3794125"/>
          <p14:tracePt t="73961" x="4922838" y="3794125"/>
          <p14:tracePt t="73978" x="5041900" y="3794125"/>
          <p14:tracePt t="73995" x="5122863" y="3794125"/>
          <p14:tracePt t="74012" x="5141913" y="3794125"/>
          <p14:tracePt t="74754" x="5151438" y="3794125"/>
          <p14:tracePt t="74772" x="5178425" y="3794125"/>
          <p14:tracePt t="74790" x="5187950" y="3794125"/>
          <p14:tracePt t="74813" x="5287963" y="3875088"/>
          <p14:tracePt t="74829" x="5424488" y="3903663"/>
          <p14:tracePt t="74846" x="5580063" y="3930650"/>
          <p14:tracePt t="74862" x="5588000" y="3930650"/>
          <p14:tracePt t="74881" x="5616575" y="3957638"/>
          <p14:tracePt t="74953" x="5624513" y="3957638"/>
          <p14:tracePt t="75206" x="5616575" y="3967163"/>
          <p14:tracePt t="75221" x="5607050" y="3984625"/>
          <p14:tracePt t="75239" x="5607050" y="3994150"/>
          <p14:tracePt t="75253" x="5607050" y="4003675"/>
          <p14:tracePt t="75298" x="5597525" y="4013200"/>
          <p14:tracePt t="75330" x="5597525" y="4021138"/>
          <p14:tracePt t="76044" x="5580063" y="4021138"/>
          <p14:tracePt t="76061" x="5405438" y="4021138"/>
          <p14:tracePt t="76079" x="5014913" y="4021138"/>
          <p14:tracePt t="76096" x="4686300" y="4021138"/>
          <p14:tracePt t="76097" x="4576763" y="4021138"/>
          <p14:tracePt t="76111" x="4467225" y="4021138"/>
          <p14:tracePt t="76126" x="4367213" y="4021138"/>
          <p14:tracePt t="76144" x="4357688" y="4021138"/>
          <p14:tracePt t="76192" x="4367213" y="4021138"/>
          <p14:tracePt t="76413" x="4367213" y="4030663"/>
          <p14:tracePt t="76443" x="4357688" y="4049713"/>
          <p14:tracePt t="76477" x="4348163" y="4057650"/>
          <p14:tracePt t="76494" x="4321175" y="4076700"/>
          <p14:tracePt t="76511" x="4321175" y="4086225"/>
          <p14:tracePt t="76528" x="4311650" y="4094163"/>
          <p14:tracePt t="76566" x="4303713" y="4094163"/>
          <p14:tracePt t="76596" x="4284663" y="4113213"/>
          <p14:tracePt t="76612" x="4275138" y="4113213"/>
          <p14:tracePt t="76628" x="4257675" y="4122738"/>
          <p14:tracePt t="76645" x="4248150" y="4122738"/>
          <p14:tracePt t="76660" x="4230688" y="4130675"/>
          <p14:tracePt t="76676" x="4221163" y="4140200"/>
          <p14:tracePt t="76692" x="4202113" y="4159250"/>
          <p14:tracePt t="76772" x="4194175" y="4159250"/>
          <p14:tracePt t="76804" x="4165600" y="4159250"/>
          <p14:tracePt t="76831" x="4157663" y="4159250"/>
          <p14:tracePt t="76892" x="4148138" y="4159250"/>
          <p14:tracePt t="77023" x="4138613" y="4159250"/>
          <p14:tracePt t="77247" x="4129088" y="4140200"/>
          <p14:tracePt t="77308" x="4129088" y="4130675"/>
          <p14:tracePt t="77757" x="4121150" y="4130675"/>
          <p14:tracePt t="78486" x="4129088" y="4159250"/>
          <p14:tracePt t="78500" x="4175125" y="4213225"/>
          <p14:tracePt t="78518" x="4184650" y="4222750"/>
          <p14:tracePt t="78533" x="4202113" y="4240213"/>
          <p14:tracePt t="78552" x="4221163" y="4259263"/>
          <p14:tracePt t="78566" x="4230688" y="4268788"/>
          <p14:tracePt t="78588" x="4248150" y="4268788"/>
          <p14:tracePt t="78609" x="4275138" y="4303713"/>
          <p14:tracePt t="78687" x="4275138" y="4313238"/>
          <p14:tracePt t="78725" x="4275138" y="4322763"/>
          <p14:tracePt t="78761" x="4275138" y="4332288"/>
          <p14:tracePt t="78794" x="4275138" y="4340225"/>
          <p14:tracePt t="78810" x="4275138" y="4349750"/>
          <p14:tracePt t="78856" x="4275138" y="4368800"/>
          <p14:tracePt t="78875" x="4257675" y="4376738"/>
          <p14:tracePt t="78891" x="4248150" y="4386263"/>
          <p14:tracePt t="78906" x="4238625" y="4386263"/>
          <p14:tracePt t="78925" x="4211638" y="4386263"/>
          <p14:tracePt t="78940" x="4194175" y="4386263"/>
          <p14:tracePt t="78958" x="4165600" y="4386263"/>
          <p14:tracePt t="78974" x="4129088" y="4386263"/>
          <p14:tracePt t="78991" x="4121150" y="4395788"/>
          <p14:tracePt t="79023" x="4065588" y="4413250"/>
          <p14:tracePt t="79041" x="4002088" y="4422775"/>
          <p14:tracePt t="79067" x="3938588" y="4422775"/>
          <p14:tracePt t="79082" x="3883025" y="4422775"/>
          <p14:tracePt t="79101" x="3829050" y="4422775"/>
          <p14:tracePt t="79134" x="3756025" y="4422775"/>
          <p14:tracePt t="79150" x="3702050" y="4422775"/>
          <p14:tracePt t="79169" x="3665538" y="4422775"/>
          <p14:tracePt t="79183" x="3656013" y="4422775"/>
          <p14:tracePt t="79204" x="3582988" y="4422775"/>
          <p14:tracePt t="79224" x="3519488" y="4405313"/>
          <p14:tracePt t="79225" x="3490913" y="4405313"/>
          <p14:tracePt t="79243" x="3419475" y="4395788"/>
          <p14:tracePt t="79281" x="3208338" y="4332288"/>
          <p14:tracePt t="79295" x="3171825" y="4313238"/>
          <p14:tracePt t="79314" x="3100388" y="4276725"/>
          <p14:tracePt t="79328" x="3063875" y="4259263"/>
          <p14:tracePt t="79345" x="3027363" y="4240213"/>
          <p14:tracePt t="79363" x="3017838" y="4222750"/>
          <p14:tracePt t="79378" x="3008313" y="4213225"/>
          <p14:tracePt t="79394" x="2998788" y="4203700"/>
          <p14:tracePt t="79412" x="2990850" y="4186238"/>
          <p14:tracePt t="79430" x="2981325" y="4176713"/>
          <p14:tracePt t="79469" x="2962275" y="4130675"/>
          <p14:tracePt t="79483" x="2954338" y="4103688"/>
          <p14:tracePt t="79500" x="2954338" y="4094163"/>
          <p14:tracePt t="79518" x="2954338" y="4086225"/>
          <p14:tracePt t="79568" x="2954338" y="4067175"/>
          <p14:tracePt t="79601" x="2954338" y="4057650"/>
          <p14:tracePt t="79633" x="2944813" y="4030663"/>
          <p14:tracePt t="79672" x="2944813" y="4013200"/>
          <p14:tracePt t="79687" x="2944813" y="3984625"/>
          <p14:tracePt t="79704" x="2944813" y="3967163"/>
          <p14:tracePt t="79705" x="2944813" y="3940175"/>
          <p14:tracePt t="79721" x="2944813" y="3930650"/>
          <p14:tracePt t="79738" x="2944813" y="3857625"/>
          <p14:tracePt t="79754" x="2944813" y="3803650"/>
          <p14:tracePt t="79778" x="2944813" y="3757613"/>
          <p14:tracePt t="79793" x="2944813" y="3730625"/>
          <p14:tracePt t="79810" x="2944813" y="3721100"/>
          <p14:tracePt t="79834" x="2944813" y="3684588"/>
          <p14:tracePt t="79850" x="2944813" y="3675063"/>
          <p14:tracePt t="79865" x="2944813" y="3648075"/>
          <p14:tracePt t="79881" x="2981325" y="3592513"/>
          <p14:tracePt t="79897" x="3008313" y="3556000"/>
          <p14:tracePt t="79917" x="3054350" y="3519488"/>
          <p14:tracePt t="79934" x="3081338" y="3482975"/>
          <p14:tracePt t="79955" x="3100388" y="3455988"/>
          <p14:tracePt t="79976" x="3117850" y="3438525"/>
          <p14:tracePt t="79977" x="3127375" y="3429000"/>
          <p14:tracePt t="79994" x="3144838" y="3419475"/>
          <p14:tracePt t="80012" x="3163888" y="3402013"/>
          <p14:tracePt t="80030" x="3200400" y="3392488"/>
          <p14:tracePt t="80047" x="3281363" y="3355975"/>
          <p14:tracePt t="80061" x="3354388" y="3338513"/>
          <p14:tracePt t="80078" x="3455988" y="3319463"/>
          <p14:tracePt t="80097" x="3619500" y="3265488"/>
          <p14:tracePt t="80111" x="3656013" y="3265488"/>
          <p14:tracePt t="80130" x="3709988" y="3246438"/>
          <p14:tracePt t="80143" x="3729038" y="3246438"/>
          <p14:tracePt t="80349" x="3738563" y="3246438"/>
          <p14:tracePt t="80378" x="3746500" y="3246438"/>
          <p14:tracePt t="80395" x="3756025" y="3246438"/>
          <p14:tracePt t="80412" x="3775075" y="3246438"/>
          <p14:tracePt t="80443" x="3775075" y="3255963"/>
          <p14:tracePt t="80582" x="3783013" y="3265488"/>
          <p14:tracePt t="80612" x="3802063" y="3309938"/>
          <p14:tracePt t="80630" x="3838575" y="3346450"/>
          <p14:tracePt t="80644" x="3846513" y="3375025"/>
          <p14:tracePt t="80663" x="3875088" y="3382963"/>
          <p14:tracePt t="80723" x="3883025" y="3392488"/>
          <p14:tracePt t="81288" x="3875088" y="3402013"/>
          <p14:tracePt t="81323" x="3582988" y="3592513"/>
          <p14:tracePt t="81340" x="3490913" y="3638550"/>
          <p14:tracePt t="81356" x="3446463" y="3675063"/>
          <p14:tracePt t="81373" x="3419475" y="3684588"/>
          <p14:tracePt t="81459" x="3390900" y="3702050"/>
          <p14:tracePt t="81475" x="3346450" y="3730625"/>
          <p14:tracePt t="81492" x="3317875" y="3738563"/>
          <p14:tracePt t="81508" x="3273425" y="3738563"/>
          <p14:tracePt t="81526" x="3254375" y="3748088"/>
          <p14:tracePt t="81543" x="3254375" y="3757613"/>
          <p14:tracePt t="81560" x="3244850" y="3767138"/>
          <p14:tracePt t="81593" x="3227388" y="3775075"/>
          <p14:tracePt t="81629" x="3217863" y="3775075"/>
          <p14:tracePt t="81660" x="3208338" y="3775075"/>
          <p14:tracePt t="81712" x="3200400" y="3784600"/>
          <p14:tracePt t="85772" x="3236913" y="3784600"/>
          <p14:tracePt t="85789" x="3273425" y="3803650"/>
          <p14:tracePt t="85807" x="3281363" y="3811588"/>
          <p14:tracePt t="86030" x="3273425" y="3811588"/>
          <p14:tracePt t="86062" x="3273425" y="3803650"/>
          <p14:tracePt t="86077" x="3273425" y="3794125"/>
          <p14:tracePt t="86093" x="3273425" y="3775075"/>
          <p14:tracePt t="86111" x="3273425" y="3767138"/>
          <p14:tracePt t="86331" x="3273425" y="3811588"/>
          <p14:tracePt t="86343" x="3273425" y="3875088"/>
          <p14:tracePt t="86359" x="3273425" y="3930650"/>
          <p14:tracePt t="86375" x="3273425" y="3967163"/>
          <p14:tracePt t="86392" x="3273425" y="4003675"/>
          <p14:tracePt t="86423" x="3273425" y="4040188"/>
          <p14:tracePt t="86438" x="3281363" y="4057650"/>
          <p14:tracePt t="86454" x="3281363" y="4067175"/>
          <p14:tracePt t="86540" x="3281363" y="4076700"/>
          <p14:tracePt t="86556" x="3290888" y="4086225"/>
          <p14:tracePt t="86574" x="3300413" y="4086225"/>
          <p14:tracePt t="86589" x="3309938" y="4094163"/>
          <p14:tracePt t="86687" x="3317875" y="4103688"/>
          <p14:tracePt t="86702" x="3346450" y="4130675"/>
          <p14:tracePt t="86717" x="3346450" y="4140200"/>
          <p14:tracePt t="86733" x="3382963" y="4159250"/>
          <p14:tracePt t="86751" x="3400425" y="4176713"/>
          <p14:tracePt t="86765" x="3409950" y="4186238"/>
          <p14:tracePt t="86780" x="3419475" y="4186238"/>
          <p14:tracePt t="86826" x="3427413" y="4186238"/>
          <p14:tracePt t="86841" x="3436938" y="4186238"/>
          <p14:tracePt t="86860" x="3455988" y="4195763"/>
          <p14:tracePt t="87020" x="3455988" y="4176713"/>
          <p14:tracePt t="87035" x="3455988" y="4159250"/>
          <p14:tracePt t="87051" x="3455988" y="4140200"/>
          <p14:tracePt t="87276" x="3509963" y="4130675"/>
          <p14:tracePt t="87293" x="4065588" y="4313238"/>
          <p14:tracePt t="87310" x="4932363" y="4478338"/>
          <p14:tracePt t="87327" x="5935663" y="4614863"/>
          <p14:tracePt t="87343" x="6791325" y="4732338"/>
          <p14:tracePt t="87360" x="7219950" y="4797425"/>
          <p14:tracePt t="87377" x="7421563" y="4797425"/>
          <p14:tracePt t="87409" x="7429500" y="4797425"/>
          <p14:tracePt t="87426" x="7348538" y="4768850"/>
          <p14:tracePt t="87443" x="7239000" y="4714875"/>
          <p14:tracePt t="87460" x="7192963" y="4697413"/>
          <p14:tracePt t="87492" x="7183438" y="4697413"/>
          <p14:tracePt t="87553" x="7175500" y="4687888"/>
          <p14:tracePt t="87569" x="7146925" y="4687888"/>
          <p14:tracePt t="87586" x="7065963" y="4687888"/>
          <p14:tracePt t="87617" x="6664325" y="4632325"/>
          <p14:tracePt t="87645" x="6272213" y="4595813"/>
          <p14:tracePt t="87661" x="6108700" y="4595813"/>
          <p14:tracePt t="87677" x="5999163" y="4595813"/>
          <p14:tracePt t="87695" x="5962650" y="4595813"/>
          <p14:tracePt t="87767" x="5953125" y="4595813"/>
          <p14:tracePt t="87782" x="5935663" y="4595813"/>
          <p14:tracePt t="87800" x="5926138" y="4595813"/>
          <p14:tracePt t="87815" x="5916613" y="4595813"/>
          <p14:tracePt t="87833" x="5899150" y="4595813"/>
          <p14:tracePt t="87849" x="5889625" y="4595813"/>
          <p14:tracePt t="88106" x="5870575" y="4587875"/>
          <p14:tracePt t="88152" x="5862638" y="4587875"/>
          <p14:tracePt t="88153" x="5853113" y="4587875"/>
          <p14:tracePt t="88323" x="5843588" y="4587875"/>
          <p14:tracePt t="88660" x="5834063" y="4587875"/>
          <p14:tracePt t="88676" x="5816600" y="4587875"/>
          <p14:tracePt t="89257" x="5807075" y="4587875"/>
          <p14:tracePt t="89274" x="5616575" y="4624388"/>
          <p14:tracePt t="89293" x="5378450" y="4624388"/>
          <p14:tracePt t="89309" x="5241925" y="4624388"/>
          <p14:tracePt t="89326" x="5205413" y="4624388"/>
          <p14:tracePt t="89375" x="5297488" y="4651375"/>
          <p14:tracePt t="89391" x="5405438" y="4668838"/>
          <p14:tracePt t="89409" x="5570538" y="4678363"/>
          <p14:tracePt t="89425" x="5616575" y="4678363"/>
          <p14:tracePt t="89442" x="5653088" y="4678363"/>
          <p14:tracePt t="89460" x="5661025" y="4668838"/>
          <p14:tracePt t="89476" x="5707063" y="4632325"/>
          <p14:tracePt t="89495" x="5734050" y="4605338"/>
          <p14:tracePt t="89510" x="5770563" y="4568825"/>
          <p14:tracePt t="89528" x="5816600" y="4532313"/>
          <p14:tracePt t="89529" x="5834063" y="4514850"/>
          <p14:tracePt t="89542" x="5853113" y="4495800"/>
          <p14:tracePt t="89561" x="5862638" y="4432300"/>
          <p14:tracePt t="89577" x="5862638" y="4386263"/>
          <p14:tracePt t="89593" x="5862638" y="4340225"/>
          <p14:tracePt t="89610" x="5862638" y="4276725"/>
          <p14:tracePt t="89627" x="5862638" y="4232275"/>
          <p14:tracePt t="89643" x="5862638" y="4159250"/>
          <p14:tracePt t="89660" x="5816600" y="4103688"/>
          <p14:tracePt t="89675" x="5789613" y="4040188"/>
          <p14:tracePt t="89693" x="5770563" y="3976688"/>
          <p14:tracePt t="89710" x="5761038" y="3930650"/>
          <p14:tracePt t="89729" x="5743575" y="3848100"/>
          <p14:tracePt t="89743" x="5734050" y="3830638"/>
          <p14:tracePt t="89759" x="5716588" y="3757613"/>
          <p14:tracePt t="89776" x="5707063" y="3675063"/>
          <p14:tracePt t="89792" x="5661025" y="3611563"/>
          <p14:tracePt t="89810" x="5624513" y="3548063"/>
          <p14:tracePt t="89826" x="5588000" y="3502025"/>
          <p14:tracePt t="89842" x="5580063" y="3465513"/>
          <p14:tracePt t="89858" x="5551488" y="3375025"/>
          <p14:tracePt t="89875" x="5514975" y="3328988"/>
          <p14:tracePt t="89892" x="5478463" y="3255963"/>
          <p14:tracePt t="89908" x="5434013" y="3192463"/>
          <p14:tracePt t="89925" x="5397500" y="3127375"/>
          <p14:tracePt t="89942" x="5351463" y="3090863"/>
          <p14:tracePt t="89959" x="5341938" y="3082925"/>
          <p14:tracePt t="89976" x="5324475" y="3073400"/>
          <p14:tracePt t="90010" x="5297488" y="3063875"/>
          <p14:tracePt t="90044" x="5287963" y="3054350"/>
          <p14:tracePt t="90093" x="5287963" y="3046413"/>
          <p14:tracePt t="90108" x="5314950" y="3046413"/>
          <p14:tracePt t="90141" x="5360988" y="3046413"/>
          <p14:tracePt t="90158" x="5378450" y="3046413"/>
          <p14:tracePt t="90176" x="5405438" y="3046413"/>
          <p14:tracePt t="90190" x="5451475" y="3046413"/>
          <p14:tracePt t="90209" x="5597525" y="3100388"/>
          <p14:tracePt t="90225" x="5716588" y="3155950"/>
          <p14:tracePt t="90247" x="5816600" y="3219450"/>
          <p14:tracePt t="90261" x="5926138" y="3292475"/>
          <p14:tracePt t="90292" x="6080125" y="3365500"/>
          <p14:tracePt t="90307" x="6116638" y="3392488"/>
          <p14:tracePt t="90325" x="6135688" y="3402013"/>
          <p14:tracePt t="90340" x="6153150" y="3419475"/>
          <p14:tracePt t="90358" x="6172200" y="3438525"/>
          <p14:tracePt t="90373" x="6199188" y="3475038"/>
          <p14:tracePt t="90396" x="6218238" y="3548063"/>
          <p14:tracePt t="90409" x="6262688" y="3648075"/>
          <p14:tracePt t="90425" x="6326188" y="3794125"/>
          <p14:tracePt t="90442" x="6391275" y="3930650"/>
          <p14:tracePt t="90460" x="6454775" y="4040188"/>
          <p14:tracePt t="90475" x="6491288" y="4130675"/>
          <p14:tracePt t="90499" x="6508750" y="4186238"/>
          <p14:tracePt t="90528" x="6508750" y="4268788"/>
          <p14:tracePt t="90529" x="6508750" y="4303713"/>
          <p14:tracePt t="90546" x="6508750" y="4359275"/>
          <p14:tracePt t="90562" x="6481763" y="4422775"/>
          <p14:tracePt t="90578" x="6408738" y="4505325"/>
          <p14:tracePt t="90593" x="6345238" y="4551363"/>
          <p14:tracePt t="90610" x="6272213" y="4587875"/>
          <p14:tracePt t="90627" x="6199188" y="4605338"/>
          <p14:tracePt t="90645" x="6153150" y="4614863"/>
          <p14:tracePt t="90660" x="6080125" y="4614863"/>
          <p14:tracePt t="90676" x="6035675" y="4632325"/>
          <p14:tracePt t="90692" x="5972175" y="4632325"/>
          <p14:tracePt t="90710" x="5943600" y="4632325"/>
          <p14:tracePt t="90726" x="5880100" y="4632325"/>
          <p14:tracePt t="90743" x="5789613" y="4632325"/>
          <p14:tracePt t="90762" x="5478463" y="4632325"/>
          <p14:tracePt t="90777" x="5260975" y="4632325"/>
          <p14:tracePt t="90794" x="5014913" y="4632325"/>
          <p14:tracePt t="90810" x="4905375" y="4632325"/>
          <p14:tracePt t="90825" x="4840288" y="4624388"/>
          <p14:tracePt t="91254" x="4886325" y="4614863"/>
          <p14:tracePt t="91270" x="5032375" y="4551363"/>
          <p14:tracePt t="91289" x="5224463" y="4459288"/>
          <p14:tracePt t="91307" x="5314950" y="4432300"/>
          <p14:tracePt t="91325" x="5387975" y="4395788"/>
          <p14:tracePt t="91343" x="5424488" y="4386263"/>
          <p14:tracePt t="91359" x="5451475" y="4376738"/>
          <p14:tracePt t="91376" x="5470525" y="4359275"/>
          <p14:tracePt t="91393" x="5487988" y="4349750"/>
          <p14:tracePt t="91409" x="5497513" y="4349750"/>
          <p14:tracePt t="91426" x="5507038" y="4340225"/>
          <p14:tracePt t="91475" x="5514975" y="4313238"/>
          <p14:tracePt t="91490" x="5524500" y="4259263"/>
          <p14:tracePt t="91508" x="5534025" y="4222750"/>
          <p14:tracePt t="91525" x="5543550" y="4203700"/>
          <p14:tracePt t="91542" x="5551488" y="4186238"/>
          <p14:tracePt t="91560" x="5561013" y="4167188"/>
          <p14:tracePt t="91575" x="5570538" y="4130675"/>
          <p14:tracePt t="91591" x="5597525" y="4094163"/>
          <p14:tracePt t="91608" x="5616575" y="4040188"/>
          <p14:tracePt t="91609" x="5624513" y="4021138"/>
          <p14:tracePt t="91627" x="5653088" y="3976688"/>
          <p14:tracePt t="91642" x="5653088" y="3957638"/>
          <p14:tracePt t="91659" x="5653088" y="3948113"/>
          <p14:tracePt t="91677" x="5653088" y="3940175"/>
          <p14:tracePt t="91943" x="5688013" y="3940175"/>
          <p14:tracePt t="91959" x="5716588" y="4130675"/>
          <p14:tracePt t="91975" x="5743575" y="4167188"/>
          <p14:tracePt t="91995" x="5753100" y="4195763"/>
          <p14:tracePt t="92010" x="5761038" y="4222750"/>
          <p14:tracePt t="92581" x="5780088" y="4222750"/>
          <p14:tracePt t="92597" x="5797550" y="4222750"/>
          <p14:tracePt t="92610" x="5826125" y="4213225"/>
          <p14:tracePt t="93240" x="5862638" y="4013200"/>
          <p14:tracePt t="93241" x="5880100" y="3976688"/>
          <p14:tracePt t="93256" x="5889625" y="3921125"/>
          <p14:tracePt t="93257" x="5907088" y="3830638"/>
          <p14:tracePt t="93288" x="5943600" y="3611563"/>
          <p14:tracePt t="93289" x="5943600" y="3556000"/>
          <p14:tracePt t="93305" x="5953125" y="3438525"/>
          <p14:tracePt t="93322" x="5953125" y="3309938"/>
          <p14:tracePt t="93337" x="5953125" y="3200400"/>
          <p14:tracePt t="93355" x="5953125" y="3036888"/>
          <p14:tracePt t="93371" x="5953125" y="2881313"/>
          <p14:tracePt t="93388" x="5889625" y="2754313"/>
          <p14:tracePt t="93404" x="5780088" y="2608263"/>
          <p14:tracePt t="93422" x="5670550" y="2425700"/>
          <p14:tracePt t="93438" x="5588000" y="2316163"/>
          <p14:tracePt t="93455" x="5534025" y="2243138"/>
          <p14:tracePt t="93470" x="5487988" y="2179638"/>
          <p14:tracePt t="93492" x="5434013" y="2089150"/>
          <p14:tracePt t="93524" x="5414963" y="2070100"/>
          <p14:tracePt t="93626" x="5405438" y="2070100"/>
          <p14:tracePt t="93642" x="5368925" y="2070100"/>
          <p14:tracePt t="93659" x="5334000" y="2089150"/>
          <p14:tracePt t="93674" x="5305425" y="2106613"/>
          <p14:tracePt t="93693" x="5287963" y="2116138"/>
          <p14:tracePt t="93994" x="5260975" y="2143125"/>
          <p14:tracePt t="94010" x="5205413" y="2189163"/>
          <p14:tracePt t="94026" x="5132388" y="2216150"/>
          <p14:tracePt t="94049" x="5041900" y="2262188"/>
          <p14:tracePt t="94066" x="4959350" y="2306638"/>
          <p14:tracePt t="94081" x="4949825" y="2306638"/>
          <p14:tracePt t="94100" x="4913313" y="2325688"/>
          <p14:tracePt t="94117" x="4895850" y="2343150"/>
          <p14:tracePt t="94145" x="4876800" y="2362200"/>
          <p14:tracePt t="94177" x="4849813" y="2379663"/>
          <p14:tracePt t="94193" x="4840288" y="2389188"/>
          <p14:tracePt t="94209" x="4822825" y="2389188"/>
          <p14:tracePt t="94226" x="4803775" y="2398713"/>
          <p14:tracePt t="94242" x="4795838" y="2398713"/>
          <p14:tracePt t="94259" x="4786313" y="2408238"/>
          <p14:tracePt t="94276" x="4786313" y="2416175"/>
          <p14:tracePt t="94548" x="4776788" y="2371725"/>
          <p14:tracePt t="94562" x="4749800" y="2325688"/>
          <p14:tracePt t="94576" x="4740275" y="2316163"/>
          <p14:tracePt t="94577" x="4730750" y="2306638"/>
          <p14:tracePt t="94597" x="4703763" y="2270125"/>
          <p14:tracePt t="94612" x="4686300" y="2252663"/>
          <p14:tracePt t="94626" x="4659313" y="2216150"/>
          <p14:tracePt t="94642" x="4630738" y="2189163"/>
          <p14:tracePt t="94660" x="4567238" y="2170113"/>
          <p14:tracePt t="94676" x="4513263" y="2152650"/>
          <p14:tracePt t="94691" x="4476750" y="2143125"/>
          <p14:tracePt t="94709" x="4457700" y="2143125"/>
          <p14:tracePt t="94725" x="4430713" y="2143125"/>
          <p14:tracePt t="94814" x="4421188" y="2143125"/>
          <p14:tracePt t="94828" x="4394200" y="2143125"/>
          <p14:tracePt t="94843" x="4321175" y="2133600"/>
          <p14:tracePt t="94864" x="4157663" y="2133600"/>
          <p14:tracePt t="94879" x="4011613" y="2133600"/>
          <p14:tracePt t="94883" x="3919538" y="2133600"/>
          <p14:tracePt t="94900" x="3819525" y="2133600"/>
          <p14:tracePt t="94918" x="3746500" y="2133600"/>
          <p14:tracePt t="94934" x="3738563" y="2133600"/>
          <p14:tracePt t="94948" x="3729038" y="2125663"/>
          <p14:tracePt t="94967" x="3719513" y="2125663"/>
          <p14:tracePt t="95000" x="3692525" y="2125663"/>
          <p14:tracePt t="95002" x="3673475" y="2106613"/>
          <p14:tracePt t="95019" x="3656013" y="2106613"/>
          <p14:tracePt t="95033" x="3582988" y="2106613"/>
          <p14:tracePt t="95048" x="3527425" y="2106613"/>
          <p14:tracePt t="95062" x="3419475" y="2106613"/>
          <p14:tracePt t="95077" x="3300413" y="2106613"/>
          <p14:tracePt t="95093" x="3200400" y="2097088"/>
          <p14:tracePt t="95109" x="3181350" y="2097088"/>
          <p14:tracePt t="95125" x="3171825" y="2097088"/>
          <p14:tracePt t="95238" x="3154363" y="2097088"/>
          <p14:tracePt t="95298" x="3144838" y="2097088"/>
          <p14:tracePt t="95315" x="3127375" y="2097088"/>
          <p14:tracePt t="95330" x="3063875" y="2097088"/>
          <p14:tracePt t="95344" x="3027363" y="2097088"/>
          <p14:tracePt t="95345" x="2981325" y="2097088"/>
          <p14:tracePt t="95360" x="2944813" y="2097088"/>
          <p14:tracePt t="95376" x="2881313" y="2097088"/>
          <p14:tracePt t="95377" x="2852738" y="2097088"/>
          <p14:tracePt t="95392" x="2835275" y="2097088"/>
          <p14:tracePt t="95393" x="2808288" y="2097088"/>
          <p14:tracePt t="95413" x="2789238" y="2097088"/>
          <p14:tracePt t="95447" x="2771775" y="2097088"/>
          <p14:tracePt t="95584" x="2762250" y="2097088"/>
          <p14:tracePt t="95599" x="2752725" y="2097088"/>
          <p14:tracePt t="95616" x="2716213" y="2106613"/>
          <p14:tracePt t="95635" x="2679700" y="2106613"/>
          <p14:tracePt t="95657" x="2616200" y="2133600"/>
          <p14:tracePt t="95674" x="2589213" y="2152650"/>
          <p14:tracePt t="95697" x="2543175" y="2170113"/>
          <p14:tracePt t="95725" x="2525713" y="2179638"/>
          <p14:tracePt t="95746" x="2516188" y="2189163"/>
          <p14:tracePt t="95779" x="2506663" y="2206625"/>
          <p14:tracePt t="95938" x="2506663" y="2179638"/>
          <p14:tracePt t="95959" x="2552700" y="2116138"/>
          <p14:tracePt t="95977" x="2579688" y="2052638"/>
          <p14:tracePt t="96003" x="2635250" y="1979613"/>
          <p14:tracePt t="96020" x="2652713" y="1951038"/>
          <p14:tracePt t="96038" x="2671763" y="1943100"/>
          <p14:tracePt t="96098" x="2679700" y="1943100"/>
          <p14:tracePt t="96110" x="2689225" y="1943100"/>
          <p14:tracePt t="96126" x="2762250" y="1943100"/>
          <p14:tracePt t="96144" x="3035300" y="1943100"/>
          <p14:tracePt t="96159" x="3546475" y="1943100"/>
          <p14:tracePt t="96176" x="4221163" y="1943100"/>
          <p14:tracePt t="96193" x="5187950" y="1943100"/>
          <p14:tracePt t="96213" x="5688013" y="1943100"/>
          <p14:tracePt t="96245" x="6318250" y="1943100"/>
          <p14:tracePt t="96260" x="6399213" y="1943100"/>
          <p14:tracePt t="96337" x="6418263" y="1933575"/>
          <p14:tracePt t="96358" x="6518275" y="1906588"/>
          <p14:tracePt t="96377" x="6664325" y="1887538"/>
          <p14:tracePt t="96394" x="6718300" y="1887538"/>
          <p14:tracePt t="96412" x="6754813" y="1887538"/>
          <p14:tracePt t="96428" x="6773863" y="1878013"/>
          <p14:tracePt t="96527" x="6783388" y="1878013"/>
          <p14:tracePt t="96543" x="6810375" y="1878013"/>
          <p14:tracePt t="96570" x="6883400" y="1887538"/>
          <p14:tracePt t="96586" x="6946900" y="1897063"/>
          <p14:tracePt t="96779" x="6973888" y="1906588"/>
          <p14:tracePt t="96811" x="7000875" y="1997075"/>
          <p14:tracePt t="96829" x="7010400" y="2043113"/>
          <p14:tracePt t="96846" x="7010400" y="2106613"/>
          <p14:tracePt t="96862" x="7010400" y="2170113"/>
          <p14:tracePt t="96877" x="7010400" y="2233613"/>
          <p14:tracePt t="96896" x="7010400" y="2298700"/>
          <p14:tracePt t="96897" x="7010400" y="2306638"/>
          <p14:tracePt t="96912" x="7010400" y="2343150"/>
          <p14:tracePt t="96913" x="7010400" y="2371725"/>
          <p14:tracePt t="96927" x="7010400" y="2408238"/>
          <p14:tracePt t="96949" x="6992938" y="2544763"/>
          <p14:tracePt t="96964" x="6983413" y="2644775"/>
          <p14:tracePt t="96982" x="6973888" y="2727325"/>
          <p14:tracePt t="96998" x="6964363" y="2808288"/>
          <p14:tracePt t="97017" x="6929438" y="2954338"/>
          <p14:tracePt t="97030" x="6929438" y="2982913"/>
          <p14:tracePt t="97044" x="6919913" y="3054350"/>
          <p14:tracePt t="97061" x="6919913" y="3109913"/>
          <p14:tracePt t="97076" x="6910388" y="3127375"/>
          <p14:tracePt t="97204" x="6892925" y="3100388"/>
          <p14:tracePt t="97220" x="6883400" y="3000375"/>
          <p14:tracePt t="97237" x="6856413" y="2900363"/>
          <p14:tracePt t="97252" x="6791325" y="2735263"/>
          <p14:tracePt t="97270" x="6681788" y="2589213"/>
          <p14:tracePt t="97287" x="6564313" y="2425700"/>
          <p14:tracePt t="97307" x="6435725" y="2279650"/>
          <p14:tracePt t="97322" x="6308725" y="2170113"/>
          <p14:tracePt t="97341" x="6218238" y="2125663"/>
          <p14:tracePt t="97356" x="6126163" y="2070100"/>
          <p14:tracePt t="97373" x="6026150" y="2052638"/>
          <p14:tracePt t="97388" x="5953125" y="2016125"/>
          <p14:tracePt t="97406" x="5870575" y="1987550"/>
          <p14:tracePt t="97422" x="5789613" y="1970088"/>
          <p14:tracePt t="97439" x="5653088" y="1951038"/>
          <p14:tracePt t="97457" x="5434013" y="1924050"/>
          <p14:tracePt t="97474" x="5314950" y="1906588"/>
          <p14:tracePt t="97489" x="5205413" y="1906588"/>
          <p14:tracePt t="97507" x="5086350" y="1906588"/>
          <p14:tracePt t="97539" x="5005388" y="1906588"/>
          <p14:tracePt t="97562" x="4949825" y="1943100"/>
          <p14:tracePt t="97578" x="4932363" y="1960563"/>
          <p14:tracePt t="97595" x="4886325" y="2016125"/>
          <p14:tracePt t="97610" x="4849813" y="2052638"/>
          <p14:tracePt t="97627" x="4795838" y="2106613"/>
          <p14:tracePt t="97643" x="4767263" y="2133600"/>
          <p14:tracePt t="97662" x="4740275" y="2160588"/>
          <p14:tracePt t="97679" x="4695825" y="2216150"/>
          <p14:tracePt t="97694" x="4659313" y="2252663"/>
          <p14:tracePt t="97726" x="4630738" y="2279650"/>
          <p14:tracePt t="97744" x="4622800" y="2289175"/>
          <p14:tracePt t="97777" x="4613275" y="2325688"/>
          <p14:tracePt t="97811" x="4603750" y="2335213"/>
          <p14:tracePt t="97940" x="4576763" y="2343150"/>
          <p14:tracePt t="97957" x="4557713" y="2343150"/>
          <p14:tracePt t="97976" x="4513263" y="2262188"/>
          <p14:tracePt t="98009" x="4165600" y="2024063"/>
          <p14:tracePt t="98024" x="4094163" y="1979613"/>
          <p14:tracePt t="98041" x="3819525" y="1897063"/>
          <p14:tracePt t="98058" x="3702050" y="1887538"/>
          <p14:tracePt t="98074" x="3665538" y="1870075"/>
          <p14:tracePt t="98190" x="3656013" y="1870075"/>
          <p14:tracePt t="98210" x="3665538" y="1887538"/>
          <p14:tracePt t="98240" x="3702050" y="1897063"/>
          <p14:tracePt t="98241" x="3709988" y="1906588"/>
          <p14:tracePt t="98255" x="3765550" y="1933575"/>
          <p14:tracePt t="98273" x="4102100" y="2052638"/>
          <p14:tracePt t="98289" x="4330700" y="2106613"/>
          <p14:tracePt t="98306" x="4540250" y="2133600"/>
          <p14:tracePt t="98322" x="4686300" y="2143125"/>
          <p14:tracePt t="98339" x="4703763" y="2143125"/>
          <p14:tracePt t="98576" x="4713288" y="2152650"/>
          <p14:tracePt t="98697" x="4730750" y="2170113"/>
          <p14:tracePt t="98712" x="4740275" y="2170113"/>
          <p14:tracePt t="98726" x="4749800" y="2179638"/>
          <p14:tracePt t="98902" x="4767263" y="2179638"/>
          <p14:tracePt t="98917" x="4776788" y="2179638"/>
          <p14:tracePt t="99218" x="4786313" y="2179638"/>
          <p14:tracePt t="99751" x="4813300" y="2179638"/>
          <p14:tracePt t="99783" x="4949825" y="2179638"/>
          <p14:tracePt t="99798" x="5168900" y="2179638"/>
          <p14:tracePt t="99816" x="5424488" y="2179638"/>
          <p14:tracePt t="99832" x="5607050" y="2179638"/>
          <p14:tracePt t="99833" x="5661025" y="2179638"/>
          <p14:tracePt t="99850" x="5688013" y="2179638"/>
          <p14:tracePt t="100358" x="5697538" y="2179638"/>
          <p14:tracePt t="100374" x="5707063" y="2179638"/>
          <p14:tracePt t="100609" x="5834063" y="2179638"/>
          <p14:tracePt t="100626" x="6072188" y="2179638"/>
          <p14:tracePt t="100642" x="6291263" y="2179638"/>
          <p14:tracePt t="100663" x="6491288" y="2143125"/>
          <p14:tracePt t="100677" x="6681788" y="2133600"/>
          <p14:tracePt t="100694" x="6773863" y="2116138"/>
          <p14:tracePt t="100709" x="6791325" y="2116138"/>
          <p14:tracePt t="100726" x="6800850" y="2116138"/>
          <p14:tracePt t="101459" x="6791325" y="2116138"/>
          <p14:tracePt t="101476" x="6773863" y="2116138"/>
          <p14:tracePt t="101516" x="6727825" y="2125663"/>
          <p14:tracePt t="101536" x="6664325" y="2189163"/>
          <p14:tracePt t="101554" x="6654800" y="2216150"/>
          <p14:tracePt t="101594" x="6654800" y="2233613"/>
          <p14:tracePt t="101611" x="6654800" y="2243138"/>
          <p14:tracePt t="101626" x="6654800" y="2252663"/>
          <p14:tracePt t="101659" x="6654800" y="2270125"/>
          <p14:tracePt t="102268" x="6427788" y="2362200"/>
          <p14:tracePt t="102300" x="5580063" y="2481263"/>
          <p14:tracePt t="102317" x="5159375" y="2535238"/>
          <p14:tracePt t="102336" x="4932363" y="2608263"/>
          <p14:tracePt t="102351" x="4813300" y="2617788"/>
          <p14:tracePt t="102369" x="4776788" y="2644775"/>
          <p14:tracePt t="102384" x="4767263" y="2662238"/>
          <p14:tracePt t="102402" x="4686300" y="2763838"/>
          <p14:tracePt t="102433" x="4430713" y="2909888"/>
          <p14:tracePt t="102465" x="4184650" y="3017838"/>
          <p14:tracePt t="102481" x="4148138" y="3017838"/>
          <p14:tracePt t="102500" x="4111625" y="3054350"/>
          <p14:tracePt t="102514" x="4102100" y="3054350"/>
          <p14:tracePt t="102567" x="4094163" y="3063875"/>
          <p14:tracePt t="102620" x="4084638" y="3082925"/>
          <p14:tracePt t="102634" x="4057650" y="3119438"/>
          <p14:tracePt t="102658" x="3975100" y="3192463"/>
          <p14:tracePt t="102674" x="3948113" y="3255963"/>
          <p14:tracePt t="102690" x="3938588" y="3302000"/>
          <p14:tracePt t="102715" x="3938588" y="3338513"/>
          <p14:tracePt t="102732" x="3938588" y="3355975"/>
          <p14:tracePt t="102747" x="3948113" y="3375025"/>
          <p14:tracePt t="102765" x="3956050" y="3375025"/>
          <p14:tracePt t="102780" x="3975100" y="3375025"/>
          <p14:tracePt t="102947" x="4029075" y="3465513"/>
          <p14:tracePt t="102965" x="4065588" y="3565525"/>
          <p14:tracePt t="102983" x="4111625" y="3657600"/>
          <p14:tracePt t="102997" x="4157663" y="3748088"/>
          <p14:tracePt t="103015" x="4184650" y="3840163"/>
          <p14:tracePt t="103031" x="4202113" y="3957638"/>
          <p14:tracePt t="103049" x="4230688" y="4167188"/>
          <p14:tracePt t="103064" x="4238625" y="4259263"/>
          <p14:tracePt t="103065" x="4267200" y="4340225"/>
          <p14:tracePt t="103083" x="4303713" y="4478338"/>
          <p14:tracePt t="103098" x="4348163" y="4568825"/>
          <p14:tracePt t="103116" x="4357688" y="4587875"/>
          <p14:tracePt t="103369" x="4357688" y="4605338"/>
          <p14:tracePt t="103385" x="4330700" y="4641850"/>
          <p14:tracePt t="103405" x="4211638" y="4687888"/>
          <p14:tracePt t="103422" x="4129088" y="4697413"/>
          <p14:tracePt t="103440" x="4038600" y="4724400"/>
          <p14:tracePt t="103456" x="3965575" y="4724400"/>
          <p14:tracePt t="103473" x="3875088" y="4724400"/>
          <p14:tracePt t="103487" x="3856038" y="4724400"/>
          <p14:tracePt t="103508" x="3802063" y="4714875"/>
          <p14:tracePt t="103540" x="3665538" y="4660900"/>
          <p14:tracePt t="103556" x="3546475" y="4624388"/>
          <p14:tracePt t="103574" x="3409950" y="4587875"/>
          <p14:tracePt t="103590" x="3217863" y="4486275"/>
          <p14:tracePt t="103607" x="3117850" y="4432300"/>
          <p14:tracePt t="103625" x="3027363" y="4376738"/>
          <p14:tracePt t="103641" x="2981325" y="4332288"/>
          <p14:tracePt t="103662" x="2962275" y="4295775"/>
          <p14:tracePt t="103676" x="2954338" y="4259263"/>
          <p14:tracePt t="103694" x="2944813" y="4232275"/>
          <p14:tracePt t="103710" x="2935288" y="4186238"/>
          <p14:tracePt t="103726" x="2917825" y="4140200"/>
          <p14:tracePt t="103758" x="2889250" y="4076700"/>
          <p14:tracePt t="103774" x="2881313" y="4049713"/>
          <p14:tracePt t="103811" x="2881313" y="3976688"/>
          <p14:tracePt t="103825" x="2944813" y="3921125"/>
          <p14:tracePt t="103841" x="2990850" y="3857625"/>
          <p14:tracePt t="103861" x="3081338" y="3803650"/>
          <p14:tracePt t="103876" x="3190875" y="3730625"/>
          <p14:tracePt t="103893" x="3300413" y="3665538"/>
          <p14:tracePt t="103908" x="3317875" y="3648075"/>
          <p14:tracePt t="103925" x="3336925" y="3648075"/>
          <p14:tracePt t="103941" x="3354388" y="3629025"/>
          <p14:tracePt t="103959" x="3373438" y="3629025"/>
          <p14:tracePt t="103975" x="3390900" y="3629025"/>
          <p14:tracePt t="103994" x="3419475" y="3638550"/>
          <p14:tracePt t="104009" x="3436938" y="3648075"/>
          <p14:tracePt t="104028" x="3473450" y="3648075"/>
          <p14:tracePt t="104044" x="3563938" y="3767138"/>
          <p14:tracePt t="104061" x="3665538" y="3867150"/>
          <p14:tracePt t="104075" x="3709988" y="3930650"/>
          <p14:tracePt t="104092" x="3729038" y="3984625"/>
          <p14:tracePt t="104109" x="3729038" y="4013200"/>
          <p14:tracePt t="104125" x="3729038" y="4057650"/>
          <p14:tracePt t="104141" x="3729038" y="4103688"/>
          <p14:tracePt t="104159" x="3729038" y="4149725"/>
          <p14:tracePt t="104175" x="3719513" y="4176713"/>
          <p14:tracePt t="104192" x="3709988" y="4186238"/>
          <p14:tracePt t="104209" x="3709988" y="4195763"/>
          <p14:tracePt t="104261" x="3619500" y="4249738"/>
          <p14:tracePt t="104290" x="3446463" y="4286250"/>
          <p14:tracePt t="104305" x="3354388" y="4295775"/>
          <p14:tracePt t="104322" x="3281363" y="4295775"/>
          <p14:tracePt t="104338" x="3190875" y="4295775"/>
          <p14:tracePt t="104356" x="3108325" y="4295775"/>
          <p14:tracePt t="104370" x="3035300" y="4286250"/>
          <p14:tracePt t="104386" x="2971800" y="4259263"/>
          <p14:tracePt t="104402" x="2881313" y="4195763"/>
          <p14:tracePt t="104420" x="2852738" y="4140200"/>
          <p14:tracePt t="104436" x="2808288" y="4057650"/>
          <p14:tracePt t="104457" x="2798763" y="3921125"/>
          <p14:tracePt t="104472" x="2798763" y="3894138"/>
          <p14:tracePt t="104491" x="2798763" y="3794125"/>
          <p14:tracePt t="104524" x="2835275" y="3648075"/>
          <p14:tracePt t="104539" x="2889250" y="3565525"/>
          <p14:tracePt t="104573" x="2990850" y="3475038"/>
          <p14:tracePt t="104589" x="3081338" y="3438525"/>
          <p14:tracePt t="104607" x="3154363" y="3419475"/>
          <p14:tracePt t="104622" x="3244850" y="3411538"/>
          <p14:tracePt t="104640" x="3336925" y="3411538"/>
          <p14:tracePt t="104671" x="3463925" y="3411538"/>
          <p14:tracePt t="104687" x="3546475" y="3411538"/>
          <p14:tracePt t="104703" x="3629025" y="3455988"/>
          <p14:tracePt t="104719" x="3738563" y="3529013"/>
          <p14:tracePt t="104737" x="3819525" y="3611563"/>
          <p14:tracePt t="104752" x="3838575" y="3629025"/>
          <p14:tracePt t="104768" x="3892550" y="3694113"/>
          <p14:tracePt t="104781" x="3892550" y="3730625"/>
          <p14:tracePt t="104799" x="3892550" y="3794125"/>
          <p14:tracePt t="104814" x="3892550" y="3857625"/>
          <p14:tracePt t="104829" x="3875088" y="3976688"/>
          <p14:tracePt t="104843" x="3819525" y="4076700"/>
          <p14:tracePt t="104874" x="3702050" y="4295775"/>
          <p14:tracePt t="104890" x="3683000" y="4332288"/>
          <p14:tracePt t="104925" x="3600450" y="4386263"/>
          <p14:tracePt t="104956" x="3527425" y="4413250"/>
          <p14:tracePt t="104971" x="3463925" y="4413250"/>
          <p14:tracePt t="104988" x="3354388" y="4413250"/>
          <p14:tracePt t="105003" x="3227388" y="4413250"/>
          <p14:tracePt t="105021" x="3100388" y="4368800"/>
          <p14:tracePt t="105036" x="2998788" y="4268788"/>
          <p14:tracePt t="105054" x="2917825" y="4167188"/>
          <p14:tracePt t="105070" x="2844800" y="4094163"/>
          <p14:tracePt t="105086" x="2825750" y="4003675"/>
          <p14:tracePt t="105102" x="2817813" y="3911600"/>
          <p14:tracePt t="105121" x="2825750" y="3784600"/>
          <p14:tracePt t="105136" x="2871788" y="3694113"/>
          <p14:tracePt t="105158" x="2954338" y="3611563"/>
          <p14:tracePt t="105174" x="3008313" y="3538538"/>
          <p14:tracePt t="105191" x="3071813" y="3502025"/>
          <p14:tracePt t="105210" x="3171825" y="3446463"/>
          <p14:tracePt t="105239" x="3300413" y="3438525"/>
          <p14:tracePt t="105256" x="3427413" y="3411538"/>
          <p14:tracePt t="105257" x="3482975" y="3402013"/>
          <p14:tracePt t="105274" x="3592513" y="3402013"/>
          <p14:tracePt t="105291" x="3709988" y="3402013"/>
          <p14:tracePt t="105309" x="3819525" y="3402013"/>
          <p14:tracePt t="105327" x="3929063" y="3455988"/>
          <p14:tracePt t="105342" x="4011613" y="3529013"/>
          <p14:tracePt t="105362" x="4065588" y="3638550"/>
          <p14:tracePt t="105377" x="4094163" y="3721100"/>
          <p14:tracePt t="105392" x="4102100" y="3738563"/>
          <p14:tracePt t="105408" x="4121150" y="3767138"/>
          <p14:tracePt t="105426" x="4121150" y="3857625"/>
          <p14:tracePt t="105439" x="4121150" y="3875088"/>
          <p14:tracePt t="105456" x="4102100" y="3930650"/>
          <p14:tracePt t="105457" x="4094163" y="3948113"/>
          <p14:tracePt t="105474" x="4084638" y="3976688"/>
          <p14:tracePt t="105490" x="4075113" y="4013200"/>
          <p14:tracePt t="105526" x="4065588" y="4021138"/>
          <p14:tracePt t="105619" x="4057650" y="4021138"/>
          <p14:tracePt t="105634" x="4029075" y="4049713"/>
          <p14:tracePt t="105653" x="3992563" y="4067175"/>
          <p14:tracePt t="105669" x="3975100" y="4094163"/>
          <p14:tracePt t="105689" x="3929063" y="4130675"/>
          <p14:tracePt t="105705" x="3875088" y="4159250"/>
          <p14:tracePt t="105724" x="3838575" y="4176713"/>
          <p14:tracePt t="105740" x="3802063" y="4186238"/>
          <p14:tracePt t="105759" x="3756025" y="4203700"/>
          <p14:tracePt t="105776" x="3683000" y="4240213"/>
          <p14:tracePt t="105777" x="3629025" y="4249738"/>
          <p14:tracePt t="105791" x="3582988" y="4259263"/>
          <p14:tracePt t="105809" x="3446463" y="4276725"/>
          <p14:tracePt t="105825" x="3373438" y="4276725"/>
          <p14:tracePt t="105842" x="3327400" y="4276725"/>
          <p14:tracePt t="105858" x="3290888" y="4276725"/>
          <p14:tracePt t="105875" x="3254375" y="4268788"/>
          <p14:tracePt t="105891" x="3217863" y="4240213"/>
          <p14:tracePt t="105909" x="3171825" y="4203700"/>
          <p14:tracePt t="105924" x="3117850" y="4140200"/>
          <p14:tracePt t="105942" x="3063875" y="4067175"/>
          <p14:tracePt t="105962" x="2971800" y="3976688"/>
          <p14:tracePt t="105992" x="2935288" y="3884613"/>
          <p14:tracePt t="106010" x="2935288" y="3830638"/>
          <p14:tracePt t="106024" x="2925763" y="3811588"/>
          <p14:tracePt t="106042" x="2925763" y="3775075"/>
          <p14:tracePt t="106059" x="2925763" y="3730625"/>
          <p14:tracePt t="106076" x="2962275" y="3684588"/>
          <p14:tracePt t="106091" x="3017838" y="3665538"/>
          <p14:tracePt t="106108" x="3081338" y="3638550"/>
          <p14:tracePt t="106124" x="3127375" y="3629025"/>
          <p14:tracePt t="106142" x="3154363" y="3629025"/>
          <p14:tracePt t="106159" x="3163888" y="3629025"/>
          <p14:tracePt t="106286" x="3171825" y="3638550"/>
          <p14:tracePt t="106301" x="3171825" y="3665538"/>
          <p14:tracePt t="106319" x="3171825" y="3675063"/>
          <p14:tracePt t="106334" x="3163888" y="3684588"/>
          <p14:tracePt t="107152" x="3163888" y="3675063"/>
          <p14:tracePt t="107167" x="3181350" y="3648075"/>
          <p14:tracePt t="107185" x="3281363" y="3592513"/>
          <p14:tracePt t="107202" x="3327400" y="3584575"/>
          <p14:tracePt t="107218" x="3373438" y="3584575"/>
          <p14:tracePt t="107234" x="3455988" y="3584575"/>
          <p14:tracePt t="107249" x="3519488" y="3584575"/>
          <p14:tracePt t="107264" x="3536950" y="3611563"/>
          <p14:tracePt t="107282" x="3646488" y="3748088"/>
          <p14:tracePt t="107297" x="3709988" y="3894138"/>
          <p14:tracePt t="107311" x="3746500" y="3957638"/>
          <p14:tracePt t="107327" x="3775075" y="4057650"/>
          <p14:tracePt t="107342" x="3783013" y="4094163"/>
          <p14:tracePt t="107359" x="3783013" y="4103688"/>
          <p14:tracePt t="107391" x="3783013" y="4113213"/>
          <p14:tracePt t="107407" x="3783013" y="4159250"/>
          <p14:tracePt t="107425" x="3592513" y="4332288"/>
          <p14:tracePt t="107438" x="3536950" y="4368800"/>
          <p14:tracePt t="107457" x="3390900" y="4422775"/>
          <p14:tracePt t="107471" x="3327400" y="4432300"/>
          <p14:tracePt t="107491" x="3273425" y="4449763"/>
          <p14:tracePt t="107506" x="3244850" y="4449763"/>
          <p14:tracePt t="107525" x="3227388" y="4432300"/>
          <p14:tracePt t="107541" x="3163888" y="4386263"/>
          <p14:tracePt t="107557" x="3071813" y="4322763"/>
          <p14:tracePt t="107575" x="2990850" y="4249738"/>
          <p14:tracePt t="107591" x="2917825" y="4159250"/>
          <p14:tracePt t="107609" x="2871788" y="4013200"/>
          <p14:tracePt t="107624" x="2862263" y="3957638"/>
          <p14:tracePt t="107625" x="2862263" y="3903663"/>
          <p14:tracePt t="107642" x="2844800" y="3811588"/>
          <p14:tracePt t="107658" x="2844800" y="3730625"/>
          <p14:tracePt t="107674" x="2852738" y="3657600"/>
          <p14:tracePt t="107692" x="2925763" y="3565525"/>
          <p14:tracePt t="107713" x="3035300" y="3446463"/>
          <p14:tracePt t="107741" x="3127375" y="3382963"/>
          <p14:tracePt t="107757" x="3171825" y="3375025"/>
          <p14:tracePt t="107789" x="3419475" y="3355975"/>
          <p14:tracePt t="107822" x="3719513" y="3365500"/>
          <p14:tracePt t="107837" x="3846513" y="3455988"/>
          <p14:tracePt t="107857" x="3956050" y="3629025"/>
          <p14:tracePt t="107873" x="3984625" y="3784600"/>
          <p14:tracePt t="107891" x="4002088" y="3957638"/>
          <p14:tracePt t="107912" x="4002088" y="4086225"/>
          <p14:tracePt t="107913" x="3984625" y="4149725"/>
          <p14:tracePt t="107943" x="3919538" y="4232275"/>
          <p14:tracePt t="107956" x="3875088" y="4276725"/>
          <p14:tracePt t="107973" x="3746500" y="4332288"/>
          <p14:tracePt t="107990" x="3573463" y="4386263"/>
          <p14:tracePt t="108007" x="3390900" y="4395788"/>
          <p14:tracePt t="108024" x="3200400" y="4395788"/>
          <p14:tracePt t="108025" x="3127375" y="4395788"/>
          <p14:tracePt t="108054" x="2898775" y="4340225"/>
          <p14:tracePt t="108072" x="2817813" y="4276725"/>
          <p14:tracePt t="108073" x="2771775" y="4240213"/>
          <p14:tracePt t="108089" x="2698750" y="4159250"/>
          <p14:tracePt t="108105" x="2662238" y="4067175"/>
          <p14:tracePt t="108124" x="2662238" y="4030663"/>
          <p14:tracePt t="108139" x="2662238" y="3911600"/>
          <p14:tracePt t="108157" x="2662238" y="3794125"/>
          <p14:tracePt t="108172" x="2735263" y="3638550"/>
          <p14:tracePt t="108189" x="2789238" y="3556000"/>
          <p14:tracePt t="108204" x="2852738" y="3482975"/>
          <p14:tracePt t="108221" x="2944813" y="3429000"/>
          <p14:tracePt t="108237" x="2998788" y="3402013"/>
          <p14:tracePt t="108259" x="3163888" y="3382963"/>
          <p14:tracePt t="108303" x="3473450" y="3365500"/>
          <p14:tracePt t="108318" x="3556000" y="3365500"/>
          <p14:tracePt t="108335" x="3582988" y="3365500"/>
          <p14:tracePt t="108365" x="3656013" y="3446463"/>
          <p14:tracePt t="108381" x="3683000" y="3548063"/>
          <p14:tracePt t="108399" x="3719513" y="3684588"/>
          <p14:tracePt t="108427" x="3719513" y="3940175"/>
          <p14:tracePt t="108442" x="3719513" y="4030663"/>
          <p14:tracePt t="108458" x="3719513" y="4067175"/>
          <p14:tracePt t="108474" x="3719513" y="4103688"/>
          <p14:tracePt t="108491" x="3683000" y="4149725"/>
          <p14:tracePt t="108508" x="3629025" y="4203700"/>
          <p14:tracePt t="108524" x="3582988" y="4232275"/>
          <p14:tracePt t="108541" x="3519488" y="4259263"/>
          <p14:tracePt t="108558" x="3436938" y="4286250"/>
          <p14:tracePt t="108575" x="3336925" y="4286250"/>
          <p14:tracePt t="108591" x="3236913" y="4286250"/>
          <p14:tracePt t="108612" x="3144838" y="4286250"/>
          <p14:tracePt t="108626" x="3090863" y="4276725"/>
          <p14:tracePt t="108642" x="3063875" y="4268788"/>
          <p14:tracePt t="108658" x="3063875" y="4259263"/>
          <p14:tracePt t="108733" x="3063875" y="4240213"/>
          <p14:tracePt t="108748" x="3063875" y="4232275"/>
          <p14:tracePt t="108780" x="3063875" y="4222750"/>
          <p14:tracePt t="108880" x="3063875" y="4195763"/>
          <p14:tracePt t="108893" x="3071813" y="4176713"/>
          <p14:tracePt t="108908" x="3071813" y="4140200"/>
          <p14:tracePt t="108924" x="3081338" y="4094163"/>
          <p14:tracePt t="108942" x="3081338" y="4067175"/>
          <p14:tracePt t="108960" x="3081338" y="4057650"/>
          <p14:tracePt t="108991" x="3108325" y="4049713"/>
          <p14:tracePt t="109040" x="3117850" y="4030663"/>
          <p14:tracePt t="109308" x="3117850" y="4021138"/>
          <p14:tracePt t="109324" x="3144838" y="3976688"/>
          <p14:tracePt t="109340" x="3163888" y="3930650"/>
          <p14:tracePt t="109356" x="3181350" y="3903663"/>
          <p14:tracePt t="109374" x="3200400" y="3875088"/>
          <p14:tracePt t="109390" x="3208338" y="3857625"/>
          <p14:tracePt t="109609" x="3208338" y="3884613"/>
          <p14:tracePt t="109623" x="3208338" y="3894138"/>
          <p14:tracePt t="109641" x="3208338" y="3911600"/>
          <p14:tracePt t="109662" x="3208338" y="3921125"/>
          <p14:tracePt t="109899" x="3208338" y="3967163"/>
          <p14:tracePt t="109928" x="3208338" y="4013200"/>
          <p14:tracePt t="109944" x="3236913" y="4057650"/>
          <p14:tracePt t="109960" x="3263900" y="4103688"/>
          <p14:tracePt t="109977" x="3300413" y="4167188"/>
          <p14:tracePt t="110013" x="3309938" y="4222750"/>
          <p14:tracePt t="110027" x="3309938" y="4249738"/>
          <p14:tracePt t="110042" x="3300413" y="4286250"/>
          <p14:tracePt t="110058" x="3254375" y="4286250"/>
          <p14:tracePt t="110075" x="3227388" y="4286250"/>
          <p14:tracePt t="110091" x="3163888" y="4240213"/>
          <p14:tracePt t="110108" x="3090863" y="4167188"/>
          <p14:tracePt t="110125" x="3027363" y="4067175"/>
          <p14:tracePt t="110141" x="2954338" y="3976688"/>
          <p14:tracePt t="110162" x="2944813" y="3894138"/>
          <p14:tracePt t="110177" x="2944813" y="3830638"/>
          <p14:tracePt t="110191" x="2944813" y="3775075"/>
          <p14:tracePt t="110209" x="3044825" y="3611563"/>
          <p14:tracePt t="110225" x="3136900" y="3519488"/>
          <p14:tracePt t="110257" x="3419475" y="3355975"/>
          <p14:tracePt t="110273" x="3536950" y="3346450"/>
          <p14:tracePt t="110291" x="3692525" y="3338513"/>
          <p14:tracePt t="110308" x="3856038" y="3338513"/>
          <p14:tracePt t="110325" x="4011613" y="3365500"/>
          <p14:tracePt t="110344" x="4102100" y="3438525"/>
          <p14:tracePt t="110358" x="4211638" y="3565525"/>
          <p14:tracePt t="110376" x="4267200" y="3748088"/>
          <p14:tracePt t="110377" x="4303713" y="3821113"/>
          <p14:tracePt t="110392" x="4311650" y="3884613"/>
          <p14:tracePt t="110412" x="4311650" y="4140200"/>
          <p14:tracePt t="110427" x="4275138" y="4232275"/>
          <p14:tracePt t="110442" x="4211638" y="4313238"/>
          <p14:tracePt t="110459" x="4084638" y="4376738"/>
          <p14:tracePt t="110476" x="3948113" y="4386263"/>
          <p14:tracePt t="110516" x="3490913" y="4386263"/>
          <p14:tracePt t="110531" x="3244850" y="4322763"/>
          <p14:tracePt t="110548" x="3017838" y="4213225"/>
          <p14:tracePt t="110562" x="2852738" y="4113213"/>
          <p14:tracePt t="110577" x="2771775" y="4030663"/>
          <p14:tracePt t="110592" x="2762250" y="3994150"/>
          <p14:tracePt t="110609" x="2735263" y="3867150"/>
          <p14:tracePt t="110625" x="2735263" y="3784600"/>
          <p14:tracePt t="110641" x="2735263" y="3702050"/>
          <p14:tracePt t="110658" x="2798763" y="3584575"/>
          <p14:tracePt t="110674" x="2881313" y="3419475"/>
          <p14:tracePt t="110692" x="2998788" y="3319463"/>
          <p14:tracePt t="110708" x="3100388" y="3246438"/>
          <p14:tracePt t="110723" x="3144838" y="3219450"/>
          <p14:tracePt t="110739" x="3190875" y="3209925"/>
          <p14:tracePt t="110765" x="3236913" y="3200400"/>
          <p14:tracePt t="110781" x="3263900" y="3200400"/>
          <p14:tracePt t="110796" x="3281363" y="3200400"/>
          <p14:tracePt t="110814" x="3300413" y="3200400"/>
          <p14:tracePt t="110830" x="3382963" y="3309938"/>
          <p14:tracePt t="110844" x="3482975" y="3411538"/>
          <p14:tracePt t="110861" x="3536950" y="3602038"/>
          <p14:tracePt t="110876" x="3546475" y="3757613"/>
          <p14:tracePt t="110893" x="3546475" y="3848100"/>
          <p14:tracePt t="110908" x="3546475" y="3894138"/>
          <p14:tracePt t="110926" x="3509963" y="3957638"/>
          <p14:tracePt t="110942" x="3455988" y="4003675"/>
          <p14:tracePt t="110958" x="3409950" y="4030663"/>
          <p14:tracePt t="110974" x="3373438" y="4049713"/>
          <p14:tracePt t="110990" x="3354388" y="4049713"/>
          <p14:tracePt t="111029" x="3346450" y="4049713"/>
          <p14:tracePt t="111044" x="3336925" y="4049713"/>
          <p14:tracePt t="111236" x="3327400" y="4049713"/>
          <p14:tracePt t="111253" x="3309938" y="4049713"/>
          <p14:tracePt t="111270" x="3217863" y="4049713"/>
          <p14:tracePt t="111302" x="3035300" y="4021138"/>
          <p14:tracePt t="111326" x="3008313" y="3994150"/>
          <p14:tracePt t="111342" x="3008313" y="3976688"/>
          <p14:tracePt t="111367" x="3017838" y="3940175"/>
          <p14:tracePt t="111384" x="3035300" y="3911600"/>
          <p14:tracePt t="111385" x="3035300" y="3903663"/>
          <p14:tracePt t="111401" x="3044825" y="3875088"/>
          <p14:tracePt t="111497" x="3054350" y="3867150"/>
          <p14:tracePt t="111525" x="3071813" y="3848100"/>
          <p14:tracePt t="111545" x="3071813" y="3830638"/>
          <p14:tracePt t="111561" x="3071813" y="3821113"/>
          <p14:tracePt t="111765" x="3035300" y="3821113"/>
          <p14:tracePt t="111781" x="2981325" y="3848100"/>
          <p14:tracePt t="111802" x="2954338" y="3911600"/>
          <p14:tracePt t="111822" x="2954338" y="3940175"/>
          <p14:tracePt t="111838" x="2954338" y="3984625"/>
          <p14:tracePt t="111854" x="2954338" y="4013200"/>
          <p14:tracePt t="111872" x="2981325" y="4030663"/>
          <p14:tracePt t="111889" x="3035300" y="4049713"/>
          <p14:tracePt t="111908" x="3071813" y="4049713"/>
          <p14:tracePt t="111929" x="3154363" y="4049713"/>
          <p14:tracePt t="111962" x="3244850" y="4021138"/>
          <p14:tracePt t="111991" x="3281363" y="3984625"/>
          <p14:tracePt t="112012" x="3309938" y="3948113"/>
          <p14:tracePt t="112027" x="3317875" y="3921125"/>
          <p14:tracePt t="112042" x="3327400" y="3903663"/>
          <p14:tracePt t="112058" x="3363913" y="3857625"/>
          <p14:tracePt t="112075" x="3363913" y="3848100"/>
          <p14:tracePt t="112090" x="3363913" y="3830638"/>
          <p14:tracePt t="112110" x="3363913" y="3803650"/>
          <p14:tracePt t="112123" x="3336925" y="3775075"/>
          <p14:tracePt t="112140" x="3309938" y="3757613"/>
          <p14:tracePt t="112157" x="3254375" y="3711575"/>
          <p14:tracePt t="112172" x="3208338" y="3665538"/>
          <p14:tracePt t="112190" x="3171825" y="3657600"/>
          <p14:tracePt t="112204" x="3154363" y="3638550"/>
          <p14:tracePt t="112346" x="3144838" y="3638550"/>
          <p14:tracePt t="112361" x="3144838" y="3648075"/>
          <p14:tracePt t="112377" x="3136900" y="3665538"/>
          <p14:tracePt t="112599" x="3127375" y="3665538"/>
          <p14:tracePt t="112844" x="3163888" y="3629025"/>
          <p14:tracePt t="112860" x="3236913" y="3584575"/>
          <p14:tracePt t="112875" x="3309938" y="3548063"/>
          <p14:tracePt t="112896" x="3400425" y="3511550"/>
          <p14:tracePt t="112897" x="3446463" y="3492500"/>
          <p14:tracePt t="112917" x="3490913" y="3455988"/>
          <p14:tracePt t="112936" x="3527425" y="3419475"/>
          <p14:tracePt t="112953" x="3546475" y="3419475"/>
          <p14:tracePt t="112970" x="3556000" y="3411538"/>
          <p14:tracePt t="113074" x="3536950" y="3402013"/>
          <p14:tracePt t="113090" x="3509963" y="3402013"/>
          <p14:tracePt t="113116" x="3446463" y="3402013"/>
          <p14:tracePt t="113132" x="3390900" y="3402013"/>
          <p14:tracePt t="113151" x="3354388" y="3402013"/>
          <p14:tracePt t="113307" x="3346450" y="3402013"/>
          <p14:tracePt t="113389" x="3346450" y="3419475"/>
          <p14:tracePt t="113404" x="3354388" y="3419475"/>
          <p14:tracePt t="113435" x="3373438" y="3438525"/>
          <p14:tracePt t="113451" x="3436938" y="3475038"/>
          <p14:tracePt t="113471" x="3473450" y="3502025"/>
          <p14:tracePt t="113487" x="3482975" y="3502025"/>
          <p14:tracePt t="113506" x="3490913" y="3502025"/>
          <p14:tracePt t="113636" x="3446463" y="3519488"/>
          <p14:tracePt t="113653" x="3346450" y="3529013"/>
          <p14:tracePt t="113673" x="3200400" y="3529013"/>
          <p14:tracePt t="113688" x="3181350" y="3529013"/>
          <p14:tracePt t="113705" x="3154363" y="3529013"/>
          <p14:tracePt t="113979" x="3756025" y="3382963"/>
          <p14:tracePt t="113993" x="4430713" y="3209925"/>
          <p14:tracePt t="114009" x="5205413" y="3000375"/>
          <p14:tracePt t="114027" x="5826125" y="2836863"/>
          <p14:tracePt t="114042" x="6500813" y="2644775"/>
          <p14:tracePt t="114075" x="7165975" y="2535238"/>
          <p14:tracePt t="114108" x="7248525" y="2508250"/>
          <p14:tracePt t="114128" x="7256463" y="2508250"/>
          <p14:tracePt t="114213" x="7265988" y="2508250"/>
          <p14:tracePt t="114227" x="7265988" y="2489200"/>
          <p14:tracePt t="114242" x="7312025" y="2462213"/>
          <p14:tracePt t="114258" x="7348538" y="2452688"/>
          <p14:tracePt t="114274" x="7385050" y="2452688"/>
          <p14:tracePt t="114290" x="7402513" y="2452688"/>
          <p14:tracePt t="114307" x="7448550" y="2452688"/>
          <p14:tracePt t="114324" x="7548563" y="2425700"/>
          <p14:tracePt t="114341" x="7731125" y="2416175"/>
          <p14:tracePt t="114359" x="8059738" y="2416175"/>
          <p14:tracePt t="114373" x="8578850" y="2416175"/>
          <p14:tracePt t="114389" x="8997950" y="2416175"/>
          <p14:tracePt t="115129" x="8186738" y="3155950"/>
          <p14:tracePt t="115144" x="8023225" y="3146425"/>
          <p14:tracePt t="115146" x="7913688" y="3119438"/>
          <p14:tracePt t="115166" x="7821613" y="3090863"/>
          <p14:tracePt t="115188" x="7794625" y="3063875"/>
          <p14:tracePt t="115204" x="7794625" y="3027363"/>
          <p14:tracePt t="115223" x="7794625" y="2990850"/>
          <p14:tracePt t="115239" x="7794625" y="2963863"/>
          <p14:tracePt t="115259" x="7758113" y="2917825"/>
          <p14:tracePt t="115275" x="7685088" y="2873375"/>
          <p14:tracePt t="115291" x="7575550" y="2808288"/>
          <p14:tracePt t="115310" x="7392988" y="2708275"/>
          <p14:tracePt t="115326" x="7202488" y="2608263"/>
          <p14:tracePt t="115342" x="7000875" y="2471738"/>
          <p14:tracePt t="115359" x="6819900" y="2398713"/>
          <p14:tracePt t="115375" x="6727825" y="2352675"/>
          <p14:tracePt t="115377" x="6700838" y="2343150"/>
          <p14:tracePt t="115405" x="6664325" y="2335213"/>
          <p14:tracePt t="115420" x="6627813" y="2316163"/>
          <p14:tracePt t="115439" x="6591300" y="2298700"/>
          <p14:tracePt t="115455" x="6554788" y="2289175"/>
          <p14:tracePt t="115473" x="6481763" y="2279650"/>
          <p14:tracePt t="115512" x="6454775" y="2262188"/>
          <p14:tracePt t="115529" x="6435725" y="2262188"/>
          <p14:tracePt t="115644" x="6418263" y="2262188"/>
          <p14:tracePt t="115693" x="6408738" y="2262188"/>
          <p14:tracePt t="115708" x="6372225" y="2262188"/>
          <p14:tracePt t="115729" x="6026150" y="2262188"/>
          <p14:tracePt t="115742" x="5853113" y="2262188"/>
          <p14:tracePt t="115759" x="5214938" y="2262188"/>
          <p14:tracePt t="115774" x="4659313" y="2197100"/>
          <p14:tracePt t="115790" x="4021138" y="2097088"/>
          <p14:tracePt t="115808" x="3600450" y="2033588"/>
          <p14:tracePt t="115826" x="3409950" y="1987550"/>
          <p14:tracePt t="116123" x="3354388" y="1987550"/>
          <p14:tracePt t="116155" x="3017838" y="2006600"/>
          <p14:tracePt t="116179" x="2789238" y="2016125"/>
          <p14:tracePt t="116198" x="2671763" y="2016125"/>
          <p14:tracePt t="116212" x="2616200" y="2016125"/>
          <p14:tracePt t="116479" x="2606675" y="2024063"/>
          <p14:tracePt t="116497" x="2598738" y="2024063"/>
          <p14:tracePt t="116514" x="2579688" y="2024063"/>
          <p14:tracePt t="116530" x="2489200" y="2024063"/>
          <p14:tracePt t="116548" x="2462213" y="2024063"/>
          <p14:tracePt t="116563" x="2433638" y="2024063"/>
          <p14:tracePt t="116581" x="2416175" y="2024063"/>
          <p14:tracePt t="116694" x="2416175" y="2016125"/>
          <p14:tracePt t="116724" x="2416175" y="2006600"/>
          <p14:tracePt t="116757" x="2416175" y="1987550"/>
          <p14:tracePt t="116774" x="2433638" y="1979613"/>
          <p14:tracePt t="116948" x="2443163" y="1979613"/>
          <p14:tracePt t="116963" x="2479675" y="1979613"/>
          <p14:tracePt t="116981" x="2552700" y="1960563"/>
          <p14:tracePt t="116996" x="2606675" y="1943100"/>
          <p14:tracePt t="117015" x="2662238" y="1933575"/>
          <p14:tracePt t="117030" x="2698750" y="1914525"/>
          <p14:tracePt t="117048" x="2716213" y="1906588"/>
          <p14:tracePt t="117049" x="2744788" y="1906588"/>
          <p14:tracePt t="117064" x="2781300" y="1897063"/>
          <p14:tracePt t="117065" x="2817813" y="1878013"/>
          <p14:tracePt t="117082" x="2908300" y="1860550"/>
          <p14:tracePt t="117098" x="2981325" y="1841500"/>
          <p14:tracePt t="117114" x="3035300" y="1841500"/>
          <p14:tracePt t="117130" x="3108325" y="1841500"/>
          <p14:tracePt t="117153" x="3163888" y="1841500"/>
          <p14:tracePt t="117171" x="3208338" y="1841500"/>
          <p14:tracePt t="117193" x="3254375" y="1833563"/>
          <p14:tracePt t="117231" x="3300413" y="1833563"/>
          <p14:tracePt t="117247" x="3363913" y="1804988"/>
          <p14:tracePt t="117264" x="3436938" y="1797050"/>
          <p14:tracePt t="117280" x="3500438" y="1787525"/>
          <p14:tracePt t="117297" x="3619500" y="1787525"/>
          <p14:tracePt t="117313" x="3665538" y="1787525"/>
          <p14:tracePt t="117331" x="3709988" y="1778000"/>
          <p14:tracePt t="117346" x="3738563" y="1778000"/>
          <p14:tracePt t="117364" x="3756025" y="1760538"/>
          <p14:tracePt t="117396" x="3775075" y="1760538"/>
          <p14:tracePt t="117440" x="3792538" y="1760538"/>
          <p14:tracePt t="117492" x="3810000" y="1760538"/>
          <p14:tracePt t="119406" x="3792538" y="1760538"/>
          <p14:tracePt t="119479" x="3783013" y="1760538"/>
          <p14:tracePt t="120186" x="3775075" y="1760538"/>
          <p14:tracePt t="123682" x="3756025" y="1760538"/>
          <p14:tracePt t="123754" x="3746500" y="1760538"/>
          <p14:tracePt t="123769" x="3729038" y="1751013"/>
          <p14:tracePt t="124399" x="3709988" y="1751013"/>
          <p14:tracePt t="124416" x="3656013" y="1751013"/>
          <p14:tracePt t="124434" x="3200400" y="1768475"/>
          <p14:tracePt t="124449" x="2798763" y="1870075"/>
          <p14:tracePt t="124465" x="2570163" y="1924050"/>
          <p14:tracePt t="124479" x="2506663" y="1951038"/>
          <p14:tracePt t="124508" x="2479675" y="1951038"/>
          <p14:tracePt t="124687" x="2498725" y="1933575"/>
          <p14:tracePt t="124720" x="2525713" y="1914525"/>
          <p14:tracePt t="124738" x="2543175" y="1887538"/>
          <p14:tracePt t="124755" x="2543175" y="1878013"/>
          <p14:tracePt t="124802" x="2562225" y="1870075"/>
          <p14:tracePt t="124985" x="2562225" y="1860550"/>
          <p14:tracePt t="125000" x="2570163" y="1851025"/>
          <p14:tracePt t="125021" x="2570163" y="1841500"/>
          <p14:tracePt t="125053" x="2589213" y="1814513"/>
          <p14:tracePt t="125069" x="2598738" y="1804988"/>
          <p14:tracePt t="125087" x="2606675" y="1797050"/>
          <p14:tracePt t="125102" x="2616200" y="1797050"/>
          <p14:tracePt t="125121" x="2616200" y="1778000"/>
          <p14:tracePt t="125137" x="2625725" y="1768475"/>
          <p14:tracePt t="125155" x="2635250" y="1760538"/>
          <p14:tracePt t="125201" x="2643188" y="1751013"/>
          <p14:tracePt t="125217" x="2652713" y="1741488"/>
          <p14:tracePt t="125235" x="2679700" y="1731963"/>
          <p14:tracePt t="125249" x="2725738" y="1704975"/>
          <p14:tracePt t="125266" x="2825750" y="1660525"/>
          <p14:tracePt t="125298" x="3090863" y="1587500"/>
          <p14:tracePt t="125313" x="3263900" y="1531938"/>
          <p14:tracePt t="125331" x="3455988" y="1477963"/>
          <p14:tracePt t="125346" x="3556000" y="1468438"/>
          <p14:tracePt t="125364" x="3600450" y="1458913"/>
          <p14:tracePt t="125379" x="3629025" y="1441450"/>
          <p14:tracePt t="125395" x="3665538" y="1431925"/>
          <p14:tracePt t="125410" x="3719513" y="1422400"/>
          <p14:tracePt t="125426" x="3838575" y="1412875"/>
          <p14:tracePt t="125442" x="4002088" y="1412875"/>
          <p14:tracePt t="125457" x="4257675" y="1412875"/>
          <p14:tracePt t="125473" x="4513263" y="1412875"/>
          <p14:tracePt t="125489" x="4749800" y="1412875"/>
          <p14:tracePt t="125507" x="4932363" y="1412875"/>
          <p14:tracePt t="125523" x="5022850" y="1412875"/>
          <p14:tracePt t="125540" x="5086350" y="1412875"/>
          <p14:tracePt t="125574" x="5095875" y="1412875"/>
          <p14:tracePt t="125589" x="5132388" y="1412875"/>
          <p14:tracePt t="125606" x="5178425" y="1412875"/>
          <p14:tracePt t="125631" x="5414963" y="1477963"/>
          <p14:tracePt t="125646" x="5716588" y="1577975"/>
          <p14:tracePt t="125661" x="6072188" y="1668463"/>
          <p14:tracePt t="125682" x="6427788" y="1741488"/>
          <p14:tracePt t="125702" x="6545263" y="1760538"/>
          <p14:tracePt t="125731" x="6573838" y="1768475"/>
          <p14:tracePt t="125774" x="6610350" y="1768475"/>
          <p14:tracePt t="125790" x="6681788" y="1787525"/>
          <p14:tracePt t="125806" x="6746875" y="1833563"/>
          <p14:tracePt t="125831" x="6883400" y="1997075"/>
          <p14:tracePt t="125848" x="6992938" y="2070100"/>
          <p14:tracePt t="125864" x="7037388" y="2116138"/>
          <p14:tracePt t="125865" x="7073900" y="2143125"/>
          <p14:tracePt t="125880" x="7102475" y="2170113"/>
          <p14:tracePt t="125895" x="7129463" y="2216150"/>
          <p14:tracePt t="125913" x="7175500" y="2289175"/>
          <p14:tracePt t="125928" x="7212013" y="2343150"/>
          <p14:tracePt t="125943" x="7275513" y="2425700"/>
          <p14:tracePt t="125958" x="7329488" y="2489200"/>
          <p14:tracePt t="125973" x="7375525" y="2554288"/>
          <p14:tracePt t="125992" x="7429500" y="2662238"/>
          <p14:tracePt t="126007" x="7475538" y="2708275"/>
          <p14:tracePt t="126026" x="7531100" y="2827338"/>
          <p14:tracePt t="126042" x="7548563" y="2890838"/>
          <p14:tracePt t="126058" x="7575550" y="2963863"/>
          <p14:tracePt t="126073" x="7585075" y="3046413"/>
          <p14:tracePt t="126092" x="7585075" y="3082925"/>
          <p14:tracePt t="126107" x="7585075" y="3127375"/>
          <p14:tracePt t="126129" x="7585075" y="3228975"/>
          <p14:tracePt t="126142" x="7585075" y="3255963"/>
          <p14:tracePt t="126178" x="7594600" y="3455988"/>
          <p14:tracePt t="126190" x="7594600" y="3482975"/>
          <p14:tracePt t="126207" x="7612063" y="3529013"/>
          <p14:tracePt t="126228" x="7631113" y="3611563"/>
          <p14:tracePt t="126242" x="7631113" y="3694113"/>
          <p14:tracePt t="126259" x="7631113" y="3784600"/>
          <p14:tracePt t="126275" x="7631113" y="3911600"/>
          <p14:tracePt t="126292" x="7631113" y="4021138"/>
          <p14:tracePt t="126308" x="7631113" y="4094163"/>
          <p14:tracePt t="126326" x="7631113" y="4130675"/>
          <p14:tracePt t="126341" x="7631113" y="4176713"/>
          <p14:tracePt t="126358" x="7621588" y="4232275"/>
          <p14:tracePt t="126374" x="7602538" y="4303713"/>
          <p14:tracePt t="126392" x="7548563" y="4432300"/>
          <p14:tracePt t="126406" x="7475538" y="4568825"/>
          <p14:tracePt t="126425" x="7366000" y="4687888"/>
          <p14:tracePt t="126439" x="7319963" y="4732338"/>
          <p14:tracePt t="126457" x="7212013" y="4824413"/>
          <p14:tracePt t="126475" x="7083425" y="4870450"/>
          <p14:tracePt t="126492" x="6956425" y="4933950"/>
          <p14:tracePt t="126532" x="6564313" y="5070475"/>
          <p14:tracePt t="126547" x="6354763" y="5133975"/>
          <p14:tracePt t="126563" x="6108700" y="5207000"/>
          <p14:tracePt t="126579" x="5935663" y="5233988"/>
          <p14:tracePt t="126596" x="5753100" y="5262563"/>
          <p14:tracePt t="126611" x="5551488" y="5262563"/>
          <p14:tracePt t="126631" x="5297488" y="5262563"/>
          <p14:tracePt t="126646" x="5022850" y="5262563"/>
          <p14:tracePt t="126664" x="4640263" y="5253038"/>
          <p14:tracePt t="126697" x="3382963" y="4906963"/>
          <p14:tracePt t="126724" x="2525713" y="4668838"/>
          <p14:tracePt t="126740" x="2078038" y="4478338"/>
          <p14:tracePt t="126757" x="1695450" y="4313238"/>
          <p14:tracePt t="126776" x="1458913" y="4159250"/>
          <p14:tracePt t="126790" x="1285875" y="3994150"/>
          <p14:tracePt t="126806" x="1139825" y="3794125"/>
          <p14:tracePt t="126826" x="1076325" y="3475038"/>
          <p14:tracePt t="126841" x="1076325" y="3219450"/>
          <p14:tracePt t="126857" x="1076325" y="2963863"/>
          <p14:tracePt t="126877" x="1166813" y="2708275"/>
          <p14:tracePt t="126893" x="1266825" y="2517775"/>
          <p14:tracePt t="126908" x="1322388" y="2371725"/>
          <p14:tracePt t="126925" x="1376363" y="2262188"/>
          <p14:tracePt t="126942" x="1395413" y="2197100"/>
          <p14:tracePt t="126959" x="1439863" y="2089150"/>
          <p14:tracePt t="126976" x="1495425" y="2016125"/>
          <p14:tracePt t="126977" x="1541463" y="1987550"/>
          <p14:tracePt t="127008" x="1751013" y="1897063"/>
          <p14:tracePt t="127038" x="2506663" y="1697038"/>
          <p14:tracePt t="127061" x="3327400" y="1568450"/>
          <p14:tracePt t="127079" x="3719513" y="1541463"/>
          <p14:tracePt t="127095" x="4048125" y="1541463"/>
          <p14:tracePt t="127114" x="4257675" y="1541463"/>
          <p14:tracePt t="127129" x="4275138" y="1541463"/>
          <p14:tracePt t="127148" x="4294188" y="1541463"/>
          <p14:tracePt t="127165" x="4303713" y="1541463"/>
          <p14:tracePt t="127188" x="4321175" y="1541463"/>
          <p14:tracePt t="127204" x="4340225" y="1541463"/>
          <p14:tracePt t="127222" x="4348163" y="1541463"/>
          <p14:tracePt t="127428" x="4348163" y="1550988"/>
          <p14:tracePt t="127638" x="4340225" y="1550988"/>
          <p14:tracePt t="127669" x="4330700" y="1558925"/>
          <p14:tracePt t="127717" x="4357688" y="1558925"/>
          <p14:tracePt t="127733" x="4484688" y="1558925"/>
          <p14:tracePt t="127751" x="4594225" y="1558925"/>
          <p14:tracePt t="127768" x="4730750" y="1541463"/>
          <p14:tracePt t="127787" x="4849813" y="1504950"/>
          <p14:tracePt t="127801" x="4886325" y="1477963"/>
          <p14:tracePt t="127826" x="4913313" y="1449388"/>
          <p14:tracePt t="127842" x="4922838" y="1441450"/>
          <p14:tracePt t="127857" x="4922838" y="1422400"/>
          <p14:tracePt t="127882" x="4949825" y="1395413"/>
          <p14:tracePt t="128262" x="4922838" y="1395413"/>
          <p14:tracePt t="128281" x="4868863" y="1395413"/>
          <p14:tracePt t="128304" x="4667250" y="1395413"/>
          <p14:tracePt t="128321" x="4467225" y="1395413"/>
          <p14:tracePt t="128338" x="4294188" y="1358900"/>
          <p14:tracePt t="128354" x="4175125" y="1339850"/>
          <p14:tracePt t="128371" x="4129088" y="1339850"/>
          <p14:tracePt t="128391" x="4111625" y="1331913"/>
          <p14:tracePt t="128487" x="4094163" y="1331913"/>
          <p14:tracePt t="128503" x="4084638" y="1322388"/>
          <p14:tracePt t="129235" x="4094163" y="1312863"/>
          <p14:tracePt t="129250" x="4121150" y="1295400"/>
          <p14:tracePt t="129406" x="4129088" y="1295400"/>
          <p14:tracePt t="129422" x="4157663" y="1295400"/>
          <p14:tracePt t="129439" x="4175125" y="1295400"/>
          <p14:tracePt t="129457" x="4321175" y="1312863"/>
          <p14:tracePt t="129472" x="4340225" y="1312863"/>
          <p14:tracePt t="129473" x="4413250" y="1322388"/>
          <p14:tracePt t="129492" x="4494213" y="1322388"/>
          <p14:tracePt t="129522" x="4749800" y="1376363"/>
          <p14:tracePt t="129539" x="4832350" y="1376363"/>
          <p14:tracePt t="129555" x="4876800" y="1376363"/>
          <p14:tracePt t="129577" x="4913313" y="1376363"/>
          <p14:tracePt t="129650" x="4959350" y="1376363"/>
          <p14:tracePt t="129666" x="5005388" y="1376363"/>
          <p14:tracePt t="129684" x="5068888" y="1376363"/>
          <p14:tracePt t="129698" x="5205413" y="1376363"/>
          <p14:tracePt t="129716" x="5378450" y="1376363"/>
          <p14:tracePt t="129732" x="5561013" y="1404938"/>
          <p14:tracePt t="129749" x="5716588" y="1412875"/>
          <p14:tracePt t="129763" x="5870575" y="1441450"/>
          <p14:tracePt t="129781" x="5953125" y="1449388"/>
          <p14:tracePt t="129795" x="6026150" y="1458913"/>
          <p14:tracePt t="129813" x="6099175" y="1468438"/>
          <p14:tracePt t="129829" x="6208713" y="1468438"/>
          <p14:tracePt t="129843" x="6299200" y="1468438"/>
          <p14:tracePt t="129857" x="6418263" y="1495425"/>
          <p14:tracePt t="129874" x="6554788" y="1514475"/>
          <p14:tracePt t="129892" x="6691313" y="1558925"/>
          <p14:tracePt t="129906" x="6900863" y="1595438"/>
          <p14:tracePt t="129922" x="7239000" y="1704975"/>
          <p14:tracePt t="129945" x="7904163" y="1897063"/>
          <p14:tracePt t="129972" x="8824913" y="2116138"/>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ja-JP"/>
              <a:t>MOESI protocol class</a:t>
            </a:r>
          </a:p>
        </p:txBody>
      </p:sp>
      <p:sp>
        <p:nvSpPr>
          <p:cNvPr id="52227" name="Rectangle 3"/>
          <p:cNvSpPr>
            <a:spLocks noGrp="1" noChangeArrowheads="1"/>
          </p:cNvSpPr>
          <p:nvPr>
            <p:ph type="body" idx="1"/>
          </p:nvPr>
        </p:nvSpPr>
        <p:spPr/>
        <p:txBody>
          <a:bodyPr/>
          <a:lstStyle/>
          <a:p>
            <a:pPr eaLnBrk="1" hangingPunct="1"/>
            <a:r>
              <a:rPr lang="en-US" altLang="ja-JP"/>
              <a:t>Basic</a:t>
            </a:r>
            <a:r>
              <a:rPr lang="ja-JP" altLang="en-US"/>
              <a:t>：</a:t>
            </a:r>
            <a:r>
              <a:rPr lang="en-US" altLang="ja-JP"/>
              <a:t>MSI</a:t>
            </a:r>
          </a:p>
          <a:p>
            <a:pPr eaLnBrk="1" hangingPunct="1"/>
            <a:r>
              <a:rPr lang="en-US" altLang="ja-JP"/>
              <a:t>Illinois</a:t>
            </a:r>
            <a:r>
              <a:rPr lang="ja-JP" altLang="en-US"/>
              <a:t>：</a:t>
            </a:r>
            <a:r>
              <a:rPr lang="en-US" altLang="ja-JP"/>
              <a:t>MESI</a:t>
            </a:r>
          </a:p>
          <a:p>
            <a:pPr eaLnBrk="1" hangingPunct="1"/>
            <a:r>
              <a:rPr lang="en-US" altLang="ja-JP"/>
              <a:t>Berkeley:MOSI</a:t>
            </a:r>
          </a:p>
          <a:p>
            <a:pPr eaLnBrk="1" hangingPunct="1"/>
            <a:r>
              <a:rPr lang="en-US" altLang="ja-JP"/>
              <a:t>Firefly</a:t>
            </a:r>
            <a:r>
              <a:rPr lang="ja-JP" altLang="en-US"/>
              <a:t>：</a:t>
            </a:r>
            <a:r>
              <a:rPr lang="en-US" altLang="ja-JP"/>
              <a:t>MES</a:t>
            </a:r>
          </a:p>
          <a:p>
            <a:pPr eaLnBrk="1" hangingPunct="1"/>
            <a:r>
              <a:rPr lang="en-US" altLang="ja-JP"/>
              <a:t>Dragon:MOES</a:t>
            </a:r>
          </a:p>
          <a:p>
            <a:pPr eaLnBrk="1" hangingPunct="1"/>
            <a:endParaRPr lang="en-US" altLang="ja-JP"/>
          </a:p>
          <a:p>
            <a:pPr eaLnBrk="1" hangingPunct="1"/>
            <a:endParaRPr lang="en-US" altLang="ja-JP"/>
          </a:p>
        </p:txBody>
      </p:sp>
      <p:sp>
        <p:nvSpPr>
          <p:cNvPr id="52228" name="Text Box 4"/>
          <p:cNvSpPr txBox="1">
            <a:spLocks noChangeArrowheads="1"/>
          </p:cNvSpPr>
          <p:nvPr/>
        </p:nvSpPr>
        <p:spPr bwMode="auto">
          <a:xfrm>
            <a:off x="1752600" y="5126038"/>
            <a:ext cx="61404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Theoretically well defined model.</a:t>
            </a:r>
          </a:p>
          <a:p>
            <a:pPr>
              <a:spcBef>
                <a:spcPct val="0"/>
              </a:spcBef>
              <a:buClrTx/>
              <a:buSzTx/>
              <a:buFontTx/>
              <a:buNone/>
            </a:pPr>
            <a:r>
              <a:rPr lang="en-US" altLang="ja-JP" sz="2400">
                <a:latin typeface="Times New Roman" panose="02020603050405020304" pitchFamily="18" charset="0"/>
              </a:rPr>
              <a:t>Detail of cache is not characterized in the model.</a:t>
            </a:r>
          </a:p>
        </p:txBody>
      </p:sp>
      <p:pic>
        <p:nvPicPr>
          <p:cNvPr id="2" name="オーディオ 1">
            <a:hlinkClick r:id="" action="ppaction://media"/>
            <a:extLst>
              <a:ext uri="{FF2B5EF4-FFF2-40B4-BE49-F238E27FC236}">
                <a16:creationId xmlns:a16="http://schemas.microsoft.com/office/drawing/2014/main" id="{6EA9A52B-FFE3-419B-83B1-F1C636567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732"/>
    </mc:Choice>
    <mc:Fallback>
      <p:transition spd="slow" advTm="3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9" x="7475538" y="2708275"/>
          <p14:tracePt t="556" x="6946900" y="2708275"/>
          <p14:tracePt t="573" x="6581775" y="2708275"/>
          <p14:tracePt t="590" x="6454775" y="2708275"/>
          <p14:tracePt t="608" x="6427788" y="2708275"/>
          <p14:tracePt t="4127" x="6418263" y="2708275"/>
          <p14:tracePt t="4141" x="6408738" y="2698750"/>
          <p14:tracePt t="4154" x="6408738" y="2690813"/>
          <p14:tracePt t="4171" x="6408738" y="2681288"/>
          <p14:tracePt t="4201" x="6408738" y="2671763"/>
          <p14:tracePt t="4550" x="6408738" y="2644775"/>
          <p14:tracePt t="4565" x="6399213" y="2625725"/>
          <p14:tracePt t="5486" x="6043613" y="2681288"/>
          <p14:tracePt t="5505" x="5514975" y="2763838"/>
          <p14:tracePt t="5526" x="5224463" y="2771775"/>
          <p14:tracePt t="5544" x="5022850" y="2771775"/>
          <p14:tracePt t="5562" x="4949825" y="2771775"/>
          <p14:tracePt t="5917" x="4941888" y="2771775"/>
          <p14:tracePt t="5933" x="4922838" y="2790825"/>
          <p14:tracePt t="5951" x="4868863" y="2808288"/>
          <p14:tracePt t="5968" x="4759325" y="2854325"/>
          <p14:tracePt t="5969" x="4695825" y="2873375"/>
          <p14:tracePt t="5988" x="4594225" y="2881313"/>
          <p14:tracePt t="6004" x="4530725" y="2917825"/>
          <p14:tracePt t="6023" x="4484688" y="2927350"/>
          <p14:tracePt t="6052" x="4457700" y="2936875"/>
          <p14:tracePt t="6088" x="4448175" y="2946400"/>
          <p14:tracePt t="6103" x="4440238" y="2954338"/>
          <p14:tracePt t="6135" x="4430713" y="2963863"/>
          <p14:tracePt t="6168" x="4421188" y="2963863"/>
          <p14:tracePt t="6246" x="4413250" y="2973388"/>
          <p14:tracePt t="6260" x="4403725" y="2973388"/>
          <p14:tracePt t="6278" x="4384675" y="2990850"/>
          <p14:tracePt t="6295" x="4376738" y="3000375"/>
          <p14:tracePt t="7370" x="4367213" y="3000375"/>
          <p14:tracePt t="7386" x="4221163" y="2771775"/>
          <p14:tracePt t="7404" x="3846513" y="2525713"/>
          <p14:tracePt t="7420" x="3563938" y="2416175"/>
          <p14:tracePt t="7438" x="3227388" y="2279650"/>
          <p14:tracePt t="7452" x="2971800" y="2197100"/>
          <p14:tracePt t="7470" x="2808288" y="2143125"/>
          <p14:tracePt t="7486" x="2752725" y="2097088"/>
          <p14:tracePt t="7766" x="2744788" y="2097088"/>
          <p14:tracePt t="7781" x="2735263" y="2097088"/>
          <p14:tracePt t="7867" x="2725738" y="2097088"/>
          <p14:tracePt t="7976" x="2689225" y="2097088"/>
          <p14:tracePt t="8004" x="2333625" y="2116138"/>
          <p14:tracePt t="8020" x="2170113" y="2116138"/>
          <p14:tracePt t="8037" x="2087563" y="2116138"/>
          <p14:tracePt t="8052" x="2033588" y="2116138"/>
          <p14:tracePt t="8069" x="2024063" y="2116138"/>
          <p14:tracePt t="8340" x="1931988" y="2116138"/>
          <p14:tracePt t="8354" x="1804988" y="2116138"/>
          <p14:tracePt t="8370" x="1649413" y="2143125"/>
          <p14:tracePt t="8386" x="1585913" y="2143125"/>
          <p14:tracePt t="8403" x="1549400" y="2143125"/>
          <p14:tracePt t="8417" x="1541463" y="2143125"/>
          <p14:tracePt t="8784" x="1531938" y="2143125"/>
          <p14:tracePt t="8801" x="1531938" y="2133600"/>
          <p14:tracePt t="8914" x="1522413" y="2125663"/>
          <p14:tracePt t="9753" x="1541463" y="2125663"/>
          <p14:tracePt t="9768" x="1549400" y="2125663"/>
          <p14:tracePt t="9785" x="1658938" y="2152650"/>
          <p14:tracePt t="9801" x="1787525" y="2206625"/>
          <p14:tracePt t="9818" x="1860550" y="2216150"/>
          <p14:tracePt t="9834" x="1914525" y="2216150"/>
          <p14:tracePt t="9852" x="1931988" y="2233613"/>
          <p14:tracePt t="9929" x="1978025" y="2225675"/>
          <p14:tracePt t="9945" x="2014538" y="2216150"/>
          <p14:tracePt t="9961" x="2041525" y="2197100"/>
          <p14:tracePt t="9977" x="2060575" y="2189163"/>
          <p14:tracePt t="9995" x="2070100" y="2189163"/>
          <p14:tracePt t="10010" x="2087563" y="2179638"/>
          <p14:tracePt t="10042" x="2087563" y="2170113"/>
          <p14:tracePt t="10089" x="2124075" y="2143125"/>
          <p14:tracePt t="10105" x="2151063" y="2125663"/>
          <p14:tracePt t="10120" x="2151063" y="2116138"/>
          <p14:tracePt t="10137" x="2170113" y="2106613"/>
          <p14:tracePt t="10155" x="2187575" y="2097088"/>
          <p14:tracePt t="10178" x="2197100" y="2079625"/>
          <p14:tracePt t="10325" x="2214563" y="2079625"/>
          <p14:tracePt t="10340" x="2233613" y="2079625"/>
          <p14:tracePt t="10586" x="2279650" y="2079625"/>
          <p14:tracePt t="10602" x="2397125" y="2089150"/>
          <p14:tracePt t="10621" x="2470150" y="2089150"/>
          <p14:tracePt t="10636" x="2533650" y="2089150"/>
          <p14:tracePt t="10653" x="2562225" y="2089150"/>
          <p14:tracePt t="10668" x="2570163" y="2089150"/>
          <p14:tracePt t="11139" x="2570163" y="2170113"/>
          <p14:tracePt t="11154" x="2562225" y="2289175"/>
          <p14:tracePt t="11171" x="2543175" y="2352675"/>
          <p14:tracePt t="11187" x="2516188" y="2389188"/>
          <p14:tracePt t="11203" x="2506663" y="2398713"/>
          <p14:tracePt t="11302" x="2498725" y="2398713"/>
          <p14:tracePt t="11318" x="2452688" y="2435225"/>
          <p14:tracePt t="11336" x="2416175" y="2452688"/>
          <p14:tracePt t="11352" x="2352675" y="2481263"/>
          <p14:tracePt t="11371" x="2316163" y="2489200"/>
          <p14:tracePt t="11386" x="2297113" y="2498725"/>
          <p14:tracePt t="11409" x="2270125" y="2517775"/>
          <p14:tracePt t="11426" x="2251075" y="2517775"/>
          <p14:tracePt t="11444" x="2233613" y="2525713"/>
          <p14:tracePt t="11462" x="2224088" y="2535238"/>
          <p14:tracePt t="11479" x="2206625" y="2535238"/>
          <p14:tracePt t="11495" x="2187575" y="2544763"/>
          <p14:tracePt t="11518" x="2160588" y="2554288"/>
          <p14:tracePt t="11536" x="2143125" y="2554288"/>
          <p14:tracePt t="11554" x="2097088" y="2554288"/>
          <p14:tracePt t="11570" x="2060575" y="2554288"/>
          <p14:tracePt t="11587" x="1987550" y="2554288"/>
          <p14:tracePt t="11602" x="1914525" y="2554288"/>
          <p14:tracePt t="11627" x="1841500" y="2554288"/>
          <p14:tracePt t="11643" x="1824038" y="2554288"/>
          <p14:tracePt t="11819" x="1804988" y="2554288"/>
          <p14:tracePt t="11834" x="1795463" y="2554288"/>
          <p14:tracePt t="12348" x="1831975" y="2554288"/>
          <p14:tracePt t="12365" x="1878013" y="2554288"/>
          <p14:tracePt t="12398" x="1987550" y="2554288"/>
          <p14:tracePt t="12414" x="2005013" y="2554288"/>
          <p14:tracePt t="12430" x="2014538" y="2554288"/>
          <p14:tracePt t="12533" x="2024063" y="2554288"/>
          <p14:tracePt t="12610" x="2051050" y="2562225"/>
          <p14:tracePt t="12625" x="2078038" y="2571750"/>
          <p14:tracePt t="12639" x="2106613" y="2581275"/>
          <p14:tracePt t="12659" x="2160588" y="2598738"/>
          <p14:tracePt t="12674" x="2187575" y="2608263"/>
          <p14:tracePt t="13641" x="2197100" y="2608263"/>
          <p14:tracePt t="13751" x="2206625" y="2608263"/>
          <p14:tracePt t="13767" x="2224088" y="2608263"/>
          <p14:tracePt t="13786" x="2306638" y="2625725"/>
          <p14:tracePt t="13818" x="2370138" y="2625725"/>
          <p14:tracePt t="13834" x="2379663" y="2625725"/>
          <p14:tracePt t="13874" x="2389188" y="2625725"/>
          <p14:tracePt t="13908" x="2462213" y="2625725"/>
          <p14:tracePt t="13922" x="2516188" y="2608263"/>
          <p14:tracePt t="13938" x="2533650" y="2598738"/>
          <p14:tracePt t="13964" x="2552700" y="2589213"/>
          <p14:tracePt t="14254" x="2652713" y="2589213"/>
          <p14:tracePt t="14270" x="2735263" y="2589213"/>
          <p14:tracePt t="14309" x="2825750" y="2581275"/>
          <p14:tracePt t="14528" x="2762250" y="2617788"/>
          <p14:tracePt t="14543" x="2744788" y="2625725"/>
          <p14:tracePt t="14561" x="2744788" y="2635250"/>
          <p14:tracePt t="14577" x="2735263" y="2644775"/>
          <p14:tracePt t="14594" x="2735263" y="2671763"/>
          <p14:tracePt t="14611" x="2725738" y="2681288"/>
          <p14:tracePt t="14628" x="2716213" y="2708275"/>
          <p14:tracePt t="14644" x="2698750" y="2735263"/>
          <p14:tracePt t="14661" x="2689225" y="2744788"/>
          <p14:tracePt t="14676" x="2671763" y="2763838"/>
          <p14:tracePt t="14710" x="2671763" y="2771775"/>
          <p14:tracePt t="14726" x="2671763" y="2800350"/>
          <p14:tracePt t="14747" x="2671763" y="2844800"/>
          <p14:tracePt t="14767" x="2671763" y="2854325"/>
          <p14:tracePt t="14785" x="2671763" y="2890838"/>
          <p14:tracePt t="14801" x="2671763" y="2927350"/>
          <p14:tracePt t="14819" x="2671763" y="2954338"/>
          <p14:tracePt t="14834" x="2671763" y="2982913"/>
          <p14:tracePt t="14855" x="2671763" y="3009900"/>
          <p14:tracePt t="14885" x="2671763" y="3046413"/>
          <p14:tracePt t="14901" x="2671763" y="3090863"/>
          <p14:tracePt t="14920" x="2671763" y="3136900"/>
          <p14:tracePt t="14936" x="2698750" y="3200400"/>
          <p14:tracePt t="14952" x="2708275" y="3209925"/>
          <p14:tracePt t="14953" x="2716213" y="3228975"/>
          <p14:tracePt t="15165" x="2716213" y="3236913"/>
          <p14:tracePt t="15181" x="2698750" y="3236913"/>
          <p14:tracePt t="15197" x="2689225" y="3236913"/>
          <p14:tracePt t="15238" x="2662238" y="3236913"/>
          <p14:tracePt t="15259" x="2643188" y="3236913"/>
          <p14:tracePt t="17154" x="2825750" y="3182938"/>
          <p14:tracePt t="17170" x="2944813" y="3155950"/>
          <p14:tracePt t="17187" x="3035300" y="3127375"/>
          <p14:tracePt t="17203" x="3063875" y="3119438"/>
          <p14:tracePt t="17354" x="3071813" y="3119438"/>
          <p14:tracePt t="17388" x="3071813" y="3127375"/>
          <p14:tracePt t="17423" x="3071813" y="3155950"/>
          <p14:tracePt t="17436" x="3071813" y="3163888"/>
          <p14:tracePt t="17454" x="3071813" y="3173413"/>
          <p14:tracePt t="17471" x="3081338" y="3173413"/>
          <p14:tracePt t="17486" x="3108325" y="3173413"/>
          <p14:tracePt t="17504" x="3144838" y="3173413"/>
          <p14:tracePt t="17527" x="3163888" y="3163888"/>
          <p14:tracePt t="17668" x="3044825" y="3146425"/>
          <p14:tracePt t="17683" x="2908300" y="3146425"/>
          <p14:tracePt t="17701" x="2817813" y="3146425"/>
          <p14:tracePt t="17717" x="2762250" y="3146425"/>
          <p14:tracePt t="17733" x="2708275" y="3146425"/>
          <p14:tracePt t="17749" x="2679700" y="3146425"/>
          <p14:tracePt t="17769" x="2635250" y="3173413"/>
          <p14:tracePt t="17784" x="2606675" y="3200400"/>
          <p14:tracePt t="17802" x="2525713" y="3228975"/>
          <p14:tracePt t="17822" x="2498725" y="3246438"/>
          <p14:tracePt t="17836" x="2479675" y="3255963"/>
          <p14:tracePt t="17870" x="2470150" y="3265488"/>
          <p14:tracePt t="17885" x="2462213" y="3273425"/>
          <p14:tracePt t="17908" x="2433638" y="3292475"/>
          <p14:tracePt t="17921" x="2425700" y="3302000"/>
          <p14:tracePt t="17954" x="2379663" y="3338513"/>
          <p14:tracePt t="17970" x="2324100" y="3355975"/>
          <p14:tracePt t="17986" x="2260600" y="3402013"/>
          <p14:tracePt t="18005" x="2224088" y="3429000"/>
          <p14:tracePt t="18033" x="2197100" y="3455988"/>
          <p14:tracePt t="18065" x="2187575" y="3465513"/>
          <p14:tracePt t="18080" x="2179638" y="3475038"/>
          <p14:tracePt t="18100" x="2143125" y="3519488"/>
          <p14:tracePt t="18115" x="2124075" y="3529013"/>
          <p14:tracePt t="18133" x="2114550" y="3538538"/>
          <p14:tracePt t="18517" x="2051050" y="3602038"/>
          <p14:tracePt t="18533" x="2014538" y="3621088"/>
          <p14:tracePt t="18550" x="1951038" y="3648075"/>
          <p14:tracePt t="18581" x="1914525" y="3675063"/>
          <p14:tracePt t="18596" x="1914525" y="3684588"/>
          <p14:tracePt t="18638" x="1914525" y="3694113"/>
          <p14:tracePt t="19084" x="1905000" y="3702050"/>
          <p14:tracePt t="19100" x="1895475" y="3702050"/>
          <p14:tracePt t="19120" x="1887538" y="3711575"/>
          <p14:tracePt t="19316" x="1924050" y="3694113"/>
          <p14:tracePt t="19332" x="1924050" y="3657600"/>
          <p14:tracePt t="19349" x="1931988" y="3638550"/>
          <p14:tracePt t="19364" x="1931988" y="3592513"/>
          <p14:tracePt t="19382" x="1941513" y="3548063"/>
          <p14:tracePt t="19397" x="1951038" y="3492500"/>
          <p14:tracePt t="19417" x="1968500" y="3455988"/>
          <p14:tracePt t="19433" x="1978025" y="3446463"/>
          <p14:tracePt t="19451" x="1978025" y="3438525"/>
          <p14:tracePt t="19470" x="2005013" y="3429000"/>
          <p14:tracePt t="19486" x="2014538" y="3429000"/>
          <p14:tracePt t="19504" x="2041525" y="3429000"/>
          <p14:tracePt t="19526" x="2070100" y="3429000"/>
          <p14:tracePt t="19540" x="2097088" y="3429000"/>
          <p14:tracePt t="19554" x="2133600" y="3438525"/>
          <p14:tracePt t="19572" x="2151063" y="3446463"/>
          <p14:tracePt t="19587" x="2170113" y="3455988"/>
          <p14:tracePt t="19603" x="2179638" y="3475038"/>
          <p14:tracePt t="19626" x="2187575" y="3492500"/>
          <p14:tracePt t="19655" x="2197100" y="3511550"/>
          <p14:tracePt t="19671" x="2214563" y="3519488"/>
          <p14:tracePt t="19688" x="2224088" y="3538538"/>
          <p14:tracePt t="19706" x="2233613" y="3556000"/>
          <p14:tracePt t="19768" x="2279650" y="3565525"/>
          <p14:tracePt t="19784" x="2324100" y="3565525"/>
          <p14:tracePt t="19803" x="2425700" y="3592513"/>
          <p14:tracePt t="19819" x="2462213" y="3592513"/>
          <p14:tracePt t="19836" x="2470150" y="3592513"/>
          <p14:tracePt t="19969" x="2479675" y="3602038"/>
          <p14:tracePt t="20081" x="2470150" y="3611563"/>
          <p14:tracePt t="20098" x="2462213" y="3629025"/>
          <p14:tracePt t="20114" x="2452688" y="3648075"/>
          <p14:tracePt t="20129" x="2452688" y="3675063"/>
          <p14:tracePt t="20146" x="2452688" y="3684588"/>
          <p14:tracePt t="20172" x="2452688" y="3702050"/>
          <p14:tracePt t="20226" x="2452688" y="3721100"/>
          <p14:tracePt t="20253" x="2452688" y="3738563"/>
          <p14:tracePt t="20299" x="2425700" y="3767138"/>
          <p14:tracePt t="20322" x="2416175" y="3775075"/>
          <p14:tracePt t="20337" x="2406650" y="3794125"/>
          <p14:tracePt t="20354" x="2370138" y="3803650"/>
          <p14:tracePt t="20370" x="2324100" y="3811588"/>
          <p14:tracePt t="20386" x="2297113" y="3811588"/>
          <p14:tracePt t="20403" x="2287588" y="3821113"/>
          <p14:tracePt t="20418" x="2251075" y="3830638"/>
          <p14:tracePt t="20435" x="2243138" y="3840163"/>
          <p14:tracePt t="20494" x="2243138" y="3848100"/>
          <p14:tracePt t="20509" x="2233613" y="3884613"/>
          <p14:tracePt t="20523" x="2233613" y="3894138"/>
          <p14:tracePt t="20538" x="2224088" y="3930650"/>
          <p14:tracePt t="20560" x="2224088" y="3940175"/>
          <p14:tracePt t="20573" x="2224088" y="3957638"/>
          <p14:tracePt t="20586" x="2224088" y="3967163"/>
          <p14:tracePt t="20603" x="2224088" y="3994150"/>
          <p14:tracePt t="20626" x="2224088" y="4021138"/>
          <p14:tracePt t="20640" x="2224088" y="4049713"/>
          <p14:tracePt t="20670" x="2224088" y="4076700"/>
          <p14:tracePt t="20685" x="2224088" y="4094163"/>
          <p14:tracePt t="20708" x="2224088" y="4122738"/>
          <p14:tracePt t="20721" x="2224088" y="4130675"/>
          <p14:tracePt t="20738" x="2224088" y="4140200"/>
          <p14:tracePt t="20753" x="2224088" y="4159250"/>
          <p14:tracePt t="20775" x="2224088" y="4167188"/>
          <p14:tracePt t="21095" x="2224088" y="4186238"/>
          <p14:tracePt t="21109" x="2260600" y="4213225"/>
          <p14:tracePt t="21127" x="2316163" y="4222750"/>
          <p14:tracePt t="21142" x="2397125" y="4240213"/>
          <p14:tracePt t="21161" x="2516188" y="4276725"/>
          <p14:tracePt t="21190" x="2562225" y="4276725"/>
          <p14:tracePt t="21206" x="2589213" y="4276725"/>
          <p14:tracePt t="21220" x="2598738" y="4276725"/>
          <p14:tracePt t="21459" x="2598738" y="4295775"/>
          <p14:tracePt t="21533" x="2589213" y="4295775"/>
          <p14:tracePt t="21580" x="2589213" y="4303713"/>
          <p14:tracePt t="22723" x="2606675" y="4295775"/>
          <p14:tracePt t="22738" x="2643188" y="4276725"/>
          <p14:tracePt t="22778" x="2679700" y="4259263"/>
          <p14:tracePt t="22792" x="2689225" y="4249738"/>
          <p14:tracePt t="22825" x="2725738" y="4213225"/>
          <p14:tracePt t="22853" x="2735263" y="4203700"/>
          <p14:tracePt t="23042" x="2725738" y="4203700"/>
          <p14:tracePt t="23071" x="2725738" y="4213225"/>
          <p14:tracePt t="23088" x="2725738" y="4232275"/>
          <p14:tracePt t="23089" x="2725738" y="4240213"/>
          <p14:tracePt t="23102" x="2725738" y="4249738"/>
          <p14:tracePt t="23134" x="2725738" y="4295775"/>
          <p14:tracePt t="23165" x="2771775" y="4340225"/>
          <p14:tracePt t="23195" x="2781300" y="4349750"/>
          <p14:tracePt t="23210" x="2789238" y="4359275"/>
          <p14:tracePt t="23242" x="2808288" y="4359275"/>
          <p14:tracePt t="23256" x="2835275" y="4349750"/>
          <p14:tracePt t="23271" x="2898775" y="4332288"/>
          <p14:tracePt t="23289" x="2944813" y="4295775"/>
          <p14:tracePt t="23304" x="2962275" y="4286250"/>
          <p14:tracePt t="23354" x="2971800" y="4276725"/>
          <p14:tracePt t="23415" x="2971800" y="4268788"/>
          <p14:tracePt t="23487" x="2971800" y="4286250"/>
          <p14:tracePt t="23502" x="2971800" y="4303713"/>
          <p14:tracePt t="23575" x="2981325" y="4303713"/>
          <p14:tracePt t="23671" x="2862263" y="4286250"/>
          <p14:tracePt t="23685" x="2771775" y="4276725"/>
          <p14:tracePt t="23704" x="2652713" y="4240213"/>
          <p14:tracePt t="23719" x="2562225" y="4240213"/>
          <p14:tracePt t="23736" x="2479675" y="4222750"/>
          <p14:tracePt t="23755" x="2251075" y="4203700"/>
          <p14:tracePt t="23785" x="1878013" y="4076700"/>
          <p14:tracePt t="23801" x="1768475" y="3976688"/>
          <p14:tracePt t="23819" x="1685925" y="3894138"/>
          <p14:tracePt t="23835" x="1658938" y="3757613"/>
          <p14:tracePt t="23852" x="1612900" y="3565525"/>
          <p14:tracePt t="23868" x="1604963" y="3309938"/>
          <p14:tracePt t="23884" x="1549400" y="3100388"/>
          <p14:tracePt t="23900" x="1549400" y="2917825"/>
          <p14:tracePt t="23918" x="1549400" y="2717800"/>
          <p14:tracePt t="23934" x="1549400" y="2554288"/>
          <p14:tracePt t="23952" x="1549400" y="2343150"/>
          <p14:tracePt t="23968" x="1568450" y="2143125"/>
          <p14:tracePt t="23969" x="1622425" y="2024063"/>
          <p14:tracePt t="23987" x="1649413" y="1870075"/>
          <p14:tracePt t="24018" x="1814513" y="1624013"/>
          <p14:tracePt t="24036" x="1868488" y="1568450"/>
          <p14:tracePt t="24067" x="2151063" y="1504950"/>
          <p14:tracePt t="24098" x="2862263" y="1531938"/>
          <p14:tracePt t="24130" x="3919538" y="1933575"/>
          <p14:tracePt t="24145" x="4221163" y="2116138"/>
          <p14:tracePt t="24161" x="4476750" y="2306638"/>
          <p14:tracePt t="24188" x="4686300" y="2662238"/>
          <p14:tracePt t="24205" x="4722813" y="2854325"/>
          <p14:tracePt t="24219" x="4722813" y="3000375"/>
          <p14:tracePt t="24235" x="4722813" y="3146425"/>
          <p14:tracePt t="24253" x="4722813" y="3319463"/>
          <p14:tracePt t="24267" x="4722813" y="3429000"/>
          <p14:tracePt t="24286" x="4722813" y="3592513"/>
          <p14:tracePt t="24316" x="4759325" y="3848100"/>
          <p14:tracePt t="24331" x="4786313" y="3921125"/>
          <p14:tracePt t="24349" x="4786313" y="3967163"/>
          <p14:tracePt t="24382" x="4695825" y="4159250"/>
          <p14:tracePt t="24396" x="4603750" y="4259263"/>
          <p14:tracePt t="24414" x="4484688" y="4349750"/>
          <p14:tracePt t="24429" x="4403725" y="4432300"/>
          <p14:tracePt t="24449" x="4230688" y="4532313"/>
          <p14:tracePt t="24464" x="4175125" y="4551363"/>
          <p14:tracePt t="24482" x="3992563" y="4605338"/>
          <p14:tracePt t="24515" x="3683000" y="4605338"/>
          <p14:tracePt t="24531" x="3500438" y="4605338"/>
          <p14:tracePt t="24549" x="3354388" y="4605338"/>
          <p14:tracePt t="24565" x="3144838" y="4559300"/>
          <p14:tracePt t="24583" x="2898775" y="4468813"/>
          <p14:tracePt t="24597" x="2652713" y="4376738"/>
          <p14:tracePt t="24614" x="2343150" y="4249738"/>
          <p14:tracePt t="24629" x="2187575" y="4149725"/>
          <p14:tracePt t="24645" x="2005013" y="4067175"/>
          <p14:tracePt t="24659" x="1878013" y="4003675"/>
          <p14:tracePt t="24675" x="1814513" y="3976688"/>
          <p14:tracePt t="24688" x="1787525" y="3967163"/>
          <p14:tracePt t="24689" x="1768475" y="3957638"/>
          <p14:tracePt t="24702" x="1751013" y="3940175"/>
          <p14:tracePt t="24735" x="1722438" y="3884613"/>
          <p14:tracePt t="24751" x="1722438" y="3794125"/>
          <p14:tracePt t="24768" x="1722438" y="3648075"/>
          <p14:tracePt t="24769" x="1722438" y="3538538"/>
          <p14:tracePt t="24785" x="1722438" y="3355975"/>
          <p14:tracePt t="24804" x="1722438" y="3155950"/>
          <p14:tracePt t="24835" x="1722438" y="2982913"/>
          <p14:tracePt t="24852" x="1722438" y="2927350"/>
          <p14:tracePt t="24871" x="1722438" y="2890838"/>
          <p14:tracePt t="24887" x="1722438" y="2844800"/>
          <p14:tracePt t="24902" x="1722438" y="2827338"/>
          <p14:tracePt t="24925" x="1722438" y="2800350"/>
          <p14:tracePt t="24954" x="1722438" y="2781300"/>
          <p14:tracePt t="25014" x="1714500" y="2771775"/>
          <p14:tracePt t="25028" x="1685925" y="2800350"/>
          <p14:tracePt t="25044" x="1677988" y="2808288"/>
          <p14:tracePt t="25059" x="1668463" y="2817813"/>
          <p14:tracePt t="25073" x="1668463" y="2827338"/>
          <p14:tracePt t="25088" x="1668463" y="2836863"/>
          <p14:tracePt t="25204" x="1649413" y="2881313"/>
          <p14:tracePt t="25219" x="1641475" y="2917825"/>
          <p14:tracePt t="25236" x="1641475" y="2954338"/>
          <p14:tracePt t="25253" x="1631950" y="3000375"/>
          <p14:tracePt t="25269" x="1631950" y="3046413"/>
          <p14:tracePt t="25286" x="1631950" y="3090863"/>
          <p14:tracePt t="25316" x="1722438" y="3255963"/>
          <p14:tracePt t="25332" x="1787525" y="3328988"/>
          <p14:tracePt t="25349" x="1851025" y="3392488"/>
          <p14:tracePt t="25366" x="1960563" y="3502025"/>
          <p14:tracePt t="25383" x="2024063" y="3565525"/>
          <p14:tracePt t="25398" x="2106613" y="3648075"/>
          <p14:tracePt t="25417" x="2233613" y="3757613"/>
          <p14:tracePt t="25435" x="2270125" y="3794125"/>
          <p14:tracePt t="25453" x="2333625" y="3830638"/>
          <p14:tracePt t="25470" x="2343150" y="3840163"/>
          <p14:tracePt t="25783" x="2343150" y="3857625"/>
          <p14:tracePt t="25799" x="2333625" y="3875088"/>
          <p14:tracePt t="25830" x="2343150" y="3894138"/>
          <p14:tracePt t="25845" x="2389188" y="3921125"/>
          <p14:tracePt t="25863" x="2452688" y="3967163"/>
          <p14:tracePt t="25880" x="2479675" y="3976688"/>
          <p14:tracePt t="25881" x="2525713" y="3994150"/>
          <p14:tracePt t="25898" x="2589213" y="4030663"/>
          <p14:tracePt t="25916" x="2616200" y="4040188"/>
          <p14:tracePt t="25932" x="2625725" y="4040188"/>
          <p14:tracePt t="25950" x="2635250" y="4040188"/>
          <p14:tracePt t="26233" x="2643188" y="4049713"/>
          <p14:tracePt t="26248" x="2643188" y="4057650"/>
          <p14:tracePt t="26249" x="2671763" y="4086225"/>
          <p14:tracePt t="26266" x="2744788" y="4122738"/>
          <p14:tracePt t="26282" x="2844800" y="4159250"/>
          <p14:tracePt t="26298" x="2954338" y="4203700"/>
          <p14:tracePt t="26314" x="3017838" y="4232275"/>
          <p14:tracePt t="26333" x="3054350" y="4232275"/>
          <p14:tracePt t="26408" x="3035300" y="4232275"/>
          <p14:tracePt t="26422" x="3008313" y="4232275"/>
          <p14:tracePt t="26436" x="2998788" y="4232275"/>
          <p14:tracePt t="26454" x="2962275" y="4232275"/>
          <p14:tracePt t="26484" x="2954338" y="4232275"/>
          <p14:tracePt t="28010" x="2935288" y="4232275"/>
          <p14:tracePt t="28722" x="2925763" y="4232275"/>
          <p14:tracePt t="28808" x="2917825" y="4232275"/>
          <p14:tracePt t="28826" x="2898775" y="4232275"/>
          <p14:tracePt t="29703" x="2881313" y="4249738"/>
          <p14:tracePt t="30444" x="2835275" y="4249738"/>
          <p14:tracePt t="30461" x="2798763" y="4268788"/>
          <p14:tracePt t="30478" x="2771775" y="4268788"/>
          <p14:tracePt t="30524" x="2752725" y="4268788"/>
          <p14:tracePt t="31534" x="2708275" y="4268788"/>
          <p14:tracePt t="31552" x="2625725" y="4222750"/>
          <p14:tracePt t="31555" x="2579688" y="4159250"/>
          <p14:tracePt t="31575" x="2506663" y="4049713"/>
          <p14:tracePt t="31592" x="2352675" y="3884613"/>
          <p14:tracePt t="31607" x="2197100" y="3592513"/>
          <p14:tracePt t="31622" x="2070100" y="3346450"/>
          <p14:tracePt t="31638" x="1997075" y="3100388"/>
          <p14:tracePt t="31652" x="1941513" y="2854325"/>
          <p14:tracePt t="31669" x="1905000" y="2598738"/>
          <p14:tracePt t="31692" x="1905000" y="2471738"/>
          <p14:tracePt t="31720" x="1905000" y="2435225"/>
          <p14:tracePt t="31741" x="1905000" y="2425700"/>
          <p14:tracePt t="31836" x="1924050" y="2416175"/>
          <p14:tracePt t="31852" x="1968500" y="2408238"/>
          <p14:tracePt t="31867" x="2024063" y="2379663"/>
          <p14:tracePt t="31903" x="2033588" y="2379663"/>
          <p14:tracePt t="31963" x="2041525" y="2389188"/>
          <p14:tracePt t="31977" x="2060575" y="2435225"/>
          <p14:tracePt t="31993" x="2060575" y="2498725"/>
          <p14:tracePt t="32009" x="2060575" y="2535238"/>
          <p14:tracePt t="32009" x="2060575" y="2544763"/>
          <p14:tracePt t="32026" x="2070100" y="2589213"/>
          <p14:tracePt t="32041" x="2087563" y="2625725"/>
          <p14:tracePt t="32056" x="2097088" y="2644775"/>
          <p14:tracePt t="32072" x="2133600" y="2671763"/>
          <p14:tracePt t="32087" x="2179638" y="2690813"/>
          <p14:tracePt t="32103" x="2206625" y="2690813"/>
          <p14:tracePt t="32119" x="2224088" y="2690813"/>
          <p14:tracePt t="32137" x="2297113" y="2690813"/>
          <p14:tracePt t="32151" x="2360613" y="2690813"/>
          <p14:tracePt t="32169" x="2625725" y="2690813"/>
          <p14:tracePt t="32185" x="2935288" y="2654300"/>
          <p14:tracePt t="32202" x="3244850" y="2654300"/>
          <p14:tracePt t="32218" x="3482975" y="2654300"/>
          <p14:tracePt t="32235" x="3563938" y="2654300"/>
          <p14:tracePt t="32253" x="3582988" y="2654300"/>
          <p14:tracePt t="32377" x="3556000" y="2654300"/>
          <p14:tracePt t="32391" x="3546475" y="2654300"/>
          <p14:tracePt t="32406" x="3500438" y="2654300"/>
          <p14:tracePt t="32419" x="3473450" y="2654300"/>
          <p14:tracePt t="32435" x="3455988" y="2654300"/>
          <p14:tracePt t="32452" x="3446463" y="2654300"/>
          <p14:tracePt t="32468" x="3427413" y="2654300"/>
          <p14:tracePt t="32486" x="3363913" y="2608263"/>
          <p14:tracePt t="32519" x="3090863" y="2444750"/>
          <p14:tracePt t="32536" x="2881313" y="2316163"/>
          <p14:tracePt t="32569" x="2479675" y="2024063"/>
          <p14:tracePt t="32587" x="2243138" y="1833563"/>
          <p14:tracePt t="32602" x="1914525" y="1577975"/>
          <p14:tracePt t="32620" x="1604963" y="1339850"/>
          <p14:tracePt t="32636" x="1366838" y="1158875"/>
          <p14:tracePt t="32655" x="1166813" y="1030288"/>
          <p14:tracePt t="32670" x="974725" y="966788"/>
          <p14:tracePt t="32688" x="903288" y="939800"/>
          <p14:tracePt t="32858" x="893763" y="939800"/>
          <p14:tracePt t="32871" x="884238" y="939800"/>
          <p14:tracePt t="32902" x="857250" y="939800"/>
          <p14:tracePt t="32918" x="847725" y="957263"/>
          <p14:tracePt t="32938" x="847725" y="966788"/>
          <p14:tracePt t="33170" x="911225" y="976313"/>
          <p14:tracePt t="33186" x="1185863" y="1003300"/>
          <p14:tracePt t="33203" x="1403350" y="1003300"/>
          <p14:tracePt t="33224" x="1612900" y="1020763"/>
          <p14:tracePt t="33225" x="1704975" y="1030288"/>
          <p14:tracePt t="33242" x="1804988" y="1030288"/>
          <p14:tracePt t="33257" x="1831975" y="1030288"/>
          <p14:tracePt t="33331" x="1860550" y="1030288"/>
          <p14:tracePt t="33347" x="1924050" y="1020763"/>
          <p14:tracePt t="33364" x="1978025" y="1012825"/>
          <p14:tracePt t="33383" x="2041525" y="984250"/>
          <p14:tracePt t="33401" x="2078038" y="984250"/>
          <p14:tracePt t="33417" x="2106613" y="984250"/>
          <p14:tracePt t="33441" x="2160588" y="976313"/>
          <p14:tracePt t="33456" x="2197100" y="966788"/>
          <p14:tracePt t="33470" x="2206625" y="966788"/>
          <p14:tracePt t="33488" x="2214563" y="966788"/>
          <p14:tracePt t="33746" x="2224088" y="984250"/>
          <p14:tracePt t="33761" x="2233613" y="984250"/>
          <p14:tracePt t="33777" x="2243138" y="993775"/>
          <p14:tracePt t="33808" x="2251075" y="993775"/>
          <p14:tracePt t="33825" x="2260600" y="1003300"/>
          <p14:tracePt t="33843" x="2270125" y="1003300"/>
          <p14:tracePt t="33859" x="2279650" y="1003300"/>
          <p14:tracePt t="34338" x="2287588" y="1039813"/>
          <p14:tracePt t="34353" x="2297113" y="1085850"/>
          <p14:tracePt t="34368" x="2306638" y="1112838"/>
          <p14:tracePt t="34389" x="2352675" y="1176338"/>
          <p14:tracePt t="34404" x="2389188" y="1212850"/>
          <p14:tracePt t="34421" x="2425700" y="1231900"/>
          <p14:tracePt t="34436" x="2433638" y="1231900"/>
          <p14:tracePt t="34511" x="2462213" y="1231900"/>
          <p14:tracePt t="34527" x="2479675" y="1231900"/>
          <p14:tracePt t="37790" x="2589213" y="1231900"/>
          <p14:tracePt t="37804" x="3473450" y="1431925"/>
          <p14:tracePt t="37819" x="4730750" y="1778000"/>
          <p14:tracePt t="37835" x="5807075" y="2097088"/>
          <p14:tracePt t="37851" x="6737350" y="2389188"/>
          <p14:tracePt t="37868" x="7494588" y="2635250"/>
          <p14:tracePt t="37890" x="8050213" y="2827338"/>
          <p14:tracePt t="37904" x="8186738" y="2881313"/>
          <p14:tracePt t="37905" x="8305800" y="2946400"/>
          <p14:tracePt t="37920" x="8432800" y="3000375"/>
          <p14:tracePt t="37921" x="8551863" y="3046413"/>
          <p14:tracePt t="37936" x="8688388" y="3109913"/>
          <p14:tracePt t="37952" x="8997950" y="3192463"/>
        </p14:tracePtLst>
      </p14:laserTrace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ja-JP"/>
              <a:t>Invalidate</a:t>
            </a:r>
            <a:r>
              <a:rPr lang="ja-JP" altLang="en-US"/>
              <a:t>　ｖｓ．</a:t>
            </a:r>
            <a:r>
              <a:rPr lang="en-US" altLang="ja-JP"/>
              <a:t>Update</a:t>
            </a:r>
          </a:p>
        </p:txBody>
      </p:sp>
      <p:sp>
        <p:nvSpPr>
          <p:cNvPr id="53251" name="Rectangle 3"/>
          <p:cNvSpPr>
            <a:spLocks noGrp="1" noChangeArrowheads="1"/>
          </p:cNvSpPr>
          <p:nvPr>
            <p:ph type="body" idx="1"/>
          </p:nvPr>
        </p:nvSpPr>
        <p:spPr>
          <a:xfrm>
            <a:off x="1219200" y="1676400"/>
            <a:ext cx="7666038" cy="3124200"/>
          </a:xfrm>
        </p:spPr>
        <p:txBody>
          <a:bodyPr/>
          <a:lstStyle/>
          <a:p>
            <a:pPr eaLnBrk="1" hangingPunct="1">
              <a:lnSpc>
                <a:spcPct val="80000"/>
              </a:lnSpc>
            </a:pPr>
            <a:r>
              <a:rPr lang="en-US" altLang="ja-JP" sz="2600" dirty="0"/>
              <a:t>The drawback of Invalidate protocol</a:t>
            </a:r>
          </a:p>
          <a:p>
            <a:pPr lvl="1" eaLnBrk="1" hangingPunct="1">
              <a:lnSpc>
                <a:spcPct val="80000"/>
              </a:lnSpc>
            </a:pPr>
            <a:r>
              <a:rPr lang="en-US" altLang="ja-JP" sz="2200" dirty="0"/>
              <a:t>Frequent data writing to shared data makes bus congestion</a:t>
            </a:r>
            <a:r>
              <a:rPr lang="ja-JP" altLang="en-US" sz="2200" dirty="0"/>
              <a:t>　→ </a:t>
            </a:r>
            <a:r>
              <a:rPr lang="en-US" altLang="ja-JP" sz="2200" dirty="0"/>
              <a:t>ping-pong effect</a:t>
            </a:r>
          </a:p>
          <a:p>
            <a:pPr eaLnBrk="1" hangingPunct="1">
              <a:lnSpc>
                <a:spcPct val="80000"/>
              </a:lnSpc>
            </a:pPr>
            <a:r>
              <a:rPr lang="en-US" altLang="ja-JP" sz="2600" dirty="0"/>
              <a:t>The drawback of Update protocol</a:t>
            </a:r>
          </a:p>
          <a:p>
            <a:pPr lvl="1" eaLnBrk="1" hangingPunct="1">
              <a:lnSpc>
                <a:spcPct val="80000"/>
              </a:lnSpc>
            </a:pPr>
            <a:r>
              <a:rPr lang="en-US" altLang="ja-JP" sz="2200" dirty="0"/>
              <a:t>Once a  block shared, every writing data must use  shared bus.</a:t>
            </a:r>
          </a:p>
          <a:p>
            <a:pPr eaLnBrk="1" hangingPunct="1">
              <a:lnSpc>
                <a:spcPct val="80000"/>
              </a:lnSpc>
            </a:pPr>
            <a:r>
              <a:rPr lang="en-US" altLang="ja-JP" sz="2600" dirty="0"/>
              <a:t>Improvement</a:t>
            </a:r>
          </a:p>
          <a:p>
            <a:pPr lvl="1" eaLnBrk="1" hangingPunct="1">
              <a:lnSpc>
                <a:spcPct val="80000"/>
              </a:lnSpc>
            </a:pPr>
            <a:r>
              <a:rPr lang="en-US" altLang="ja-JP" sz="2200" dirty="0"/>
              <a:t>Competitive</a:t>
            </a:r>
            <a:r>
              <a:rPr lang="ja-JP" altLang="en-US" sz="2200" dirty="0"/>
              <a:t>　</a:t>
            </a:r>
            <a:r>
              <a:rPr lang="en-US" altLang="ja-JP" sz="2200" dirty="0"/>
              <a:t>Snooping</a:t>
            </a:r>
          </a:p>
          <a:p>
            <a:pPr lvl="1" eaLnBrk="1" hangingPunct="1">
              <a:lnSpc>
                <a:spcPct val="80000"/>
              </a:lnSpc>
            </a:pPr>
            <a:r>
              <a:rPr lang="en-US" altLang="ja-JP" sz="2200" dirty="0"/>
              <a:t>Variable Protocol Cache</a:t>
            </a:r>
          </a:p>
        </p:txBody>
      </p:sp>
      <p:pic>
        <p:nvPicPr>
          <p:cNvPr id="2" name="オーディオ 1">
            <a:hlinkClick r:id="" action="ppaction://media"/>
            <a:extLst>
              <a:ext uri="{FF2B5EF4-FFF2-40B4-BE49-F238E27FC236}">
                <a16:creationId xmlns:a16="http://schemas.microsoft.com/office/drawing/2014/main" id="{5331CFFD-7CAE-4343-BD15-364D163D5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89"/>
    </mc:Choice>
    <mc:Fallback>
      <p:transition spd="slow" advTm="3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55" x="8350250" y="3192463"/>
          <p14:tracePt t="1970" x="7494588" y="2963863"/>
          <p14:tracePt t="1989" x="6873875" y="2771775"/>
          <p14:tracePt t="2005" x="6773863" y="2727325"/>
          <p14:tracePt t="2023" x="6764338" y="2717800"/>
          <p14:tracePt t="2183" x="6754813" y="2708275"/>
          <p14:tracePt t="2198" x="6746875" y="2708275"/>
          <p14:tracePt t="2231" x="6746875" y="2654300"/>
          <p14:tracePt t="2248" x="6746875" y="2644775"/>
          <p14:tracePt t="2266" x="6746875" y="2635250"/>
          <p14:tracePt t="2282" x="6746875" y="2617788"/>
          <p14:tracePt t="2300" x="6746875" y="2598738"/>
          <p14:tracePt t="2315" x="6746875" y="2589213"/>
          <p14:tracePt t="2333" x="6746875" y="2554288"/>
          <p14:tracePt t="2349" x="6746875" y="2525713"/>
          <p14:tracePt t="2367" x="6746875" y="2489200"/>
          <p14:tracePt t="2384" x="6746875" y="2444750"/>
          <p14:tracePt t="2401" x="6746875" y="2398713"/>
          <p14:tracePt t="2418" x="6746875" y="2343150"/>
          <p14:tracePt t="2444" x="6746875" y="2233613"/>
          <p14:tracePt t="2459" x="6746875" y="2206625"/>
          <p14:tracePt t="2460" x="6746875" y="2189163"/>
          <p14:tracePt t="2478" x="6746875" y="2160588"/>
          <p14:tracePt t="7080" x="6727825" y="2060575"/>
          <p14:tracePt t="7095" x="6718300" y="2043113"/>
          <p14:tracePt t="7112" x="6710363" y="2033588"/>
          <p14:tracePt t="9478" x="6691313" y="2033588"/>
          <p14:tracePt t="9494" x="6645275" y="2033588"/>
          <p14:tracePt t="9511" x="6527800" y="2079625"/>
          <p14:tracePt t="9526" x="6408738" y="2106613"/>
          <p14:tracePt t="9542" x="6318250" y="2133600"/>
          <p14:tracePt t="9558" x="6291263" y="2143125"/>
          <p14:tracePt t="10050" x="6291263" y="2160588"/>
          <p14:tracePt t="10066" x="6291263" y="2216150"/>
          <p14:tracePt t="10084" x="6235700" y="2306638"/>
          <p14:tracePt t="10101" x="6153150" y="2408238"/>
          <p14:tracePt t="10118" x="6080125" y="2444750"/>
          <p14:tracePt t="10134" x="5953125" y="2508250"/>
          <p14:tracePt t="10151" x="5761038" y="2554288"/>
          <p14:tracePt t="10167" x="5580063" y="2562225"/>
          <p14:tracePt t="10186" x="5414963" y="2562225"/>
          <p14:tracePt t="10201" x="5224463" y="2562225"/>
          <p14:tracePt t="10221" x="4922838" y="2489200"/>
          <p14:tracePt t="10237" x="4749800" y="2452688"/>
          <p14:tracePt t="10252" x="4557713" y="2379663"/>
          <p14:tracePt t="10270" x="4367213" y="2325688"/>
          <p14:tracePt t="10285" x="4238625" y="2262188"/>
          <p14:tracePt t="10302" x="4129088" y="2197100"/>
          <p14:tracePt t="10335" x="3965575" y="2106613"/>
          <p14:tracePt t="10351" x="3883025" y="2060575"/>
          <p14:tracePt t="10368" x="3838575" y="2016125"/>
          <p14:tracePt t="10385" x="3829050" y="1997075"/>
          <p14:tracePt t="10401" x="3792538" y="1924050"/>
          <p14:tracePt t="10419" x="3783013" y="1878013"/>
          <p14:tracePt t="10435" x="3746500" y="1814513"/>
          <p14:tracePt t="10452" x="3738563" y="1731963"/>
          <p14:tracePt t="10469" x="3738563" y="1677988"/>
          <p14:tracePt t="10489" x="3738563" y="1660525"/>
          <p14:tracePt t="10502" x="3738563" y="1624013"/>
          <p14:tracePt t="10519" x="3783013" y="1568450"/>
          <p14:tracePt t="10535" x="3865563" y="1531938"/>
          <p14:tracePt t="10552" x="3992563" y="1514475"/>
          <p14:tracePt t="10569" x="4184650" y="1504950"/>
          <p14:tracePt t="10588" x="4457700" y="1504950"/>
          <p14:tracePt t="10603" x="4567238" y="1504950"/>
          <p14:tracePt t="10625" x="4776788" y="1504950"/>
          <p14:tracePt t="10641" x="4840288" y="1514475"/>
          <p14:tracePt t="10657" x="4895850" y="1522413"/>
          <p14:tracePt t="10676" x="5032375" y="1595438"/>
          <p14:tracePt t="10691" x="5059363" y="1624013"/>
          <p14:tracePt t="10708" x="5178425" y="1704975"/>
          <p14:tracePt t="10724" x="5232400" y="1751013"/>
          <p14:tracePt t="10753" x="5287963" y="1804988"/>
          <p14:tracePt t="10829" x="5297488" y="1804988"/>
          <p14:tracePt t="10845" x="5297488" y="1841500"/>
          <p14:tracePt t="10862" x="5297488" y="1860550"/>
          <p14:tracePt t="11344" x="5297488" y="1878013"/>
          <p14:tracePt t="11370" x="5251450" y="1997075"/>
          <p14:tracePt t="11386" x="5224463" y="2033588"/>
          <p14:tracePt t="11401" x="5178425" y="2106613"/>
          <p14:tracePt t="11418" x="5086350" y="2189163"/>
          <p14:tracePt t="11434" x="4995863" y="2252663"/>
          <p14:tracePt t="11453" x="4840288" y="2343150"/>
          <p14:tracePt t="11467" x="4776788" y="2379663"/>
          <p14:tracePt t="11484" x="4540250" y="2425700"/>
          <p14:tracePt t="11501" x="4457700" y="2435225"/>
          <p14:tracePt t="11518" x="4384675" y="2435225"/>
          <p14:tracePt t="11535" x="4321175" y="2435225"/>
          <p14:tracePt t="11553" x="4294188" y="2435225"/>
          <p14:tracePt t="11567" x="4230688" y="2435225"/>
          <p14:tracePt t="11584" x="4175125" y="2416175"/>
          <p14:tracePt t="11602" x="4102100" y="2379663"/>
          <p14:tracePt t="11618" x="4021138" y="2362200"/>
          <p14:tracePt t="11635" x="3956050" y="2316163"/>
          <p14:tracePt t="11654" x="3911600" y="2252663"/>
          <p14:tracePt t="11668" x="3892550" y="2189163"/>
          <p14:tracePt t="11687" x="3856038" y="2116138"/>
          <p14:tracePt t="11703" x="3856038" y="2070100"/>
          <p14:tracePt t="11719" x="3856038" y="2024063"/>
          <p14:tracePt t="11736" x="3856038" y="1943100"/>
          <p14:tracePt t="11753" x="3856038" y="1870075"/>
          <p14:tracePt t="11768" x="3865563" y="1824038"/>
          <p14:tracePt t="11785" x="3902075" y="1760538"/>
          <p14:tracePt t="11802" x="3902075" y="1751013"/>
          <p14:tracePt t="11849" x="4175125" y="1704975"/>
          <p14:tracePt t="11864" x="4448175" y="1677988"/>
          <p14:tracePt t="11881" x="4759325" y="1677988"/>
          <p14:tracePt t="11912" x="5287963" y="1677988"/>
          <p14:tracePt t="11942" x="5470525" y="1731963"/>
          <p14:tracePt t="11957" x="5487988" y="1760538"/>
          <p14:tracePt t="11971" x="5487988" y="1768475"/>
          <p14:tracePt t="11988" x="5514975" y="1870075"/>
          <p14:tracePt t="12019" x="5551488" y="1997075"/>
          <p14:tracePt t="12020" x="5570538" y="2043113"/>
          <p14:tracePt t="12035" x="5597525" y="2089150"/>
          <p14:tracePt t="12052" x="5634038" y="2170113"/>
          <p14:tracePt t="12069" x="5643563" y="2206625"/>
          <p14:tracePt t="12099" x="5643563" y="2279650"/>
          <p14:tracePt t="12115" x="5643563" y="2316163"/>
          <p14:tracePt t="12132" x="5570538" y="2398713"/>
          <p14:tracePt t="12148" x="5507038" y="2435225"/>
          <p14:tracePt t="12165" x="5351463" y="2489200"/>
          <p14:tracePt t="12179" x="5260975" y="2517775"/>
          <p14:tracePt t="12180" x="5178425" y="2517775"/>
          <p14:tracePt t="12198" x="4978400" y="2525713"/>
          <p14:tracePt t="12213" x="4795838" y="2525713"/>
          <p14:tracePt t="12232" x="4667250" y="2525713"/>
          <p14:tracePt t="12247" x="4594225" y="2525713"/>
          <p14:tracePt t="12265" x="4586288" y="2525713"/>
          <p14:tracePt t="12329" x="4576763" y="2525713"/>
          <p14:tracePt t="12347" x="4549775" y="2525713"/>
          <p14:tracePt t="12365" x="4503738" y="2489200"/>
          <p14:tracePt t="12397" x="4484688" y="2481263"/>
          <p14:tracePt t="12441" x="4476750" y="2481263"/>
          <p14:tracePt t="12640" x="4467225" y="2481263"/>
          <p14:tracePt t="12654" x="4448175" y="2481263"/>
          <p14:tracePt t="12686" x="4440238" y="2481263"/>
          <p14:tracePt t="12701" x="4421188" y="2481263"/>
          <p14:tracePt t="12720" x="4413250" y="2481263"/>
          <p14:tracePt t="12751" x="4403725" y="2489200"/>
          <p14:tracePt t="12784" x="4394200" y="2498725"/>
          <p14:tracePt t="12799" x="4384675" y="2498725"/>
          <p14:tracePt t="12816" x="4376738" y="2498725"/>
          <p14:tracePt t="12851" x="4367213" y="2498725"/>
          <p14:tracePt t="12881" x="4340225" y="2517775"/>
          <p14:tracePt t="13003" x="4330700" y="2517775"/>
          <p14:tracePt t="13017" x="4311650" y="2525713"/>
          <p14:tracePt t="13033" x="4303713" y="2535238"/>
          <p14:tracePt t="13066" x="4284663" y="2544763"/>
          <p14:tracePt t="13327" x="4257675" y="2544763"/>
          <p14:tracePt t="13344" x="4238625" y="2535238"/>
          <p14:tracePt t="13360" x="4184650" y="2508250"/>
          <p14:tracePt t="13378" x="4148138" y="2481263"/>
          <p14:tracePt t="13397" x="4094163" y="2435225"/>
          <p14:tracePt t="13430" x="3992563" y="2306638"/>
          <p14:tracePt t="13445" x="3965575" y="2262188"/>
          <p14:tracePt t="13462" x="3948113" y="2189163"/>
          <p14:tracePt t="13477" x="3948113" y="2097088"/>
          <p14:tracePt t="13495" x="3948113" y="1979613"/>
          <p14:tracePt t="13510" x="3984625" y="1887538"/>
          <p14:tracePt t="13528" x="4002088" y="1851025"/>
          <p14:tracePt t="13544" x="4021138" y="1814513"/>
          <p14:tracePt t="13562" x="4048125" y="1797050"/>
          <p14:tracePt t="13578" x="4121150" y="1797050"/>
          <p14:tracePt t="13596" x="4248150" y="1797050"/>
          <p14:tracePt t="13611" x="4311650" y="1797050"/>
          <p14:tracePt t="13612" x="4384675" y="1797050"/>
          <p14:tracePt t="13630" x="4503738" y="1797050"/>
          <p14:tracePt t="13648" x="4613275" y="1797050"/>
          <p14:tracePt t="13666" x="4695825" y="1797050"/>
          <p14:tracePt t="13683" x="4749800" y="1797050"/>
          <p14:tracePt t="13702" x="4803775" y="1797050"/>
          <p14:tracePt t="13717" x="4832350" y="1797050"/>
          <p14:tracePt t="13735" x="4849813" y="1814513"/>
          <p14:tracePt t="13753" x="4895850" y="1870075"/>
          <p14:tracePt t="13768" x="4949825" y="1960563"/>
          <p14:tracePt t="13785" x="4968875" y="2033588"/>
          <p14:tracePt t="13802" x="5005388" y="2133600"/>
          <p14:tracePt t="13821" x="5014913" y="2216150"/>
          <p14:tracePt t="13837" x="5014913" y="2252663"/>
          <p14:tracePt t="13855" x="5014913" y="2298700"/>
          <p14:tracePt t="13870" x="5014913" y="2335213"/>
          <p14:tracePt t="13886" x="4995863" y="2371725"/>
          <p14:tracePt t="13904" x="4922838" y="2408238"/>
          <p14:tracePt t="13918" x="4832350" y="2452688"/>
          <p14:tracePt t="13934" x="4749800" y="2481263"/>
          <p14:tracePt t="13956" x="4703763" y="2489200"/>
          <p14:tracePt t="17181" x="4695825" y="2489200"/>
          <p14:tracePt t="17197" x="4676775" y="2508250"/>
          <p14:tracePt t="17214" x="4649788" y="2535238"/>
          <p14:tracePt t="17229" x="4640263" y="2535238"/>
          <p14:tracePt t="17247" x="4613275" y="2554288"/>
          <p14:tracePt t="17263" x="4576763" y="2562225"/>
          <p14:tracePt t="17281" x="4557713" y="2571750"/>
          <p14:tracePt t="17297" x="4521200" y="2581275"/>
          <p14:tracePt t="17315" x="4476750" y="2581275"/>
          <p14:tracePt t="17331" x="4440238" y="2581275"/>
          <p14:tracePt t="17352" x="4394200" y="2581275"/>
          <p14:tracePt t="17367" x="4340225" y="2581275"/>
          <p14:tracePt t="17384" x="4303713" y="2571750"/>
          <p14:tracePt t="17400" x="4294188" y="2571750"/>
          <p14:tracePt t="17417" x="4267200" y="2562225"/>
          <p14:tracePt t="17463" x="4248150" y="2535238"/>
          <p14:tracePt t="17479" x="4238625" y="2508250"/>
          <p14:tracePt t="17500" x="4211638" y="2444750"/>
          <p14:tracePt t="17515" x="4202113" y="2425700"/>
          <p14:tracePt t="17516" x="4202113" y="2379663"/>
          <p14:tracePt t="17533" x="4194175" y="2335213"/>
          <p14:tracePt t="17549" x="4194175" y="2279650"/>
          <p14:tracePt t="17565" x="4194175" y="2206625"/>
          <p14:tracePt t="17581" x="4194175" y="2179638"/>
          <p14:tracePt t="17602" x="4194175" y="2152650"/>
          <p14:tracePt t="17617" x="4194175" y="2106613"/>
          <p14:tracePt t="17634" x="4230688" y="2052638"/>
          <p14:tracePt t="17651" x="4284663" y="2016125"/>
          <p14:tracePt t="17666" x="4330700" y="1987550"/>
          <p14:tracePt t="17682" x="4430713" y="1979613"/>
          <p14:tracePt t="17700" x="4659313" y="1951038"/>
          <p14:tracePt t="17717" x="4786313" y="1951038"/>
          <p14:tracePt t="17734" x="4905375" y="1951038"/>
          <p14:tracePt t="17749" x="5022850" y="1997075"/>
          <p14:tracePt t="17771" x="5049838" y="2016125"/>
          <p14:tracePt t="17787" x="5095875" y="2097088"/>
          <p14:tracePt t="17788" x="5105400" y="2125663"/>
          <p14:tracePt t="17821" x="5159375" y="2289175"/>
          <p14:tracePt t="17851" x="5195888" y="2425700"/>
          <p14:tracePt t="17867" x="5205413" y="2489200"/>
          <p14:tracePt t="17883" x="5205413" y="2544763"/>
          <p14:tracePt t="17884" x="5205413" y="2562225"/>
          <p14:tracePt t="17910" x="5205413" y="2608263"/>
          <p14:tracePt t="17926" x="5195888" y="2644775"/>
          <p14:tracePt t="17942" x="5159375" y="2662238"/>
          <p14:tracePt t="17958" x="5086350" y="2690813"/>
          <p14:tracePt t="17973" x="4986338" y="2717800"/>
          <p14:tracePt t="17991" x="4922838" y="2717800"/>
          <p14:tracePt t="18018" x="4895850" y="2717800"/>
          <p14:tracePt t="18106" x="4886325" y="2717800"/>
          <p14:tracePt t="18119" x="4876800" y="2717800"/>
          <p14:tracePt t="18765" x="4868863" y="2717800"/>
          <p14:tracePt t="18780" x="4868863" y="2698750"/>
          <p14:tracePt t="18798" x="4876800" y="2681288"/>
          <p14:tracePt t="19113" x="4868863" y="2708275"/>
          <p14:tracePt t="19128" x="4868863" y="2717800"/>
          <p14:tracePt t="19145" x="4868863" y="2727325"/>
          <p14:tracePt t="19162" x="4868863" y="2763838"/>
          <p14:tracePt t="19179" x="4868863" y="2808288"/>
          <p14:tracePt t="19196" x="4995863" y="2946400"/>
          <p14:tracePt t="19214" x="5095875" y="3000375"/>
          <p14:tracePt t="19228" x="5187950" y="3046413"/>
          <p14:tracePt t="19246" x="5251450" y="3063875"/>
          <p14:tracePt t="19262" x="5260975" y="3073400"/>
          <p14:tracePt t="19296" x="5260975" y="3082925"/>
          <p14:tracePt t="19311" x="5260975" y="3090863"/>
          <p14:tracePt t="19329" x="5260975" y="3109913"/>
          <p14:tracePt t="19344" x="5260975" y="3119438"/>
          <p14:tracePt t="19362" x="5260975" y="3136900"/>
          <p14:tracePt t="19377" x="5268913" y="3182938"/>
          <p14:tracePt t="19395" x="5278438" y="3200400"/>
          <p14:tracePt t="19411" x="5278438" y="3219450"/>
          <p14:tracePt t="19428" x="5268913" y="3265488"/>
          <p14:tracePt t="19458" x="5268913" y="3302000"/>
          <p14:tracePt t="19473" x="5260975" y="3309938"/>
          <p14:tracePt t="19494" x="5232400" y="3392488"/>
          <p14:tracePt t="19514" x="5232400" y="3475038"/>
          <p14:tracePt t="19531" x="5232400" y="3565525"/>
          <p14:tracePt t="19532" x="5232400" y="3629025"/>
          <p14:tracePt t="19547" x="5232400" y="3684588"/>
          <p14:tracePt t="19566" x="5232400" y="3811588"/>
          <p14:tracePt t="19582" x="5232400" y="3875088"/>
          <p14:tracePt t="19608" x="5241925" y="3930650"/>
          <p14:tracePt t="19622" x="5251450" y="3976688"/>
          <p14:tracePt t="19638" x="5260975" y="4003675"/>
          <p14:tracePt t="19669" x="5260975" y="4021138"/>
          <p14:tracePt t="19701" x="5260975" y="4030663"/>
          <p14:tracePt t="19718" x="5260975" y="4040188"/>
          <p14:tracePt t="20929" x="5260975" y="4049713"/>
          <p14:tracePt t="20945" x="5168900" y="4049713"/>
          <p14:tracePt t="20973" x="4968875" y="3976688"/>
          <p14:tracePt t="20988" x="4895850" y="3930650"/>
          <p14:tracePt t="21002" x="4868863" y="3911600"/>
          <p14:tracePt t="21021" x="4832350" y="3867150"/>
          <p14:tracePt t="21054" x="4832350" y="3767138"/>
          <p14:tracePt t="21084" x="4832350" y="3492500"/>
          <p14:tracePt t="21117" x="4849813" y="3309938"/>
          <p14:tracePt t="21147" x="4868863" y="3273425"/>
          <p14:tracePt t="21178" x="4959350" y="3155950"/>
          <p14:tracePt t="21193" x="5041900" y="3109913"/>
          <p14:tracePt t="21211" x="5151438" y="3063875"/>
          <p14:tracePt t="21212" x="5232400" y="3036888"/>
          <p14:tracePt t="21228" x="5387975" y="3000375"/>
          <p14:tracePt t="21245" x="5514975" y="2946400"/>
          <p14:tracePt t="21260" x="5624513" y="2946400"/>
          <p14:tracePt t="21278" x="5643563" y="2946400"/>
          <p14:tracePt t="21294" x="5661025" y="2946400"/>
          <p14:tracePt t="21311" x="5670550" y="2946400"/>
          <p14:tracePt t="21326" x="5707063" y="3082925"/>
          <p14:tracePt t="21343" x="5724525" y="3209925"/>
          <p14:tracePt t="21357" x="5743575" y="3346450"/>
          <p14:tracePt t="21375" x="5753100" y="3411538"/>
          <p14:tracePt t="21390" x="5753100" y="3492500"/>
          <p14:tracePt t="21405" x="5753100" y="3519488"/>
          <p14:tracePt t="21420" x="5753100" y="3538538"/>
          <p14:tracePt t="21421" x="5753100" y="3548063"/>
          <p14:tracePt t="21435" x="5753100" y="3556000"/>
          <p14:tracePt t="21451" x="5753100" y="3584575"/>
          <p14:tracePt t="21467" x="5743575" y="3621088"/>
          <p14:tracePt t="21484" x="5697538" y="3648075"/>
          <p14:tracePt t="21500" x="5680075" y="3665538"/>
          <p14:tracePt t="21518" x="5653088" y="3684588"/>
          <p14:tracePt t="21533" x="5616575" y="3694113"/>
          <p14:tracePt t="21551" x="5597525" y="3694113"/>
          <p14:tracePt t="21567" x="5580063" y="3694113"/>
          <p14:tracePt t="21584" x="5551488" y="3702050"/>
          <p14:tracePt t="21617" x="5534025" y="3711575"/>
          <p14:tracePt t="21632" x="5514975" y="3721100"/>
          <p14:tracePt t="24782" x="5507038" y="3721100"/>
          <p14:tracePt t="25573" x="5507038" y="3694113"/>
          <p14:tracePt t="25590" x="5543550" y="3657600"/>
          <p14:tracePt t="25608" x="5570538" y="3648075"/>
          <p14:tracePt t="25623" x="5597525" y="3629025"/>
          <p14:tracePt t="25642" x="5616575" y="3629025"/>
          <p14:tracePt t="25657" x="5643563" y="3629025"/>
          <p14:tracePt t="25701" x="5653088" y="3621088"/>
          <p14:tracePt t="25721" x="5661025" y="3611563"/>
          <p14:tracePt t="25734" x="5661025" y="3602038"/>
          <p14:tracePt t="26614" x="5661025" y="3592513"/>
          <p14:tracePt t="26630" x="5661025" y="3584575"/>
          <p14:tracePt t="26717" x="5661025" y="3565525"/>
          <p14:tracePt t="26736" x="5661025" y="3556000"/>
          <p14:tracePt t="26750" x="5661025" y="3538538"/>
          <p14:tracePt t="26768" x="5661025" y="3519488"/>
          <p14:tracePt t="26783" x="5661025" y="3511550"/>
          <p14:tracePt t="26804" x="5661025" y="3502025"/>
          <p14:tracePt t="26833" x="5670550" y="3465513"/>
          <p14:tracePt t="26849" x="5670550" y="3455988"/>
          <p14:tracePt t="26882" x="5680075" y="3429000"/>
          <p14:tracePt t="26898" x="5688013" y="3429000"/>
          <p14:tracePt t="26916" x="5697538" y="3419475"/>
          <p14:tracePt t="27632" x="5697538" y="3411538"/>
          <p14:tracePt t="27648" x="5680075" y="3411538"/>
          <p14:tracePt t="27666" x="5634038" y="3429000"/>
          <p14:tracePt t="27682" x="5616575" y="3438525"/>
          <p14:tracePt t="27700" x="5607050" y="3438525"/>
          <p14:tracePt t="27807" x="5597525" y="3446463"/>
          <p14:tracePt t="27823" x="5570538" y="3455988"/>
          <p14:tracePt t="27841" x="5551488" y="3465513"/>
          <p14:tracePt t="27860" x="5543550" y="3475038"/>
          <p14:tracePt t="29106" x="5570538" y="3465513"/>
          <p14:tracePt t="29119" x="5743575" y="3402013"/>
          <p14:tracePt t="29133" x="5926138" y="3328988"/>
          <p14:tracePt t="29154" x="6172200" y="3228975"/>
          <p14:tracePt t="29168" x="6399213" y="3127375"/>
          <p14:tracePt t="29184" x="6527800" y="3046413"/>
          <p14:tracePt t="29200" x="6610350" y="2963863"/>
          <p14:tracePt t="29217" x="6654800" y="2900363"/>
          <p14:tracePt t="29232" x="6664325" y="2844800"/>
          <p14:tracePt t="29249" x="6681788" y="2808288"/>
          <p14:tracePt t="29266" x="6681788" y="2763838"/>
          <p14:tracePt t="29283" x="6727825" y="2690813"/>
          <p14:tracePt t="29300" x="6773863" y="2589213"/>
          <p14:tracePt t="29317" x="6773863" y="2544763"/>
          <p14:tracePt t="29332" x="6773863" y="2508250"/>
          <p14:tracePt t="29351" x="6764338" y="2462213"/>
          <p14:tracePt t="29381" x="6664325" y="2379663"/>
          <p14:tracePt t="29413" x="6600825" y="2335213"/>
          <p14:tracePt t="29443" x="6581775" y="2325688"/>
          <p14:tracePt t="29458" x="6564313" y="2306638"/>
          <p14:tracePt t="29541" x="6554788" y="2298700"/>
          <p14:tracePt t="29556" x="6545263" y="2408238"/>
          <p14:tracePt t="29574" x="6554788" y="2554288"/>
          <p14:tracePt t="29589" x="6610350" y="2690813"/>
          <p14:tracePt t="29604" x="6654800" y="2763838"/>
          <p14:tracePt t="29604" x="6673850" y="2817813"/>
          <p14:tracePt t="29618" x="6681788" y="2863850"/>
          <p14:tracePt t="29634" x="6700838" y="2954338"/>
          <p14:tracePt t="29650" x="6700838" y="3000375"/>
          <p14:tracePt t="29666" x="6700838" y="3017838"/>
          <p14:tracePt t="29684" x="6673850" y="3082925"/>
          <p14:tracePt t="29700" x="6618288" y="3119438"/>
          <p14:tracePt t="29718" x="6545263" y="3146425"/>
          <p14:tracePt t="29732" x="6491288" y="3173413"/>
          <p14:tracePt t="29749" x="6408738" y="3200400"/>
          <p14:tracePt t="29767" x="6345238" y="3209925"/>
          <p14:tracePt t="29782" x="6291263" y="3219450"/>
          <p14:tracePt t="29801" x="6226175" y="3255963"/>
          <p14:tracePt t="29816" x="6218238" y="3255963"/>
          <p14:tracePt t="30082" x="6235700" y="3265488"/>
          <p14:tracePt t="30098" x="6281738" y="3265488"/>
          <p14:tracePt t="30116" x="6418263" y="3355975"/>
          <p14:tracePt t="30146" x="6691313" y="3438525"/>
          <p14:tracePt t="30161" x="6900863" y="3492500"/>
          <p14:tracePt t="30178" x="7092950" y="3538538"/>
          <p14:tracePt t="30211" x="7439025" y="3629025"/>
          <p14:tracePt t="30226" x="7602538" y="3657600"/>
          <p14:tracePt t="30242" x="7831138" y="3730625"/>
          <p14:tracePt t="30257" x="8031163" y="3784600"/>
          <p14:tracePt t="30286" x="8459788" y="3840163"/>
          <p14:tracePt t="30301" x="8697913" y="3840163"/>
          <p14:tracePt t="30318" x="9034463" y="3840163"/>
        </p14:tracePtLst>
      </p14:laserTrace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ja-JP"/>
              <a:t>Ping-pong effect</a:t>
            </a:r>
            <a:r>
              <a:rPr lang="ja-JP" altLang="en-US"/>
              <a:t>（</a:t>
            </a:r>
            <a:r>
              <a:rPr lang="en-US" altLang="ja-JP"/>
              <a:t>A PU writes into</a:t>
            </a:r>
            <a:r>
              <a:rPr lang="ja-JP" altLang="en-US"/>
              <a:t>）</a:t>
            </a:r>
          </a:p>
        </p:txBody>
      </p:sp>
      <p:sp>
        <p:nvSpPr>
          <p:cNvPr id="5427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427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a:t>
            </a:r>
          </a:p>
        </p:txBody>
      </p:sp>
      <p:sp>
        <p:nvSpPr>
          <p:cNvPr id="5427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27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279"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4280" name="Group 8"/>
          <p:cNvGrpSpPr>
            <a:grpSpLocks/>
          </p:cNvGrpSpPr>
          <p:nvPr/>
        </p:nvGrpSpPr>
        <p:grpSpPr bwMode="auto">
          <a:xfrm>
            <a:off x="4876800" y="3048000"/>
            <a:ext cx="762000" cy="2514600"/>
            <a:chOff x="672" y="2208"/>
            <a:chExt cx="480" cy="1584"/>
          </a:xfrm>
        </p:grpSpPr>
        <p:sp>
          <p:nvSpPr>
            <p:cNvPr id="54308"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4309"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a:t>
              </a:r>
            </a:p>
          </p:txBody>
        </p:sp>
        <p:sp>
          <p:nvSpPr>
            <p:cNvPr id="54310"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311"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4281" name="Group 13"/>
          <p:cNvGrpSpPr>
            <a:grpSpLocks/>
          </p:cNvGrpSpPr>
          <p:nvPr/>
        </p:nvGrpSpPr>
        <p:grpSpPr bwMode="auto">
          <a:xfrm>
            <a:off x="3429000" y="3048000"/>
            <a:ext cx="762000" cy="2514600"/>
            <a:chOff x="672" y="2208"/>
            <a:chExt cx="480" cy="1584"/>
          </a:xfrm>
        </p:grpSpPr>
        <p:sp>
          <p:nvSpPr>
            <p:cNvPr id="54304"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4305"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4306"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307"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4282" name="Group 18"/>
          <p:cNvGrpSpPr>
            <a:grpSpLocks/>
          </p:cNvGrpSpPr>
          <p:nvPr/>
        </p:nvGrpSpPr>
        <p:grpSpPr bwMode="auto">
          <a:xfrm>
            <a:off x="6324600" y="3048000"/>
            <a:ext cx="762000" cy="2514600"/>
            <a:chOff x="672" y="2208"/>
            <a:chExt cx="480" cy="1584"/>
          </a:xfrm>
        </p:grpSpPr>
        <p:sp>
          <p:nvSpPr>
            <p:cNvPr id="54300"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4301"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4302"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303"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428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4284"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428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4286" name="Group 26"/>
          <p:cNvGrpSpPr>
            <a:grpSpLocks/>
          </p:cNvGrpSpPr>
          <p:nvPr/>
        </p:nvGrpSpPr>
        <p:grpSpPr bwMode="auto">
          <a:xfrm>
            <a:off x="1219200" y="3336925"/>
            <a:ext cx="962025" cy="633413"/>
            <a:chOff x="806" y="2078"/>
            <a:chExt cx="606" cy="399"/>
          </a:xfrm>
        </p:grpSpPr>
        <p:sp>
          <p:nvSpPr>
            <p:cNvPr id="54298"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4299"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4876800" y="4038600"/>
            <a:ext cx="1092200" cy="1066800"/>
            <a:chOff x="3072" y="2544"/>
            <a:chExt cx="688" cy="672"/>
          </a:xfrm>
        </p:grpSpPr>
        <p:sp>
          <p:nvSpPr>
            <p:cNvPr id="54295" name="Line 30"/>
            <p:cNvSpPr>
              <a:spLocks noChangeShapeType="1"/>
            </p:cNvSpPr>
            <p:nvPr/>
          </p:nvSpPr>
          <p:spPr bwMode="auto">
            <a:xfrm flipV="1">
              <a:off x="3504" y="2736"/>
              <a:ext cx="0" cy="33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296" name="Text Box 31"/>
            <p:cNvSpPr txBox="1">
              <a:spLocks noChangeArrowheads="1"/>
            </p:cNvSpPr>
            <p:nvPr/>
          </p:nvSpPr>
          <p:spPr bwMode="auto">
            <a:xfrm>
              <a:off x="3456" y="2928"/>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400">
                  <a:solidFill>
                    <a:srgbClr val="CC0000"/>
                  </a:solidFill>
                  <a:latin typeface="Times New Roman" panose="02020603050405020304" pitchFamily="18" charset="0"/>
                </a:rPr>
                <a:t>Ｗ</a:t>
              </a:r>
              <a:endParaRPr lang="ja-JP" altLang="en-US" sz="2400">
                <a:latin typeface="Times New Roman" panose="02020603050405020304" pitchFamily="18" charset="0"/>
              </a:endParaRPr>
            </a:p>
          </p:txBody>
        </p:sp>
        <p:sp>
          <p:nvSpPr>
            <p:cNvPr id="54297" name="Text Box 32"/>
            <p:cNvSpPr txBox="1">
              <a:spLocks noChangeArrowheads="1"/>
            </p:cNvSpPr>
            <p:nvPr/>
          </p:nvSpPr>
          <p:spPr bwMode="auto">
            <a:xfrm>
              <a:off x="3072" y="2544"/>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a:t>
              </a:r>
            </a:p>
          </p:txBody>
        </p:sp>
      </p:grpSp>
      <p:sp>
        <p:nvSpPr>
          <p:cNvPr id="212001" name="Text Box 33"/>
          <p:cNvSpPr txBox="1">
            <a:spLocks noChangeArrowheads="1"/>
          </p:cNvSpPr>
          <p:nvPr/>
        </p:nvSpPr>
        <p:spPr bwMode="auto">
          <a:xfrm>
            <a:off x="1981200" y="4038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　</a:t>
            </a:r>
            <a:r>
              <a:rPr lang="en-US" altLang="ja-JP" sz="2400">
                <a:latin typeface="Times New Roman" panose="02020603050405020304" pitchFamily="18" charset="0"/>
              </a:rPr>
              <a:t>I</a:t>
            </a:r>
          </a:p>
        </p:txBody>
      </p:sp>
      <p:grpSp>
        <p:nvGrpSpPr>
          <p:cNvPr id="7" name="Group 34"/>
          <p:cNvGrpSpPr>
            <a:grpSpLocks/>
          </p:cNvGrpSpPr>
          <p:nvPr/>
        </p:nvGrpSpPr>
        <p:grpSpPr bwMode="auto">
          <a:xfrm>
            <a:off x="2514600" y="2895600"/>
            <a:ext cx="2895600" cy="762000"/>
            <a:chOff x="1584" y="1824"/>
            <a:chExt cx="1824" cy="480"/>
          </a:xfrm>
        </p:grpSpPr>
        <p:grpSp>
          <p:nvGrpSpPr>
            <p:cNvPr id="54290" name="Group 35"/>
            <p:cNvGrpSpPr>
              <a:grpSpLocks/>
            </p:cNvGrpSpPr>
            <p:nvPr/>
          </p:nvGrpSpPr>
          <p:grpSpPr bwMode="auto">
            <a:xfrm>
              <a:off x="1584" y="1824"/>
              <a:ext cx="1824" cy="480"/>
              <a:chOff x="1584" y="1824"/>
              <a:chExt cx="1824" cy="480"/>
            </a:xfrm>
          </p:grpSpPr>
          <p:sp>
            <p:nvSpPr>
              <p:cNvPr id="54292" name="Line 36"/>
              <p:cNvSpPr>
                <a:spLocks noChangeShapeType="1"/>
              </p:cNvSpPr>
              <p:nvPr/>
            </p:nvSpPr>
            <p:spPr bwMode="auto">
              <a:xfrm flipV="1">
                <a:off x="3408" y="1824"/>
                <a:ext cx="0" cy="24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293" name="Line 37"/>
              <p:cNvSpPr>
                <a:spLocks noChangeShapeType="1"/>
              </p:cNvSpPr>
              <p:nvPr/>
            </p:nvSpPr>
            <p:spPr bwMode="auto">
              <a:xfrm flipH="1">
                <a:off x="1584" y="1824"/>
                <a:ext cx="182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294" name="Line 38"/>
              <p:cNvSpPr>
                <a:spLocks noChangeShapeType="1"/>
              </p:cNvSpPr>
              <p:nvPr/>
            </p:nvSpPr>
            <p:spPr bwMode="auto">
              <a:xfrm>
                <a:off x="1584" y="1824"/>
                <a:ext cx="0" cy="4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4291" name="Text Box 39"/>
            <p:cNvSpPr txBox="1">
              <a:spLocks noChangeArrowheads="1"/>
            </p:cNvSpPr>
            <p:nvPr/>
          </p:nvSpPr>
          <p:spPr bwMode="auto">
            <a:xfrm>
              <a:off x="1718" y="1850"/>
              <a:ext cx="10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Invalidation</a:t>
              </a:r>
            </a:p>
          </p:txBody>
        </p:sp>
      </p:grpSp>
      <p:pic>
        <p:nvPicPr>
          <p:cNvPr id="2" name="オーディオ 1">
            <a:hlinkClick r:id="" action="ppaction://media"/>
            <a:extLst>
              <a:ext uri="{FF2B5EF4-FFF2-40B4-BE49-F238E27FC236}">
                <a16:creationId xmlns:a16="http://schemas.microsoft.com/office/drawing/2014/main" id="{EE0A6CC5-D10C-40D5-BAAE-AB1472C7D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87"/>
    </mc:Choice>
    <mc:Fallback>
      <p:transition spd="slow" advTm="2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6" x="8040688" y="3784600"/>
          <p14:tracePt t="333" x="7065963" y="3621088"/>
          <p14:tracePt t="348" x="6172200" y="3482975"/>
          <p14:tracePt t="367" x="5514975" y="3338513"/>
          <p14:tracePt t="384" x="5005388" y="3236913"/>
          <p14:tracePt t="401" x="4703763" y="3146425"/>
          <p14:tracePt t="417" x="4549775" y="3090863"/>
          <p14:tracePt t="435" x="4394200" y="3082925"/>
          <p14:tracePt t="451" x="4384675" y="3073400"/>
          <p14:tracePt t="451" x="4357688" y="3054350"/>
          <p14:tracePt t="470" x="4340225" y="3046413"/>
          <p14:tracePt t="508" x="4330700" y="3027363"/>
          <p14:tracePt t="525" x="4311650" y="3027363"/>
          <p14:tracePt t="542" x="4294188" y="3009900"/>
          <p14:tracePt t="606" x="4294188" y="2963863"/>
          <p14:tracePt t="622" x="4294188" y="2927350"/>
          <p14:tracePt t="640" x="4294188" y="2881313"/>
          <p14:tracePt t="656" x="4321175" y="2817813"/>
          <p14:tracePt t="674" x="4394200" y="2763838"/>
          <p14:tracePt t="694" x="4576763" y="2608263"/>
          <p14:tracePt t="729" x="4922838" y="2362200"/>
          <p14:tracePt t="747" x="5041900" y="2270125"/>
          <p14:tracePt t="765" x="5049838" y="2252663"/>
          <p14:tracePt t="960" x="5014913" y="2252663"/>
          <p14:tracePt t="974" x="4932363" y="2270125"/>
          <p14:tracePt t="992" x="4905375" y="2298700"/>
          <p14:tracePt t="1029" x="4803775" y="2352675"/>
          <p14:tracePt t="1042" x="4795838" y="2352675"/>
          <p14:tracePt t="5321" x="4786313" y="2362200"/>
          <p14:tracePt t="5441" x="4759325" y="2408238"/>
          <p14:tracePt t="5457" x="4730750" y="2435225"/>
          <p14:tracePt t="5474" x="4730750" y="2444750"/>
          <p14:tracePt t="5491" x="4722813" y="2452688"/>
          <p14:tracePt t="8464" x="4695825" y="2462213"/>
          <p14:tracePt t="8477" x="4659313" y="2481263"/>
          <p14:tracePt t="8491" x="4603750" y="2498725"/>
          <p14:tracePt t="8507" x="4594225" y="2508250"/>
          <p14:tracePt t="8525" x="4576763" y="2525713"/>
          <p14:tracePt t="8651" x="4567238" y="2525713"/>
          <p14:tracePt t="8722" x="4557713" y="2535238"/>
          <p14:tracePt t="8738" x="4557713" y="2544763"/>
          <p14:tracePt t="8836" x="4557713" y="2554288"/>
          <p14:tracePt t="8868" x="4557713" y="2571750"/>
          <p14:tracePt t="8887" x="4557713" y="2608263"/>
          <p14:tracePt t="8913" x="4557713" y="2654300"/>
          <p14:tracePt t="8929" x="4594225" y="2681288"/>
          <p14:tracePt t="8958" x="4640263" y="2717800"/>
          <p14:tracePt t="8975" x="4649788" y="2717800"/>
          <p14:tracePt t="8995" x="4659313" y="2727325"/>
          <p14:tracePt t="9197" x="4649788" y="2727325"/>
          <p14:tracePt t="9214" x="4421188" y="2754313"/>
          <p14:tracePt t="9231" x="4075113" y="2800350"/>
          <p14:tracePt t="9247" x="3775075" y="2854325"/>
          <p14:tracePt t="9264" x="3536950" y="2890838"/>
          <p14:tracePt t="9282" x="3346450" y="2927350"/>
          <p14:tracePt t="9304" x="3227388" y="2973388"/>
          <p14:tracePt t="9320" x="3227388" y="2982913"/>
          <p14:tracePt t="9370" x="3217863" y="2982913"/>
          <p14:tracePt t="9385" x="3200400" y="3009900"/>
          <p14:tracePt t="9417" x="3190875" y="3027363"/>
          <p14:tracePt t="9433" x="3190875" y="3036888"/>
          <p14:tracePt t="9449" x="3190875" y="3046413"/>
          <p14:tracePt t="9464" x="3181350" y="3073400"/>
          <p14:tracePt t="9482" x="3171825" y="3127375"/>
          <p14:tracePt t="9496" x="3154363" y="3173413"/>
          <p14:tracePt t="9515" x="3136900" y="3228975"/>
          <p14:tracePt t="9530" x="3127375" y="3246438"/>
          <p14:tracePt t="9548" x="3090863" y="3309938"/>
          <p14:tracePt t="9563" x="3044825" y="3355975"/>
          <p14:tracePt t="9581" x="2990850" y="3429000"/>
          <p14:tracePt t="9598" x="2954338" y="3511550"/>
          <p14:tracePt t="9616" x="2944813" y="3548063"/>
          <p14:tracePt t="9634" x="2925763" y="3602038"/>
          <p14:tracePt t="9653" x="2908300" y="3648075"/>
          <p14:tracePt t="9668" x="2908300" y="3665538"/>
          <p14:tracePt t="9685" x="2898775" y="3675063"/>
          <p14:tracePt t="9701" x="2889250" y="3684588"/>
          <p14:tracePt t="9717" x="2881313" y="3721100"/>
          <p14:tracePt t="9735" x="2862263" y="3767138"/>
          <p14:tracePt t="9754" x="2852738" y="3775075"/>
          <p14:tracePt t="9770" x="2835275" y="3811588"/>
          <p14:tracePt t="9789" x="2817813" y="3821113"/>
          <p14:tracePt t="9853" x="2808288" y="3821113"/>
          <p14:tracePt t="9869" x="2789238" y="3821113"/>
          <p14:tracePt t="9887" x="2762250" y="3821113"/>
          <p14:tracePt t="9903" x="2716213" y="3821113"/>
          <p14:tracePt t="9921" x="2671763" y="3821113"/>
          <p14:tracePt t="9939" x="2598738" y="3821113"/>
          <p14:tracePt t="9958" x="2562225" y="3840163"/>
          <p14:tracePt t="9973" x="2552700" y="3848100"/>
          <p14:tracePt t="9997" x="2533650" y="3875088"/>
          <p14:tracePt t="10010" x="2533650" y="3884613"/>
          <p14:tracePt t="10027" x="2533650" y="3911600"/>
          <p14:tracePt t="10042" x="2533650" y="3940175"/>
          <p14:tracePt t="10043" x="2533650" y="3967163"/>
          <p14:tracePt t="10058" x="2533650" y="3976688"/>
          <p14:tracePt t="10079" x="2533650" y="4021138"/>
          <p14:tracePt t="10093" x="2516188" y="4067175"/>
          <p14:tracePt t="10111" x="2489200" y="4113213"/>
          <p14:tracePt t="10125" x="2433638" y="4195763"/>
          <p14:tracePt t="10143" x="2425700" y="4203700"/>
          <p14:tracePt t="10158" x="2406650" y="4232275"/>
          <p14:tracePt t="10180" x="2306638" y="4259263"/>
          <p14:tracePt t="10208" x="2114550" y="4276725"/>
          <p14:tracePt t="10223" x="1978025" y="4286250"/>
          <p14:tracePt t="10241" x="1814513" y="4286250"/>
          <p14:tracePt t="10271" x="1622425" y="4276725"/>
          <p14:tracePt t="10286" x="1595438" y="4240213"/>
          <p14:tracePt t="10306" x="1576388" y="4222750"/>
          <p14:tracePt t="10322" x="1576388" y="4203700"/>
          <p14:tracePt t="10344" x="1576388" y="4076700"/>
          <p14:tracePt t="10357" x="1576388" y="3930650"/>
          <p14:tracePt t="10374" x="1576388" y="3794125"/>
          <p14:tracePt t="10391" x="1604963" y="3675063"/>
          <p14:tracePt t="10406" x="1658938" y="3621088"/>
          <p14:tracePt t="10426" x="1731963" y="3575050"/>
          <p14:tracePt t="10441" x="1924050" y="3565525"/>
          <p14:tracePt t="10457" x="2124075" y="3548063"/>
          <p14:tracePt t="10474" x="2324100" y="3548063"/>
          <p14:tracePt t="10475" x="2433638" y="3548063"/>
          <p14:tracePt t="10492" x="2643188" y="3584575"/>
          <p14:tracePt t="10507" x="2781300" y="3621088"/>
          <p14:tracePt t="10524" x="2852738" y="3665538"/>
          <p14:tracePt t="10541" x="2881313" y="3694113"/>
          <p14:tracePt t="10558" x="2881313" y="3748088"/>
          <p14:tracePt t="10573" x="2889250" y="3830638"/>
          <p14:tracePt t="10594" x="2889250" y="3911600"/>
          <p14:tracePt t="10607" x="2889250" y="4067175"/>
          <p14:tracePt t="10624" x="2825750" y="4195763"/>
          <p14:tracePt t="10643" x="2752725" y="4286250"/>
          <p14:tracePt t="10644" x="2735263" y="4303713"/>
          <p14:tracePt t="10660" x="2662238" y="4386263"/>
          <p14:tracePt t="10676" x="2552700" y="4441825"/>
          <p14:tracePt t="10692" x="2370138" y="4522788"/>
          <p14:tracePt t="10708" x="2160588" y="4595813"/>
          <p14:tracePt t="10729" x="1951038" y="4641850"/>
          <p14:tracePt t="10746" x="1795463" y="4651375"/>
          <p14:tracePt t="10747" x="1768475" y="4651375"/>
          <p14:tracePt t="10763" x="1704975" y="4651375"/>
          <p14:tracePt t="10782" x="1685925" y="4651375"/>
          <p14:tracePt t="10799" x="1658938" y="4578350"/>
          <p14:tracePt t="10813" x="1622425" y="4422775"/>
          <p14:tracePt t="10830" x="1622425" y="4203700"/>
          <p14:tracePt t="10847" x="1622425" y="4049713"/>
          <p14:tracePt t="10863" x="1649413" y="3894138"/>
          <p14:tracePt t="10878" x="1685925" y="3867150"/>
          <p14:tracePt t="10906" x="1695450" y="3857625"/>
          <p14:tracePt t="10924" x="1924050" y="3976688"/>
          <p14:tracePt t="10942" x="2433638" y="4259263"/>
          <p14:tracePt t="10958" x="3090863" y="4541838"/>
          <p14:tracePt t="10963" x="3400425" y="4641850"/>
          <p14:tracePt t="10977" x="3719513" y="4705350"/>
          <p14:tracePt t="10993" x="4376738" y="4841875"/>
          <p14:tracePt t="11009" x="4759325" y="4887913"/>
          <p14:tracePt t="11024" x="4986338" y="4960938"/>
          <p14:tracePt t="11041" x="5132388" y="5043488"/>
          <p14:tracePt t="11057" x="5334000" y="5133975"/>
          <p14:tracePt t="11074" x="5561013" y="5233988"/>
          <p14:tracePt t="11075" x="5697538" y="5299075"/>
          <p14:tracePt t="11092" x="5943600" y="5399088"/>
          <p14:tracePt t="11108" x="6172200" y="5499100"/>
          <p14:tracePt t="11132" x="6372225" y="5518150"/>
          <p14:tracePt t="11150" x="6381750" y="5518150"/>
          <p14:tracePt t="11181" x="6391275" y="5508625"/>
          <p14:tracePt t="11196" x="6391275" y="5472113"/>
          <p14:tracePt t="11211" x="6391275" y="5462588"/>
          <p14:tracePt t="11227" x="6391275" y="5453063"/>
          <p14:tracePt t="11228" x="6391275" y="5445125"/>
          <p14:tracePt t="11256" x="6391275" y="5372100"/>
          <p14:tracePt t="11290" x="6226175" y="5243513"/>
          <p14:tracePt t="11319" x="5907088" y="5116513"/>
          <p14:tracePt t="11335" x="5834063" y="5070475"/>
          <p14:tracePt t="11354" x="5770563" y="5006975"/>
          <p14:tracePt t="11370" x="5716588" y="4924425"/>
          <p14:tracePt t="11371" x="5680075" y="4878388"/>
          <p14:tracePt t="11387" x="5624513" y="4705350"/>
          <p14:tracePt t="11402" x="5616575" y="4632325"/>
          <p14:tracePt t="11421" x="5543550" y="4313238"/>
          <p14:tracePt t="11436" x="5524500" y="4086225"/>
          <p14:tracePt t="11454" x="5524500" y="3940175"/>
          <p14:tracePt t="11470" x="5524500" y="3857625"/>
          <p14:tracePt t="11489" x="5524500" y="3811588"/>
          <p14:tracePt t="11503" x="5570538" y="3757613"/>
          <p14:tracePt t="11521" x="5607050" y="3721100"/>
          <p14:tracePt t="11537" x="5661025" y="3694113"/>
          <p14:tracePt t="11555" x="5870575" y="3657600"/>
          <p14:tracePt t="11572" x="6016625" y="3657600"/>
          <p14:tracePt t="11590" x="6135688" y="3657600"/>
          <p14:tracePt t="11605" x="6218238" y="3675063"/>
          <p14:tracePt t="11623" x="6291263" y="3757613"/>
          <p14:tracePt t="11639" x="6326188" y="3894138"/>
          <p14:tracePt t="11656" x="6326188" y="4113213"/>
          <p14:tracePt t="11671" x="6326188" y="4232275"/>
          <p14:tracePt t="11690" x="6326188" y="4340225"/>
          <p14:tracePt t="11705" x="6262688" y="4441825"/>
          <p14:tracePt t="11723" x="6099175" y="4559300"/>
          <p14:tracePt t="11740" x="5989638" y="4595813"/>
          <p14:tracePt t="11772" x="5743575" y="4632325"/>
          <p14:tracePt t="11804" x="5624513" y="4632325"/>
          <p14:tracePt t="11821" x="5616575" y="4632325"/>
          <p14:tracePt t="11847" x="5607050" y="4632325"/>
          <p14:tracePt t="12119" x="5607050" y="4624388"/>
          <p14:tracePt t="12139" x="5607050" y="4587875"/>
          <p14:tracePt t="12248" x="5607050" y="4551363"/>
          <p14:tracePt t="12263" x="5607050" y="4541838"/>
          <p14:tracePt t="12281" x="5607050" y="4532313"/>
          <p14:tracePt t="12296" x="5607050" y="4514850"/>
          <p14:tracePt t="12435" x="5580063" y="4514850"/>
          <p14:tracePt t="12436" x="5561013" y="4514850"/>
          <p14:tracePt t="12453" x="5543550" y="4522788"/>
          <p14:tracePt t="12591" x="5534025" y="4522788"/>
          <p14:tracePt t="12608" x="5534025" y="4495800"/>
          <p14:tracePt t="12625" x="5534025" y="4459288"/>
          <p14:tracePt t="12645" x="5534025" y="4422775"/>
          <p14:tracePt t="12661" x="5534025" y="4386263"/>
          <p14:tracePt t="12690" x="5534025" y="4376738"/>
          <p14:tracePt t="13072" x="5534025" y="4368800"/>
          <p14:tracePt t="13091" x="5534025" y="4303713"/>
          <p14:tracePt t="13106" x="5543550" y="4295775"/>
          <p14:tracePt t="13124" x="5561013" y="4249738"/>
          <p14:tracePt t="13141" x="5570538" y="4240213"/>
          <p14:tracePt t="13246" x="5570538" y="4259263"/>
          <p14:tracePt t="13258" x="5570538" y="4286250"/>
          <p14:tracePt t="13259" x="5570538" y="4313238"/>
          <p14:tracePt t="13276" x="5570538" y="4386263"/>
          <p14:tracePt t="13291" x="5570538" y="4413250"/>
          <p14:tracePt t="13308" x="5580063" y="4478338"/>
          <p14:tracePt t="13324" x="5580063" y="4495800"/>
          <p14:tracePt t="13340" x="5580063" y="4522788"/>
          <p14:tracePt t="13358" x="5580063" y="4532313"/>
          <p14:tracePt t="13373" x="5580063" y="4541838"/>
          <p14:tracePt t="13406" x="5580063" y="4551363"/>
          <p14:tracePt t="13535" x="5588000" y="4559300"/>
          <p14:tracePt t="13583" x="5588000" y="4541838"/>
          <p14:tracePt t="13599" x="5588000" y="4522788"/>
          <p14:tracePt t="13615" x="5534025" y="4514850"/>
          <p14:tracePt t="13648" x="5397500" y="4495800"/>
          <p14:tracePt t="13677" x="5251450" y="4495800"/>
          <p14:tracePt t="13691" x="5232400" y="4495800"/>
          <p14:tracePt t="13707" x="5224463" y="4495800"/>
          <p14:tracePt t="14134" x="5178425" y="4495800"/>
          <p14:tracePt t="14150" x="4959350" y="4495800"/>
          <p14:tracePt t="14166" x="4649788" y="4495800"/>
          <p14:tracePt t="14182" x="4230688" y="4495800"/>
          <p14:tracePt t="14200" x="3846513" y="4495800"/>
          <p14:tracePt t="14213" x="3592513" y="4495800"/>
          <p14:tracePt t="14231" x="3446463" y="4495800"/>
          <p14:tracePt t="14246" x="3409950" y="4495800"/>
          <p14:tracePt t="14263" x="3382963" y="4522788"/>
          <p14:tracePt t="14279" x="3373438" y="4551363"/>
          <p14:tracePt t="14297" x="3373438" y="4578350"/>
          <p14:tracePt t="14313" x="3354388" y="4595813"/>
          <p14:tracePt t="14391" x="3346450" y="4605338"/>
          <p14:tracePt t="14408" x="3346450" y="4614863"/>
          <p14:tracePt t="14424" x="3346450" y="4624388"/>
          <p14:tracePt t="14449" x="3346450" y="4651375"/>
          <p14:tracePt t="14466" x="3336925" y="4668838"/>
          <p14:tracePt t="14482" x="3300413" y="4714875"/>
          <p14:tracePt t="14499" x="3190875" y="4778375"/>
          <p14:tracePt t="14516" x="3117850" y="4824413"/>
          <p14:tracePt t="14540" x="3027363" y="4878388"/>
          <p14:tracePt t="14556" x="2898775" y="4924425"/>
          <p14:tracePt t="14573" x="2781300" y="4951413"/>
          <p14:tracePt t="14590" x="2698750" y="4960938"/>
          <p14:tracePt t="14606" x="2652713" y="4960938"/>
          <p14:tracePt t="14624" x="2643188" y="4960938"/>
          <p14:tracePt t="14671" x="2625725" y="4960938"/>
          <p14:tracePt t="14692" x="2525713" y="4805363"/>
          <p14:tracePt t="14708" x="2433638" y="4624388"/>
          <p14:tracePt t="14725" x="2352675" y="4449763"/>
          <p14:tracePt t="14742" x="2297113" y="4259263"/>
          <p14:tracePt t="14757" x="2251075" y="4149725"/>
          <p14:tracePt t="14774" x="2243138" y="4103688"/>
          <p14:tracePt t="14793" x="2243138" y="4057650"/>
          <p14:tracePt t="14808" x="2243138" y="4040188"/>
          <p14:tracePt t="14829" x="2279650" y="4003675"/>
          <p14:tracePt t="14844" x="2324100" y="3994150"/>
          <p14:tracePt t="14859" x="2360613" y="3984625"/>
          <p14:tracePt t="14873" x="2379663" y="3976688"/>
          <p14:tracePt t="14893" x="2416175" y="3967163"/>
          <p14:tracePt t="14907" x="2433638" y="3957638"/>
          <p14:tracePt t="15071" x="2443163" y="3976688"/>
          <p14:tracePt t="15089" x="2443163" y="3994150"/>
          <p14:tracePt t="15373" x="2443163" y="4003675"/>
          <p14:tracePt t="15388" x="2433638" y="4040188"/>
          <p14:tracePt t="15406" x="2425700" y="4049713"/>
          <p14:tracePt t="15422" x="2425700" y="4057650"/>
          <p14:tracePt t="15758" x="2425700" y="4040188"/>
          <p14:tracePt t="15874" x="2462213" y="4021138"/>
          <p14:tracePt t="15892" x="2698750" y="4094163"/>
          <p14:tracePt t="15908" x="2817813" y="4195763"/>
          <p14:tracePt t="15935" x="2871788" y="4276725"/>
          <p14:tracePt t="15952" x="2871788" y="4295775"/>
          <p14:tracePt t="15999" x="2852738" y="4313238"/>
          <p14:tracePt t="16015" x="2817813" y="4340225"/>
          <p14:tracePt t="16033" x="2762250" y="4386263"/>
          <p14:tracePt t="16048" x="2735263" y="4441825"/>
          <p14:tracePt t="16066" x="2708275" y="4486275"/>
          <p14:tracePt t="16081" x="2679700" y="4514850"/>
          <p14:tracePt t="16097" x="2662238" y="4532313"/>
          <p14:tracePt t="16112" x="2652713" y="4541838"/>
          <p14:tracePt t="16130" x="2643188" y="4541838"/>
          <p14:tracePt t="16146" x="2635250" y="4541838"/>
          <p14:tracePt t="16192" x="2625725" y="4541838"/>
          <p14:tracePt t="16207" x="2598738" y="4551363"/>
          <p14:tracePt t="16223" x="2589213" y="4551363"/>
          <p14:tracePt t="16243" x="2570163" y="4559300"/>
          <p14:tracePt t="16316" x="2570163" y="4568825"/>
          <p14:tracePt t="16332" x="2570163" y="4578350"/>
          <p14:tracePt t="16351" x="2570163" y="4587875"/>
          <p14:tracePt t="16367" x="2579688" y="4605338"/>
          <p14:tracePt t="16390" x="2662238" y="4660900"/>
          <p14:tracePt t="16407" x="2781300" y="4678363"/>
          <p14:tracePt t="16424" x="2898775" y="4714875"/>
          <p14:tracePt t="16449" x="3127375" y="4732338"/>
          <p14:tracePt t="16466" x="3263900" y="4741863"/>
          <p14:tracePt t="16482" x="3373438" y="4741863"/>
          <p14:tracePt t="16496" x="3482975" y="4741863"/>
          <p14:tracePt t="16510" x="3582988" y="4741863"/>
          <p14:tracePt t="16526" x="3636963" y="4741863"/>
          <p14:tracePt t="16541" x="3683000" y="4741863"/>
          <p14:tracePt t="16557" x="3765550" y="4741863"/>
          <p14:tracePt t="16578" x="3856038" y="4732338"/>
          <p14:tracePt t="16579" x="3892550" y="4724400"/>
          <p14:tracePt t="16593" x="3948113" y="4724400"/>
          <p14:tracePt t="16610" x="4084638" y="4697413"/>
          <p14:tracePt t="16625" x="4238625" y="4660900"/>
          <p14:tracePt t="16642" x="4348163" y="4614863"/>
          <p14:tracePt t="16643" x="4394200" y="4587875"/>
          <p14:tracePt t="16657" x="4421188" y="4578350"/>
          <p14:tracePt t="16674" x="4467225" y="4541838"/>
          <p14:tracePt t="16690" x="4476750" y="4514850"/>
          <p14:tracePt t="16713" x="4476750" y="4468813"/>
          <p14:tracePt t="16730" x="4476750" y="4449763"/>
          <p14:tracePt t="16748" x="4476750" y="4432300"/>
          <p14:tracePt t="16763" x="4476750" y="4422775"/>
          <p14:tracePt t="16822" x="4484688" y="4422775"/>
          <p14:tracePt t="16854" x="4521200" y="4422775"/>
          <p14:tracePt t="16870" x="4567238" y="4422775"/>
          <p14:tracePt t="16891" x="4594225" y="4422775"/>
          <p14:tracePt t="16938" x="4630738" y="4422775"/>
          <p14:tracePt t="16955" x="4659313" y="4422775"/>
          <p14:tracePt t="16955" x="4703763" y="4422775"/>
          <p14:tracePt t="16973" x="4803775" y="4422775"/>
          <p14:tracePt t="16989" x="4949825" y="4422775"/>
          <p14:tracePt t="17007" x="5095875" y="4422775"/>
          <p14:tracePt t="17039" x="5205413" y="4422775"/>
          <p14:tracePt t="17056" x="5232400" y="4413250"/>
          <p14:tracePt t="17074" x="5251450" y="4405313"/>
          <p14:tracePt t="17090" x="5251450" y="4395788"/>
          <p14:tracePt t="17106" x="5251450" y="4376738"/>
          <p14:tracePt t="17125" x="5251450" y="4359275"/>
          <p14:tracePt t="17155" x="5251450" y="4349750"/>
          <p14:tracePt t="17198" x="5251450" y="4332288"/>
          <p14:tracePt t="17465" x="5287963" y="4303713"/>
          <p14:tracePt t="17480" x="5297488" y="4295775"/>
          <p14:tracePt t="17500" x="5324475" y="4286250"/>
          <p14:tracePt t="17671" x="5297488" y="4286250"/>
          <p14:tracePt t="17687" x="5278438" y="4286250"/>
          <p14:tracePt t="17703" x="5260975" y="4295775"/>
          <p14:tracePt t="17719" x="5251450" y="4303713"/>
          <p14:tracePt t="17737" x="5241925" y="4303713"/>
          <p14:tracePt t="17753" x="5232400" y="4313238"/>
          <p14:tracePt t="17770" x="5224463" y="4322763"/>
          <p14:tracePt t="17785" x="5205413" y="4340225"/>
          <p14:tracePt t="17803" x="5187950" y="4376738"/>
          <p14:tracePt t="17821" x="5187950" y="4413250"/>
          <p14:tracePt t="17846" x="5187950" y="4441825"/>
          <p14:tracePt t="17862" x="5187950" y="4459288"/>
          <p14:tracePt t="17879" x="5187950" y="4468813"/>
          <p14:tracePt t="17895" x="5187950" y="4478338"/>
          <p14:tracePt t="17913" x="5187950" y="4486275"/>
          <p14:tracePt t="17942" x="5205413" y="4486275"/>
          <p14:tracePt t="17957" x="5214938" y="4486275"/>
          <p14:tracePt t="17973" x="5232400" y="4486275"/>
          <p14:tracePt t="18092" x="5241925" y="4486275"/>
          <p14:tracePt t="18106" x="5251450" y="4514850"/>
          <p14:tracePt t="18124" x="5334000" y="4595813"/>
          <p14:tracePt t="18140" x="5397500" y="4641850"/>
          <p14:tracePt t="18155" x="5434013" y="4678363"/>
          <p14:tracePt t="18171" x="5441950" y="4678363"/>
          <p14:tracePt t="18204" x="5441950" y="4697413"/>
          <p14:tracePt t="18219" x="5441950" y="4714875"/>
          <p14:tracePt t="18241" x="5441950" y="4760913"/>
          <p14:tracePt t="18256" x="5441950" y="4787900"/>
          <p14:tracePt t="18274" x="5441950" y="4814888"/>
          <p14:tracePt t="18295" x="5441950" y="4824413"/>
          <p14:tracePt t="18599" x="5441950" y="4860925"/>
          <p14:tracePt t="18613" x="5414963" y="4933950"/>
          <p14:tracePt t="18631" x="5334000" y="5006975"/>
          <p14:tracePt t="18649" x="5287963" y="5053013"/>
          <p14:tracePt t="18677" x="5260975" y="5097463"/>
          <p14:tracePt t="19007" x="5268913" y="5097463"/>
          <p14:tracePt t="19022" x="5324475" y="5097463"/>
          <p14:tracePt t="19044" x="5434013" y="5097463"/>
          <p14:tracePt t="19058" x="5478463" y="5097463"/>
          <p14:tracePt t="19073" x="5561013" y="5097463"/>
          <p14:tracePt t="19094" x="5616575" y="5097463"/>
          <p14:tracePt t="19108" x="5624513" y="5097463"/>
          <p14:tracePt t="19276" x="5616575" y="5097463"/>
          <p14:tracePt t="19289" x="5607050" y="5097463"/>
          <p14:tracePt t="19308" x="5570538" y="5097463"/>
          <p14:tracePt t="19340" x="5561013" y="5097463"/>
          <p14:tracePt t="19372" x="5543550" y="5097463"/>
          <p14:tracePt t="19396" x="5524500" y="5097463"/>
          <p14:tracePt t="19426" x="5497513" y="5097463"/>
          <p14:tracePt t="19456" x="5497513" y="5116513"/>
          <p14:tracePt t="19489" x="5497513" y="5126038"/>
          <p14:tracePt t="19513" x="5497513" y="5133975"/>
          <p14:tracePt t="19851" x="5507038" y="5133975"/>
          <p14:tracePt t="19868" x="5507038" y="5126038"/>
          <p14:tracePt t="19925" x="5514975" y="5116513"/>
          <p14:tracePt t="19940" x="5514975" y="5097463"/>
          <p14:tracePt t="19959" x="5534025" y="5060950"/>
          <p14:tracePt t="19977" x="5561013" y="4997450"/>
          <p14:tracePt t="19993" x="5616575" y="4924425"/>
          <p14:tracePt t="20010" x="5707063" y="4778375"/>
          <p14:tracePt t="20026" x="5797550" y="4651375"/>
          <p14:tracePt t="20042" x="5816600" y="4605338"/>
          <p14:tracePt t="20059" x="5826125" y="4541838"/>
          <p14:tracePt t="20080" x="5834063" y="4505325"/>
          <p14:tracePt t="20095" x="5834063" y="4449763"/>
          <p14:tracePt t="20115" x="5834063" y="4395788"/>
          <p14:tracePt t="20132" x="5826125" y="4322763"/>
          <p14:tracePt t="20154" x="5807075" y="4249738"/>
          <p14:tracePt t="20156" x="5770563" y="4186238"/>
          <p14:tracePt t="20173" x="5761038" y="4130675"/>
          <p14:tracePt t="20190" x="5734050" y="4067175"/>
          <p14:tracePt t="20215" x="5724525" y="4030663"/>
          <p14:tracePt t="20321" x="5716588" y="4030663"/>
          <p14:tracePt t="20353" x="5688013" y="4040188"/>
          <p14:tracePt t="20387" x="5680075" y="4049713"/>
          <p14:tracePt t="20410" x="5670550" y="4067175"/>
          <p14:tracePt t="20426" x="5670550" y="4086225"/>
          <p14:tracePt t="20440" x="5670550" y="4094163"/>
          <p14:tracePt t="20457" x="5643563" y="4122738"/>
          <p14:tracePt t="20473" x="5634038" y="4130675"/>
          <p14:tracePt t="20823" x="5634038" y="4149725"/>
          <p14:tracePt t="20837" x="5624513" y="4176713"/>
          <p14:tracePt t="20855" x="5624513" y="4222750"/>
          <p14:tracePt t="20870" x="5624513" y="4259263"/>
          <p14:tracePt t="20889" x="5624513" y="4286250"/>
          <p14:tracePt t="20903" x="5624513" y="4295775"/>
          <p14:tracePt t="20920" x="5624513" y="4303713"/>
          <p14:tracePt t="21029" x="5616575" y="4313238"/>
          <p14:tracePt t="21044" x="5597525" y="4313238"/>
          <p14:tracePt t="21059" x="5588000" y="4313238"/>
          <p14:tracePt t="21059" x="5580063" y="4313238"/>
          <p14:tracePt t="21075" x="5570538" y="4313238"/>
          <p14:tracePt t="21076" x="5561013" y="4313238"/>
          <p14:tracePt t="21090" x="5534025" y="4313238"/>
          <p14:tracePt t="21107" x="5524500" y="4313238"/>
          <p14:tracePt t="21127" x="5507038" y="4313238"/>
          <p14:tracePt t="21145" x="5507038" y="4332288"/>
          <p14:tracePt t="21164" x="5507038" y="4376738"/>
          <p14:tracePt t="21182" x="5507038" y="4441825"/>
          <p14:tracePt t="21198" x="5507038" y="4486275"/>
          <p14:tracePt t="21212" x="5507038" y="4514850"/>
          <p14:tracePt t="21230" x="5507038" y="4559300"/>
          <p14:tracePt t="21245" x="5514975" y="4578350"/>
          <p14:tracePt t="21264" x="5514975" y="4595813"/>
          <p14:tracePt t="21366" x="5524500" y="4605338"/>
          <p14:tracePt t="21414" x="5534025" y="4578350"/>
          <p14:tracePt t="21429" x="5534025" y="4559300"/>
          <p14:tracePt t="21447" x="5543550" y="4541838"/>
          <p14:tracePt t="21463" x="5543550" y="4522788"/>
          <p14:tracePt t="21480" x="5543550" y="4495800"/>
          <p14:tracePt t="21496" x="5543550" y="4478338"/>
          <p14:tracePt t="21514" x="5551488" y="4468813"/>
          <p14:tracePt t="21529" x="5561013" y="4441825"/>
          <p14:tracePt t="21547" x="5570538" y="4405313"/>
          <p14:tracePt t="21562" x="5580063" y="4395788"/>
          <p14:tracePt t="21581" x="5580063" y="4368800"/>
          <p14:tracePt t="21596" x="5580063" y="4359275"/>
          <p14:tracePt t="21612" x="5580063" y="4332288"/>
          <p14:tracePt t="21629" x="5580063" y="4322763"/>
          <p14:tracePt t="21689" x="5580063" y="4313238"/>
          <p14:tracePt t="21752" x="5580063" y="4340225"/>
          <p14:tracePt t="21768" x="5551488" y="4386263"/>
          <p14:tracePt t="21785" x="5497513" y="4413250"/>
          <p14:tracePt t="21801" x="5470525" y="4441825"/>
          <p14:tracePt t="21821" x="5434013" y="4478338"/>
          <p14:tracePt t="21836" x="5414963" y="4495800"/>
          <p14:tracePt t="21853" x="5414963" y="4505325"/>
          <p14:tracePt t="21869" x="5405438" y="4522788"/>
          <p14:tracePt t="21888" x="5387975" y="4532313"/>
          <p14:tracePt t="21904" x="5334000" y="4568825"/>
          <p14:tracePt t="21923" x="5297488" y="4568825"/>
          <p14:tracePt t="21923" x="5287963" y="4568825"/>
          <p14:tracePt t="21940" x="5232400" y="4578350"/>
          <p14:tracePt t="21957" x="5141913" y="4578350"/>
          <p14:tracePt t="21974" x="4941888" y="4578350"/>
          <p14:tracePt t="21992" x="4713288" y="4578350"/>
          <p14:tracePt t="22007" x="4430713" y="4578350"/>
          <p14:tracePt t="22023" x="4038600" y="4522788"/>
          <p14:tracePt t="22041" x="3536950" y="4432300"/>
          <p14:tracePt t="22058" x="3144838" y="4349750"/>
          <p14:tracePt t="22074" x="2917825" y="4322763"/>
          <p14:tracePt t="22090" x="2825750" y="4303713"/>
          <p14:tracePt t="22261" x="2817813" y="4295775"/>
          <p14:tracePt t="22276" x="2817813" y="4286250"/>
          <p14:tracePt t="22306" x="2825750" y="4268788"/>
          <p14:tracePt t="22352" x="2825750" y="4259263"/>
          <p14:tracePt t="22367" x="2825750" y="4249738"/>
          <p14:tracePt t="22469" x="2825750" y="4240213"/>
          <p14:tracePt t="22485" x="2825750" y="4186238"/>
          <p14:tracePt t="22503" x="2825750" y="4103688"/>
          <p14:tracePt t="22519" x="2852738" y="4003675"/>
          <p14:tracePt t="22537" x="2871788" y="3940175"/>
          <p14:tracePt t="22553" x="2881313" y="3894138"/>
          <p14:tracePt t="22570" x="2889250" y="3867150"/>
          <p14:tracePt t="22700" x="2908300" y="3884613"/>
          <p14:tracePt t="22715" x="2908300" y="3903663"/>
          <p14:tracePt t="22733" x="2925763" y="3940175"/>
          <p14:tracePt t="22750" x="2954338" y="3976688"/>
          <p14:tracePt t="22766" x="2962275" y="4003675"/>
          <p14:tracePt t="22783" x="2990850" y="4040188"/>
          <p14:tracePt t="22800" x="3044825" y="4067175"/>
          <p14:tracePt t="22817" x="3117850" y="4103688"/>
          <p14:tracePt t="22833" x="3200400" y="4113213"/>
          <p14:tracePt t="22852" x="3482975" y="4140200"/>
          <p14:tracePt t="22868" x="3846513" y="4149725"/>
          <p14:tracePt t="22886" x="4284663" y="4222750"/>
          <p14:tracePt t="22904" x="4822825" y="4313238"/>
          <p14:tracePt t="22921" x="5251450" y="4376738"/>
          <p14:tracePt t="22937" x="5514975" y="4432300"/>
          <p14:tracePt t="22962" x="5807075" y="4478338"/>
          <p14:tracePt t="22980" x="5870575" y="4478338"/>
          <p14:tracePt t="23011" x="5880100" y="4432300"/>
          <p14:tracePt t="23011" x="5880100" y="4413250"/>
          <p14:tracePt t="23025" x="5889625" y="4386263"/>
          <p14:tracePt t="23041" x="5935663" y="4303713"/>
          <p14:tracePt t="23061" x="6072188" y="4167188"/>
          <p14:tracePt t="23077" x="6153150" y="4076700"/>
          <p14:tracePt t="23094" x="6254750" y="3984625"/>
          <p14:tracePt t="23110" x="6318250" y="3903663"/>
          <p14:tracePt t="23126" x="6326188" y="3840163"/>
          <p14:tracePt t="23142" x="6354763" y="3794125"/>
          <p14:tracePt t="23157" x="6362700" y="3721100"/>
          <p14:tracePt t="23174" x="6362700" y="3675063"/>
          <p14:tracePt t="23191" x="6345238" y="3621088"/>
          <p14:tracePt t="23206" x="6318250" y="3592513"/>
          <p14:tracePt t="23227" x="6308725" y="3575050"/>
          <p14:tracePt t="23243" x="6299200" y="3565525"/>
          <p14:tracePt t="23244" x="6299200" y="3538538"/>
          <p14:tracePt t="23259" x="6291263" y="3492500"/>
          <p14:tracePt t="23275" x="6291263" y="3446463"/>
          <p14:tracePt t="23276" x="6272213" y="3419475"/>
          <p14:tracePt t="23290" x="6272213" y="3375025"/>
          <p14:tracePt t="23306" x="6254750" y="3319463"/>
          <p14:tracePt t="23324" x="6235700" y="3265488"/>
          <p14:tracePt t="23340" x="6218238" y="3236913"/>
          <p14:tracePt t="23358" x="6208713" y="3228975"/>
          <p14:tracePt t="23390" x="6189663" y="3228975"/>
          <p14:tracePt t="23406" x="6181725" y="3228975"/>
          <p14:tracePt t="23422" x="6162675" y="3228975"/>
          <p14:tracePt t="23439" x="6135688" y="3219450"/>
          <p14:tracePt t="23456" x="6099175" y="3219450"/>
          <p14:tracePt t="23474" x="5972175" y="3219450"/>
          <p14:tracePt t="23476" x="5807075" y="3219450"/>
          <p14:tracePt t="23505" x="5278438" y="3219450"/>
          <p14:tracePt t="23523" x="4676775" y="3219450"/>
          <p14:tracePt t="23540" x="4303713" y="3219450"/>
          <p14:tracePt t="23558" x="4011613" y="3219450"/>
          <p14:tracePt t="23573" x="3846513" y="3219450"/>
          <p14:tracePt t="23591" x="3775075" y="3209925"/>
          <p14:tracePt t="23674" x="3673475" y="3209925"/>
          <p14:tracePt t="23688" x="3455988" y="3209925"/>
          <p14:tracePt t="23706" x="3217863" y="3163888"/>
          <p14:tracePt t="23723" x="2917825" y="3136900"/>
          <p14:tracePt t="23740" x="2852738" y="3119438"/>
          <p14:tracePt t="23756" x="2825750" y="3109913"/>
          <p14:tracePt t="23791" x="2817813" y="3109913"/>
          <p14:tracePt t="23986" x="2808288" y="3100388"/>
          <p14:tracePt t="24019" x="2744788" y="3109913"/>
          <p14:tracePt t="24036" x="2708275" y="3127375"/>
          <p14:tracePt t="24412" x="2744788" y="3063875"/>
          <p14:tracePt t="24440" x="2762250" y="3046413"/>
          <p14:tracePt t="24588" x="2771775" y="3073400"/>
          <p14:tracePt t="24604" x="2762250" y="3090863"/>
          <p14:tracePt t="24622" x="2762250" y="3100388"/>
          <p14:tracePt t="24639" x="2762250" y="3136900"/>
          <p14:tracePt t="24663" x="2762250" y="3236913"/>
          <p14:tracePt t="24681" x="2762250" y="3282950"/>
          <p14:tracePt t="24696" x="2762250" y="3319463"/>
          <p14:tracePt t="24712" x="2762250" y="3365500"/>
          <p14:tracePt t="24729" x="2762250" y="3382963"/>
          <p14:tracePt t="24745" x="2762250" y="3411538"/>
          <p14:tracePt t="24764" x="2762250" y="3446463"/>
          <p14:tracePt t="24778" x="2762250" y="3465513"/>
          <p14:tracePt t="24797" x="2762250" y="3492500"/>
          <p14:tracePt t="24812" x="2762250" y="3538538"/>
          <p14:tracePt t="24830" x="2771775" y="3602038"/>
          <p14:tracePt t="24845" x="2771775" y="3638550"/>
          <p14:tracePt t="24864" x="2771775" y="3675063"/>
          <p14:tracePt t="24897" x="2771775" y="3684588"/>
          <p14:tracePt t="25353" x="2762250" y="3684588"/>
          <p14:tracePt t="25369" x="2744788" y="3684588"/>
          <p14:tracePt t="25557" x="2852738" y="3684588"/>
          <p14:tracePt t="25572" x="3373438" y="3684588"/>
          <p14:tracePt t="25588" x="4157663" y="3665538"/>
          <p14:tracePt t="25606" x="5195888" y="3519488"/>
          <p14:tracePt t="25623" x="6335713" y="3392488"/>
          <p14:tracePt t="25640" x="7292975" y="3182938"/>
          <p14:tracePt t="25656" x="7748588" y="3119438"/>
          <p14:tracePt t="25671" x="7858125" y="3109913"/>
          <p14:tracePt t="25887" x="7977188" y="3109913"/>
          <p14:tracePt t="25906" x="8269288" y="3109913"/>
        </p14:tracePtLst>
      </p14:laserTrace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19200" y="152400"/>
            <a:ext cx="7772400" cy="1143000"/>
          </a:xfrm>
        </p:spPr>
        <p:txBody>
          <a:bodyPr/>
          <a:lstStyle/>
          <a:p>
            <a:pPr eaLnBrk="1" hangingPunct="1"/>
            <a:r>
              <a:rPr lang="en-US" altLang="ja-JP"/>
              <a:t>Ping-pong effect</a:t>
            </a:r>
            <a:br>
              <a:rPr lang="en-US" altLang="ja-JP"/>
            </a:br>
            <a:r>
              <a:rPr lang="ja-JP" altLang="en-US"/>
              <a:t>（</a:t>
            </a:r>
            <a:r>
              <a:rPr lang="en-US" altLang="ja-JP"/>
              <a:t>The other reads out</a:t>
            </a:r>
            <a:r>
              <a:rPr lang="ja-JP" altLang="en-US"/>
              <a:t>）</a:t>
            </a:r>
          </a:p>
        </p:txBody>
      </p:sp>
      <p:sp>
        <p:nvSpPr>
          <p:cNvPr id="5529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530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5530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0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0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5304" name="Group 8"/>
          <p:cNvGrpSpPr>
            <a:grpSpLocks/>
          </p:cNvGrpSpPr>
          <p:nvPr/>
        </p:nvGrpSpPr>
        <p:grpSpPr bwMode="auto">
          <a:xfrm>
            <a:off x="4876800" y="3048000"/>
            <a:ext cx="762000" cy="2514600"/>
            <a:chOff x="672" y="2208"/>
            <a:chExt cx="480" cy="1584"/>
          </a:xfrm>
        </p:grpSpPr>
        <p:sp>
          <p:nvSpPr>
            <p:cNvPr id="55331"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5332"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D</a:t>
              </a:r>
            </a:p>
          </p:txBody>
        </p:sp>
        <p:sp>
          <p:nvSpPr>
            <p:cNvPr id="55333"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4"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05" name="Group 13"/>
          <p:cNvGrpSpPr>
            <a:grpSpLocks/>
          </p:cNvGrpSpPr>
          <p:nvPr/>
        </p:nvGrpSpPr>
        <p:grpSpPr bwMode="auto">
          <a:xfrm>
            <a:off x="3429000" y="3048000"/>
            <a:ext cx="762000" cy="2514600"/>
            <a:chOff x="672" y="2208"/>
            <a:chExt cx="480" cy="1584"/>
          </a:xfrm>
        </p:grpSpPr>
        <p:sp>
          <p:nvSpPr>
            <p:cNvPr id="55327"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5328"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5329"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0"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06" name="Group 18"/>
          <p:cNvGrpSpPr>
            <a:grpSpLocks/>
          </p:cNvGrpSpPr>
          <p:nvPr/>
        </p:nvGrpSpPr>
        <p:grpSpPr bwMode="auto">
          <a:xfrm>
            <a:off x="6324600" y="3048000"/>
            <a:ext cx="762000" cy="2514600"/>
            <a:chOff x="672" y="2208"/>
            <a:chExt cx="480" cy="1584"/>
          </a:xfrm>
        </p:grpSpPr>
        <p:sp>
          <p:nvSpPr>
            <p:cNvPr id="55323"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5324"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5325"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26"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0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5308"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530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10" name="Group 26"/>
          <p:cNvGrpSpPr>
            <a:grpSpLocks/>
          </p:cNvGrpSpPr>
          <p:nvPr/>
        </p:nvGrpSpPr>
        <p:grpSpPr bwMode="auto">
          <a:xfrm>
            <a:off x="1219200" y="3336925"/>
            <a:ext cx="962025" cy="633413"/>
            <a:chOff x="806" y="2078"/>
            <a:chExt cx="606" cy="399"/>
          </a:xfrm>
        </p:grpSpPr>
        <p:sp>
          <p:nvSpPr>
            <p:cNvPr id="55321"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5322"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1600200" y="4079875"/>
            <a:ext cx="1209675" cy="796925"/>
            <a:chOff x="1008" y="2570"/>
            <a:chExt cx="762" cy="502"/>
          </a:xfrm>
        </p:grpSpPr>
        <p:sp>
          <p:nvSpPr>
            <p:cNvPr id="55318" name="Line 30"/>
            <p:cNvSpPr>
              <a:spLocks noChangeShapeType="1"/>
            </p:cNvSpPr>
            <p:nvPr/>
          </p:nvSpPr>
          <p:spPr bwMode="auto">
            <a:xfrm>
              <a:off x="1344" y="2688"/>
              <a:ext cx="0" cy="33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9" name="Text Box 31"/>
            <p:cNvSpPr txBox="1">
              <a:spLocks noChangeArrowheads="1"/>
            </p:cNvSpPr>
            <p:nvPr/>
          </p:nvSpPr>
          <p:spPr bwMode="auto">
            <a:xfrm>
              <a:off x="1008" y="278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ClrTx/>
                <a:buSzTx/>
                <a:buFontTx/>
                <a:buNone/>
              </a:pPr>
              <a:r>
                <a:rPr lang="en-US" altLang="ja-JP" sz="2400">
                  <a:latin typeface="Times New Roman" panose="02020603050405020304" pitchFamily="18" charset="0"/>
                </a:rPr>
                <a:t>R</a:t>
              </a:r>
            </a:p>
          </p:txBody>
        </p:sp>
        <p:sp>
          <p:nvSpPr>
            <p:cNvPr id="55320" name="Text Box 32"/>
            <p:cNvSpPr txBox="1">
              <a:spLocks noChangeArrowheads="1"/>
            </p:cNvSpPr>
            <p:nvPr/>
          </p:nvSpPr>
          <p:spPr bwMode="auto">
            <a:xfrm>
              <a:off x="1334" y="2570"/>
              <a:ext cx="4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a:t>
              </a:r>
            </a:p>
          </p:txBody>
        </p:sp>
      </p:grpSp>
      <p:sp>
        <p:nvSpPr>
          <p:cNvPr id="213025" name="Text Box 33"/>
          <p:cNvSpPr txBox="1">
            <a:spLocks noChangeArrowheads="1"/>
          </p:cNvSpPr>
          <p:nvPr/>
        </p:nvSpPr>
        <p:spPr bwMode="auto">
          <a:xfrm>
            <a:off x="4860925" y="4003675"/>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a:t>
            </a:r>
          </a:p>
        </p:txBody>
      </p:sp>
      <p:grpSp>
        <p:nvGrpSpPr>
          <p:cNvPr id="7" name="Group 34"/>
          <p:cNvGrpSpPr>
            <a:grpSpLocks/>
          </p:cNvGrpSpPr>
          <p:nvPr/>
        </p:nvGrpSpPr>
        <p:grpSpPr bwMode="auto">
          <a:xfrm>
            <a:off x="2133600" y="1981200"/>
            <a:ext cx="3048000" cy="1905000"/>
            <a:chOff x="1344" y="1248"/>
            <a:chExt cx="1920" cy="1200"/>
          </a:xfrm>
        </p:grpSpPr>
        <p:sp>
          <p:nvSpPr>
            <p:cNvPr id="55314" name="Line 35"/>
            <p:cNvSpPr>
              <a:spLocks noChangeShapeType="1"/>
            </p:cNvSpPr>
            <p:nvPr/>
          </p:nvSpPr>
          <p:spPr bwMode="auto">
            <a:xfrm flipV="1">
              <a:off x="3264" y="1824"/>
              <a:ext cx="0" cy="4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5" name="Line 36"/>
            <p:cNvSpPr>
              <a:spLocks noChangeShapeType="1"/>
            </p:cNvSpPr>
            <p:nvPr/>
          </p:nvSpPr>
          <p:spPr bwMode="auto">
            <a:xfrm flipH="1">
              <a:off x="1344" y="1824"/>
              <a:ext cx="192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6" name="Line 37"/>
            <p:cNvSpPr>
              <a:spLocks noChangeShapeType="1"/>
            </p:cNvSpPr>
            <p:nvPr/>
          </p:nvSpPr>
          <p:spPr bwMode="auto">
            <a:xfrm>
              <a:off x="1344" y="1824"/>
              <a:ext cx="0" cy="62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7" name="Line 38"/>
            <p:cNvSpPr>
              <a:spLocks noChangeShapeType="1"/>
            </p:cNvSpPr>
            <p:nvPr/>
          </p:nvSpPr>
          <p:spPr bwMode="auto">
            <a:xfrm flipV="1">
              <a:off x="2976" y="1248"/>
              <a:ext cx="0" cy="57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C78770A5-D642-4652-B830-A63F824C0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45"/>
    </mc:Choice>
    <mc:Fallback>
      <p:transition spd="slow" advTm="1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5" x="8469313" y="3857625"/>
          <p14:tracePt t="483" x="8123238" y="3875088"/>
          <p14:tracePt t="500" x="7813675" y="3903663"/>
          <p14:tracePt t="517" x="7539038" y="3948113"/>
          <p14:tracePt t="518" x="7429500" y="3948113"/>
          <p14:tracePt t="542" x="6973888" y="3948113"/>
          <p14:tracePt t="560" x="6573838" y="3948113"/>
          <p14:tracePt t="583" x="5943600" y="3948113"/>
          <p14:tracePt t="602" x="5570538" y="3948113"/>
          <p14:tracePt t="618" x="5278438" y="3948113"/>
          <p14:tracePt t="638" x="4968875" y="3948113"/>
          <p14:tracePt t="652" x="4913313" y="3948113"/>
          <p14:tracePt t="667" x="4876800" y="3948113"/>
          <p14:tracePt t="686" x="4868863" y="3948113"/>
          <p14:tracePt t="718" x="4832350" y="3967163"/>
          <p14:tracePt t="735" x="4740275" y="3994150"/>
          <p14:tracePt t="750" x="4594225" y="3994150"/>
          <p14:tracePt t="766" x="4430713" y="3994150"/>
          <p14:tracePt t="784" x="4248150" y="3994150"/>
          <p14:tracePt t="816" x="3911600" y="3994150"/>
          <p14:tracePt t="832" x="3765550" y="3994150"/>
          <p14:tracePt t="850" x="3609975" y="4021138"/>
          <p14:tracePt t="866" x="3436938" y="4049713"/>
          <p14:tracePt t="885" x="3317875" y="4067175"/>
          <p14:tracePt t="916" x="3208338" y="4086225"/>
          <p14:tracePt t="932" x="3163888" y="4094163"/>
          <p14:tracePt t="951" x="3136900" y="4113213"/>
          <p14:tracePt t="966" x="3117850" y="4113213"/>
          <p14:tracePt t="983" x="3090863" y="4113213"/>
          <p14:tracePt t="1000" x="3035300" y="4149725"/>
          <p14:tracePt t="1020" x="2971800" y="4159250"/>
          <p14:tracePt t="1035" x="2925763" y="4167188"/>
          <p14:tracePt t="1051" x="2889250" y="4176713"/>
          <p14:tracePt t="1084" x="2835275" y="4195763"/>
          <p14:tracePt t="1102" x="2744788" y="4213225"/>
          <p14:tracePt t="1131" x="2671763" y="4222750"/>
          <p14:tracePt t="1147" x="2643188" y="4222750"/>
          <p14:tracePt t="1165" x="2625725" y="4222750"/>
          <p14:tracePt t="1181" x="2625725" y="4232275"/>
          <p14:tracePt t="1200" x="2616200" y="4240213"/>
          <p14:tracePt t="1262" x="2598738" y="4240213"/>
          <p14:tracePt t="1278" x="2570163" y="4249738"/>
          <p14:tracePt t="1296" x="2562225" y="4249738"/>
          <p14:tracePt t="1312" x="2533650" y="4249738"/>
          <p14:tracePt t="1331" x="2516188" y="4249738"/>
          <p14:tracePt t="1345" x="2489200" y="4249738"/>
          <p14:tracePt t="1364" x="2470150" y="4259263"/>
          <p14:tracePt t="1381" x="2425700" y="4268788"/>
          <p14:tracePt t="1399" x="2397125" y="4268788"/>
          <p14:tracePt t="1414" x="2389188" y="4268788"/>
          <p14:tracePt t="1432" x="2379663" y="4268788"/>
          <p14:tracePt t="1446" x="2360613" y="4268788"/>
          <p14:tracePt t="1464" x="2333625" y="4286250"/>
          <p14:tracePt t="1496" x="2260600" y="4313238"/>
          <p14:tracePt t="1511" x="2251075" y="4332288"/>
          <p14:tracePt t="1529" x="2243138" y="4332288"/>
          <p14:tracePt t="2178" x="2233613" y="4332288"/>
          <p14:tracePt t="2195" x="2214563" y="4332288"/>
          <p14:tracePt t="2213" x="2197100" y="4332288"/>
          <p14:tracePt t="2230" x="2187575" y="4332288"/>
          <p14:tracePt t="2248" x="2170113" y="4332288"/>
          <p14:tracePt t="2287" x="2151063" y="4332288"/>
          <p14:tracePt t="2303" x="2133600" y="4349750"/>
          <p14:tracePt t="2318" x="2124075" y="4349750"/>
          <p14:tracePt t="2336" x="2106613" y="4349750"/>
          <p14:tracePt t="3011" x="2106613" y="4340225"/>
          <p14:tracePt t="3028" x="2106613" y="4303713"/>
          <p14:tracePt t="3046" x="2106613" y="4259263"/>
          <p14:tracePt t="3062" x="2106613" y="4240213"/>
          <p14:tracePt t="3079" x="2106613" y="4203700"/>
          <p14:tracePt t="3096" x="2106613" y="4167188"/>
          <p14:tracePt t="3113" x="2106613" y="4159250"/>
          <p14:tracePt t="3129" x="2106613" y="4149725"/>
          <p14:tracePt t="3147" x="2114550" y="4140200"/>
          <p14:tracePt t="3385" x="2114550" y="4149725"/>
          <p14:tracePt t="3430" x="2114550" y="4159250"/>
          <p14:tracePt t="3618" x="2124075" y="4167188"/>
          <p14:tracePt t="3649" x="2133600" y="4176713"/>
          <p14:tracePt t="3992" x="2143125" y="4186238"/>
          <p14:tracePt t="4007" x="2143125" y="4195763"/>
          <p14:tracePt t="4024" x="2143125" y="4203700"/>
          <p14:tracePt t="4551" x="2143125" y="4213225"/>
          <p14:tracePt t="4638" x="2143125" y="4232275"/>
          <p14:tracePt t="4700" x="2151063" y="4240213"/>
          <p14:tracePt t="4998" x="2151063" y="4259263"/>
          <p14:tracePt t="5058" x="2151063" y="4268788"/>
          <p14:tracePt t="5105" x="2151063" y="4276725"/>
          <p14:tracePt t="5192" x="2151063" y="4286250"/>
          <p14:tracePt t="5429" x="2143125" y="4295775"/>
          <p14:tracePt t="5581" x="2133600" y="4303713"/>
          <p14:tracePt t="5907" x="2133600" y="4313238"/>
          <p14:tracePt t="5942" x="2133600" y="4332288"/>
          <p14:tracePt t="5973" x="2133600" y="4349750"/>
          <p14:tracePt t="6133" x="2133600" y="4359275"/>
          <p14:tracePt t="6351" x="2133600" y="4376738"/>
          <p14:tracePt t="6366" x="2124075" y="4405313"/>
          <p14:tracePt t="6414" x="2114550" y="4441825"/>
          <p14:tracePt t="6430" x="2114550" y="4449763"/>
          <p14:tracePt t="6448" x="2097088" y="4478338"/>
          <p14:tracePt t="6464" x="2097088" y="4495800"/>
          <p14:tracePt t="6483" x="2097088" y="4505325"/>
          <p14:tracePt t="6500" x="2097088" y="4532313"/>
          <p14:tracePt t="6516" x="2097088" y="4541838"/>
          <p14:tracePt t="6532" x="2097088" y="4568825"/>
          <p14:tracePt t="6550" x="2097088" y="4595813"/>
          <p14:tracePt t="6580" x="2097088" y="4624388"/>
          <p14:tracePt t="6596" x="2097088" y="4641850"/>
          <p14:tracePt t="6613" x="2097088" y="4660900"/>
          <p14:tracePt t="6643" x="2097088" y="4687888"/>
          <p14:tracePt t="6659" x="2097088" y="4697413"/>
          <p14:tracePt t="6865" x="2087563" y="4714875"/>
          <p14:tracePt t="6880" x="2087563" y="4724400"/>
          <p14:tracePt t="6905" x="2078038" y="4732338"/>
          <p14:tracePt t="6920" x="2078038" y="4741863"/>
          <p14:tracePt t="6952" x="2060575" y="4760913"/>
          <p14:tracePt t="6966" x="2060575" y="4768850"/>
          <p14:tracePt t="6983" x="2051050" y="4805363"/>
          <p14:tracePt t="6999" x="2041525" y="4841875"/>
          <p14:tracePt t="7016" x="2033588" y="4870450"/>
          <p14:tracePt t="7031" x="2005013" y="4914900"/>
          <p14:tracePt t="7052" x="2005013" y="4951413"/>
          <p14:tracePt t="7066" x="2005013" y="4960938"/>
          <p14:tracePt t="7084" x="2005013" y="4979988"/>
          <p14:tracePt t="7131" x="2005013" y="4987925"/>
          <p14:tracePt t="7179" x="2005013" y="4997450"/>
          <p14:tracePt t="7210" x="2005013" y="5016500"/>
          <p14:tracePt t="7225" x="2005013" y="5024438"/>
          <p14:tracePt t="7268" x="2005013" y="5033963"/>
          <p14:tracePt t="7300" x="2005013" y="5043488"/>
          <p14:tracePt t="7399" x="2005013" y="5053013"/>
          <p14:tracePt t="7431" x="2005013" y="5060950"/>
          <p14:tracePt t="7639" x="2005013" y="5053013"/>
          <p14:tracePt t="7667" x="2014538" y="5024438"/>
          <p14:tracePt t="7687" x="2014538" y="5016500"/>
          <p14:tracePt t="7702" x="2024063" y="4979988"/>
          <p14:tracePt t="7717" x="2033588" y="4960938"/>
          <p14:tracePt t="7718" x="2051050" y="4924425"/>
          <p14:tracePt t="7734" x="2070100" y="4887913"/>
          <p14:tracePt t="7752" x="2124075" y="4797425"/>
          <p14:tracePt t="7767" x="2197100" y="4705350"/>
          <p14:tracePt t="7782" x="2316163" y="4632325"/>
          <p14:tracePt t="7801" x="2462213" y="4595813"/>
          <p14:tracePt t="7817" x="2543175" y="4578350"/>
          <p14:tracePt t="7833" x="2671763" y="4559300"/>
          <p14:tracePt t="7852" x="2908300" y="4559300"/>
          <p14:tracePt t="7867" x="3336925" y="4559300"/>
          <p14:tracePt t="7883" x="4002088" y="4614863"/>
          <p14:tracePt t="7921" x="5178425" y="4632325"/>
          <p14:tracePt t="7940" x="5680075" y="4624388"/>
          <p14:tracePt t="7956" x="5980113" y="4532313"/>
          <p14:tracePt t="7974" x="6108700" y="4468813"/>
          <p14:tracePt t="8023" x="6126163" y="4459288"/>
          <p14:tracePt t="8040" x="6208713" y="4459288"/>
          <p14:tracePt t="8057" x="6354763" y="4459288"/>
          <p14:tracePt t="8074" x="6681788" y="4459288"/>
          <p14:tracePt t="8092" x="7029450" y="4459288"/>
          <p14:tracePt t="8107" x="7392988" y="4441825"/>
          <p14:tracePt t="8124" x="7740650" y="4332288"/>
          <p14:tracePt t="8140" x="7994650" y="4232275"/>
          <p14:tracePt t="8157" x="8059738" y="4195763"/>
          <p14:tracePt t="8193" x="7858125" y="4159250"/>
          <p14:tracePt t="8214" x="7475538" y="4122738"/>
          <p14:tracePt t="8231" x="7248525" y="4122738"/>
          <p14:tracePt t="8249" x="7083425" y="4113213"/>
          <p14:tracePt t="8267" x="7029450" y="4113213"/>
          <p14:tracePt t="8281" x="7019925" y="4113213"/>
          <p14:tracePt t="8328" x="7000875" y="4113213"/>
          <p14:tracePt t="8345" x="6856413" y="4113213"/>
          <p14:tracePt t="8363" x="6581775" y="4113213"/>
          <p14:tracePt t="8395" x="5980113" y="4130675"/>
          <p14:tracePt t="8424" x="5734050" y="4094163"/>
          <p14:tracePt t="8471" x="5724525" y="4086225"/>
          <p14:tracePt t="8485" x="5724525" y="4076700"/>
          <p14:tracePt t="8518" x="5697538" y="4049713"/>
          <p14:tracePt t="8532" x="5670550" y="4030663"/>
          <p14:tracePt t="8548" x="5624513" y="4013200"/>
          <p14:tracePt t="8566" x="5524500" y="3957638"/>
          <p14:tracePt t="8608" x="5268913" y="3894138"/>
          <p14:tracePt t="8629" x="5241925" y="3867150"/>
          <p14:tracePt t="8630" x="5232400" y="3857625"/>
          <p14:tracePt t="8976" x="5178425" y="3894138"/>
          <p14:tracePt t="8994" x="5095875" y="3940175"/>
          <p14:tracePt t="9013" x="5086350" y="3948113"/>
          <p14:tracePt t="9184" x="5095875" y="3948113"/>
          <p14:tracePt t="9214" x="5122863" y="3875088"/>
          <p14:tracePt t="9230" x="5151438" y="3821113"/>
          <p14:tracePt t="9248" x="5151438" y="3811588"/>
          <p14:tracePt t="9553" x="5151438" y="3794125"/>
          <p14:tracePt t="9566" x="5168900" y="3767138"/>
          <p14:tracePt t="9584" x="5195888" y="3702050"/>
          <p14:tracePt t="9600" x="5232400" y="3638550"/>
          <p14:tracePt t="9616" x="5260975" y="3584575"/>
          <p14:tracePt t="9637" x="5268913" y="3529013"/>
          <p14:tracePt t="9639" x="5278438" y="3511550"/>
          <p14:tracePt t="9666" x="5314950" y="3382963"/>
          <p14:tracePt t="9683" x="5334000" y="3309938"/>
          <p14:tracePt t="9700" x="5351463" y="3265488"/>
          <p14:tracePt t="9716" x="5360988" y="3236913"/>
          <p14:tracePt t="9732" x="5360988" y="3219450"/>
          <p14:tracePt t="9748" x="5368925" y="3192463"/>
          <p14:tracePt t="9780" x="5368925" y="3182938"/>
          <p14:tracePt t="10022" x="5351463" y="3163888"/>
          <p14:tracePt t="10041" x="5334000" y="3163888"/>
          <p14:tracePt t="10057" x="5324475" y="3163888"/>
          <p14:tracePt t="10072" x="5305425" y="3163888"/>
          <p14:tracePt t="10091" x="5268913" y="3163888"/>
          <p14:tracePt t="10109" x="5260975" y="3163888"/>
          <p14:tracePt t="10109" x="5241925" y="3163888"/>
          <p14:tracePt t="10180" x="5224463" y="3182938"/>
          <p14:tracePt t="10196" x="5159375" y="3192463"/>
          <p14:tracePt t="10214" x="5095875" y="3209925"/>
          <p14:tracePt t="10230" x="5068888" y="3219450"/>
          <p14:tracePt t="10247" x="5059363" y="3219450"/>
          <p14:tracePt t="10578" x="5014913" y="3219450"/>
          <p14:tracePt t="10593" x="4995863" y="3219450"/>
          <p14:tracePt t="10610" x="4959350" y="3219450"/>
          <p14:tracePt t="10627" x="4932363" y="3219450"/>
          <p14:tracePt t="11247" x="4968875" y="3219450"/>
          <p14:tracePt t="11263" x="5005388" y="3219450"/>
          <p14:tracePt t="11279" x="5014913" y="3219450"/>
          <p14:tracePt t="11350" x="5022850" y="3219450"/>
          <p14:tracePt t="11383" x="5049838" y="3219450"/>
          <p14:tracePt t="11701" x="5059363" y="3219450"/>
          <p14:tracePt t="11733" x="5014913" y="3163888"/>
          <p14:tracePt t="11750" x="4941888" y="3127375"/>
          <p14:tracePt t="11771" x="4895850" y="3109913"/>
          <p14:tracePt t="11800" x="4886325" y="3073400"/>
          <p14:tracePt t="11817" x="4886325" y="3046413"/>
          <p14:tracePt t="11833" x="4886325" y="3036888"/>
          <p14:tracePt t="11849" x="4886325" y="2954338"/>
          <p14:tracePt t="11865" x="4886325" y="2881313"/>
          <p14:tracePt t="11884" x="4886325" y="2836863"/>
          <p14:tracePt t="11910" x="4886325" y="2698750"/>
          <p14:tracePt t="11927" x="4886325" y="2554288"/>
          <p14:tracePt t="11955" x="4949825" y="2335213"/>
          <p14:tracePt t="11971" x="4968875" y="2252663"/>
          <p14:tracePt t="11992" x="4968875" y="2197100"/>
          <p14:tracePt t="12019" x="4978400" y="2189163"/>
          <p14:tracePt t="12052" x="4978400" y="2133600"/>
          <p14:tracePt t="12084" x="4978400" y="2052638"/>
          <p14:tracePt t="12098" x="4978400" y="2016125"/>
          <p14:tracePt t="12116" x="4978400" y="1987550"/>
          <p14:tracePt t="12134" x="4978400" y="1933575"/>
          <p14:tracePt t="12154" x="4978400" y="1887538"/>
          <p14:tracePt t="12170" x="4978400" y="1841500"/>
          <p14:tracePt t="12184" x="4978400" y="1824038"/>
          <p14:tracePt t="12209" x="4978400" y="1797050"/>
          <p14:tracePt t="12322" x="4968875" y="1751013"/>
          <p14:tracePt t="12336" x="4959350" y="1731963"/>
          <p14:tracePt t="12351" x="4959350" y="1714500"/>
          <p14:tracePt t="12453" x="4949825" y="1704975"/>
          <p14:tracePt t="12692" x="4941888" y="1704975"/>
          <p14:tracePt t="12720" x="4922838" y="1787525"/>
          <p14:tracePt t="12735" x="4922838" y="1814513"/>
          <p14:tracePt t="12750" x="4913313" y="1870075"/>
          <p14:tracePt t="12766" x="4895850" y="1943100"/>
          <p14:tracePt t="12782" x="4868863" y="2043113"/>
          <p14:tracePt t="12798" x="4859338" y="2133600"/>
          <p14:tracePt t="12815" x="4840288" y="2206625"/>
          <p14:tracePt t="12830" x="4840288" y="2252663"/>
          <p14:tracePt t="12849" x="4840288" y="2289175"/>
          <p14:tracePt t="12867" x="4840288" y="2325688"/>
          <p14:tracePt t="12882" x="4840288" y="2343150"/>
          <p14:tracePt t="12914" x="4832350" y="2425700"/>
          <p14:tracePt t="12929" x="4813300" y="2481263"/>
          <p14:tracePt t="12948" x="4803775" y="2544763"/>
          <p14:tracePt t="12962" x="4786313" y="2581275"/>
          <p14:tracePt t="12994" x="4786313" y="2589213"/>
          <p14:tracePt t="13038" x="4776788" y="2598738"/>
          <p14:tracePt t="13066" x="4749800" y="2598738"/>
          <p14:tracePt t="13080" x="4722813" y="2598738"/>
          <p14:tracePt t="13099" x="4713288" y="2608263"/>
          <p14:tracePt t="13129" x="4649788" y="2625725"/>
          <p14:tracePt t="13147" x="4622800" y="2625725"/>
          <p14:tracePt t="13164" x="4622800" y="2635250"/>
          <p14:tracePt t="13257" x="4576763" y="2635250"/>
          <p14:tracePt t="13272" x="4448175" y="2635250"/>
          <p14:tracePt t="13287" x="4275138" y="2625725"/>
          <p14:tracePt t="13301" x="4221163" y="2625725"/>
          <p14:tracePt t="13302" x="4157663" y="2608263"/>
          <p14:tracePt t="13318" x="4065588" y="2608263"/>
          <p14:tracePt t="13335" x="4002088" y="2598738"/>
          <p14:tracePt t="13366" x="3975100" y="2598738"/>
          <p14:tracePt t="13399" x="3929063" y="2598738"/>
          <p14:tracePt t="13431" x="3683000" y="2598738"/>
          <p14:tracePt t="13447" x="3500438" y="2598738"/>
          <p14:tracePt t="13464" x="3336925" y="2598738"/>
          <p14:tracePt t="13478" x="3163888" y="2581275"/>
          <p14:tracePt t="13495" x="2990850" y="2544763"/>
          <p14:tracePt t="13511" x="2925763" y="2535238"/>
          <p14:tracePt t="13530" x="2852738" y="2535238"/>
          <p14:tracePt t="13550" x="2781300" y="2517775"/>
          <p14:tracePt t="13565" x="2771775" y="2517775"/>
          <p14:tracePt t="13566" x="2752725" y="2517775"/>
          <p14:tracePt t="13583" x="2716213" y="2517775"/>
          <p14:tracePt t="13599" x="2679700" y="2517775"/>
          <p14:tracePt t="13616" x="2652713" y="2517775"/>
          <p14:tracePt t="13632" x="2616200" y="2517775"/>
          <p14:tracePt t="13647" x="2598738" y="2517775"/>
          <p14:tracePt t="13717" x="2589213" y="2517775"/>
          <p14:tracePt t="13734" x="2552700" y="2517775"/>
          <p14:tracePt t="13757" x="2516188" y="2554288"/>
          <p14:tracePt t="13758" x="2470150" y="2554288"/>
          <p14:tracePt t="13774" x="2406650" y="2589213"/>
          <p14:tracePt t="13790" x="2389188" y="2598738"/>
          <p14:tracePt t="13805" x="2370138" y="2608263"/>
          <p14:tracePt t="13834" x="2297113" y="2681288"/>
          <p14:tracePt t="13867" x="2279650" y="2681288"/>
          <p14:tracePt t="13883" x="2270125" y="2690813"/>
          <p14:tracePt t="13900" x="2243138" y="2698750"/>
          <p14:tracePt t="13920" x="2187575" y="2744788"/>
          <p14:tracePt t="13944" x="2151063" y="2771775"/>
          <p14:tracePt t="13963" x="2143125" y="2790825"/>
          <p14:tracePt t="13982" x="2124075" y="2808288"/>
          <p14:tracePt t="14000" x="2114550" y="2808288"/>
          <p14:tracePt t="14015" x="2087563" y="2827338"/>
          <p14:tracePt t="14034" x="2078038" y="2836863"/>
          <p14:tracePt t="14065" x="2060575" y="2863850"/>
          <p14:tracePt t="14099" x="2060575" y="2873375"/>
          <p14:tracePt t="14115" x="2060575" y="2881313"/>
          <p14:tracePt t="14161" x="2051050" y="2890838"/>
          <p14:tracePt t="14176" x="2051050" y="2900363"/>
          <p14:tracePt t="14194" x="2041525" y="2927350"/>
          <p14:tracePt t="14210" x="2041525" y="2936875"/>
          <p14:tracePt t="14227" x="2041525" y="2963863"/>
          <p14:tracePt t="14242" x="2041525" y="2990850"/>
          <p14:tracePt t="14260" x="2041525" y="3009900"/>
          <p14:tracePt t="14276" x="2041525" y="3017838"/>
          <p14:tracePt t="14293" x="2041525" y="3027363"/>
          <p14:tracePt t="14309" x="2041525" y="3046413"/>
          <p14:tracePt t="14326" x="2041525" y="3100388"/>
          <p14:tracePt t="14342" x="2041525" y="3155950"/>
          <p14:tracePt t="14360" x="2041525" y="3209925"/>
          <p14:tracePt t="14376" x="2041525" y="3265488"/>
          <p14:tracePt t="14393" x="2041525" y="3302000"/>
          <p14:tracePt t="14408" x="2041525" y="3328988"/>
          <p14:tracePt t="14426" x="2041525" y="3365500"/>
          <p14:tracePt t="14442" x="2041525" y="3392488"/>
          <p14:tracePt t="14458" x="2041525" y="3411538"/>
          <p14:tracePt t="14474" x="2041525" y="3419475"/>
          <p14:tracePt t="14563" x="2041525" y="3429000"/>
          <p14:tracePt t="14609" x="2041525" y="3446463"/>
          <p14:tracePt t="14959" x="2143125" y="3438525"/>
          <p14:tracePt t="14974" x="2324100" y="3438525"/>
          <p14:tracePt t="14991" x="2616200" y="3438525"/>
          <p14:tracePt t="15014" x="3144838" y="3438525"/>
          <p14:tracePt t="15032" x="3546475" y="3438525"/>
          <p14:tracePt t="15048" x="3965575" y="3438525"/>
          <p14:tracePt t="15073" x="4457700" y="3365500"/>
          <p14:tracePt t="15087" x="4759325" y="3302000"/>
          <p14:tracePt t="15102" x="4941888" y="3292475"/>
          <p14:tracePt t="15119" x="5141913" y="3292475"/>
          <p14:tracePt t="15132" x="5287963" y="3292475"/>
          <p14:tracePt t="15150" x="5761038" y="3292475"/>
          <p14:tracePt t="15166" x="6153150" y="3355975"/>
          <p14:tracePt t="15182" x="6537325" y="3375025"/>
          <p14:tracePt t="15198" x="7019925" y="3375025"/>
          <p14:tracePt t="15216" x="7648575" y="3375025"/>
          <p14:tracePt t="15231" x="8269288" y="3411538"/>
          <p14:tracePt t="15252" x="8788400" y="3411538"/>
        </p14:tracePtLst>
      </p14:laserTrace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219200" y="0"/>
            <a:ext cx="7772400" cy="1143000"/>
          </a:xfrm>
        </p:spPr>
        <p:txBody>
          <a:bodyPr/>
          <a:lstStyle/>
          <a:p>
            <a:pPr eaLnBrk="1" hangingPunct="1"/>
            <a:r>
              <a:rPr lang="en-US" altLang="ja-JP"/>
              <a:t>Ping-pong effect</a:t>
            </a:r>
            <a:br>
              <a:rPr lang="en-US" altLang="ja-JP"/>
            </a:br>
            <a:r>
              <a:rPr lang="ja-JP" altLang="en-US"/>
              <a:t>（</a:t>
            </a:r>
            <a:r>
              <a:rPr lang="en-US" altLang="ja-JP"/>
              <a:t>The other writes again</a:t>
            </a:r>
            <a:r>
              <a:rPr lang="ja-JP" altLang="en-US"/>
              <a:t>）</a:t>
            </a:r>
          </a:p>
        </p:txBody>
      </p:sp>
      <p:sp>
        <p:nvSpPr>
          <p:cNvPr id="5632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6324"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a:t>
            </a:r>
          </a:p>
        </p:txBody>
      </p:sp>
      <p:sp>
        <p:nvSpPr>
          <p:cNvPr id="5632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2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2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6328" name="Group 8"/>
          <p:cNvGrpSpPr>
            <a:grpSpLocks/>
          </p:cNvGrpSpPr>
          <p:nvPr/>
        </p:nvGrpSpPr>
        <p:grpSpPr bwMode="auto">
          <a:xfrm>
            <a:off x="4876800" y="3048000"/>
            <a:ext cx="762000" cy="2514600"/>
            <a:chOff x="672" y="2208"/>
            <a:chExt cx="480" cy="1584"/>
          </a:xfrm>
        </p:grpSpPr>
        <p:sp>
          <p:nvSpPr>
            <p:cNvPr id="5635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635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a:t>
              </a:r>
            </a:p>
          </p:txBody>
        </p:sp>
        <p:sp>
          <p:nvSpPr>
            <p:cNvPr id="5635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29" name="Group 13"/>
          <p:cNvGrpSpPr>
            <a:grpSpLocks/>
          </p:cNvGrpSpPr>
          <p:nvPr/>
        </p:nvGrpSpPr>
        <p:grpSpPr bwMode="auto">
          <a:xfrm>
            <a:off x="3429000" y="3048000"/>
            <a:ext cx="762000" cy="2514600"/>
            <a:chOff x="672" y="2208"/>
            <a:chExt cx="480" cy="1584"/>
          </a:xfrm>
        </p:grpSpPr>
        <p:sp>
          <p:nvSpPr>
            <p:cNvPr id="5635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635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635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6330" name="Group 18"/>
          <p:cNvGrpSpPr>
            <a:grpSpLocks/>
          </p:cNvGrpSpPr>
          <p:nvPr/>
        </p:nvGrpSpPr>
        <p:grpSpPr bwMode="auto">
          <a:xfrm>
            <a:off x="6324600" y="3048000"/>
            <a:ext cx="762000" cy="2514600"/>
            <a:chOff x="672" y="2208"/>
            <a:chExt cx="480" cy="1584"/>
          </a:xfrm>
        </p:grpSpPr>
        <p:sp>
          <p:nvSpPr>
            <p:cNvPr id="5634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634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635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5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6331"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6332"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633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6334" name="Group 26"/>
          <p:cNvGrpSpPr>
            <a:grpSpLocks/>
          </p:cNvGrpSpPr>
          <p:nvPr/>
        </p:nvGrpSpPr>
        <p:grpSpPr bwMode="auto">
          <a:xfrm>
            <a:off x="1219200" y="3336925"/>
            <a:ext cx="962025" cy="633413"/>
            <a:chOff x="806" y="2078"/>
            <a:chExt cx="606" cy="399"/>
          </a:xfrm>
        </p:grpSpPr>
        <p:sp>
          <p:nvSpPr>
            <p:cNvPr id="5634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634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133600" y="4038600"/>
            <a:ext cx="1092200" cy="1066800"/>
            <a:chOff x="3072" y="2544"/>
            <a:chExt cx="688" cy="672"/>
          </a:xfrm>
        </p:grpSpPr>
        <p:sp>
          <p:nvSpPr>
            <p:cNvPr id="56343" name="Line 30"/>
            <p:cNvSpPr>
              <a:spLocks noChangeShapeType="1"/>
            </p:cNvSpPr>
            <p:nvPr/>
          </p:nvSpPr>
          <p:spPr bwMode="auto">
            <a:xfrm flipV="1">
              <a:off x="3504" y="2736"/>
              <a:ext cx="0" cy="33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44" name="Text Box 31"/>
            <p:cNvSpPr txBox="1">
              <a:spLocks noChangeArrowheads="1"/>
            </p:cNvSpPr>
            <p:nvPr/>
          </p:nvSpPr>
          <p:spPr bwMode="auto">
            <a:xfrm>
              <a:off x="3456" y="2928"/>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400">
                  <a:solidFill>
                    <a:srgbClr val="CC0000"/>
                  </a:solidFill>
                  <a:latin typeface="Times New Roman" panose="02020603050405020304" pitchFamily="18" charset="0"/>
                </a:rPr>
                <a:t>Ｗ</a:t>
              </a:r>
              <a:endParaRPr lang="ja-JP" altLang="en-US" sz="2400">
                <a:latin typeface="Times New Roman" panose="02020603050405020304" pitchFamily="18" charset="0"/>
              </a:endParaRPr>
            </a:p>
          </p:txBody>
        </p:sp>
        <p:sp>
          <p:nvSpPr>
            <p:cNvPr id="56345" name="Text Box 32"/>
            <p:cNvSpPr txBox="1">
              <a:spLocks noChangeArrowheads="1"/>
            </p:cNvSpPr>
            <p:nvPr/>
          </p:nvSpPr>
          <p:spPr bwMode="auto">
            <a:xfrm>
              <a:off x="3072" y="2544"/>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a:t>
              </a:r>
            </a:p>
          </p:txBody>
        </p:sp>
      </p:grpSp>
      <p:sp>
        <p:nvSpPr>
          <p:cNvPr id="214049" name="Text Box 33"/>
          <p:cNvSpPr txBox="1">
            <a:spLocks noChangeArrowheads="1"/>
          </p:cNvSpPr>
          <p:nvPr/>
        </p:nvSpPr>
        <p:spPr bwMode="auto">
          <a:xfrm>
            <a:off x="4876800" y="3962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　</a:t>
            </a:r>
            <a:r>
              <a:rPr lang="en-US" altLang="ja-JP" sz="2400">
                <a:latin typeface="Times New Roman" panose="02020603050405020304" pitchFamily="18" charset="0"/>
              </a:rPr>
              <a:t>I</a:t>
            </a:r>
          </a:p>
        </p:txBody>
      </p:sp>
      <p:grpSp>
        <p:nvGrpSpPr>
          <p:cNvPr id="7" name="Group 34"/>
          <p:cNvGrpSpPr>
            <a:grpSpLocks/>
          </p:cNvGrpSpPr>
          <p:nvPr/>
        </p:nvGrpSpPr>
        <p:grpSpPr bwMode="auto">
          <a:xfrm flipH="1">
            <a:off x="2514600" y="2895600"/>
            <a:ext cx="2895600" cy="762000"/>
            <a:chOff x="1584" y="1824"/>
            <a:chExt cx="1824" cy="480"/>
          </a:xfrm>
        </p:grpSpPr>
        <p:grpSp>
          <p:nvGrpSpPr>
            <p:cNvPr id="56338" name="Group 35"/>
            <p:cNvGrpSpPr>
              <a:grpSpLocks/>
            </p:cNvGrpSpPr>
            <p:nvPr/>
          </p:nvGrpSpPr>
          <p:grpSpPr bwMode="auto">
            <a:xfrm>
              <a:off x="1584" y="1824"/>
              <a:ext cx="1824" cy="480"/>
              <a:chOff x="1584" y="1824"/>
              <a:chExt cx="1824" cy="480"/>
            </a:xfrm>
          </p:grpSpPr>
          <p:sp>
            <p:nvSpPr>
              <p:cNvPr id="56340" name="Line 36"/>
              <p:cNvSpPr>
                <a:spLocks noChangeShapeType="1"/>
              </p:cNvSpPr>
              <p:nvPr/>
            </p:nvSpPr>
            <p:spPr bwMode="auto">
              <a:xfrm flipV="1">
                <a:off x="3408" y="1824"/>
                <a:ext cx="0" cy="24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41" name="Line 37"/>
              <p:cNvSpPr>
                <a:spLocks noChangeShapeType="1"/>
              </p:cNvSpPr>
              <p:nvPr/>
            </p:nvSpPr>
            <p:spPr bwMode="auto">
              <a:xfrm flipH="1">
                <a:off x="1584" y="1824"/>
                <a:ext cx="182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6342" name="Line 38"/>
              <p:cNvSpPr>
                <a:spLocks noChangeShapeType="1"/>
              </p:cNvSpPr>
              <p:nvPr/>
            </p:nvSpPr>
            <p:spPr bwMode="auto">
              <a:xfrm>
                <a:off x="1584" y="1824"/>
                <a:ext cx="0" cy="4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6339" name="Text Box 39"/>
            <p:cNvSpPr txBox="1">
              <a:spLocks noChangeArrowheads="1"/>
            </p:cNvSpPr>
            <p:nvPr/>
          </p:nvSpPr>
          <p:spPr bwMode="auto">
            <a:xfrm>
              <a:off x="2198" y="1850"/>
              <a:ext cx="10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Invalidation</a:t>
              </a:r>
            </a:p>
          </p:txBody>
        </p:sp>
      </p:grpSp>
      <p:pic>
        <p:nvPicPr>
          <p:cNvPr id="2" name="オーディオ 1">
            <a:hlinkClick r:id="" action="ppaction://media"/>
            <a:extLst>
              <a:ext uri="{FF2B5EF4-FFF2-40B4-BE49-F238E27FC236}">
                <a16:creationId xmlns:a16="http://schemas.microsoft.com/office/drawing/2014/main" id="{D43F83C6-8957-490D-8BBB-712B0D1DF3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09"/>
    </mc:Choice>
    <mc:Fallback>
      <p:transition spd="slow" advTm="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 x="7931150" y="3940175"/>
          <p14:tracePt t="601" x="7229475" y="4021138"/>
          <p14:tracePt t="618" x="6673850" y="4103688"/>
          <p14:tracePt t="639" x="6062663" y="4103688"/>
          <p14:tracePt t="651" x="5916613" y="4113213"/>
          <p14:tracePt t="669" x="5697538" y="4113213"/>
          <p14:tracePt t="670" x="5624513" y="4113213"/>
          <p14:tracePt t="687" x="5534025" y="4113213"/>
          <p14:tracePt t="702" x="5461000" y="4130675"/>
          <p14:tracePt t="725" x="5387975" y="4149725"/>
          <p14:tracePt t="741" x="5324475" y="4167188"/>
          <p14:tracePt t="755" x="5287963" y="4167188"/>
          <p14:tracePt t="772" x="5251450" y="4167188"/>
          <p14:tracePt t="788" x="5205413" y="4186238"/>
          <p14:tracePt t="803" x="5122863" y="4186238"/>
          <p14:tracePt t="843" x="4749800" y="4232275"/>
          <p14:tracePt t="857" x="4576763" y="4268788"/>
          <p14:tracePt t="893" x="4194175" y="4376738"/>
          <p14:tracePt t="907" x="4038600" y="4413250"/>
          <p14:tracePt t="923" x="3875088" y="4478338"/>
          <p14:tracePt t="939" x="3683000" y="4551363"/>
          <p14:tracePt t="971" x="3409950" y="4668838"/>
          <p14:tracePt t="1002" x="3263900" y="4741863"/>
          <p14:tracePt t="1019" x="3236913" y="4768850"/>
          <p14:tracePt t="1036" x="3208338" y="4778375"/>
          <p14:tracePt t="1068" x="3190875" y="4805363"/>
          <p14:tracePt t="1132" x="3171825" y="4824413"/>
          <p14:tracePt t="1147" x="3144838" y="4870450"/>
          <p14:tracePt t="1168" x="3081338" y="4924425"/>
          <p14:tracePt t="1183" x="3054350" y="4943475"/>
          <p14:tracePt t="1200" x="3035300" y="4943475"/>
          <p14:tracePt t="1215" x="3017838" y="4951413"/>
          <p14:tracePt t="1236" x="2998788" y="4960938"/>
          <p14:tracePt t="1339" x="2990850" y="4979988"/>
          <p14:tracePt t="1371" x="2935288" y="5006975"/>
          <p14:tracePt t="1388" x="2917825" y="5006975"/>
          <p14:tracePt t="1404" x="2908300" y="5006975"/>
          <p14:tracePt t="2209" x="2898775" y="5016500"/>
          <p14:tracePt t="2224" x="2898775" y="5033963"/>
          <p14:tracePt t="2269" x="2889250" y="5043488"/>
          <p14:tracePt t="2287" x="2862263" y="5080000"/>
          <p14:tracePt t="2812" x="2852738" y="5089525"/>
          <p14:tracePt t="4254" x="2844800" y="5070475"/>
          <p14:tracePt t="4255" x="2844800" y="5053013"/>
          <p14:tracePt t="4270" x="2844800" y="4997450"/>
          <p14:tracePt t="4286" x="2889250" y="4933950"/>
          <p14:tracePt t="4303" x="2917825" y="4860925"/>
          <p14:tracePt t="4321" x="2944813" y="4768850"/>
          <p14:tracePt t="4338" x="2971800" y="4697413"/>
          <p14:tracePt t="4353" x="2990850" y="4605338"/>
          <p14:tracePt t="4370" x="3027363" y="4522788"/>
          <p14:tracePt t="4386" x="3090863" y="4376738"/>
          <p14:tracePt t="4402" x="3127375" y="4259263"/>
          <p14:tracePt t="4420" x="3181350" y="4130675"/>
          <p14:tracePt t="4441" x="3217863" y="4094163"/>
          <p14:tracePt t="4470" x="3217863" y="4086225"/>
          <p14:tracePt t="4665" x="3217863" y="4103688"/>
          <p14:tracePt t="4681" x="3217863" y="4122738"/>
          <p14:tracePt t="4699" x="3208338" y="4140200"/>
          <p14:tracePt t="4714" x="3190875" y="4167188"/>
          <p14:tracePt t="4732" x="3171825" y="4176713"/>
          <p14:tracePt t="4747" x="3144838" y="4203700"/>
          <p14:tracePt t="4765" x="3117850" y="4222750"/>
          <p14:tracePt t="4799" x="3108325" y="4240213"/>
          <p14:tracePt t="4831" x="3081338" y="4259263"/>
          <p14:tracePt t="4847" x="3071813" y="4276725"/>
          <p14:tracePt t="4863" x="3063875" y="4286250"/>
          <p14:tracePt t="4879" x="3063875" y="4295775"/>
          <p14:tracePt t="4979" x="3054350" y="4303713"/>
          <p14:tracePt t="4993" x="3027363" y="4349750"/>
          <p14:tracePt t="5011" x="2998788" y="4386263"/>
          <p14:tracePt t="5026" x="2981325" y="4422775"/>
          <p14:tracePt t="5043" x="2944813" y="4449763"/>
          <p14:tracePt t="5059" x="2908300" y="4486275"/>
          <p14:tracePt t="5078" x="2881313" y="4514850"/>
          <p14:tracePt t="5079" x="2881313" y="4522788"/>
          <p14:tracePt t="5093" x="2871788" y="4532313"/>
          <p14:tracePt t="5178" x="2862263" y="4551363"/>
          <p14:tracePt t="5192" x="2835275" y="4595813"/>
          <p14:tracePt t="5210" x="2752725" y="4624388"/>
          <p14:tracePt t="5225" x="2643188" y="4651375"/>
          <p14:tracePt t="5244" x="2589213" y="4651375"/>
          <p14:tracePt t="5259" x="2516188" y="4641850"/>
          <p14:tracePt t="5277" x="2489200" y="4624388"/>
          <p14:tracePt t="5292" x="2479675" y="4568825"/>
          <p14:tracePt t="5311" x="2470150" y="4468813"/>
          <p14:tracePt t="5326" x="2470150" y="4449763"/>
          <p14:tracePt t="5326" x="2470150" y="4422775"/>
          <p14:tracePt t="5343" x="2443163" y="4376738"/>
          <p14:tracePt t="5359" x="2433638" y="4322763"/>
          <p14:tracePt t="5377" x="2397125" y="4259263"/>
          <p14:tracePt t="5392" x="2370138" y="4222750"/>
          <p14:tracePt t="5410" x="2333625" y="4159250"/>
          <p14:tracePt t="5424" x="2297113" y="4067175"/>
          <p14:tracePt t="5439" x="2279650" y="4013200"/>
          <p14:tracePt t="5455" x="2270125" y="3948113"/>
          <p14:tracePt t="5491" x="2251075" y="3811588"/>
          <p14:tracePt t="5504" x="2251075" y="3738563"/>
          <p14:tracePt t="5535" x="2297113" y="3621088"/>
          <p14:tracePt t="5567" x="2360613" y="3529013"/>
          <p14:tracePt t="5627" x="2389188" y="3519488"/>
          <p14:tracePt t="5642" x="2433638" y="3502025"/>
          <p14:tracePt t="5660" x="2443163" y="3502025"/>
          <p14:tracePt t="5676" x="2479675" y="3502025"/>
          <p14:tracePt t="5694" x="2525713" y="3584575"/>
          <p14:tracePt t="5709" x="2533650" y="3611563"/>
          <p14:tracePt t="5727" x="2570163" y="3738563"/>
          <p14:tracePt t="5741" x="2570163" y="3748088"/>
          <p14:tracePt t="5756" x="2589213" y="3794125"/>
          <p14:tracePt t="5791" x="2562225" y="3911600"/>
          <p14:tracePt t="5817" x="2516188" y="4013200"/>
          <p14:tracePt t="5835" x="2470150" y="4067175"/>
          <p14:tracePt t="5855" x="2425700" y="4130675"/>
          <p14:tracePt t="5885" x="2416175" y="4140200"/>
          <p14:tracePt t="5965" x="2406650" y="4149725"/>
          <p14:tracePt t="6469" x="2397125" y="4149725"/>
          <p14:tracePt t="6485" x="2397125" y="4140200"/>
          <p14:tracePt t="6504" x="2397125" y="4030663"/>
          <p14:tracePt t="6538" x="2287588" y="3665538"/>
          <p14:tracePt t="6552" x="2260600" y="3419475"/>
          <p14:tracePt t="6569" x="2260600" y="3219450"/>
          <p14:tracePt t="6591" x="2243138" y="2990850"/>
          <p14:tracePt t="6605" x="2243138" y="2973388"/>
          <p14:tracePt t="6606" x="2243138" y="2963863"/>
          <p14:tracePt t="6834" x="2297113" y="3027363"/>
          <p14:tracePt t="6850" x="2470150" y="3119438"/>
          <p14:tracePt t="6867" x="2716213" y="3192463"/>
          <p14:tracePt t="6886" x="2998788" y="3265488"/>
          <p14:tracePt t="6886" x="3163888" y="3282950"/>
          <p14:tracePt t="6903" x="3582988" y="3282950"/>
          <p14:tracePt t="6921" x="3965575" y="3282950"/>
          <p14:tracePt t="6936" x="4284663" y="3282950"/>
          <p14:tracePt t="6956" x="4494213" y="3282950"/>
          <p14:tracePt t="6972" x="4613275" y="3319463"/>
          <p14:tracePt t="6997" x="4659313" y="3319463"/>
          <p14:tracePt t="7014" x="4686300" y="3338513"/>
          <p14:tracePt t="7120" x="4695825" y="3382963"/>
          <p14:tracePt t="7136" x="4722813" y="3465513"/>
          <p14:tracePt t="7154" x="4776788" y="3548063"/>
          <p14:tracePt t="7175" x="4949825" y="3757613"/>
          <p14:tracePt t="7190" x="5014913" y="3848100"/>
          <p14:tracePt t="7191" x="5068888" y="3930650"/>
          <p14:tracePt t="7206" x="5122863" y="3994150"/>
          <p14:tracePt t="7207" x="5178425" y="4057650"/>
          <p14:tracePt t="7226" x="5251450" y="4149725"/>
          <p14:tracePt t="7243" x="5287963" y="4222750"/>
          <p14:tracePt t="7264" x="5297488" y="4295775"/>
          <p14:tracePt t="7279" x="5297488" y="4322763"/>
          <p14:tracePt t="7297" x="5297488" y="4386263"/>
          <p14:tracePt t="7313" x="5297488" y="4459288"/>
          <p14:tracePt t="7332" x="5268913" y="4551363"/>
          <p14:tracePt t="7347" x="5260975" y="4559300"/>
          <p14:tracePt t="7366" x="5251450" y="4568825"/>
          <p14:tracePt t="7397" x="5251450" y="4578350"/>
          <p14:tracePt t="7416" x="5241925" y="4578350"/>
          <p14:tracePt t="7433" x="5232400" y="4578350"/>
          <p14:tracePt t="7456" x="5187950" y="4578350"/>
          <p14:tracePt t="7472" x="5122863" y="4522788"/>
          <p14:tracePt t="7493" x="5095875" y="4478338"/>
          <p14:tracePt t="7496" x="5059363" y="4459288"/>
          <p14:tracePt t="7517" x="5032375" y="4413250"/>
          <p14:tracePt t="7535" x="5022850" y="4405313"/>
          <p14:tracePt t="7848" x="5014913" y="4340225"/>
          <p14:tracePt t="7864" x="4986338" y="4268788"/>
          <p14:tracePt t="7892" x="4986338" y="4195763"/>
          <p14:tracePt t="7924" x="4986338" y="4067175"/>
          <p14:tracePt t="7952" x="5032375" y="3884613"/>
          <p14:tracePt t="7972" x="5114925" y="3784600"/>
          <p14:tracePt t="7995" x="5314950" y="3629025"/>
          <p14:tracePt t="8015" x="5588000" y="3492500"/>
          <p14:tracePt t="8032" x="5734050" y="3446463"/>
          <p14:tracePt t="8047" x="5880100" y="3438525"/>
          <p14:tracePt t="8065" x="6007100" y="3438525"/>
          <p14:tracePt t="8082" x="6126163" y="3438525"/>
          <p14:tracePt t="8100" x="6189663" y="3455988"/>
          <p14:tracePt t="8116" x="6226175" y="3529013"/>
          <p14:tracePt t="8135" x="6254750" y="3675063"/>
          <p14:tracePt t="8151" x="6254750" y="3784600"/>
          <p14:tracePt t="8169" x="6254750" y="3857625"/>
          <p14:tracePt t="8186" x="6254750" y="3911600"/>
          <p14:tracePt t="8202" x="6254750" y="3976688"/>
          <p14:tracePt t="8218" x="6254750" y="4003675"/>
          <p14:tracePt t="8235" x="6254750" y="4057650"/>
          <p14:tracePt t="8251" x="6199188" y="4130675"/>
          <p14:tracePt t="8281" x="5980113" y="4322763"/>
          <p14:tracePt t="8295" x="5889625" y="4368800"/>
          <p14:tracePt t="8312" x="5789613" y="4376738"/>
          <p14:tracePt t="8327" x="5707063" y="4376738"/>
          <p14:tracePt t="8343" x="5653088" y="4376738"/>
          <p14:tracePt t="8359" x="5624513" y="4376738"/>
          <p14:tracePt t="8376" x="5597525" y="4368800"/>
          <p14:tracePt t="8391" x="5551488" y="4313238"/>
          <p14:tracePt t="8410" x="5441950" y="4176713"/>
          <p14:tracePt t="8437" x="5324475" y="4030663"/>
          <p14:tracePt t="8454" x="5224463" y="3921125"/>
          <p14:tracePt t="8484" x="5159375" y="3840163"/>
          <p14:tracePt t="8504" x="5132388" y="3738563"/>
          <p14:tracePt t="8519" x="5132388" y="3657600"/>
          <p14:tracePt t="8540" x="5168900" y="3565525"/>
          <p14:tracePt t="8555" x="5224463" y="3455988"/>
          <p14:tracePt t="8570" x="5268913" y="3419475"/>
          <p14:tracePt t="8587" x="5278438" y="3402013"/>
          <p14:tracePt t="8604" x="5305425" y="3365500"/>
          <p14:tracePt t="8649" x="5314950" y="3365500"/>
          <p14:tracePt t="8666" x="5341938" y="3365500"/>
          <p14:tracePt t="8684" x="5434013" y="3392488"/>
          <p14:tracePt t="8700" x="5561013" y="3492500"/>
          <p14:tracePt t="8718" x="5716588" y="3584575"/>
          <p14:tracePt t="8733" x="5797550" y="3621088"/>
          <p14:tracePt t="8734" x="5862638" y="3648075"/>
          <p14:tracePt t="8753" x="5980113" y="3684588"/>
          <p14:tracePt t="8769" x="6062663" y="3684588"/>
          <p14:tracePt t="8785" x="6145213" y="3684588"/>
          <p14:tracePt t="8803" x="6262688" y="3684588"/>
          <p14:tracePt t="8821" x="6445250" y="3675063"/>
          <p14:tracePt t="8838" x="6754813" y="3629025"/>
          <p14:tracePt t="8839" x="6892925" y="3621088"/>
          <p14:tracePt t="8855" x="7202488" y="3575050"/>
          <p14:tracePt t="8874" x="7567613" y="3538538"/>
          <p14:tracePt t="8893" x="7950200" y="3538538"/>
          <p14:tracePt t="8895" x="8169275" y="3538538"/>
          <p14:tracePt t="8926" x="8988425" y="3538538"/>
        </p14:tracePtLst>
      </p14:laserTrace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143000" y="0"/>
            <a:ext cx="7772400" cy="1143000"/>
          </a:xfrm>
        </p:spPr>
        <p:txBody>
          <a:bodyPr/>
          <a:lstStyle/>
          <a:p>
            <a:pPr eaLnBrk="1" hangingPunct="1"/>
            <a:r>
              <a:rPr lang="en-US" altLang="ja-JP"/>
              <a:t>Ping-pong effect</a:t>
            </a:r>
            <a:r>
              <a:rPr lang="ja-JP" altLang="en-US"/>
              <a:t>（</a:t>
            </a:r>
            <a:r>
              <a:rPr lang="en-US" altLang="ja-JP"/>
              <a:t>A PU reads again</a:t>
            </a:r>
            <a:r>
              <a:rPr lang="ja-JP" altLang="en-US"/>
              <a:t>）</a:t>
            </a:r>
          </a:p>
        </p:txBody>
      </p:sp>
      <p:sp>
        <p:nvSpPr>
          <p:cNvPr id="5734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7348"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D</a:t>
            </a:r>
          </a:p>
        </p:txBody>
      </p:sp>
      <p:sp>
        <p:nvSpPr>
          <p:cNvPr id="5734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5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51"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7352" name="Group 8"/>
          <p:cNvGrpSpPr>
            <a:grpSpLocks/>
          </p:cNvGrpSpPr>
          <p:nvPr/>
        </p:nvGrpSpPr>
        <p:grpSpPr bwMode="auto">
          <a:xfrm>
            <a:off x="4876800" y="3048000"/>
            <a:ext cx="762000" cy="2514600"/>
            <a:chOff x="672" y="2208"/>
            <a:chExt cx="480" cy="1584"/>
          </a:xfrm>
        </p:grpSpPr>
        <p:sp>
          <p:nvSpPr>
            <p:cNvPr id="5737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738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5738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8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7353" name="Group 13"/>
          <p:cNvGrpSpPr>
            <a:grpSpLocks/>
          </p:cNvGrpSpPr>
          <p:nvPr/>
        </p:nvGrpSpPr>
        <p:grpSpPr bwMode="auto">
          <a:xfrm>
            <a:off x="3429000" y="3048000"/>
            <a:ext cx="762000" cy="2514600"/>
            <a:chOff x="672" y="2208"/>
            <a:chExt cx="480" cy="1584"/>
          </a:xfrm>
        </p:grpSpPr>
        <p:sp>
          <p:nvSpPr>
            <p:cNvPr id="5737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737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737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7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7354" name="Group 18"/>
          <p:cNvGrpSpPr>
            <a:grpSpLocks/>
          </p:cNvGrpSpPr>
          <p:nvPr/>
        </p:nvGrpSpPr>
        <p:grpSpPr bwMode="auto">
          <a:xfrm>
            <a:off x="6324600" y="3048000"/>
            <a:ext cx="762000" cy="2514600"/>
            <a:chOff x="672" y="2208"/>
            <a:chExt cx="480" cy="1584"/>
          </a:xfrm>
        </p:grpSpPr>
        <p:sp>
          <p:nvSpPr>
            <p:cNvPr id="5737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737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737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7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7355"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7356"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7357"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7358" name="Group 26"/>
          <p:cNvGrpSpPr>
            <a:grpSpLocks/>
          </p:cNvGrpSpPr>
          <p:nvPr/>
        </p:nvGrpSpPr>
        <p:grpSpPr bwMode="auto">
          <a:xfrm>
            <a:off x="1219200" y="3336925"/>
            <a:ext cx="962025" cy="633413"/>
            <a:chOff x="806" y="2078"/>
            <a:chExt cx="606" cy="399"/>
          </a:xfrm>
        </p:grpSpPr>
        <p:sp>
          <p:nvSpPr>
            <p:cNvPr id="5736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737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4419600" y="3962400"/>
            <a:ext cx="1209675" cy="796925"/>
            <a:chOff x="1008" y="2570"/>
            <a:chExt cx="762" cy="502"/>
          </a:xfrm>
        </p:grpSpPr>
        <p:sp>
          <p:nvSpPr>
            <p:cNvPr id="57366" name="Line 30"/>
            <p:cNvSpPr>
              <a:spLocks noChangeShapeType="1"/>
            </p:cNvSpPr>
            <p:nvPr/>
          </p:nvSpPr>
          <p:spPr bwMode="auto">
            <a:xfrm>
              <a:off x="1344" y="2688"/>
              <a:ext cx="0" cy="33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67" name="Text Box 31"/>
            <p:cNvSpPr txBox="1">
              <a:spLocks noChangeArrowheads="1"/>
            </p:cNvSpPr>
            <p:nvPr/>
          </p:nvSpPr>
          <p:spPr bwMode="auto">
            <a:xfrm>
              <a:off x="1008" y="2784"/>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ClrTx/>
                <a:buSzTx/>
                <a:buFontTx/>
                <a:buNone/>
              </a:pPr>
              <a:r>
                <a:rPr lang="en-US" altLang="ja-JP" sz="2400">
                  <a:latin typeface="Times New Roman" panose="02020603050405020304" pitchFamily="18" charset="0"/>
                </a:rPr>
                <a:t>R</a:t>
              </a:r>
            </a:p>
          </p:txBody>
        </p:sp>
        <p:sp>
          <p:nvSpPr>
            <p:cNvPr id="57368" name="Text Box 32"/>
            <p:cNvSpPr txBox="1">
              <a:spLocks noChangeArrowheads="1"/>
            </p:cNvSpPr>
            <p:nvPr/>
          </p:nvSpPr>
          <p:spPr bwMode="auto">
            <a:xfrm>
              <a:off x="1334" y="2570"/>
              <a:ext cx="4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a:t>
              </a:r>
            </a:p>
          </p:txBody>
        </p:sp>
      </p:grpSp>
      <p:sp>
        <p:nvSpPr>
          <p:cNvPr id="215073" name="Text Box 33"/>
          <p:cNvSpPr txBox="1">
            <a:spLocks noChangeArrowheads="1"/>
          </p:cNvSpPr>
          <p:nvPr/>
        </p:nvSpPr>
        <p:spPr bwMode="auto">
          <a:xfrm>
            <a:off x="2057400" y="403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a:t>
            </a:r>
          </a:p>
        </p:txBody>
      </p:sp>
      <p:sp>
        <p:nvSpPr>
          <p:cNvPr id="57361" name="Line 34"/>
          <p:cNvSpPr>
            <a:spLocks noChangeShapeType="1"/>
          </p:cNvSpPr>
          <p:nvPr/>
        </p:nvSpPr>
        <p:spPr bwMode="auto">
          <a:xfrm flipH="1" flipV="1">
            <a:off x="2133600" y="2819400"/>
            <a:ext cx="0" cy="76200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62" name="Line 35"/>
          <p:cNvSpPr>
            <a:spLocks noChangeShapeType="1"/>
          </p:cNvSpPr>
          <p:nvPr/>
        </p:nvSpPr>
        <p:spPr bwMode="auto">
          <a:xfrm>
            <a:off x="2133600" y="2819400"/>
            <a:ext cx="30480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63" name="Line 36"/>
          <p:cNvSpPr>
            <a:spLocks noChangeShapeType="1"/>
          </p:cNvSpPr>
          <p:nvPr/>
        </p:nvSpPr>
        <p:spPr bwMode="auto">
          <a:xfrm flipH="1">
            <a:off x="5181600" y="2819400"/>
            <a:ext cx="0" cy="9906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64" name="Line 37"/>
          <p:cNvSpPr>
            <a:spLocks noChangeShapeType="1"/>
          </p:cNvSpPr>
          <p:nvPr/>
        </p:nvSpPr>
        <p:spPr bwMode="auto">
          <a:xfrm flipH="1" flipV="1">
            <a:off x="4724400" y="1905000"/>
            <a:ext cx="0" cy="9144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7365" name="Text Box 38"/>
          <p:cNvSpPr txBox="1">
            <a:spLocks noChangeArrowheads="1"/>
          </p:cNvSpPr>
          <p:nvPr/>
        </p:nvSpPr>
        <p:spPr bwMode="auto">
          <a:xfrm>
            <a:off x="2193925" y="5984875"/>
            <a:ext cx="5417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A cache  block goes and returns iteratively</a:t>
            </a:r>
          </a:p>
          <a:p>
            <a:pPr>
              <a:spcBef>
                <a:spcPct val="0"/>
              </a:spcBef>
              <a:buClrTx/>
              <a:buSzTx/>
              <a:buFontTx/>
              <a:buNone/>
            </a:pPr>
            <a:r>
              <a:rPr lang="en-US" altLang="ja-JP" sz="2400" dirty="0">
                <a:latin typeface="Times New Roman" panose="02020603050405020304" pitchFamily="18" charset="0"/>
              </a:rPr>
              <a:t>→Ping-pong effect</a:t>
            </a:r>
          </a:p>
        </p:txBody>
      </p:sp>
      <p:pic>
        <p:nvPicPr>
          <p:cNvPr id="2" name="オーディオ 1">
            <a:hlinkClick r:id="" action="ppaction://media"/>
            <a:extLst>
              <a:ext uri="{FF2B5EF4-FFF2-40B4-BE49-F238E27FC236}">
                <a16:creationId xmlns:a16="http://schemas.microsoft.com/office/drawing/2014/main" id="{C8946205-1933-4C4C-A53D-FE652119C9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52"/>
    </mc:Choice>
    <mc:Fallback>
      <p:transition spd="slow" advTm="3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5" x="8159750" y="4405313"/>
          <p14:tracePt t="483" x="7475538" y="4422775"/>
          <p14:tracePt t="499" x="6983413" y="4422775"/>
          <p14:tracePt t="517" x="6545263" y="4422775"/>
          <p14:tracePt t="532" x="6145213" y="4422775"/>
          <p14:tracePt t="549" x="5853113" y="4422775"/>
          <p14:tracePt t="565" x="5688013" y="4422775"/>
          <p14:tracePt t="583" x="5634038" y="4422775"/>
          <p14:tracePt t="600" x="5624513" y="4422775"/>
          <p14:tracePt t="619" x="5607050" y="4422775"/>
          <p14:tracePt t="635" x="5597525" y="4422775"/>
          <p14:tracePt t="653" x="5551488" y="4422775"/>
          <p14:tracePt t="670" x="5441950" y="4422775"/>
          <p14:tracePt t="687" x="5141913" y="4422775"/>
          <p14:tracePt t="704" x="4995863" y="4405313"/>
          <p14:tracePt t="721" x="4913313" y="4405313"/>
          <p14:tracePt t="736" x="4868863" y="4395788"/>
          <p14:tracePt t="924" x="4859338" y="4386263"/>
          <p14:tracePt t="956" x="4859338" y="4368800"/>
          <p14:tracePt t="991" x="4859338" y="4359275"/>
          <p14:tracePt t="1005" x="4859338" y="4340225"/>
          <p14:tracePt t="1022" x="4859338" y="4322763"/>
          <p14:tracePt t="1038" x="4859338" y="4303713"/>
          <p14:tracePt t="1039" x="4868863" y="4295775"/>
          <p14:tracePt t="1059" x="4886325" y="4276725"/>
          <p14:tracePt t="1093" x="4922838" y="4232275"/>
          <p14:tracePt t="1109" x="4932363" y="4213225"/>
          <p14:tracePt t="1127" x="4949825" y="4195763"/>
          <p14:tracePt t="1251" x="4949825" y="4203700"/>
          <p14:tracePt t="1266" x="4949825" y="4232275"/>
          <p14:tracePt t="1283" x="4949825" y="4249738"/>
          <p14:tracePt t="1299" x="4949825" y="4276725"/>
          <p14:tracePt t="1316" x="4949825" y="4295775"/>
          <p14:tracePt t="1332" x="4941888" y="4340225"/>
          <p14:tracePt t="1352" x="4849813" y="4386263"/>
          <p14:tracePt t="1372" x="4822825" y="4386263"/>
          <p14:tracePt t="1419" x="4786313" y="4376738"/>
          <p14:tracePt t="1435" x="4786313" y="4349750"/>
          <p14:tracePt t="1453" x="4759325" y="4268788"/>
          <p14:tracePt t="1469" x="4759325" y="4203700"/>
          <p14:tracePt t="1488" x="4759325" y="4103688"/>
          <p14:tracePt t="1511" x="4767263" y="4013200"/>
          <p14:tracePt t="1529" x="4822825" y="3948113"/>
          <p14:tracePt t="1544" x="4876800" y="3921125"/>
          <p14:tracePt t="1560" x="4978400" y="3911600"/>
          <p14:tracePt t="1578" x="5095875" y="3884613"/>
          <p14:tracePt t="1595" x="5195888" y="3884613"/>
          <p14:tracePt t="1611" x="5268913" y="3894138"/>
          <p14:tracePt t="1628" x="5341938" y="3948113"/>
          <p14:tracePt t="1646" x="5405438" y="4013200"/>
          <p14:tracePt t="1665" x="5434013" y="4094163"/>
          <p14:tracePt t="1683" x="5461000" y="4140200"/>
          <p14:tracePt t="1698" x="5461000" y="4176713"/>
          <p14:tracePt t="1716" x="5470525" y="4213225"/>
          <p14:tracePt t="1731" x="5470525" y="4232275"/>
          <p14:tracePt t="1749" x="5451475" y="4286250"/>
          <p14:tracePt t="1764" x="5397500" y="4332288"/>
          <p14:tracePt t="1782" x="5305425" y="4386263"/>
          <p14:tracePt t="1783" x="5278438" y="4395788"/>
          <p14:tracePt t="1798" x="5251450" y="4405313"/>
          <p14:tracePt t="1799" x="5195888" y="4405313"/>
          <p14:tracePt t="1817" x="5159375" y="4405313"/>
          <p14:tracePt t="1831" x="5141913" y="4405313"/>
          <p14:tracePt t="1910" x="5132388" y="4405313"/>
          <p14:tracePt t="1926" x="5132388" y="4395788"/>
          <p14:tracePt t="1944" x="5122863" y="4386263"/>
          <p14:tracePt t="2100" x="5105400" y="4376738"/>
          <p14:tracePt t="2115" x="4995863" y="4376738"/>
          <p14:tracePt t="2143" x="4859338" y="4376738"/>
          <p14:tracePt t="2160" x="4840288" y="4376738"/>
          <p14:tracePt t="2236" x="4832350" y="4368800"/>
          <p14:tracePt t="2251" x="4832350" y="4340225"/>
          <p14:tracePt t="2270" x="4859338" y="4313238"/>
          <p14:tracePt t="2283" x="4876800" y="4303713"/>
          <p14:tracePt t="2355" x="4886325" y="4303713"/>
          <p14:tracePt t="2817" x="4913313" y="4303713"/>
          <p14:tracePt t="2832" x="4932363" y="4303713"/>
          <p14:tracePt t="2849" x="4968875" y="4303713"/>
          <p14:tracePt t="2865" x="4978400" y="4303713"/>
          <p14:tracePt t="3168" x="4986338" y="4295775"/>
          <p14:tracePt t="3204" x="4986338" y="4286250"/>
          <p14:tracePt t="3219" x="4986338" y="4276725"/>
          <p14:tracePt t="3237" x="4986338" y="4268788"/>
          <p14:tracePt t="3252" x="4986338" y="4232275"/>
          <p14:tracePt t="3269" x="4986338" y="4222750"/>
          <p14:tracePt t="3284" x="4986338" y="4203700"/>
          <p14:tracePt t="3303" x="4986338" y="4176713"/>
          <p14:tracePt t="3319" x="4986338" y="4149725"/>
          <p14:tracePt t="3336" x="4986338" y="4140200"/>
          <p14:tracePt t="3381" x="4986338" y="4130675"/>
          <p14:tracePt t="3569" x="4986338" y="4140200"/>
          <p14:tracePt t="3800" x="4986338" y="4149725"/>
          <p14:tracePt t="3856" x="4986338" y="4167188"/>
          <p14:tracePt t="3887" x="4986338" y="4186238"/>
          <p14:tracePt t="3904" x="4986338" y="4203700"/>
          <p14:tracePt t="3921" x="4986338" y="4259263"/>
          <p14:tracePt t="3936" x="4986338" y="4303713"/>
          <p14:tracePt t="3954" x="4986338" y="4359275"/>
          <p14:tracePt t="3970" x="4968875" y="4395788"/>
          <p14:tracePt t="3989" x="4968875" y="4441825"/>
          <p14:tracePt t="4005" x="4959350" y="4495800"/>
          <p14:tracePt t="4025" x="4949825" y="4605338"/>
          <p14:tracePt t="4058" x="4922838" y="4697413"/>
          <p14:tracePt t="4074" x="4922838" y="4760913"/>
          <p14:tracePt t="4098" x="4913313" y="4768850"/>
          <p14:tracePt t="4114" x="4913313" y="4787900"/>
          <p14:tracePt t="4319" x="4913313" y="4751388"/>
          <p14:tracePt t="4336" x="4913313" y="4705350"/>
          <p14:tracePt t="4450" x="4913313" y="4697413"/>
          <p14:tracePt t="4550" x="4905375" y="4687888"/>
          <p14:tracePt t="4551" x="4859338" y="4651375"/>
          <p14:tracePt t="4568" x="4722813" y="4624388"/>
          <p14:tracePt t="4587" x="4603750" y="4559300"/>
          <p14:tracePt t="4604" x="4311650" y="4432300"/>
          <p14:tracePt t="4623" x="3948113" y="4268788"/>
          <p14:tracePt t="4637" x="3856038" y="4222750"/>
          <p14:tracePt t="4657" x="3673475" y="4176713"/>
          <p14:tracePt t="4672" x="3592513" y="4176713"/>
          <p14:tracePt t="4690" x="3509963" y="4176713"/>
          <p14:tracePt t="4715" x="3455988" y="4176713"/>
          <p14:tracePt t="4732" x="3446463" y="4176713"/>
          <p14:tracePt t="4822" x="3363913" y="4176713"/>
          <p14:tracePt t="4837" x="3236913" y="4176713"/>
          <p14:tracePt t="4857" x="2990850" y="4167188"/>
          <p14:tracePt t="4873" x="2871788" y="4149725"/>
          <p14:tracePt t="4891" x="2817813" y="4140200"/>
          <p14:tracePt t="4908" x="2752725" y="4113213"/>
          <p14:tracePt t="4928" x="2725738" y="4113213"/>
          <p14:tracePt t="4947" x="2708275" y="4122738"/>
          <p14:tracePt t="5023" x="2708275" y="4140200"/>
          <p14:tracePt t="5056" x="2708275" y="4159250"/>
          <p14:tracePt t="5087" x="2679700" y="4195763"/>
          <p14:tracePt t="5103" x="2625725" y="4195763"/>
          <p14:tracePt t="5121" x="2506663" y="4195763"/>
          <p14:tracePt t="5136" x="2425700" y="4186238"/>
          <p14:tracePt t="5154" x="2343150" y="4130675"/>
          <p14:tracePt t="5169" x="2306638" y="4113213"/>
          <p14:tracePt t="5187" x="2251075" y="4049713"/>
          <p14:tracePt t="5207" x="2143125" y="3948113"/>
          <p14:tracePt t="5222" x="2133600" y="3948113"/>
          <p14:tracePt t="5241" x="2078038" y="3867150"/>
          <p14:tracePt t="5256" x="2024063" y="3721100"/>
          <p14:tracePt t="5276" x="1978025" y="3657600"/>
          <p14:tracePt t="5292" x="1968500" y="3602038"/>
          <p14:tracePt t="5320" x="1968500" y="3511550"/>
          <p14:tracePt t="5334" x="1968500" y="3492500"/>
          <p14:tracePt t="5335" x="1968500" y="3465513"/>
          <p14:tracePt t="5353" x="1997075" y="3402013"/>
          <p14:tracePt t="5376" x="2070100" y="3338513"/>
          <p14:tracePt t="5392" x="2160588" y="3319463"/>
          <p14:tracePt t="5413" x="2243138" y="3319463"/>
          <p14:tracePt t="5416" x="2251075" y="3319463"/>
          <p14:tracePt t="5448" x="2324100" y="3319463"/>
          <p14:tracePt t="5472" x="2360613" y="3402013"/>
          <p14:tracePt t="5491" x="2360613" y="3455988"/>
          <p14:tracePt t="5507" x="2416175" y="3565525"/>
          <p14:tracePt t="5525" x="2452688" y="3629025"/>
          <p14:tracePt t="5540" x="2462213" y="3684588"/>
          <p14:tracePt t="5557" x="2462213" y="3730625"/>
          <p14:tracePt t="5574" x="2462213" y="3794125"/>
          <p14:tracePt t="5575" x="2462213" y="3803650"/>
          <p14:tracePt t="5592" x="2462213" y="3857625"/>
          <p14:tracePt t="5608" x="2433638" y="3875088"/>
          <p14:tracePt t="5633" x="2406650" y="3884613"/>
          <p14:tracePt t="5677" x="2397125" y="3884613"/>
          <p14:tracePt t="5690" x="2360613" y="3884613"/>
          <p14:tracePt t="5707" x="2324100" y="3884613"/>
          <p14:tracePt t="5723" x="2306638" y="3857625"/>
          <p14:tracePt t="5741" x="2297113" y="3821113"/>
          <p14:tracePt t="5756" x="2279650" y="3784600"/>
          <p14:tracePt t="5774" x="2279650" y="3757613"/>
          <p14:tracePt t="5775" x="2279650" y="3748088"/>
          <p14:tracePt t="5790" x="2279650" y="3730625"/>
          <p14:tracePt t="5813" x="2279650" y="3711575"/>
          <p14:tracePt t="6066" x="2279650" y="3694113"/>
          <p14:tracePt t="6080" x="2279650" y="3665538"/>
          <p14:tracePt t="6092" x="2279650" y="3648075"/>
          <p14:tracePt t="6109" x="2260600" y="3629025"/>
          <p14:tracePt t="6128" x="2233613" y="3548063"/>
          <p14:tracePt t="6143" x="2224088" y="3502025"/>
          <p14:tracePt t="6161" x="2224088" y="3455988"/>
          <p14:tracePt t="6178" x="2214563" y="3392488"/>
          <p14:tracePt t="6193" x="2214563" y="3346450"/>
          <p14:tracePt t="6209" x="2214563" y="3292475"/>
          <p14:tracePt t="6227" x="2214563" y="3192463"/>
          <p14:tracePt t="6263" x="2214563" y="3119438"/>
          <p14:tracePt t="6305" x="2206625" y="3109913"/>
          <p14:tracePt t="6351" x="2206625" y="3100388"/>
          <p14:tracePt t="6367" x="2206625" y="3082925"/>
          <p14:tracePt t="6383" x="2206625" y="3073400"/>
          <p14:tracePt t="6413" x="2206625" y="3063875"/>
          <p14:tracePt t="6817" x="2206625" y="3036888"/>
          <p14:tracePt t="6831" x="2206625" y="3027363"/>
          <p14:tracePt t="6863" x="2206625" y="3017838"/>
          <p14:tracePt t="6909" x="2206625" y="3000375"/>
          <p14:tracePt t="6924" x="2206625" y="2990850"/>
          <p14:tracePt t="7107" x="2206625" y="2973388"/>
          <p14:tracePt t="7122" x="2206625" y="2954338"/>
          <p14:tracePt t="7675" x="2206625" y="2946400"/>
          <p14:tracePt t="7689" x="2206625" y="2936875"/>
          <p14:tracePt t="7715" x="2206625" y="2917825"/>
          <p14:tracePt t="7749" x="2206625" y="2909888"/>
          <p14:tracePt t="8071" x="2206625" y="2900363"/>
          <p14:tracePt t="8106" x="2206625" y="2881313"/>
          <p14:tracePt t="8122" x="2206625" y="2873375"/>
          <p14:tracePt t="8157" x="2224088" y="2854325"/>
          <p14:tracePt t="8192" x="2233613" y="2836863"/>
          <p14:tracePt t="8400" x="2233613" y="2827338"/>
          <p14:tracePt t="8428" x="2543175" y="2827338"/>
          <p14:tracePt t="8443" x="2817813" y="2854325"/>
          <p14:tracePt t="8458" x="3044825" y="2909888"/>
          <p14:tracePt t="8476" x="3263900" y="2936875"/>
          <p14:tracePt t="8491" x="3382963" y="2963863"/>
          <p14:tracePt t="8508" x="3446463" y="2963863"/>
          <p14:tracePt t="8525" x="3463925" y="2963863"/>
          <p14:tracePt t="8588" x="3473450" y="2963863"/>
          <p14:tracePt t="8605" x="3509963" y="2973388"/>
          <p14:tracePt t="8622" x="3646488" y="3009900"/>
          <p14:tracePt t="8623" x="3719513" y="3009900"/>
          <p14:tracePt t="8638" x="3783013" y="3027363"/>
          <p14:tracePt t="8657" x="3938588" y="3036888"/>
          <p14:tracePt t="8673" x="3984625" y="3036888"/>
          <p14:tracePt t="8691" x="4011613" y="3036888"/>
          <p14:tracePt t="8776" x="4021138" y="3036888"/>
          <p14:tracePt t="8794" x="4111625" y="3073400"/>
          <p14:tracePt t="8810" x="4238625" y="3109913"/>
          <p14:tracePt t="8826" x="4348163" y="3109913"/>
          <p14:tracePt t="8842" x="4484688" y="3146425"/>
          <p14:tracePt t="8858" x="4557713" y="3146425"/>
          <p14:tracePt t="8876" x="4594225" y="3146425"/>
          <p14:tracePt t="8893" x="4603750" y="3146425"/>
          <p14:tracePt t="9025" x="4622800" y="3136900"/>
          <p14:tracePt t="9045" x="4640263" y="3127375"/>
          <p14:tracePt t="9168" x="4649788" y="3100388"/>
          <p14:tracePt t="9185" x="4686300" y="3009900"/>
          <p14:tracePt t="9203" x="4695825" y="2946400"/>
          <p14:tracePt t="9219" x="4740275" y="2863850"/>
          <p14:tracePt t="9240" x="4759325" y="2763838"/>
          <p14:tracePt t="9256" x="4795838" y="2708275"/>
          <p14:tracePt t="9274" x="4803775" y="2635250"/>
          <p14:tracePt t="9289" x="4840288" y="2581275"/>
          <p14:tracePt t="9306" x="4849813" y="2517775"/>
          <p14:tracePt t="9323" x="4859338" y="2489200"/>
          <p14:tracePt t="9341" x="4859338" y="2444750"/>
          <p14:tracePt t="9376" x="4905375" y="2270125"/>
          <p14:tracePt t="9392" x="4959350" y="2179638"/>
          <p14:tracePt t="9427" x="5005388" y="2006600"/>
          <p14:tracePt t="9442" x="5068888" y="1914525"/>
          <p14:tracePt t="9460" x="5068888" y="1887538"/>
          <p14:tracePt t="9586" x="5068888" y="1851025"/>
          <p14:tracePt t="9601" x="5068888" y="1814513"/>
          <p14:tracePt t="9635" x="5068888" y="1778000"/>
          <p14:tracePt t="9652" x="5059363" y="1760538"/>
          <p14:tracePt t="10467" x="5032375" y="1897063"/>
          <p14:tracePt t="10482" x="4978400" y="2033588"/>
          <p14:tracePt t="10499" x="4941888" y="2152650"/>
          <p14:tracePt t="10514" x="4913313" y="2270125"/>
          <p14:tracePt t="10532" x="4876800" y="2425700"/>
          <p14:tracePt t="10547" x="4840288" y="2571750"/>
          <p14:tracePt t="10566" x="4840288" y="2698750"/>
          <p14:tracePt t="10580" x="4813300" y="2763838"/>
          <p14:tracePt t="10594" x="4813300" y="2790825"/>
          <p14:tracePt t="10625" x="4813300" y="2800350"/>
          <p14:tracePt t="10754" x="4813300" y="2808288"/>
          <p14:tracePt t="10772" x="4932363" y="2844800"/>
          <p14:tracePt t="10790" x="5178425" y="2900363"/>
          <p14:tracePt t="10806" x="5424488" y="2946400"/>
          <p14:tracePt t="10808" x="5514975" y="2990850"/>
          <p14:tracePt t="10826" x="5688013" y="3000375"/>
          <p14:tracePt t="10839" x="5761038" y="3009900"/>
          <p14:tracePt t="11057" x="5761038" y="3027363"/>
          <p14:tracePt t="11073" x="5734050" y="3054350"/>
          <p14:tracePt t="11093" x="5688013" y="3082925"/>
          <p14:tracePt t="11106" x="5670550" y="3090863"/>
          <p14:tracePt t="11124" x="5653088" y="3090863"/>
          <p14:tracePt t="11140" x="5634038" y="3090863"/>
          <p14:tracePt t="11174" x="5624513" y="3100388"/>
          <p14:tracePt t="11188" x="5607050" y="3119438"/>
          <p14:tracePt t="11207" x="5570538" y="3200400"/>
          <p14:tracePt t="11222" x="5561013" y="3236913"/>
          <p14:tracePt t="11223" x="5514975" y="3265488"/>
          <p14:tracePt t="11240" x="5451475" y="3338513"/>
          <p14:tracePt t="11256" x="5405438" y="3392488"/>
          <p14:tracePt t="11272" x="5397500" y="3455988"/>
          <p14:tracePt t="11288" x="5387975" y="3529013"/>
          <p14:tracePt t="11306" x="5387975" y="3611563"/>
          <p14:tracePt t="11322" x="5387975" y="3711575"/>
          <p14:tracePt t="11341" x="5387975" y="3857625"/>
          <p14:tracePt t="11357" x="5368925" y="3940175"/>
          <p14:tracePt t="11373" x="5351463" y="3994150"/>
          <p14:tracePt t="11390" x="5334000" y="4049713"/>
          <p14:tracePt t="11409" x="5334000" y="4057650"/>
          <p14:tracePt t="12288" x="5334000" y="4076700"/>
          <p14:tracePt t="12303" x="5324475" y="4086225"/>
          <p14:tracePt t="13404" x="5314950" y="4122738"/>
          <p14:tracePt t="13420" x="5297488" y="4159250"/>
          <p14:tracePt t="13438" x="5287963" y="4167188"/>
          <p14:tracePt t="13784" x="5287963" y="4149725"/>
          <p14:tracePt t="13847" x="5305425" y="4140200"/>
          <p14:tracePt t="13864" x="5314950" y="4140200"/>
          <p14:tracePt t="13882" x="5334000" y="4140200"/>
          <p14:tracePt t="13897" x="5334000" y="4213225"/>
          <p14:tracePt t="13915" x="5334000" y="4303713"/>
          <p14:tracePt t="13930" x="5278438" y="4432300"/>
          <p14:tracePt t="13948" x="5195888" y="4559300"/>
          <p14:tracePt t="13964" x="5132388" y="4678363"/>
          <p14:tracePt t="13984" x="5032375" y="4851400"/>
          <p14:tracePt t="13999" x="5014913" y="4924425"/>
          <p14:tracePt t="14016" x="4995863" y="4987925"/>
          <p14:tracePt t="14031" x="4995863" y="5006975"/>
          <p14:tracePt t="14124" x="4995863" y="5016500"/>
          <p14:tracePt t="14158" x="4995863" y="5043488"/>
          <p14:tracePt t="14173" x="4995863" y="5060950"/>
          <p14:tracePt t="14192" x="4986338" y="5106988"/>
          <p14:tracePt t="14332" x="4978400" y="5116513"/>
          <p14:tracePt t="14347" x="4932363" y="5143500"/>
          <p14:tracePt t="14365" x="4740275" y="5216525"/>
          <p14:tracePt t="14380" x="4567238" y="5253038"/>
          <p14:tracePt t="14394" x="4384675" y="5307013"/>
          <p14:tracePt t="14409" x="4230688" y="5362575"/>
          <p14:tracePt t="14425" x="4094163" y="5380038"/>
          <p14:tracePt t="14444" x="3992563" y="5416550"/>
          <p14:tracePt t="14459" x="3956050" y="5426075"/>
          <p14:tracePt t="14477" x="3911600" y="5435600"/>
          <p14:tracePt t="14507" x="3829050" y="5435600"/>
          <p14:tracePt t="14523" x="3746500" y="5435600"/>
          <p14:tracePt t="14541" x="3646488" y="5435600"/>
          <p14:tracePt t="14557" x="3546475" y="5462588"/>
          <p14:tracePt t="14574" x="3436938" y="5472113"/>
          <p14:tracePt t="14590" x="3309938" y="5489575"/>
          <p14:tracePt t="14607" x="3236913" y="5489575"/>
          <p14:tracePt t="14622" x="3227388" y="5489575"/>
          <p14:tracePt t="14640" x="3217863" y="5489575"/>
          <p14:tracePt t="14675" x="3208338" y="5489575"/>
          <p14:tracePt t="14707" x="3190875" y="5508625"/>
          <p14:tracePt t="14945" x="3117850" y="5508625"/>
          <p14:tracePt t="14958" x="3090863" y="5508625"/>
          <p14:tracePt t="14976" x="2998788" y="5508625"/>
          <p14:tracePt t="14992" x="2954338" y="5481638"/>
          <p14:tracePt t="15025" x="2935288" y="5426075"/>
          <p14:tracePt t="15057" x="2908300" y="5362575"/>
          <p14:tracePt t="15089" x="2898775" y="5326063"/>
          <p14:tracePt t="15126" x="2898775" y="5307013"/>
          <p14:tracePt t="15140" x="2898775" y="5289550"/>
          <p14:tracePt t="15160" x="2889250" y="5233988"/>
          <p14:tracePt t="15175" x="2862263" y="5170488"/>
          <p14:tracePt t="15190" x="2862263" y="5160963"/>
          <p14:tracePt t="15213" x="2862263" y="5153025"/>
          <p14:tracePt t="15273" x="2852738" y="5143500"/>
          <p14:tracePt t="15518" x="2852738" y="5126038"/>
          <p14:tracePt t="15533" x="2844800" y="5033963"/>
          <p14:tracePt t="15552" x="2735263" y="4870450"/>
          <p14:tracePt t="15576" x="2689225" y="4768850"/>
          <p14:tracePt t="15594" x="2662238" y="4714875"/>
          <p14:tracePt t="15610" x="2635250" y="4668838"/>
          <p14:tracePt t="15629" x="2635250" y="4641850"/>
          <p14:tracePt t="15644" x="2635250" y="4624388"/>
          <p14:tracePt t="15661" x="2635250" y="4578350"/>
          <p14:tracePt t="15677" x="2635250" y="4495800"/>
          <p14:tracePt t="15694" x="2635250" y="4441825"/>
          <p14:tracePt t="15716" x="2635250" y="4376738"/>
          <p14:tracePt t="15738" x="2625725" y="4349750"/>
          <p14:tracePt t="15989" x="2479675" y="4422775"/>
          <p14:tracePt t="16005" x="2379663" y="4532313"/>
          <p14:tracePt t="16024" x="2333625" y="4624388"/>
          <p14:tracePt t="16038" x="2324100" y="4641850"/>
          <p14:tracePt t="16057" x="2306638" y="4660900"/>
          <p14:tracePt t="16078" x="2306638" y="4678363"/>
          <p14:tracePt t="16092" x="2306638" y="4705350"/>
          <p14:tracePt t="16113" x="2306638" y="4805363"/>
          <p14:tracePt t="16127" x="2306638" y="4851400"/>
          <p14:tracePt t="16144" x="2360613" y="4933950"/>
          <p14:tracePt t="16159" x="2462213" y="4979988"/>
          <p14:tracePt t="16175" x="2625725" y="5033963"/>
          <p14:tracePt t="16191" x="2898775" y="5043488"/>
          <p14:tracePt t="16208" x="3227388" y="5043488"/>
          <p14:tracePt t="16226" x="3482975" y="5043488"/>
          <p14:tracePt t="16242" x="3902075" y="4943475"/>
          <p14:tracePt t="16259" x="4221163" y="4870450"/>
          <p14:tracePt t="16277" x="4521200" y="4797425"/>
          <p14:tracePt t="16291" x="4730750" y="4751388"/>
          <p14:tracePt t="16310" x="4832350" y="4705350"/>
          <p14:tracePt t="16325" x="4886325" y="4660900"/>
          <p14:tracePt t="16341" x="4949825" y="4624388"/>
          <p14:tracePt t="16359" x="5005388" y="4514850"/>
          <p14:tracePt t="16375" x="5041900" y="4432300"/>
          <p14:tracePt t="16392" x="5059363" y="4386263"/>
          <p14:tracePt t="16409" x="5078413" y="4349750"/>
          <p14:tracePt t="16426" x="5095875" y="4303713"/>
          <p14:tracePt t="16458" x="5095875" y="4286250"/>
          <p14:tracePt t="16580" x="5105400" y="4276725"/>
          <p14:tracePt t="16820" x="5105400" y="4322763"/>
          <p14:tracePt t="16836" x="5095875" y="4340225"/>
          <p14:tracePt t="16854" x="5095875" y="4359275"/>
          <p14:tracePt t="16874" x="5095875" y="4413250"/>
          <p14:tracePt t="16889" x="5095875" y="4486275"/>
          <p14:tracePt t="16904" x="5095875" y="4541838"/>
          <p14:tracePt t="16921" x="5095875" y="4632325"/>
          <p14:tracePt t="16938" x="5095875" y="4724400"/>
          <p14:tracePt t="16958" x="5095875" y="4814888"/>
          <p14:tracePt t="16974" x="5095875" y="4878388"/>
          <p14:tracePt t="16992" x="5105400" y="4943475"/>
          <p14:tracePt t="17010" x="5105400" y="4951413"/>
          <p14:tracePt t="17312" x="5114925" y="4897438"/>
          <p14:tracePt t="17327" x="5151438" y="4833938"/>
          <p14:tracePt t="17344" x="5187950" y="4751388"/>
          <p14:tracePt t="17361" x="5205413" y="4678363"/>
          <p14:tracePt t="17392" x="5205413" y="4578350"/>
          <p14:tracePt t="17407" x="5205413" y="4559300"/>
          <p14:tracePt t="17434" x="5205413" y="4551363"/>
          <p14:tracePt t="17449" x="5205413" y="4541838"/>
          <p14:tracePt t="17464" x="5187950" y="4522788"/>
          <p14:tracePt t="17497" x="5187950" y="4468813"/>
          <p14:tracePt t="17510" x="5187950" y="4459288"/>
          <p14:tracePt t="17512" x="5187950" y="4432300"/>
          <p14:tracePt t="17527" x="5187950" y="4422775"/>
          <p14:tracePt t="17528" x="5187950" y="4395788"/>
          <p14:tracePt t="17543" x="5187950" y="4386263"/>
          <p14:tracePt t="17557" x="5187950" y="4376738"/>
          <p14:tracePt t="17663" x="5187950" y="4359275"/>
          <p14:tracePt t="17680" x="5187950" y="4295775"/>
          <p14:tracePt t="17695" x="5187950" y="4286250"/>
          <p14:tracePt t="17696" x="5187950" y="4268788"/>
          <p14:tracePt t="17712" x="5187950" y="4249738"/>
          <p14:tracePt t="17727" x="5187950" y="4240213"/>
          <p14:tracePt t="17936" x="5195888" y="4232275"/>
          <p14:tracePt t="17951" x="5205413" y="4213225"/>
          <p14:tracePt t="17976" x="5224463" y="4149725"/>
          <p14:tracePt t="17991" x="5241925" y="4113213"/>
          <p14:tracePt t="18008" x="5251450" y="4076700"/>
          <p14:tracePt t="18033" x="5260975" y="4067175"/>
          <p14:tracePt t="18182" x="5287963" y="4067175"/>
          <p14:tracePt t="18214" x="5588000" y="4149725"/>
          <p14:tracePt t="18230" x="5653088" y="4159250"/>
          <p14:tracePt t="18249" x="5697538" y="4186238"/>
          <p14:tracePt t="18959" x="5661025" y="4213225"/>
          <p14:tracePt t="18974" x="5653088" y="4222750"/>
          <p14:tracePt t="19392" x="5570538" y="4149725"/>
          <p14:tracePt t="19408" x="5470525" y="3994150"/>
          <p14:tracePt t="19424" x="5434013" y="3957638"/>
          <p14:tracePt t="19441" x="5397500" y="3903663"/>
          <p14:tracePt t="19458" x="5368925" y="3894138"/>
          <p14:tracePt t="19479" x="5360988" y="3894138"/>
          <p14:tracePt t="20182" x="5351463" y="3894138"/>
          <p14:tracePt t="20216" x="5305425" y="3957638"/>
          <p14:tracePt t="20230" x="5287963" y="3976688"/>
          <p14:tracePt t="20248" x="5287963" y="4003675"/>
          <p14:tracePt t="20264" x="5278438" y="4013200"/>
          <p14:tracePt t="20295" x="5268913" y="4030663"/>
          <p14:tracePt t="21672" x="5278438" y="3967163"/>
          <p14:tracePt t="21687" x="5351463" y="3811588"/>
          <p14:tracePt t="21705" x="5378450" y="3702050"/>
          <p14:tracePt t="21720" x="5424488" y="3529013"/>
          <p14:tracePt t="21738" x="5470525" y="3429000"/>
          <p14:tracePt t="21754" x="5487988" y="3375025"/>
          <p14:tracePt t="21772" x="5487988" y="3365500"/>
          <p14:tracePt t="22005" x="5351463" y="3338513"/>
          <p14:tracePt t="22021" x="5105400" y="3265488"/>
          <p14:tracePt t="22040" x="4722813" y="3155950"/>
          <p14:tracePt t="22058" x="4467225" y="3119438"/>
          <p14:tracePt t="22079" x="3992563" y="3046413"/>
          <p14:tracePt t="22096" x="3629025" y="3000375"/>
          <p14:tracePt t="22110" x="3436938" y="2973388"/>
          <p14:tracePt t="22125" x="3071813" y="2927350"/>
          <p14:tracePt t="22143" x="2716213" y="2873375"/>
          <p14:tracePt t="22159" x="2635250" y="2863850"/>
          <p14:tracePt t="22176" x="2589213" y="2863850"/>
          <p14:tracePt t="22191" x="2570163" y="2863850"/>
          <p14:tracePt t="22209" x="2533650" y="2863850"/>
          <p14:tracePt t="22223" x="2506663" y="2873375"/>
          <p14:tracePt t="22239" x="2397125" y="2927350"/>
          <p14:tracePt t="22257" x="2243138" y="2982913"/>
          <p14:tracePt t="22273" x="2106613" y="3009900"/>
          <p14:tracePt t="22290" x="1968500" y="3063875"/>
          <p14:tracePt t="22308" x="1914525" y="3063875"/>
          <p14:tracePt t="22323" x="1905000" y="3063875"/>
          <p14:tracePt t="22339" x="1878013" y="3073400"/>
          <p14:tracePt t="22356" x="1831975" y="3073400"/>
          <p14:tracePt t="22372" x="1741488" y="3073400"/>
          <p14:tracePt t="22389" x="1576388" y="3136900"/>
          <p14:tracePt t="22405" x="1376363" y="3209925"/>
          <p14:tracePt t="22424" x="1030288" y="3355975"/>
          <p14:tracePt t="22440" x="947738" y="3382963"/>
          <p14:tracePt t="22729" x="947738" y="3402013"/>
          <p14:tracePt t="22757" x="1130300" y="3402013"/>
          <p14:tracePt t="22778" x="1431925" y="3402013"/>
          <p14:tracePt t="22792" x="1595438" y="3402013"/>
          <p14:tracePt t="22810" x="1668463" y="3402013"/>
          <p14:tracePt t="22824" x="1685925" y="3402013"/>
          <p14:tracePt t="22904" x="1695450" y="3465513"/>
          <p14:tracePt t="22920" x="1695450" y="3529013"/>
          <p14:tracePt t="22938" x="1704975" y="3621088"/>
          <p14:tracePt t="22954" x="1714500" y="3694113"/>
          <p14:tracePt t="22975" x="1768475" y="3767138"/>
          <p14:tracePt t="22988" x="1768475" y="3794125"/>
          <p14:tracePt t="23007" x="1804988" y="3884613"/>
          <p14:tracePt t="23023" x="1824038" y="3940175"/>
          <p14:tracePt t="23040" x="1824038" y="3948113"/>
          <p14:tracePt t="23057" x="1831975" y="3948113"/>
          <p14:tracePt t="23156" x="1868488" y="3884613"/>
          <p14:tracePt t="23171" x="1951038" y="3694113"/>
          <p14:tracePt t="23189" x="1997075" y="3482975"/>
          <p14:tracePt t="23205" x="2041525" y="3292475"/>
          <p14:tracePt t="23222" x="2041525" y="3200400"/>
          <p14:tracePt t="23238" x="2060575" y="3127375"/>
          <p14:tracePt t="23256" x="2060575" y="3082925"/>
          <p14:tracePt t="23271" x="2060575" y="3063875"/>
          <p14:tracePt t="23288" x="2060575" y="3054350"/>
          <p14:tracePt t="23304" x="2087563" y="3009900"/>
          <p14:tracePt t="23322" x="2124075" y="2963863"/>
          <p14:tracePt t="23339" x="2233613" y="2863850"/>
          <p14:tracePt t="23357" x="2397125" y="2771775"/>
          <p14:tracePt t="23374" x="2625725" y="2698750"/>
          <p14:tracePt t="23390" x="2852738" y="2671763"/>
          <p14:tracePt t="23407" x="3309938" y="2690813"/>
          <p14:tracePt t="23424" x="3609975" y="2790825"/>
          <p14:tracePt t="23443" x="3892550" y="2946400"/>
          <p14:tracePt t="23457" x="4094163" y="3073400"/>
          <p14:tracePt t="23479" x="4403725" y="3173413"/>
          <p14:tracePt t="23494" x="4467225" y="3200400"/>
          <p14:tracePt t="23510" x="4557713" y="3200400"/>
          <p14:tracePt t="23524" x="4622800" y="3200400"/>
          <p14:tracePt t="23542" x="4686300" y="3200400"/>
          <p14:tracePt t="23543" x="4730750" y="3200400"/>
          <p14:tracePt t="23558" x="4759325" y="3200400"/>
          <p14:tracePt t="23559" x="4803775" y="3200400"/>
          <p14:tracePt t="23575" x="4849813" y="3200400"/>
          <p14:tracePt t="23606" x="4886325" y="3200400"/>
          <p14:tracePt t="23669" x="4895850" y="3200400"/>
          <p14:tracePt t="23684" x="4905375" y="3328988"/>
          <p14:tracePt t="23702" x="4959350" y="3519488"/>
          <p14:tracePt t="23718" x="5059363" y="3621088"/>
          <p14:tracePt t="23736" x="5178425" y="3738563"/>
          <p14:tracePt t="23752" x="5195888" y="3757613"/>
          <p14:tracePt t="23836" x="5205413" y="3767138"/>
          <p14:tracePt t="23852" x="5195888" y="3857625"/>
          <p14:tracePt t="23870" x="5122863" y="3984625"/>
          <p14:tracePt t="23886" x="5078413" y="4057650"/>
          <p14:tracePt t="23905" x="5068888" y="4076700"/>
          <p14:tracePt t="24006" x="5068888" y="4040188"/>
          <p14:tracePt t="24024" x="5132388" y="3767138"/>
          <p14:tracePt t="24039" x="5205413" y="3629025"/>
          <p14:tracePt t="24056" x="5287963" y="3465513"/>
          <p14:tracePt t="24072" x="5324475" y="3375025"/>
          <p14:tracePt t="24089" x="5341938" y="3346450"/>
          <p14:tracePt t="24105" x="5360988" y="3302000"/>
          <p14:tracePt t="24121" x="5387975" y="3273425"/>
          <p14:tracePt t="24138" x="5397500" y="3228975"/>
          <p14:tracePt t="24154" x="5405438" y="3209925"/>
          <p14:tracePt t="24172" x="5434013" y="3146425"/>
          <p14:tracePt t="24188" x="5441950" y="3063875"/>
          <p14:tracePt t="24205" x="5441950" y="3017838"/>
          <p14:tracePt t="24226" x="5441950" y="2963863"/>
          <p14:tracePt t="24240" x="5434013" y="2954338"/>
          <p14:tracePt t="24257" x="5405438" y="2927350"/>
          <p14:tracePt t="24274" x="5351463" y="2890838"/>
          <p14:tracePt t="24291" x="5287963" y="2863850"/>
          <p14:tracePt t="24320" x="5005388" y="2800350"/>
          <p14:tracePt t="24336" x="4713288" y="2771775"/>
          <p14:tracePt t="24354" x="4348163" y="2727325"/>
          <p14:tracePt t="24369" x="4021138" y="2698750"/>
          <p14:tracePt t="24387" x="3746500" y="2671763"/>
          <p14:tracePt t="24403" x="3556000" y="2654300"/>
          <p14:tracePt t="24421" x="3463925" y="2644775"/>
          <p14:tracePt t="24436" x="3354388" y="2625725"/>
          <p14:tracePt t="24455" x="3254375" y="2625725"/>
          <p14:tracePt t="24470" x="3244850" y="2625725"/>
          <p14:tracePt t="24471" x="3236913" y="2625725"/>
          <p14:tracePt t="24489" x="3208338" y="2625725"/>
          <p14:tracePt t="24507" x="3144838" y="2625725"/>
          <p14:tracePt t="24523" x="3063875" y="2625725"/>
          <p14:tracePt t="24541" x="2925763" y="2635250"/>
          <p14:tracePt t="24571" x="2708275" y="2690813"/>
          <p14:tracePt t="24587" x="2679700" y="2717800"/>
          <p14:tracePt t="24604" x="2652713" y="2717800"/>
          <p14:tracePt t="24621" x="2643188" y="2727325"/>
          <p14:tracePt t="24640" x="2598738" y="2763838"/>
          <p14:tracePt t="24656" x="2562225" y="2817813"/>
          <p14:tracePt t="24672" x="2506663" y="2863850"/>
          <p14:tracePt t="24689" x="2479675" y="2917825"/>
          <p14:tracePt t="24705" x="2433638" y="2990850"/>
          <p14:tracePt t="24727" x="2397125" y="3100388"/>
          <p14:tracePt t="24757" x="2352675" y="3219450"/>
          <p14:tracePt t="24773" x="2316163" y="3292475"/>
          <p14:tracePt t="24789" x="2270125" y="3402013"/>
          <p14:tracePt t="24807" x="2260600" y="3446463"/>
          <p14:tracePt t="24824" x="2233613" y="3492500"/>
          <p14:tracePt t="24842" x="2224088" y="3529013"/>
          <p14:tracePt t="24856" x="2224088" y="3556000"/>
          <p14:tracePt t="24877" x="2214563" y="3565525"/>
          <p14:tracePt t="24922" x="2214563" y="3575050"/>
          <p14:tracePt t="24938" x="2206625" y="3584575"/>
          <p14:tracePt t="24955" x="2197100" y="3592513"/>
          <p14:tracePt t="25185" x="2197100" y="3584575"/>
          <p14:tracePt t="25201" x="2197100" y="3548063"/>
          <p14:tracePt t="25218" x="2197100" y="3511550"/>
          <p14:tracePt t="25235" x="2197100" y="3492500"/>
          <p14:tracePt t="25684" x="2287588" y="3411538"/>
          <p14:tracePt t="25714" x="3100388" y="3163888"/>
          <p14:tracePt t="25729" x="3692525" y="3027363"/>
          <p14:tracePt t="25747" x="4421188" y="2854325"/>
          <p14:tracePt t="25762" x="4949825" y="2781300"/>
          <p14:tracePt t="25778" x="5297488" y="2735263"/>
          <p14:tracePt t="25793" x="5588000" y="2708275"/>
          <p14:tracePt t="25807" x="5680075" y="2698750"/>
          <p14:tracePt t="25823" x="5697538" y="2690813"/>
          <p14:tracePt t="25840" x="5716588" y="2690813"/>
          <p14:tracePt t="25872" x="5734050" y="2690813"/>
          <p14:tracePt t="25889" x="5816600" y="2690813"/>
          <p14:tracePt t="25908" x="5935663" y="2671763"/>
          <p14:tracePt t="25922" x="6035675" y="2654300"/>
          <p14:tracePt t="25937" x="6108700" y="2654300"/>
          <p14:tracePt t="25955" x="6153150" y="2654300"/>
          <p14:tracePt t="25972" x="6162675" y="2654300"/>
          <p14:tracePt t="26179" x="6172200" y="2654300"/>
          <p14:tracePt t="26196" x="6153150" y="2690813"/>
          <p14:tracePt t="26215" x="6116638" y="2698750"/>
          <p14:tracePt t="26230" x="6108700" y="2708275"/>
          <p14:tracePt t="26247" x="6080125" y="2717800"/>
          <p14:tracePt t="26263" x="6062663" y="2727325"/>
          <p14:tracePt t="26280" x="6026150" y="2744788"/>
          <p14:tracePt t="26296" x="5980113" y="2771775"/>
          <p14:tracePt t="26314" x="5935663" y="2781300"/>
          <p14:tracePt t="26330" x="5834063" y="2836863"/>
          <p14:tracePt t="26347" x="5697538" y="2854325"/>
          <p14:tracePt t="26362" x="5588000" y="2917825"/>
          <p14:tracePt t="26381" x="5424488" y="2963863"/>
          <p14:tracePt t="26395" x="5324475" y="2990850"/>
          <p14:tracePt t="26414" x="5314950" y="2990850"/>
          <p14:tracePt t="26459" x="5305425" y="3000375"/>
          <p14:tracePt t="26629" x="5305425" y="3017838"/>
          <p14:tracePt t="26646" x="5305425" y="3054350"/>
          <p14:tracePt t="26665" x="5278438" y="3146425"/>
          <p14:tracePt t="26682" x="5268913" y="3219450"/>
          <p14:tracePt t="26709" x="5232400" y="3309938"/>
          <p14:tracePt t="26722" x="5224463" y="3346450"/>
          <p14:tracePt t="26741" x="5214938" y="3392488"/>
          <p14:tracePt t="26759" x="5205413" y="3429000"/>
          <p14:tracePt t="26791" x="5187950" y="3465513"/>
          <p14:tracePt t="26823" x="5178425" y="3482975"/>
          <p14:tracePt t="27619" x="5168900" y="3602038"/>
          <p14:tracePt t="27635" x="5168900" y="3648075"/>
          <p14:tracePt t="27653" x="5159375" y="3684588"/>
          <p14:tracePt t="27669" x="5159375" y="3721100"/>
          <p14:tracePt t="27687" x="5159375" y="3811588"/>
          <p14:tracePt t="27703" x="5159375" y="3848100"/>
          <p14:tracePt t="27723" x="5159375" y="3857625"/>
          <p14:tracePt t="28167" x="5159375" y="3803650"/>
          <p14:tracePt t="28184" x="5159375" y="3730625"/>
          <p14:tracePt t="28202" x="5159375" y="3684588"/>
          <p14:tracePt t="28218" x="5187950" y="3638550"/>
          <p14:tracePt t="28235" x="5187950" y="3575050"/>
          <p14:tracePt t="28250" x="5195888" y="3529013"/>
          <p14:tracePt t="28269" x="5214938" y="3455988"/>
          <p14:tracePt t="28285" x="5214938" y="3382963"/>
          <p14:tracePt t="28302" x="5232400" y="3328988"/>
          <p14:tracePt t="28317" x="5232400" y="3292475"/>
          <p14:tracePt t="28334" x="5241925" y="3273425"/>
          <p14:tracePt t="28382" x="5251450" y="3265488"/>
          <p14:tracePt t="28396" x="5251450" y="3246438"/>
          <p14:tracePt t="28414" x="5251450" y="3236913"/>
          <p14:tracePt t="28416" x="5260975" y="3219450"/>
          <p14:tracePt t="28432" x="5260975" y="3192463"/>
          <p14:tracePt t="28478" x="5260975" y="3182938"/>
          <p14:tracePt t="28565" x="5278438" y="3146425"/>
          <p14:tracePt t="28593" x="5287963" y="3109913"/>
          <p14:tracePt t="28624" x="5287963" y="3100388"/>
          <p14:tracePt t="28641" x="5297488" y="3073400"/>
          <p14:tracePt t="28657" x="5297488" y="3027363"/>
          <p14:tracePt t="28678" x="5305425" y="2982913"/>
          <p14:tracePt t="28693" x="5305425" y="2963863"/>
          <p14:tracePt t="28707" x="5305425" y="2954338"/>
          <p14:tracePt t="28724" x="5305425" y="2946400"/>
          <p14:tracePt t="28905" x="5232400" y="2917825"/>
          <p14:tracePt t="28925" x="5086350" y="2917825"/>
          <p14:tracePt t="28946" x="4832350" y="2917825"/>
          <p14:tracePt t="28976" x="4576763" y="2863850"/>
          <p14:tracePt t="28990" x="4549775" y="2863850"/>
          <p14:tracePt t="29006" x="4494213" y="2854325"/>
          <p14:tracePt t="29007" x="4484688" y="2854325"/>
          <p14:tracePt t="29033" x="4467225" y="2854325"/>
          <p14:tracePt t="29050" x="4448175" y="2836863"/>
          <p14:tracePt t="29066" x="4413250" y="2836863"/>
          <p14:tracePt t="29088" x="4357688" y="2836863"/>
          <p14:tracePt t="29103" x="4275138" y="2836863"/>
          <p14:tracePt t="29128" x="4165600" y="2836863"/>
          <p14:tracePt t="29146" x="4094163" y="2836863"/>
          <p14:tracePt t="29162" x="3975100" y="2836863"/>
          <p14:tracePt t="29180" x="3865563" y="2836863"/>
          <p14:tracePt t="29209" x="3719513" y="2836863"/>
          <p14:tracePt t="29232" x="3673475" y="2836863"/>
          <p14:tracePt t="29249" x="3636963" y="2836863"/>
          <p14:tracePt t="29290" x="3419475" y="2836863"/>
          <p14:tracePt t="29307" x="3217863" y="2836863"/>
          <p14:tracePt t="29322" x="2998788" y="2836863"/>
          <p14:tracePt t="29342" x="2781300" y="2836863"/>
          <p14:tracePt t="29357" x="2579688" y="2836863"/>
          <p14:tracePt t="29374" x="2443163" y="2817813"/>
          <p14:tracePt t="29375" x="2416175" y="2817813"/>
          <p14:tracePt t="29392" x="2297113" y="2808288"/>
          <p14:tracePt t="29407" x="2197100" y="2800350"/>
          <p14:tracePt t="29423" x="2179638" y="2781300"/>
          <p14:tracePt t="29457" x="2170113" y="2781300"/>
          <p14:tracePt t="30321" x="2406650" y="2781300"/>
          <p14:tracePt t="30337" x="2662238" y="2781300"/>
          <p14:tracePt t="30354" x="2871788" y="2800350"/>
          <p14:tracePt t="30372" x="2990850" y="2844800"/>
          <p14:tracePt t="30388" x="3017838" y="2854325"/>
          <p14:tracePt t="30406" x="3035300" y="2854325"/>
          <p14:tracePt t="30531" x="3044825" y="2854325"/>
          <p14:tracePt t="31175" x="3054350" y="2863850"/>
          <p14:tracePt t="31189" x="3071813" y="2881313"/>
          <p14:tracePt t="31205" x="3100388" y="2909888"/>
          <p14:tracePt t="31227" x="3136900" y="2946400"/>
          <p14:tracePt t="31242" x="3136900" y="2963863"/>
          <p14:tracePt t="31256" x="3136900" y="2982913"/>
          <p14:tracePt t="31274" x="3136900" y="3009900"/>
          <p14:tracePt t="31290" x="3136900" y="3017838"/>
          <p14:tracePt t="31304" x="3136900" y="3036888"/>
          <p14:tracePt t="31326" x="3127375" y="3063875"/>
          <p14:tracePt t="31340" x="3117850" y="3073400"/>
          <p14:tracePt t="31355" x="3100388" y="3090863"/>
          <p14:tracePt t="31372" x="3090863" y="3090863"/>
          <p14:tracePt t="31403" x="3081338" y="3090863"/>
          <p14:tracePt t="31503" x="3071813" y="3036888"/>
          <p14:tracePt t="31536" x="3044825" y="2873375"/>
          <p14:tracePt t="31551" x="3044825" y="2790825"/>
          <p14:tracePt t="31569" x="3044825" y="2735263"/>
          <p14:tracePt t="31585" x="3044825" y="2690813"/>
          <p14:tracePt t="31616" x="3054350" y="2617788"/>
          <p14:tracePt t="31631" x="3081338" y="2581275"/>
          <p14:tracePt t="31648" x="3108325" y="2544763"/>
          <p14:tracePt t="31662" x="3154363" y="2517775"/>
          <p14:tracePt t="31663" x="3200400" y="2498725"/>
          <p14:tracePt t="31680" x="3273425" y="2471738"/>
          <p14:tracePt t="31695" x="3390900" y="2462213"/>
          <p14:tracePt t="31714" x="3509963" y="2425700"/>
          <p14:tracePt t="31732" x="3582988" y="2425700"/>
          <p14:tracePt t="31749" x="3629025" y="2425700"/>
          <p14:tracePt t="31765" x="3683000" y="2462213"/>
          <p14:tracePt t="31783" x="3756025" y="2608263"/>
          <p14:tracePt t="31799" x="3775075" y="2681288"/>
          <p14:tracePt t="31825" x="3802063" y="2827338"/>
          <p14:tracePt t="31841" x="3810000" y="2854325"/>
          <p14:tracePt t="31880" x="3810000" y="2873375"/>
          <p14:tracePt t="31911" x="3810000" y="2881313"/>
          <p14:tracePt t="31927" x="3810000" y="2927350"/>
          <p14:tracePt t="31957" x="3765550" y="3017838"/>
          <p14:tracePt t="31975" x="3729038" y="3036888"/>
          <p14:tracePt t="32464" x="3738563" y="3063875"/>
          <p14:tracePt t="32479" x="3756025" y="3063875"/>
          <p14:tracePt t="32496" x="3792538" y="3073400"/>
          <p14:tracePt t="32512" x="3846513" y="3100388"/>
          <p14:tracePt t="32530" x="4011613" y="3163888"/>
          <p14:tracePt t="32545" x="4284663" y="3192463"/>
          <p14:tracePt t="32564" x="4640263" y="3255963"/>
          <p14:tracePt t="32582" x="5068888" y="3282950"/>
          <p14:tracePt t="32599" x="5670550" y="3282950"/>
          <p14:tracePt t="32613" x="5834063" y="3282950"/>
          <p14:tracePt t="32629" x="6126163" y="3282950"/>
          <p14:tracePt t="32646" x="6435725" y="3282950"/>
          <p14:tracePt t="32661" x="6673850" y="3282950"/>
          <p14:tracePt t="32674" x="6919913" y="3246438"/>
          <p14:tracePt t="32688" x="7212013" y="3219450"/>
          <p14:tracePt t="32706" x="7558088" y="3173413"/>
          <p14:tracePt t="32723" x="7813675" y="3163888"/>
          <p14:tracePt t="32740" x="8031163" y="3163888"/>
          <p14:tracePt t="32755" x="8177213" y="3163888"/>
          <p14:tracePt t="32773" x="8277225" y="3163888"/>
          <p14:tracePt t="32775" x="8305800" y="3163888"/>
          <p14:tracePt t="32805" x="8369300" y="3163888"/>
          <p14:tracePt t="32820" x="8405813" y="3173413"/>
          <p14:tracePt t="32838" x="8469313" y="3192463"/>
          <p14:tracePt t="32839" x="8496300" y="3209925"/>
          <p14:tracePt t="32853" x="8523288" y="3209925"/>
          <p14:tracePt t="32871" x="8642350" y="3219450"/>
          <p14:tracePt t="32887" x="8751888" y="3228975"/>
          <p14:tracePt t="32906" x="8861425" y="3236913"/>
          <p14:tracePt t="32923" x="8961438" y="3236913"/>
          <p14:tracePt t="32940" x="9007475" y="3265488"/>
          <p14:tracePt t="32958" x="9034463" y="3265488"/>
          <p14:tracePt t="32959" x="9043988" y="3265488"/>
          <p14:tracePt t="32990" x="9070975" y="3265488"/>
          <p14:tracePt t="33005" x="9126538" y="3273425"/>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219200" y="152400"/>
            <a:ext cx="7772400" cy="1143000"/>
          </a:xfrm>
        </p:spPr>
        <p:txBody>
          <a:bodyPr/>
          <a:lstStyle/>
          <a:p>
            <a:pPr eaLnBrk="1" hangingPunct="1"/>
            <a:r>
              <a:rPr lang="en-US" altLang="ja-JP" sz="3800"/>
              <a:t>The drawback of update protocol</a:t>
            </a:r>
            <a:r>
              <a:rPr lang="ja-JP" altLang="en-US" sz="3800"/>
              <a:t>（</a:t>
            </a:r>
            <a:r>
              <a:rPr lang="en-US" altLang="ja-JP" sz="3800"/>
              <a:t>Firefly protocol</a:t>
            </a:r>
            <a:r>
              <a:rPr lang="ja-JP" altLang="en-US" sz="3800"/>
              <a:t>）</a:t>
            </a:r>
          </a:p>
        </p:txBody>
      </p:sp>
      <p:sp>
        <p:nvSpPr>
          <p:cNvPr id="58371"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8372"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CS</a:t>
            </a:r>
          </a:p>
        </p:txBody>
      </p:sp>
      <p:sp>
        <p:nvSpPr>
          <p:cNvPr id="58373"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74"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75"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8376" name="Group 8"/>
          <p:cNvGrpSpPr>
            <a:grpSpLocks/>
          </p:cNvGrpSpPr>
          <p:nvPr/>
        </p:nvGrpSpPr>
        <p:grpSpPr bwMode="auto">
          <a:xfrm>
            <a:off x="4953000" y="2743200"/>
            <a:ext cx="762000" cy="2514600"/>
            <a:chOff x="672" y="2208"/>
            <a:chExt cx="480" cy="1584"/>
          </a:xfrm>
        </p:grpSpPr>
        <p:sp>
          <p:nvSpPr>
            <p:cNvPr id="5839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840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CS</a:t>
              </a:r>
            </a:p>
          </p:txBody>
        </p:sp>
        <p:sp>
          <p:nvSpPr>
            <p:cNvPr id="5840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40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377" name="Group 13"/>
          <p:cNvGrpSpPr>
            <a:grpSpLocks/>
          </p:cNvGrpSpPr>
          <p:nvPr/>
        </p:nvGrpSpPr>
        <p:grpSpPr bwMode="auto">
          <a:xfrm>
            <a:off x="3505200" y="2743200"/>
            <a:ext cx="762000" cy="2514600"/>
            <a:chOff x="672" y="2208"/>
            <a:chExt cx="480" cy="1584"/>
          </a:xfrm>
        </p:grpSpPr>
        <p:sp>
          <p:nvSpPr>
            <p:cNvPr id="5839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839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839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8378" name="Group 18"/>
          <p:cNvGrpSpPr>
            <a:grpSpLocks/>
          </p:cNvGrpSpPr>
          <p:nvPr/>
        </p:nvGrpSpPr>
        <p:grpSpPr bwMode="auto">
          <a:xfrm>
            <a:off x="6400800" y="2743200"/>
            <a:ext cx="762000" cy="2514600"/>
            <a:chOff x="672" y="2208"/>
            <a:chExt cx="480" cy="1584"/>
          </a:xfrm>
        </p:grpSpPr>
        <p:sp>
          <p:nvSpPr>
            <p:cNvPr id="5839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839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839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9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8379"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8380"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8381"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8382" name="Group 26"/>
          <p:cNvGrpSpPr>
            <a:grpSpLocks/>
          </p:cNvGrpSpPr>
          <p:nvPr/>
        </p:nvGrpSpPr>
        <p:grpSpPr bwMode="auto">
          <a:xfrm>
            <a:off x="1295400" y="3032125"/>
            <a:ext cx="962025" cy="633413"/>
            <a:chOff x="806" y="2078"/>
            <a:chExt cx="606" cy="399"/>
          </a:xfrm>
        </p:grpSpPr>
        <p:sp>
          <p:nvSpPr>
            <p:cNvPr id="5838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839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58383" name="Line 29"/>
          <p:cNvSpPr>
            <a:spLocks noChangeShapeType="1"/>
          </p:cNvSpPr>
          <p:nvPr/>
        </p:nvSpPr>
        <p:spPr bwMode="auto">
          <a:xfrm flipV="1">
            <a:off x="2514600" y="1600200"/>
            <a:ext cx="1981200" cy="18288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84" name="Line 30"/>
          <p:cNvSpPr>
            <a:spLocks noChangeShapeType="1"/>
          </p:cNvSpPr>
          <p:nvPr/>
        </p:nvSpPr>
        <p:spPr bwMode="auto">
          <a:xfrm>
            <a:off x="3505200" y="2514600"/>
            <a:ext cx="1600200" cy="9144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85" name="Line 31"/>
          <p:cNvSpPr>
            <a:spLocks noChangeShapeType="1"/>
          </p:cNvSpPr>
          <p:nvPr/>
        </p:nvSpPr>
        <p:spPr bwMode="auto">
          <a:xfrm flipV="1">
            <a:off x="2057400" y="4114800"/>
            <a:ext cx="0" cy="4572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386" name="Text Box 32"/>
          <p:cNvSpPr txBox="1">
            <a:spLocks noChangeArrowheads="1"/>
          </p:cNvSpPr>
          <p:nvPr/>
        </p:nvSpPr>
        <p:spPr bwMode="auto">
          <a:xfrm>
            <a:off x="1508125" y="4156075"/>
            <a:ext cx="47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sp>
        <p:nvSpPr>
          <p:cNvPr id="58387" name="Text Box 33"/>
          <p:cNvSpPr txBox="1">
            <a:spLocks noChangeArrowheads="1"/>
          </p:cNvSpPr>
          <p:nvPr/>
        </p:nvSpPr>
        <p:spPr bwMode="auto">
          <a:xfrm>
            <a:off x="1187450" y="5373688"/>
            <a:ext cx="75612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Once a  block becomes CS,  a  block is sent even if B the  block is not used any more.</a:t>
            </a:r>
          </a:p>
          <a:p>
            <a:pPr>
              <a:spcBef>
                <a:spcPct val="0"/>
              </a:spcBef>
              <a:buClrTx/>
              <a:buSzTx/>
              <a:buFontTx/>
              <a:buNone/>
            </a:pPr>
            <a:r>
              <a:rPr lang="en-US" altLang="ja-JP" sz="2400" dirty="0">
                <a:latin typeface="Times New Roman" panose="02020603050405020304" pitchFamily="18" charset="0"/>
              </a:rPr>
              <a:t>False</a:t>
            </a:r>
            <a:r>
              <a:rPr lang="ja-JP" altLang="en-US" sz="2400" dirty="0">
                <a:latin typeface="Times New Roman" panose="02020603050405020304" pitchFamily="18" charset="0"/>
              </a:rPr>
              <a:t>　</a:t>
            </a:r>
            <a:r>
              <a:rPr lang="en-US" altLang="ja-JP" sz="2400" dirty="0">
                <a:latin typeface="Times New Roman" panose="02020603050405020304" pitchFamily="18" charset="0"/>
              </a:rPr>
              <a:t>Sharing causes unnecessary bus transaction.</a:t>
            </a:r>
          </a:p>
        </p:txBody>
      </p:sp>
      <p:sp>
        <p:nvSpPr>
          <p:cNvPr id="58388" name="Text Box 34"/>
          <p:cNvSpPr txBox="1">
            <a:spLocks noChangeArrowheads="1"/>
          </p:cNvSpPr>
          <p:nvPr/>
        </p:nvSpPr>
        <p:spPr bwMode="auto">
          <a:xfrm>
            <a:off x="5562600" y="49530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B</a:t>
            </a:r>
          </a:p>
        </p:txBody>
      </p:sp>
      <p:pic>
        <p:nvPicPr>
          <p:cNvPr id="2" name="オーディオ 1">
            <a:hlinkClick r:id="" action="ppaction://media"/>
            <a:extLst>
              <a:ext uri="{FF2B5EF4-FFF2-40B4-BE49-F238E27FC236}">
                <a16:creationId xmlns:a16="http://schemas.microsoft.com/office/drawing/2014/main" id="{98FB7575-0974-4305-B480-19B60C485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955"/>
    </mc:Choice>
    <mc:Fallback>
      <p:transition spd="slow" advTm="5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19" x="8077200" y="2489200"/>
          <p14:tracePt t="1136" x="7475538" y="2306638"/>
          <p14:tracePt t="1137" x="7312025" y="2262188"/>
          <p14:tracePt t="1155" x="7065963" y="2189163"/>
          <p14:tracePt t="1170" x="6973888" y="2152650"/>
          <p14:tracePt t="1186" x="6964363" y="2143125"/>
          <p14:tracePt t="1295" x="6929438" y="2125663"/>
          <p14:tracePt t="1309" x="6910388" y="2116138"/>
          <p14:tracePt t="1328" x="6864350" y="2060575"/>
          <p14:tracePt t="1329" x="6810375" y="1997075"/>
          <p14:tracePt t="1346" x="6746875" y="1943100"/>
          <p14:tracePt t="1362" x="6681788" y="1914525"/>
          <p14:tracePt t="1377" x="6573838" y="1841500"/>
          <p14:tracePt t="1394" x="6537325" y="1814513"/>
          <p14:tracePt t="1409" x="6491288" y="1787525"/>
          <p14:tracePt t="1427" x="6464300" y="1778000"/>
          <p14:tracePt t="2905" x="6454775" y="1768475"/>
          <p14:tracePt t="2920" x="6427788" y="1751013"/>
          <p14:tracePt t="2957" x="6399213" y="1697038"/>
          <p14:tracePt t="2972" x="6381750" y="1631950"/>
          <p14:tracePt t="2993" x="6372225" y="1624013"/>
          <p14:tracePt t="3009" x="6354763" y="1604963"/>
          <p14:tracePt t="3030" x="6354763" y="1595438"/>
          <p14:tracePt t="6014" x="6354763" y="1587500"/>
          <p14:tracePt t="8180" x="6345238" y="1577975"/>
          <p14:tracePt t="8211" x="6199188" y="1587500"/>
          <p14:tracePt t="8225" x="5916613" y="1660525"/>
          <p14:tracePt t="8243" x="5653088" y="1704975"/>
          <p14:tracePt t="8258" x="5497513" y="1751013"/>
          <p14:tracePt t="8276" x="5405438" y="1778000"/>
          <p14:tracePt t="8292" x="5334000" y="1804988"/>
          <p14:tracePt t="8309" x="5324475" y="1804988"/>
          <p14:tracePt t="8343" x="5297488" y="1824038"/>
          <p14:tracePt t="8357" x="5224463" y="1824038"/>
          <p14:tracePt t="8371" x="5086350" y="1870075"/>
          <p14:tracePt t="8388" x="4922838" y="1897063"/>
          <p14:tracePt t="8405" x="4749800" y="1943100"/>
          <p14:tracePt t="8421" x="4594225" y="1951038"/>
          <p14:tracePt t="8435" x="4457700" y="1987550"/>
          <p14:tracePt t="8457" x="4340225" y="2016125"/>
          <p14:tracePt t="8470" x="4294188" y="2043113"/>
          <p14:tracePt t="8486" x="4267200" y="2043113"/>
          <p14:tracePt t="8504" x="4248150" y="2052638"/>
          <p14:tracePt t="8551" x="4211638" y="2060575"/>
          <p14:tracePt t="8567" x="4175125" y="2089150"/>
          <p14:tracePt t="8604" x="4121150" y="2106613"/>
          <p14:tracePt t="8633" x="4075113" y="2133600"/>
          <p14:tracePt t="8668" x="4057650" y="2143125"/>
          <p14:tracePt t="8706" x="4029075" y="2160588"/>
          <p14:tracePt t="8735" x="3984625" y="2197100"/>
          <p14:tracePt t="8753" x="3892550" y="2252663"/>
          <p14:tracePt t="8770" x="3783013" y="2298700"/>
          <p14:tracePt t="8804" x="3536950" y="2398713"/>
          <p14:tracePt t="8821" x="3400425" y="2452688"/>
          <p14:tracePt t="8852" x="3217863" y="2535238"/>
          <p14:tracePt t="8869" x="3127375" y="2581275"/>
          <p14:tracePt t="8902" x="2935288" y="2662238"/>
          <p14:tracePt t="8916" x="2871788" y="2708275"/>
          <p14:tracePt t="8935" x="2817813" y="2744788"/>
          <p14:tracePt t="8951" x="2752725" y="2790825"/>
          <p14:tracePt t="8978" x="2735263" y="2808288"/>
          <p14:tracePt t="8995" x="2716213" y="2827338"/>
          <p14:tracePt t="9013" x="2698750" y="2844800"/>
          <p14:tracePt t="9044" x="2689225" y="2854325"/>
          <p14:tracePt t="9089" x="2689225" y="2863850"/>
          <p14:tracePt t="9285" x="2679700" y="2873375"/>
          <p14:tracePt t="9301" x="2643188" y="3017838"/>
          <p14:tracePt t="9321" x="2616200" y="3209925"/>
          <p14:tracePt t="9334" x="2598738" y="3273425"/>
          <p14:tracePt t="9352" x="2570163" y="3375025"/>
          <p14:tracePt t="9367" x="2562225" y="3511550"/>
          <p14:tracePt t="9382" x="2562225" y="3621088"/>
          <p14:tracePt t="9398" x="2562225" y="3675063"/>
          <p14:tracePt t="9419" x="2562225" y="3721100"/>
          <p14:tracePt t="9647" x="2533650" y="3730625"/>
          <p14:tracePt t="9665" x="2452688" y="3730625"/>
          <p14:tracePt t="9685" x="2333625" y="3748088"/>
          <p14:tracePt t="9700" x="2260600" y="3794125"/>
          <p14:tracePt t="9726" x="2214563" y="3830638"/>
          <p14:tracePt t="9741" x="2160588" y="3894138"/>
          <p14:tracePt t="9758" x="2160588" y="3940175"/>
          <p14:tracePt t="9774" x="2151063" y="3976688"/>
          <p14:tracePt t="9833" x="2151063" y="3984625"/>
          <p14:tracePt t="10085" x="2143125" y="3994150"/>
          <p14:tracePt t="10168" x="2143125" y="4003675"/>
          <p14:tracePt t="11124" x="2078038" y="4013200"/>
          <p14:tracePt t="11138" x="2033588" y="4013200"/>
          <p14:tracePt t="11153" x="1997075" y="4021138"/>
          <p14:tracePt t="11168" x="1987550" y="4021138"/>
          <p14:tracePt t="11712" x="1978025" y="4021138"/>
          <p14:tracePt t="11729" x="1978025" y="4013200"/>
          <p14:tracePt t="11746" x="1978025" y="4003675"/>
          <p14:tracePt t="11778" x="1997075" y="3984625"/>
          <p14:tracePt t="11794" x="2005013" y="3976688"/>
          <p14:tracePt t="11823" x="2014538" y="3940175"/>
          <p14:tracePt t="11837" x="2033588" y="3921125"/>
          <p14:tracePt t="11862" x="2051050" y="3884613"/>
          <p14:tracePt t="11879" x="2070100" y="3857625"/>
          <p14:tracePt t="11900" x="2078038" y="3848100"/>
          <p14:tracePt t="12707" x="2078038" y="3857625"/>
          <p14:tracePt t="12736" x="2097088" y="3921125"/>
          <p14:tracePt t="12754" x="2133600" y="3994150"/>
          <p14:tracePt t="12771" x="2206625" y="4086225"/>
          <p14:tracePt t="12788" x="2260600" y="4167188"/>
          <p14:tracePt t="12805" x="2324100" y="4295775"/>
          <p14:tracePt t="12826" x="2379663" y="4413250"/>
          <p14:tracePt t="12849" x="2397125" y="4478338"/>
          <p14:tracePt t="12864" x="2397125" y="4495800"/>
          <p14:tracePt t="12882" x="2397125" y="4578350"/>
          <p14:tracePt t="12898" x="2389188" y="4632325"/>
          <p14:tracePt t="12925" x="2360613" y="4760913"/>
          <p14:tracePt t="12941" x="2360613" y="4797425"/>
          <p14:tracePt t="12958" x="2360613" y="4887913"/>
          <p14:tracePt t="12973" x="2360613" y="4951413"/>
          <p14:tracePt t="13090" x="2352675" y="4887913"/>
          <p14:tracePt t="13104" x="2352675" y="4851400"/>
          <p14:tracePt t="13105" x="2352675" y="4797425"/>
          <p14:tracePt t="13121" x="2324100" y="4641850"/>
          <p14:tracePt t="13135" x="2324100" y="4568825"/>
          <p14:tracePt t="13152" x="2279650" y="4459288"/>
          <p14:tracePt t="13152" x="2279650" y="4405313"/>
          <p14:tracePt t="13174" x="2260600" y="4286250"/>
          <p14:tracePt t="13191" x="2260600" y="4140200"/>
          <p14:tracePt t="13205" x="2306638" y="3967163"/>
          <p14:tracePt t="13235" x="2370138" y="3875088"/>
          <p14:tracePt t="13266" x="2379663" y="3867150"/>
          <p14:tracePt t="13365" x="2379663" y="3848100"/>
          <p14:tracePt t="13381" x="2552700" y="3730625"/>
          <p14:tracePt t="13401" x="3008313" y="3482975"/>
          <p14:tracePt t="13418" x="3373438" y="3273425"/>
          <p14:tracePt t="13435" x="3865563" y="3027363"/>
          <p14:tracePt t="13451" x="4403725" y="2727325"/>
          <p14:tracePt t="13468" x="4922838" y="2389188"/>
          <p14:tracePt t="13485" x="5305425" y="2125663"/>
          <p14:tracePt t="13503" x="5561013" y="1933575"/>
          <p14:tracePt t="13523" x="5724525" y="1768475"/>
          <p14:tracePt t="13537" x="5761038" y="1724025"/>
          <p14:tracePt t="13538" x="5770563" y="1714500"/>
          <p14:tracePt t="13554" x="5780088" y="1697038"/>
          <p14:tracePt t="13571" x="5789613" y="1687513"/>
          <p14:tracePt t="13719" x="5580063" y="1860550"/>
          <p14:tracePt t="13737" x="5187950" y="2116138"/>
          <p14:tracePt t="13755" x="4986338" y="2243138"/>
          <p14:tracePt t="13771" x="4895850" y="2306638"/>
          <p14:tracePt t="13788" x="4795838" y="2379663"/>
          <p14:tracePt t="13806" x="4676775" y="2452688"/>
          <p14:tracePt t="13825" x="4413250" y="2654300"/>
          <p14:tracePt t="13841" x="4175125" y="2808288"/>
          <p14:tracePt t="13859" x="3956050" y="2990850"/>
          <p14:tracePt t="13874" x="3775075" y="3109913"/>
          <p14:tracePt t="13891" x="3646488" y="3200400"/>
          <p14:tracePt t="13908" x="3582988" y="3246438"/>
          <p14:tracePt t="13925" x="3563938" y="3265488"/>
          <p14:tracePt t="13942" x="3546475" y="3273425"/>
          <p14:tracePt t="13958" x="3536950" y="3282950"/>
          <p14:tracePt t="13991" x="3527425" y="3292475"/>
          <p14:tracePt t="14027" x="3519488" y="3309938"/>
          <p14:tracePt t="14062" x="3455988" y="3319463"/>
          <p14:tracePt t="14078" x="3382963" y="3355975"/>
          <p14:tracePt t="14099" x="3227388" y="3392488"/>
          <p14:tracePt t="14117" x="3136900" y="3419475"/>
          <p14:tracePt t="14133" x="3035300" y="3465513"/>
          <p14:tracePt t="14152" x="2871788" y="3519488"/>
          <p14:tracePt t="14169" x="2735263" y="3548063"/>
          <p14:tracePt t="14185" x="2635250" y="3584575"/>
          <p14:tracePt t="14201" x="2598738" y="3592513"/>
          <p14:tracePt t="14218" x="2589213" y="3592513"/>
          <p14:tracePt t="14235" x="2552700" y="3602038"/>
          <p14:tracePt t="14251" x="2525713" y="3621088"/>
          <p14:tracePt t="14361" x="2525713" y="3592513"/>
          <p14:tracePt t="14374" x="2525713" y="3565525"/>
          <p14:tracePt t="14388" x="2552700" y="3529013"/>
          <p14:tracePt t="14417" x="2652713" y="3402013"/>
          <p14:tracePt t="14434" x="2735263" y="3309938"/>
          <p14:tracePt t="14450" x="2862263" y="3192463"/>
          <p14:tracePt t="14466" x="3035300" y="3046413"/>
          <p14:tracePt t="14484" x="3163888" y="2973388"/>
          <p14:tracePt t="14501" x="3208338" y="2954338"/>
          <p14:tracePt t="14518" x="3227388" y="2936875"/>
          <p14:tracePt t="14594" x="3227388" y="2990850"/>
          <p14:tracePt t="14608" x="3227388" y="3036888"/>
          <p14:tracePt t="14608" x="3227388" y="3082925"/>
          <p14:tracePt t="14625" x="3208338" y="3100388"/>
          <p14:tracePt t="14641" x="3208338" y="3119438"/>
          <p14:tracePt t="14723" x="3409950" y="3036888"/>
          <p14:tracePt t="14740" x="3592513" y="2881313"/>
          <p14:tracePt t="14760" x="3956050" y="2727325"/>
          <p14:tracePt t="14774" x="4211638" y="2608263"/>
          <p14:tracePt t="14793" x="4367213" y="2535238"/>
          <p14:tracePt t="14922" x="4457700" y="2662238"/>
          <p14:tracePt t="14935" x="4513263" y="2763838"/>
          <p14:tracePt t="14954" x="4659313" y="2927350"/>
          <p14:tracePt t="14971" x="4703763" y="2990850"/>
          <p14:tracePt t="14988" x="4767263" y="3017838"/>
          <p14:tracePt t="15007" x="4803775" y="3046413"/>
          <p14:tracePt t="15330" x="4859338" y="3090863"/>
          <p14:tracePt t="15345" x="4978400" y="3209925"/>
          <p14:tracePt t="15366" x="5105400" y="3309938"/>
          <p14:tracePt t="15382" x="5251450" y="3419475"/>
          <p14:tracePt t="15404" x="5368925" y="3475038"/>
          <p14:tracePt t="15418" x="5378450" y="3482975"/>
          <p14:tracePt t="15567" x="5287963" y="3482975"/>
          <p14:tracePt t="15583" x="5151438" y="3438525"/>
          <p14:tracePt t="15601" x="4895850" y="3365500"/>
          <p14:tracePt t="15618" x="4667250" y="3302000"/>
          <p14:tracePt t="15635" x="4430713" y="3265488"/>
          <p14:tracePt t="15655" x="4267200" y="3209925"/>
          <p14:tracePt t="15670" x="4202113" y="3173413"/>
          <p14:tracePt t="15687" x="4157663" y="3146425"/>
          <p14:tracePt t="15717" x="4129088" y="3127375"/>
          <p14:tracePt t="15734" x="4121150" y="3127375"/>
          <p14:tracePt t="15812" x="4102100" y="3109913"/>
          <p14:tracePt t="15828" x="4094163" y="3109913"/>
          <p14:tracePt t="15846" x="4057650" y="3100388"/>
          <p14:tracePt t="15864" x="4029075" y="3090863"/>
          <p14:tracePt t="15881" x="4021138" y="3082925"/>
          <p14:tracePt t="15973" x="4011613" y="3063875"/>
          <p14:tracePt t="15988" x="4011613" y="3009900"/>
          <p14:tracePt t="16004" x="4021138" y="2936875"/>
          <p14:tracePt t="16021" x="4084638" y="2800350"/>
          <p14:tracePt t="16036" x="4202113" y="2681288"/>
          <p14:tracePt t="16052" x="4275138" y="2581275"/>
          <p14:tracePt t="16068" x="4321175" y="2498725"/>
          <p14:tracePt t="16187" x="4330700" y="2489200"/>
          <p14:tracePt t="17030" x="4440238" y="2362200"/>
          <p14:tracePt t="17046" x="4667250" y="2252663"/>
          <p14:tracePt t="17065" x="4876800" y="2133600"/>
          <p14:tracePt t="17081" x="4913313" y="2116138"/>
          <p14:tracePt t="17252" x="4813300" y="2170113"/>
          <p14:tracePt t="17268" x="4759325" y="2362200"/>
          <p14:tracePt t="17286" x="4703763" y="2644775"/>
          <p14:tracePt t="17303" x="4667250" y="2900363"/>
          <p14:tracePt t="17319" x="4667250" y="3136900"/>
          <p14:tracePt t="17335" x="4667250" y="3246438"/>
          <p14:tracePt t="17352" x="4667250" y="3319463"/>
          <p14:tracePt t="17353" x="4667250" y="3338513"/>
          <p14:tracePt t="17370" x="4695825" y="3365500"/>
          <p14:tracePt t="17401" x="4703763" y="3382963"/>
          <p14:tracePt t="17433" x="4703763" y="3402013"/>
          <p14:tracePt t="17448" x="4703763" y="3411538"/>
          <p14:tracePt t="17449" x="4703763" y="3429000"/>
          <p14:tracePt t="17465" x="4713288" y="3465513"/>
          <p14:tracePt t="17481" x="4722813" y="3529013"/>
          <p14:tracePt t="17498" x="4722813" y="3602038"/>
          <p14:tracePt t="17514" x="4749800" y="3657600"/>
          <p14:tracePt t="17531" x="4767263" y="3721100"/>
          <p14:tracePt t="17561" x="4840288" y="3794125"/>
          <p14:tracePt t="17574" x="4859338" y="3803650"/>
          <p14:tracePt t="17591" x="4895850" y="3830638"/>
          <p14:tracePt t="17607" x="4905375" y="3840163"/>
          <p14:tracePt t="17650" x="4905375" y="3848100"/>
          <p14:tracePt t="17727" x="4905375" y="3867150"/>
          <p14:tracePt t="18111" x="4905375" y="3875088"/>
          <p14:tracePt t="18210" x="4913313" y="3884613"/>
          <p14:tracePt t="18911" x="4922838" y="3884613"/>
          <p14:tracePt t="18929" x="4932363" y="3875088"/>
          <p14:tracePt t="18946" x="4932363" y="3867150"/>
          <p14:tracePt t="18963" x="4949825" y="3830638"/>
          <p14:tracePt t="18980" x="4959350" y="3821113"/>
          <p14:tracePt t="18995" x="4968875" y="3794125"/>
          <p14:tracePt t="19014" x="4978400" y="3784600"/>
          <p14:tracePt t="19029" x="4986338" y="3767138"/>
          <p14:tracePt t="19046" x="4995863" y="3757613"/>
          <p14:tracePt t="19063" x="5005388" y="3748088"/>
          <p14:tracePt t="19080" x="5014913" y="3738563"/>
          <p14:tracePt t="19097" x="5022850" y="3730625"/>
          <p14:tracePt t="19160" x="5032375" y="3721100"/>
          <p14:tracePt t="19724" x="5032375" y="3748088"/>
          <p14:tracePt t="19801" x="5022850" y="3748088"/>
          <p14:tracePt t="19973" x="4995863" y="3757613"/>
          <p14:tracePt t="20482" x="4986338" y="3757613"/>
          <p14:tracePt t="20500" x="4968875" y="3767138"/>
          <p14:tracePt t="20518" x="4959350" y="3775075"/>
          <p14:tracePt t="20554" x="4959350" y="3784600"/>
          <p14:tracePt t="20584" x="4959350" y="3794125"/>
          <p14:tracePt t="20726" x="4941888" y="3794125"/>
          <p14:tracePt t="20740" x="4905375" y="3738563"/>
          <p14:tracePt t="20758" x="4868863" y="3711575"/>
          <p14:tracePt t="20773" x="4832350" y="3638550"/>
          <p14:tracePt t="20791" x="4795838" y="3548063"/>
          <p14:tracePt t="20807" x="4776788" y="3419475"/>
          <p14:tracePt t="20825" x="4776788" y="3265488"/>
          <p14:tracePt t="20841" x="4786313" y="3182938"/>
          <p14:tracePt t="20859" x="4859338" y="3100388"/>
          <p14:tracePt t="20877" x="4868863" y="3073400"/>
          <p14:tracePt t="20948" x="4886325" y="3073400"/>
          <p14:tracePt t="20964" x="4941888" y="3082925"/>
          <p14:tracePt t="20982" x="5032375" y="3182938"/>
          <p14:tracePt t="20998" x="5105400" y="3273425"/>
          <p14:tracePt t="21019" x="5195888" y="3402013"/>
          <p14:tracePt t="21035" x="5232400" y="3446463"/>
          <p14:tracePt t="21052" x="5241925" y="3465513"/>
          <p14:tracePt t="21117" x="5241925" y="3482975"/>
          <p14:tracePt t="21133" x="5241925" y="3502025"/>
          <p14:tracePt t="21153" x="5241925" y="3529013"/>
          <p14:tracePt t="21166" x="5241925" y="3548063"/>
          <p14:tracePt t="21586" x="5232400" y="3548063"/>
          <p14:tracePt t="21599" x="5232400" y="3519488"/>
          <p14:tracePt t="21622" x="5305425" y="3375025"/>
          <p14:tracePt t="21635" x="5368925" y="3209925"/>
          <p14:tracePt t="21650" x="5434013" y="3119438"/>
          <p14:tracePt t="21673" x="5514975" y="2917825"/>
          <p14:tracePt t="21701" x="5634038" y="2708275"/>
          <p14:tracePt t="21718" x="5789613" y="2571750"/>
          <p14:tracePt t="21734" x="5907088" y="2452688"/>
          <p14:tracePt t="21751" x="6007100" y="2316163"/>
          <p14:tracePt t="21753" x="6026150" y="2298700"/>
          <p14:tracePt t="21768" x="6153150" y="2160588"/>
          <p14:tracePt t="21785" x="6291263" y="2052638"/>
          <p14:tracePt t="21803" x="6335713" y="1997075"/>
          <p14:tracePt t="21820" x="6354763" y="1987550"/>
          <p14:tracePt t="22340" x="6026150" y="2197100"/>
          <p14:tracePt t="22352" x="5826125" y="2298700"/>
          <p14:tracePt t="22353" x="5670550" y="2408238"/>
          <p14:tracePt t="22369" x="5268913" y="2589213"/>
          <p14:tracePt t="22385" x="5005388" y="2717800"/>
          <p14:tracePt t="22401" x="4822825" y="2800350"/>
          <p14:tracePt t="22422" x="4703763" y="2881313"/>
          <p14:tracePt t="22437" x="4594225" y="2936875"/>
          <p14:tracePt t="22452" x="4476750" y="3000375"/>
          <p14:tracePt t="22474" x="4194175" y="3127375"/>
          <p14:tracePt t="22501" x="3819525" y="3255963"/>
          <p14:tracePt t="22518" x="3536950" y="3346450"/>
          <p14:tracePt t="22534" x="3290888" y="3419475"/>
          <p14:tracePt t="22552" x="3136900" y="3455988"/>
          <p14:tracePt t="22570" x="3017838" y="3519488"/>
          <p14:tracePt t="22587" x="2954338" y="3575050"/>
          <p14:tracePt t="22601" x="2917825" y="3602038"/>
          <p14:tracePt t="22622" x="2898775" y="3621088"/>
          <p14:tracePt t="22637" x="2889250" y="3629025"/>
          <p14:tracePt t="22652" x="2852738" y="3665538"/>
          <p14:tracePt t="22668" x="2789238" y="3702050"/>
          <p14:tracePt t="22689" x="2708275" y="3738563"/>
          <p14:tracePt t="22702" x="2689225" y="3767138"/>
          <p14:tracePt t="22723" x="2579688" y="3821113"/>
          <p14:tracePt t="22737" x="2552700" y="3830638"/>
          <p14:tracePt t="22752" x="2533650" y="3848100"/>
          <p14:tracePt t="22768" x="2506663" y="3857625"/>
          <p14:tracePt t="22901" x="2506663" y="3848100"/>
          <p14:tracePt t="22916" x="2533650" y="3775075"/>
          <p14:tracePt t="22933" x="2606675" y="3665538"/>
          <p14:tracePt t="22949" x="2735263" y="3565525"/>
          <p14:tracePt t="22967" x="3017838" y="3309938"/>
          <p14:tracePt t="22989" x="3729038" y="2836863"/>
          <p14:tracePt t="23003" x="4348163" y="2471738"/>
          <p14:tracePt t="23018" x="4959350" y="2133600"/>
          <p14:tracePt t="23033" x="5451475" y="1887538"/>
          <p14:tracePt t="23049" x="5634038" y="1814513"/>
          <p14:tracePt t="23068" x="5653088" y="1797050"/>
          <p14:tracePt t="23147" x="5597525" y="1851025"/>
          <p14:tracePt t="23162" x="5461000" y="1943100"/>
          <p14:tracePt t="23181" x="5260975" y="2070100"/>
          <p14:tracePt t="23195" x="5086350" y="2179638"/>
          <p14:tracePt t="23213" x="4922838" y="2262188"/>
          <p14:tracePt t="23229" x="4832350" y="2316163"/>
          <p14:tracePt t="23247" x="4795838" y="2335213"/>
          <p14:tracePt t="23262" x="4740275" y="2371725"/>
          <p14:tracePt t="23280" x="4630738" y="2425700"/>
          <p14:tracePt t="23294" x="4540250" y="2498725"/>
          <p14:tracePt t="23316" x="4367213" y="2625725"/>
          <p14:tracePt t="23332" x="4284663" y="2681288"/>
          <p14:tracePt t="23350" x="4248150" y="2708275"/>
          <p14:tracePt t="23365" x="4230688" y="2717800"/>
          <p14:tracePt t="23398" x="4230688" y="2727325"/>
          <p14:tracePt t="23413" x="4284663" y="2771775"/>
          <p14:tracePt t="23434" x="4467225" y="2863850"/>
          <p14:tracePt t="23448" x="4521200" y="2900363"/>
          <p14:tracePt t="23467" x="4667250" y="2963863"/>
          <p14:tracePt t="23487" x="4730750" y="3017838"/>
          <p14:tracePt t="23521" x="4786313" y="3063875"/>
          <p14:tracePt t="23674" x="4767263" y="3054350"/>
          <p14:tracePt t="23690" x="4676775" y="3000375"/>
          <p14:tracePt t="23708" x="4576763" y="2909888"/>
          <p14:tracePt t="23723" x="4484688" y="2836863"/>
          <p14:tracePt t="23741" x="4394200" y="2735263"/>
          <p14:tracePt t="23756" x="4367213" y="2698750"/>
          <p14:tracePt t="23775" x="4357688" y="2654300"/>
          <p14:tracePt t="23790" x="4357688" y="2598738"/>
          <p14:tracePt t="23808" x="4357688" y="2489200"/>
          <p14:tracePt t="23823" x="4357688" y="2389188"/>
          <p14:tracePt t="23841" x="4394200" y="2243138"/>
          <p14:tracePt t="23857" x="4448175" y="2106613"/>
          <p14:tracePt t="23875" x="4467225" y="2016125"/>
          <p14:tracePt t="23890" x="4503738" y="1943100"/>
          <p14:tracePt t="23910" x="4521200" y="1906588"/>
          <p14:tracePt t="23927" x="4540250" y="1870075"/>
          <p14:tracePt t="23944" x="4549775" y="1833563"/>
          <p14:tracePt t="23960" x="4557713" y="1824038"/>
          <p14:tracePt t="23979" x="4567238" y="1797050"/>
          <p14:tracePt t="24010" x="4594225" y="1751013"/>
          <p14:tracePt t="24027" x="4603750" y="1741488"/>
          <p14:tracePt t="24057" x="4603750" y="1731963"/>
          <p14:tracePt t="24071" x="4603750" y="1724025"/>
          <p14:tracePt t="24086" x="4613275" y="1687513"/>
          <p14:tracePt t="24101" x="4613275" y="1668463"/>
          <p14:tracePt t="24118" x="4613275" y="1641475"/>
          <p14:tracePt t="24137" x="4640263" y="1604963"/>
          <p14:tracePt t="24173" x="4640263" y="1577975"/>
          <p14:tracePt t="24278" x="4640263" y="1595438"/>
          <p14:tracePt t="24293" x="4594225" y="1624013"/>
          <p14:tracePt t="24315" x="4540250" y="1660525"/>
          <p14:tracePt t="24331" x="4521200" y="1677988"/>
          <p14:tracePt t="24709" x="4521200" y="1668463"/>
          <p14:tracePt t="24724" x="4521200" y="1614488"/>
          <p14:tracePt t="24741" x="4540250" y="1577975"/>
          <p14:tracePt t="24756" x="4594225" y="1458913"/>
          <p14:tracePt t="24772" x="4640263" y="1368425"/>
          <p14:tracePt t="24785" x="4713288" y="1258888"/>
          <p14:tracePt t="24803" x="4767263" y="1195388"/>
          <p14:tracePt t="24823" x="4840288" y="1112838"/>
          <p14:tracePt t="24837" x="4886325" y="1057275"/>
          <p14:tracePt t="24853" x="4913313" y="1030288"/>
          <p14:tracePt t="24868" x="4932363" y="1012825"/>
          <p14:tracePt t="24888" x="4941888" y="1003300"/>
          <p14:tracePt t="25117" x="5005388" y="984250"/>
          <p14:tracePt t="25134" x="5095875" y="939800"/>
          <p14:tracePt t="25151" x="5187950" y="893763"/>
          <p14:tracePt t="25168" x="5214938" y="884238"/>
          <p14:tracePt t="25185" x="5232400" y="874713"/>
          <p14:tracePt t="25308" x="5241925" y="866775"/>
          <p14:tracePt t="25348" x="5268913" y="839788"/>
          <p14:tracePt t="25365" x="5278438" y="839788"/>
          <p14:tracePt t="25384" x="5287963" y="820738"/>
          <p14:tracePt t="25400" x="5297488" y="820738"/>
          <p14:tracePt t="25400" x="5305425" y="820738"/>
          <p14:tracePt t="25420" x="5324475" y="811213"/>
          <p14:tracePt t="25450" x="5351463" y="811213"/>
          <p14:tracePt t="25477" x="5351463" y="803275"/>
          <p14:tracePt t="25493" x="5387975" y="803275"/>
          <p14:tracePt t="25509" x="5487988" y="803275"/>
          <p14:tracePt t="25533" x="5670550" y="803275"/>
          <p14:tracePt t="25549" x="5789613" y="803275"/>
          <p14:tracePt t="25566" x="5853113" y="803275"/>
          <p14:tracePt t="25591" x="5899150" y="803275"/>
          <p14:tracePt t="25607" x="5916613" y="803275"/>
          <p14:tracePt t="25743" x="5926138" y="803275"/>
          <p14:tracePt t="25760" x="5926138" y="793750"/>
          <p14:tracePt t="25782" x="5926138" y="774700"/>
          <p14:tracePt t="25800" x="5935663" y="747713"/>
          <p14:tracePt t="25817" x="5943600" y="738188"/>
          <p14:tracePt t="25843" x="5953125" y="711200"/>
          <p14:tracePt t="25860" x="5953125" y="684213"/>
          <p14:tracePt t="25877" x="5972175" y="674688"/>
          <p14:tracePt t="25894" x="5980113" y="665163"/>
          <p14:tracePt t="25932" x="5989638" y="657225"/>
          <p14:tracePt t="26466" x="5989638" y="665163"/>
          <p14:tracePt t="26786" x="5953125" y="701675"/>
          <p14:tracePt t="26801" x="5789613" y="766763"/>
          <p14:tracePt t="26818" x="5661025" y="839788"/>
          <p14:tracePt t="26851" x="5314950" y="1049338"/>
          <p14:tracePt t="26867" x="5205413" y="1149350"/>
          <p14:tracePt t="26885" x="5105400" y="1249363"/>
          <p14:tracePt t="26903" x="5014913" y="1358900"/>
          <p14:tracePt t="26935" x="4913313" y="1541463"/>
          <p14:tracePt t="26950" x="4905375" y="1587500"/>
          <p14:tracePt t="26968" x="4876800" y="1631950"/>
          <p14:tracePt t="27348" x="4868863" y="1641475"/>
          <p14:tracePt t="27364" x="4832350" y="1660525"/>
          <p14:tracePt t="27383" x="4795838" y="1687513"/>
          <p14:tracePt t="27400" x="4730750" y="1731963"/>
          <p14:tracePt t="27417" x="4659313" y="1768475"/>
          <p14:tracePt t="27435" x="4630738" y="1768475"/>
          <p14:tracePt t="27449" x="4622800" y="1778000"/>
          <p14:tracePt t="27471" x="4613275" y="1778000"/>
          <p14:tracePt t="28066" x="4730750" y="1760538"/>
          <p14:tracePt t="28086" x="4932363" y="1677988"/>
          <p14:tracePt t="28100" x="5159375" y="1604963"/>
          <p14:tracePt t="28117" x="5314950" y="1522413"/>
          <p14:tracePt t="28134" x="5487988" y="1485900"/>
          <p14:tracePt t="28151" x="5616575" y="1422400"/>
          <p14:tracePt t="28169" x="5780088" y="1358900"/>
          <p14:tracePt t="28184" x="5834063" y="1331913"/>
          <p14:tracePt t="28200" x="5862638" y="1303338"/>
          <p14:tracePt t="28217" x="5880100" y="1295400"/>
          <p14:tracePt t="28308" x="5916613" y="1258888"/>
          <p14:tracePt t="28323" x="5935663" y="1231900"/>
          <p14:tracePt t="28341" x="5962650" y="1185863"/>
          <p14:tracePt t="28356" x="5980113" y="1149350"/>
          <p14:tracePt t="28371" x="6007100" y="1112838"/>
          <p14:tracePt t="28386" x="6016625" y="1085850"/>
          <p14:tracePt t="28402" x="6026150" y="1066800"/>
          <p14:tracePt t="28418" x="6043613" y="1049338"/>
          <p14:tracePt t="28433" x="6043613" y="1012825"/>
          <p14:tracePt t="28450" x="6072188" y="957263"/>
          <p14:tracePt t="28466" x="6099175" y="920750"/>
          <p14:tracePt t="28488" x="6116638" y="874713"/>
          <p14:tracePt t="28502" x="6162675" y="820738"/>
          <p14:tracePt t="28518" x="6181725" y="803275"/>
          <p14:tracePt t="28534" x="6226175" y="757238"/>
          <p14:tracePt t="28551" x="6272213" y="720725"/>
          <p14:tracePt t="28566" x="6345238" y="674688"/>
          <p14:tracePt t="28583" x="6399213" y="647700"/>
          <p14:tracePt t="57015" x="7639050" y="1303338"/>
          <p14:tracePt t="57030" x="8797925" y="1851025"/>
        </p14:tracePtLst>
      </p14:laserTrace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ja-JP"/>
              <a:t>Glossary 2</a:t>
            </a:r>
          </a:p>
        </p:txBody>
      </p:sp>
      <p:sp>
        <p:nvSpPr>
          <p:cNvPr id="66563" name="Rectangle 3"/>
          <p:cNvSpPr>
            <a:spLocks noGrp="1" noChangeArrowheads="1"/>
          </p:cNvSpPr>
          <p:nvPr>
            <p:ph type="body" idx="1"/>
          </p:nvPr>
        </p:nvSpPr>
        <p:spPr/>
        <p:txBody>
          <a:bodyPr/>
          <a:lstStyle/>
          <a:p>
            <a:pPr eaLnBrk="1" hangingPunct="1">
              <a:lnSpc>
                <a:spcPct val="90000"/>
              </a:lnSpc>
            </a:pPr>
            <a:r>
              <a:rPr lang="en-US" altLang="ja-JP" sz="2100"/>
              <a:t>Invalidation:</a:t>
            </a:r>
            <a:r>
              <a:rPr lang="ja-JP" altLang="en-US" sz="2100"/>
              <a:t>無効化、</a:t>
            </a:r>
            <a:r>
              <a:rPr lang="en-US" altLang="ja-JP" sz="2100"/>
              <a:t>Update:</a:t>
            </a:r>
            <a:r>
              <a:rPr lang="ja-JP" altLang="en-US" sz="2100"/>
              <a:t>更新</a:t>
            </a:r>
          </a:p>
          <a:p>
            <a:pPr eaLnBrk="1" hangingPunct="1">
              <a:lnSpc>
                <a:spcPct val="90000"/>
              </a:lnSpc>
            </a:pPr>
            <a:r>
              <a:rPr lang="en-US" altLang="ja-JP" sz="2100"/>
              <a:t>Consistency Protocol:</a:t>
            </a:r>
            <a:r>
              <a:rPr lang="ja-JP" altLang="en-US" sz="2100"/>
              <a:t>　キャッシュの一致性を維持するための取り決め</a:t>
            </a:r>
          </a:p>
          <a:p>
            <a:pPr eaLnBrk="1" hangingPunct="1">
              <a:lnSpc>
                <a:spcPct val="90000"/>
              </a:lnSpc>
            </a:pPr>
            <a:r>
              <a:rPr lang="en-US" altLang="ja-JP" sz="2100"/>
              <a:t>Illinois, Berkeley, Dragon, Firefly:</a:t>
            </a:r>
            <a:r>
              <a:rPr lang="ja-JP" altLang="en-US" sz="2100"/>
              <a:t>プロトコルの名前。</a:t>
            </a:r>
            <a:r>
              <a:rPr lang="en-US" altLang="ja-JP" sz="2100"/>
              <a:t>Illinois</a:t>
            </a:r>
            <a:r>
              <a:rPr lang="ja-JP" altLang="en-US" sz="2100"/>
              <a:t>と</a:t>
            </a:r>
            <a:r>
              <a:rPr lang="en-US" altLang="ja-JP" sz="2100"/>
              <a:t>Berkeley</a:t>
            </a:r>
            <a:r>
              <a:rPr lang="ja-JP" altLang="en-US" sz="2100"/>
              <a:t>は提案した大学名、</a:t>
            </a:r>
            <a:r>
              <a:rPr lang="en-US" altLang="ja-JP" sz="2100"/>
              <a:t>Dragon,Firefly</a:t>
            </a:r>
            <a:r>
              <a:rPr lang="ja-JP" altLang="en-US" sz="2100"/>
              <a:t>はそれぞれ</a:t>
            </a:r>
            <a:r>
              <a:rPr lang="en-US" altLang="ja-JP" sz="2100"/>
              <a:t>Xerox</a:t>
            </a:r>
            <a:r>
              <a:rPr lang="ja-JP" altLang="en-US" sz="2100"/>
              <a:t>と</a:t>
            </a:r>
            <a:r>
              <a:rPr lang="en-US" altLang="ja-JP" sz="2100"/>
              <a:t>DEC</a:t>
            </a:r>
            <a:r>
              <a:rPr lang="ja-JP" altLang="en-US" sz="2100"/>
              <a:t>のマシン名</a:t>
            </a:r>
          </a:p>
          <a:p>
            <a:pPr eaLnBrk="1" hangingPunct="1">
              <a:lnSpc>
                <a:spcPct val="90000"/>
              </a:lnSpc>
            </a:pPr>
            <a:r>
              <a:rPr lang="en-US" altLang="ja-JP" sz="2100"/>
              <a:t>Exclusive</a:t>
            </a:r>
            <a:r>
              <a:rPr lang="ja-JP" altLang="en-US" sz="2100"/>
              <a:t>：排他的、つまり他にコピーが存在しないこと</a:t>
            </a:r>
          </a:p>
          <a:p>
            <a:pPr eaLnBrk="1" hangingPunct="1">
              <a:lnSpc>
                <a:spcPct val="90000"/>
              </a:lnSpc>
            </a:pPr>
            <a:r>
              <a:rPr lang="en-US" altLang="ja-JP" sz="2100"/>
              <a:t>Modify:</a:t>
            </a:r>
            <a:r>
              <a:rPr lang="ja-JP" altLang="en-US" sz="2100"/>
              <a:t>変更したこと</a:t>
            </a:r>
          </a:p>
          <a:p>
            <a:pPr eaLnBrk="1" hangingPunct="1">
              <a:lnSpc>
                <a:spcPct val="90000"/>
              </a:lnSpc>
            </a:pPr>
            <a:r>
              <a:rPr lang="en-US" altLang="ja-JP" sz="2100"/>
              <a:t>Owner</a:t>
            </a:r>
            <a:r>
              <a:rPr lang="ja-JP" altLang="en-US" sz="2100"/>
              <a:t>：オーナ、所持者だが実は主記憶との一致に責任を持つ責任者である。</a:t>
            </a:r>
            <a:r>
              <a:rPr lang="en-US" altLang="ja-JP" sz="2100"/>
              <a:t>Ownership</a:t>
            </a:r>
            <a:r>
              <a:rPr lang="ja-JP" altLang="en-US" sz="2100"/>
              <a:t>は所有権</a:t>
            </a:r>
          </a:p>
          <a:p>
            <a:pPr eaLnBrk="1" hangingPunct="1">
              <a:lnSpc>
                <a:spcPct val="90000"/>
              </a:lnSpc>
            </a:pPr>
            <a:r>
              <a:rPr lang="en-US" altLang="ja-JP" sz="2100"/>
              <a:t>Competitive:</a:t>
            </a:r>
            <a:r>
              <a:rPr lang="ja-JP" altLang="en-US" sz="2100"/>
              <a:t>競合的、この場合は二つの方法を切り替える意に使っている。</a:t>
            </a:r>
          </a:p>
          <a:p>
            <a:pPr eaLnBrk="1" hangingPunct="1">
              <a:lnSpc>
                <a:spcPct val="90000"/>
              </a:lnSpc>
            </a:pPr>
            <a:r>
              <a:rPr lang="en-US" altLang="ja-JP" sz="2100"/>
              <a:t>Injection:</a:t>
            </a:r>
            <a:r>
              <a:rPr lang="ja-JP" altLang="en-US" sz="2100"/>
              <a:t>注入、つまり取ってくるというよりは押し込んでしまう意</a:t>
            </a:r>
          </a:p>
          <a:p>
            <a:pPr eaLnBrk="1" hangingPunct="1">
              <a:lnSpc>
                <a:spcPct val="90000"/>
              </a:lnSpc>
              <a:buFont typeface="Wingdings" panose="05000000000000000000" pitchFamily="2" charset="2"/>
              <a:buNone/>
            </a:pPr>
            <a:endParaRPr lang="ja-JP" altLang="en-US" sz="2100"/>
          </a:p>
          <a:p>
            <a:pPr eaLnBrk="1" hangingPunct="1">
              <a:lnSpc>
                <a:spcPct val="90000"/>
              </a:lnSpc>
            </a:pPr>
            <a:endParaRPr lang="en-US" altLang="ja-JP" sz="2100"/>
          </a:p>
        </p:txBody>
      </p:sp>
      <p:pic>
        <p:nvPicPr>
          <p:cNvPr id="2" name="オーディオ 1">
            <a:hlinkClick r:id="" action="ppaction://media"/>
            <a:extLst>
              <a:ext uri="{FF2B5EF4-FFF2-40B4-BE49-F238E27FC236}">
                <a16:creationId xmlns:a16="http://schemas.microsoft.com/office/drawing/2014/main" id="{34E2994D-3275-431F-B4C7-831F702E71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72"/>
    </mc:Choice>
    <mc:Fallback>
      <p:transition spd="slow" advTm="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ja-JP"/>
              <a:t>Summary</a:t>
            </a:r>
          </a:p>
        </p:txBody>
      </p:sp>
      <p:sp>
        <p:nvSpPr>
          <p:cNvPr id="67587" name="Rectangle 3"/>
          <p:cNvSpPr>
            <a:spLocks noGrp="1" noChangeArrowheads="1"/>
          </p:cNvSpPr>
          <p:nvPr>
            <p:ph type="body" idx="1"/>
          </p:nvPr>
        </p:nvSpPr>
        <p:spPr/>
        <p:txBody>
          <a:bodyPr/>
          <a:lstStyle/>
          <a:p>
            <a:pPr eaLnBrk="1" hangingPunct="1"/>
            <a:r>
              <a:rPr lang="en-US" altLang="ja-JP" sz="2600" dirty="0"/>
              <a:t>Snoop</a:t>
            </a:r>
            <a:r>
              <a:rPr lang="ja-JP" altLang="en-US" sz="2600" dirty="0"/>
              <a:t>　</a:t>
            </a:r>
            <a:r>
              <a:rPr lang="en-US" altLang="ja-JP" sz="2600" dirty="0"/>
              <a:t>Cache is the most successful technique for parallel architectures.</a:t>
            </a:r>
          </a:p>
          <a:p>
            <a:pPr eaLnBrk="1" hangingPunct="1"/>
            <a:r>
              <a:rPr lang="en-US" altLang="ja-JP" sz="2600" dirty="0"/>
              <a:t>In order to use multiple buses, a single  block for sending control signals is used.</a:t>
            </a:r>
          </a:p>
          <a:p>
            <a:pPr eaLnBrk="1" hangingPunct="1"/>
            <a:r>
              <a:rPr lang="en-US" altLang="ja-JP" sz="2600" dirty="0"/>
              <a:t>Sophisticated techniques do not improve the performance so much.</a:t>
            </a:r>
          </a:p>
          <a:p>
            <a:pPr eaLnBrk="1" hangingPunct="1"/>
            <a:r>
              <a:rPr lang="en-US" altLang="ja-JP" sz="2600" dirty="0"/>
              <a:t>Variable structures can be considerable for on-chip multiprocessors.</a:t>
            </a:r>
          </a:p>
          <a:p>
            <a:pPr eaLnBrk="1" hangingPunct="1"/>
            <a:r>
              <a:rPr lang="en-US" altLang="ja-JP" sz="2600" dirty="0"/>
              <a:t>Recently, snoop protocols using </a:t>
            </a:r>
            <a:r>
              <a:rPr lang="en-US" altLang="ja-JP" sz="2600" dirty="0" err="1"/>
              <a:t>NoC</a:t>
            </a:r>
            <a:r>
              <a:rPr lang="en-US" altLang="ja-JP" sz="2600" dirty="0"/>
              <a:t>(Network-on-chip) are researched.</a:t>
            </a:r>
          </a:p>
        </p:txBody>
      </p:sp>
      <p:pic>
        <p:nvPicPr>
          <p:cNvPr id="2" name="オーディオ 1">
            <a:hlinkClick r:id="" action="ppaction://media"/>
            <a:extLst>
              <a:ext uri="{FF2B5EF4-FFF2-40B4-BE49-F238E27FC236}">
                <a16:creationId xmlns:a16="http://schemas.microsoft.com/office/drawing/2014/main" id="{70A7786B-E4B1-47D8-8105-830556FD0B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196"/>
    </mc:Choice>
    <mc:Fallback>
      <p:transition spd="slow" advTm="40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34" x="7421563" y="3209925"/>
          <p14:tracePt t="1450" x="6746875" y="3100388"/>
          <p14:tracePt t="1465" x="6335713" y="3017838"/>
          <p14:tracePt t="1484" x="6126163" y="2990850"/>
          <p14:tracePt t="1499" x="6053138" y="2982913"/>
          <p14:tracePt t="1559" x="6035675" y="2973388"/>
          <p14:tracePt t="1575" x="6016625" y="2954338"/>
          <p14:tracePt t="1605" x="5999163" y="2954338"/>
          <p14:tracePt t="1871" x="6053138" y="2863850"/>
          <p14:tracePt t="1887" x="6080125" y="2800350"/>
          <p14:tracePt t="1904" x="6145213" y="2690813"/>
          <p14:tracePt t="1921" x="6181725" y="2635250"/>
          <p14:tracePt t="1939" x="6226175" y="2589213"/>
          <p14:tracePt t="1956" x="6235700" y="2581275"/>
          <p14:tracePt t="2002" x="6235700" y="2571750"/>
          <p14:tracePt t="3532" x="6245225" y="2562225"/>
          <p14:tracePt t="4472" x="6189663" y="2581275"/>
          <p14:tracePt t="4490" x="6126163" y="2625725"/>
          <p14:tracePt t="4505" x="6080125" y="2654300"/>
          <p14:tracePt t="4522" x="6026150" y="2681288"/>
          <p14:tracePt t="4538" x="5999163" y="2698750"/>
          <p14:tracePt t="4571" x="5972175" y="2698750"/>
          <p14:tracePt t="5256" x="6026150" y="2681288"/>
          <p14:tracePt t="5271" x="6043613" y="2662238"/>
          <p14:tracePt t="5289" x="6072188" y="2617788"/>
          <p14:tracePt t="5305" x="6080125" y="2608263"/>
          <p14:tracePt t="5337" x="6089650" y="2598738"/>
          <p14:tracePt t="5371" x="6089650" y="2589213"/>
          <p14:tracePt t="5386" x="6108700" y="2571750"/>
          <p14:tracePt t="5418" x="6116638" y="2562225"/>
          <p14:tracePt t="5434" x="6135688" y="2554288"/>
          <p14:tracePt t="5451" x="6145213" y="2544763"/>
          <p14:tracePt t="5872" x="6145213" y="2535238"/>
          <p14:tracePt t="6715" x="6153150" y="2535238"/>
          <p14:tracePt t="7792" x="6181725" y="2535238"/>
          <p14:tracePt t="8029" x="6189663" y="2535238"/>
          <p14:tracePt t="8042" x="6199188" y="2535238"/>
          <p14:tracePt t="8141" x="6208713" y="2544763"/>
          <p14:tracePt t="32393" x="6226175" y="2562225"/>
          <p14:tracePt t="38856" x="6326188" y="2562225"/>
          <p14:tracePt t="38872" x="7485063" y="26352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ja-JP" sz="3800"/>
              <a:t>2-way set associative Map</a:t>
            </a:r>
          </a:p>
        </p:txBody>
      </p:sp>
      <p:sp>
        <p:nvSpPr>
          <p:cNvPr id="9219" name="Rectangle 3"/>
          <p:cNvSpPr>
            <a:spLocks noChangeArrowheads="1"/>
          </p:cNvSpPr>
          <p:nvPr/>
        </p:nvSpPr>
        <p:spPr bwMode="auto">
          <a:xfrm>
            <a:off x="900113" y="1628775"/>
            <a:ext cx="8636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00110</a:t>
            </a:r>
          </a:p>
        </p:txBody>
      </p:sp>
      <p:sp>
        <p:nvSpPr>
          <p:cNvPr id="9220" name="Rectangle 4"/>
          <p:cNvSpPr>
            <a:spLocks noChangeArrowheads="1"/>
          </p:cNvSpPr>
          <p:nvPr/>
        </p:nvSpPr>
        <p:spPr bwMode="auto">
          <a:xfrm>
            <a:off x="1763713" y="1628775"/>
            <a:ext cx="360362"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10</a:t>
            </a:r>
          </a:p>
        </p:txBody>
      </p:sp>
      <p:sp>
        <p:nvSpPr>
          <p:cNvPr id="9221"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sp>
        <p:nvSpPr>
          <p:cNvPr id="9222"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23"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24"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25"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26"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27"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28"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29"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00110</a:t>
            </a:r>
          </a:p>
        </p:txBody>
      </p:sp>
      <p:sp>
        <p:nvSpPr>
          <p:cNvPr id="9230"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1"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2"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3" name="Rectangle 17"/>
          <p:cNvSpPr>
            <a:spLocks noChangeArrowheads="1"/>
          </p:cNvSpPr>
          <p:nvPr/>
        </p:nvSpPr>
        <p:spPr bwMode="auto">
          <a:xfrm>
            <a:off x="2052638" y="48672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4" name="Rectangle 18"/>
          <p:cNvSpPr>
            <a:spLocks noChangeArrowheads="1"/>
          </p:cNvSpPr>
          <p:nvPr/>
        </p:nvSpPr>
        <p:spPr bwMode="auto">
          <a:xfrm>
            <a:off x="2052638" y="52276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5" name="Rectangle 19"/>
          <p:cNvSpPr>
            <a:spLocks noChangeArrowheads="1"/>
          </p:cNvSpPr>
          <p:nvPr/>
        </p:nvSpPr>
        <p:spPr bwMode="auto">
          <a:xfrm>
            <a:off x="2052638" y="55880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00000</a:t>
            </a:r>
          </a:p>
        </p:txBody>
      </p:sp>
      <p:sp>
        <p:nvSpPr>
          <p:cNvPr id="9236" name="Rectangle 20"/>
          <p:cNvSpPr>
            <a:spLocks noChangeArrowheads="1"/>
          </p:cNvSpPr>
          <p:nvPr/>
        </p:nvSpPr>
        <p:spPr bwMode="auto">
          <a:xfrm>
            <a:off x="2052638" y="59483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7"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8"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39"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40"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41" name="Rectangle 25"/>
          <p:cNvSpPr>
            <a:spLocks noChangeArrowheads="1"/>
          </p:cNvSpPr>
          <p:nvPr/>
        </p:nvSpPr>
        <p:spPr bwMode="auto">
          <a:xfrm>
            <a:off x="4140200"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42" name="Rectangle 26"/>
          <p:cNvSpPr>
            <a:spLocks noChangeArrowheads="1"/>
          </p:cNvSpPr>
          <p:nvPr/>
        </p:nvSpPr>
        <p:spPr bwMode="auto">
          <a:xfrm>
            <a:off x="4645025"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43" name="Rectangle 27"/>
          <p:cNvSpPr>
            <a:spLocks noChangeArrowheads="1"/>
          </p:cNvSpPr>
          <p:nvPr/>
        </p:nvSpPr>
        <p:spPr bwMode="auto">
          <a:xfrm>
            <a:off x="5149850"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44" name="Rectangle 28"/>
          <p:cNvSpPr>
            <a:spLocks noChangeArrowheads="1"/>
          </p:cNvSpPr>
          <p:nvPr/>
        </p:nvSpPr>
        <p:spPr bwMode="auto">
          <a:xfrm>
            <a:off x="5654675"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9245" name="Text Box 29"/>
          <p:cNvSpPr txBox="1">
            <a:spLocks noChangeArrowheads="1"/>
          </p:cNvSpPr>
          <p:nvPr/>
        </p:nvSpPr>
        <p:spPr bwMode="auto">
          <a:xfrm>
            <a:off x="5343525" y="172085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9246" name="Text Box 30"/>
          <p:cNvSpPr txBox="1">
            <a:spLocks noChangeArrowheads="1"/>
          </p:cNvSpPr>
          <p:nvPr/>
        </p:nvSpPr>
        <p:spPr bwMode="auto">
          <a:xfrm>
            <a:off x="6823075" y="170180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9247"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a:t>
            </a:r>
          </a:p>
        </p:txBody>
      </p:sp>
      <p:grpSp>
        <p:nvGrpSpPr>
          <p:cNvPr id="2" name="Group 32"/>
          <p:cNvGrpSpPr>
            <a:grpSpLocks/>
          </p:cNvGrpSpPr>
          <p:nvPr/>
        </p:nvGrpSpPr>
        <p:grpSpPr bwMode="auto">
          <a:xfrm>
            <a:off x="1187450" y="1989138"/>
            <a:ext cx="2232025" cy="1008062"/>
            <a:chOff x="748" y="1253"/>
            <a:chExt cx="1406" cy="635"/>
          </a:xfrm>
        </p:grpSpPr>
        <p:sp>
          <p:nvSpPr>
            <p:cNvPr id="9283" name="Line 33"/>
            <p:cNvSpPr>
              <a:spLocks noChangeShapeType="1"/>
            </p:cNvSpPr>
            <p:nvPr/>
          </p:nvSpPr>
          <p:spPr bwMode="auto">
            <a:xfrm>
              <a:off x="748" y="1253"/>
              <a:ext cx="0" cy="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4" name="Line 34"/>
            <p:cNvSpPr>
              <a:spLocks noChangeShapeType="1"/>
            </p:cNvSpPr>
            <p:nvPr/>
          </p:nvSpPr>
          <p:spPr bwMode="auto">
            <a:xfrm>
              <a:off x="748" y="1616"/>
              <a:ext cx="140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5"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Group 36"/>
          <p:cNvGrpSpPr>
            <a:grpSpLocks/>
          </p:cNvGrpSpPr>
          <p:nvPr/>
        </p:nvGrpSpPr>
        <p:grpSpPr bwMode="auto">
          <a:xfrm>
            <a:off x="2771775" y="3429000"/>
            <a:ext cx="647700" cy="576263"/>
            <a:chOff x="1746" y="2160"/>
            <a:chExt cx="408" cy="408"/>
          </a:xfrm>
        </p:grpSpPr>
        <p:sp>
          <p:nvSpPr>
            <p:cNvPr id="9281" name="Line 37"/>
            <p:cNvSpPr>
              <a:spLocks noChangeShapeType="1"/>
            </p:cNvSpPr>
            <p:nvPr/>
          </p:nvSpPr>
          <p:spPr bwMode="auto">
            <a:xfrm>
              <a:off x="1746" y="2568"/>
              <a:ext cx="4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82"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9250" name="Text Box 39"/>
          <p:cNvSpPr txBox="1">
            <a:spLocks noChangeArrowheads="1"/>
          </p:cNvSpPr>
          <p:nvPr/>
        </p:nvSpPr>
        <p:spPr bwMode="auto">
          <a:xfrm>
            <a:off x="5919788" y="1144588"/>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grpSp>
        <p:nvGrpSpPr>
          <p:cNvPr id="4" name="Group 40"/>
          <p:cNvGrpSpPr>
            <a:grpSpLocks/>
          </p:cNvGrpSpPr>
          <p:nvPr/>
        </p:nvGrpSpPr>
        <p:grpSpPr bwMode="auto">
          <a:xfrm>
            <a:off x="3635375" y="2800350"/>
            <a:ext cx="1584325" cy="412750"/>
            <a:chOff x="2290" y="1764"/>
            <a:chExt cx="998" cy="260"/>
          </a:xfrm>
        </p:grpSpPr>
        <p:sp>
          <p:nvSpPr>
            <p:cNvPr id="9279"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80" name="Text Box 42"/>
            <p:cNvSpPr txBox="1">
              <a:spLocks noChangeArrowheads="1"/>
            </p:cNvSpPr>
            <p:nvPr/>
          </p:nvSpPr>
          <p:spPr bwMode="auto">
            <a:xfrm>
              <a:off x="2368" y="1764"/>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Yes: Hit</a:t>
              </a:r>
            </a:p>
          </p:txBody>
        </p:sp>
      </p:grpSp>
      <p:sp>
        <p:nvSpPr>
          <p:cNvPr id="9252" name="Text Box 43"/>
          <p:cNvSpPr txBox="1">
            <a:spLocks noChangeArrowheads="1"/>
          </p:cNvSpPr>
          <p:nvPr/>
        </p:nvSpPr>
        <p:spPr bwMode="auto">
          <a:xfrm>
            <a:off x="3779838" y="5667375"/>
            <a:ext cx="221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4 entries X 5bit X 2</a:t>
            </a:r>
          </a:p>
          <a:p>
            <a:pPr eaLnBrk="1" hangingPunct="1">
              <a:spcBef>
                <a:spcPct val="0"/>
              </a:spcBef>
              <a:buClrTx/>
              <a:buSzTx/>
              <a:buFontTx/>
              <a:buNone/>
            </a:pPr>
            <a:endParaRPr lang="en-US" altLang="ja-JP" sz="1800" b="1">
              <a:solidFill>
                <a:srgbClr val="6666FF"/>
              </a:solidFill>
            </a:endParaRPr>
          </a:p>
        </p:txBody>
      </p:sp>
      <p:sp>
        <p:nvSpPr>
          <p:cNvPr id="9253" name="Rectangle 44"/>
          <p:cNvSpPr>
            <a:spLocks noChangeArrowheads="1"/>
          </p:cNvSpPr>
          <p:nvPr/>
        </p:nvSpPr>
        <p:spPr bwMode="auto">
          <a:xfrm>
            <a:off x="5219700" y="3068638"/>
            <a:ext cx="288925" cy="2889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5" name="Group 45"/>
          <p:cNvGrpSpPr>
            <a:grpSpLocks/>
          </p:cNvGrpSpPr>
          <p:nvPr/>
        </p:nvGrpSpPr>
        <p:grpSpPr bwMode="auto">
          <a:xfrm>
            <a:off x="5364163" y="2944813"/>
            <a:ext cx="1595437" cy="844550"/>
            <a:chOff x="3379" y="1855"/>
            <a:chExt cx="1005" cy="532"/>
          </a:xfrm>
        </p:grpSpPr>
        <p:sp>
          <p:nvSpPr>
            <p:cNvPr id="9276" name="Line 46"/>
            <p:cNvSpPr>
              <a:spLocks noChangeShapeType="1"/>
            </p:cNvSpPr>
            <p:nvPr/>
          </p:nvSpPr>
          <p:spPr bwMode="auto">
            <a:xfrm flipV="1">
              <a:off x="3379" y="2160"/>
              <a:ext cx="0"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77" name="Line 47"/>
            <p:cNvSpPr>
              <a:spLocks noChangeShapeType="1"/>
            </p:cNvSpPr>
            <p:nvPr/>
          </p:nvSpPr>
          <p:spPr bwMode="auto">
            <a:xfrm>
              <a:off x="3470" y="2024"/>
              <a:ext cx="45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78" name="Text Box 48"/>
            <p:cNvSpPr txBox="1">
              <a:spLocks noChangeArrowheads="1"/>
            </p:cNvSpPr>
            <p:nvPr/>
          </p:nvSpPr>
          <p:spPr bwMode="auto">
            <a:xfrm>
              <a:off x="3956" y="1855"/>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Data</a:t>
              </a:r>
            </a:p>
          </p:txBody>
        </p:sp>
      </p:grpSp>
      <p:grpSp>
        <p:nvGrpSpPr>
          <p:cNvPr id="6" name="Group 49"/>
          <p:cNvGrpSpPr>
            <a:grpSpLocks/>
          </p:cNvGrpSpPr>
          <p:nvPr/>
        </p:nvGrpSpPr>
        <p:grpSpPr bwMode="auto">
          <a:xfrm>
            <a:off x="1384300" y="1989138"/>
            <a:ext cx="666750" cy="2087562"/>
            <a:chOff x="872" y="1253"/>
            <a:chExt cx="420" cy="1315"/>
          </a:xfrm>
        </p:grpSpPr>
        <p:grpSp>
          <p:nvGrpSpPr>
            <p:cNvPr id="9272" name="Group 50"/>
            <p:cNvGrpSpPr>
              <a:grpSpLocks/>
            </p:cNvGrpSpPr>
            <p:nvPr/>
          </p:nvGrpSpPr>
          <p:grpSpPr bwMode="auto">
            <a:xfrm>
              <a:off x="1156" y="1253"/>
              <a:ext cx="136" cy="1315"/>
              <a:chOff x="1111" y="1253"/>
              <a:chExt cx="181" cy="1270"/>
            </a:xfrm>
          </p:grpSpPr>
          <p:sp>
            <p:nvSpPr>
              <p:cNvPr id="9274" name="Line 51"/>
              <p:cNvSpPr>
                <a:spLocks noChangeShapeType="1"/>
              </p:cNvSpPr>
              <p:nvPr/>
            </p:nvSpPr>
            <p:spPr bwMode="auto">
              <a:xfrm>
                <a:off x="1111" y="1253"/>
                <a:ext cx="0" cy="127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75" name="Line 52"/>
              <p:cNvSpPr>
                <a:spLocks noChangeShapeType="1"/>
              </p:cNvSpPr>
              <p:nvPr/>
            </p:nvSpPr>
            <p:spPr bwMode="auto">
              <a:xfrm>
                <a:off x="1111" y="2523"/>
                <a:ext cx="181"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9273" name="Text Box 53"/>
            <p:cNvSpPr txBox="1">
              <a:spLocks noChangeArrowheads="1"/>
            </p:cNvSpPr>
            <p:nvPr/>
          </p:nvSpPr>
          <p:spPr bwMode="auto">
            <a:xfrm>
              <a:off x="872" y="212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10</a:t>
              </a:r>
            </a:p>
          </p:txBody>
        </p:sp>
      </p:grpSp>
      <p:grpSp>
        <p:nvGrpSpPr>
          <p:cNvPr id="8" name="Group 54"/>
          <p:cNvGrpSpPr>
            <a:grpSpLocks/>
          </p:cNvGrpSpPr>
          <p:nvPr/>
        </p:nvGrpSpPr>
        <p:grpSpPr bwMode="auto">
          <a:xfrm>
            <a:off x="1832429" y="2235199"/>
            <a:ext cx="3255963" cy="369888"/>
            <a:chOff x="1746" y="2564"/>
            <a:chExt cx="862" cy="233"/>
          </a:xfrm>
        </p:grpSpPr>
        <p:sp>
          <p:nvSpPr>
            <p:cNvPr id="9270" name="Line 55"/>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71" name="Text Box 56"/>
            <p:cNvSpPr txBox="1">
              <a:spLocks noChangeArrowheads="1"/>
            </p:cNvSpPr>
            <p:nvPr/>
          </p:nvSpPr>
          <p:spPr bwMode="auto">
            <a:xfrm>
              <a:off x="2070" y="2564"/>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FF0000"/>
                  </a:solidFill>
                </a:rPr>
                <a:t> </a:t>
              </a:r>
              <a:r>
                <a:rPr lang="en-US" altLang="ja-JP" sz="1800" b="1" dirty="0">
                  <a:solidFill>
                    <a:srgbClr val="CC0000"/>
                  </a:solidFill>
                </a:rPr>
                <a:t>10</a:t>
              </a:r>
            </a:p>
          </p:txBody>
        </p:sp>
      </p:grpSp>
      <p:sp>
        <p:nvSpPr>
          <p:cNvPr id="9257" name="Text Box 57"/>
          <p:cNvSpPr txBox="1">
            <a:spLocks noChangeArrowheads="1"/>
          </p:cNvSpPr>
          <p:nvPr/>
        </p:nvSpPr>
        <p:spPr bwMode="auto">
          <a:xfrm>
            <a:off x="6300788" y="4005263"/>
            <a:ext cx="17556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(64B=8blocks)</a:t>
            </a:r>
          </a:p>
        </p:txBody>
      </p:sp>
      <p:sp>
        <p:nvSpPr>
          <p:cNvPr id="9258" name="Text Box 58"/>
          <p:cNvSpPr txBox="1">
            <a:spLocks noChangeArrowheads="1"/>
          </p:cNvSpPr>
          <p:nvPr/>
        </p:nvSpPr>
        <p:spPr bwMode="auto">
          <a:xfrm>
            <a:off x="6711950" y="2224088"/>
            <a:ext cx="20505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(1KB=128blocks)</a:t>
            </a:r>
          </a:p>
          <a:p>
            <a:pPr eaLnBrk="1" hangingPunct="1">
              <a:spcBef>
                <a:spcPct val="0"/>
              </a:spcBef>
              <a:buClrTx/>
              <a:buSzTx/>
              <a:buFontTx/>
              <a:buNone/>
            </a:pPr>
            <a:endParaRPr lang="en-US" altLang="ja-JP" sz="1800" b="1" dirty="0">
              <a:solidFill>
                <a:srgbClr val="6666FF"/>
              </a:solidFill>
            </a:endParaRPr>
          </a:p>
        </p:txBody>
      </p:sp>
      <p:sp>
        <p:nvSpPr>
          <p:cNvPr id="290875" name="AutoShape 59"/>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0876" name="Text Box 60"/>
          <p:cNvSpPr txBox="1">
            <a:spLocks noChangeArrowheads="1"/>
          </p:cNvSpPr>
          <p:nvPr/>
        </p:nvSpPr>
        <p:spPr bwMode="auto">
          <a:xfrm>
            <a:off x="1816100" y="9286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sp>
        <p:nvSpPr>
          <p:cNvPr id="9261" name="Oval 61"/>
          <p:cNvSpPr>
            <a:spLocks noChangeArrowheads="1"/>
          </p:cNvSpPr>
          <p:nvPr/>
        </p:nvSpPr>
        <p:spPr bwMode="auto">
          <a:xfrm>
            <a:off x="3419475" y="5229225"/>
            <a:ext cx="431800" cy="431800"/>
          </a:xfrm>
          <a:prstGeom prst="ellipse">
            <a:avLst/>
          </a:prstGeom>
          <a:solidFill>
            <a:srgbClr val="FF99FF"/>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a:t>
            </a:r>
          </a:p>
        </p:txBody>
      </p:sp>
      <p:sp>
        <p:nvSpPr>
          <p:cNvPr id="290878" name="Line 62"/>
          <p:cNvSpPr>
            <a:spLocks noChangeShapeType="1"/>
          </p:cNvSpPr>
          <p:nvPr/>
        </p:nvSpPr>
        <p:spPr bwMode="auto">
          <a:xfrm>
            <a:off x="1835150" y="4076700"/>
            <a:ext cx="0" cy="17287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0879" name="Line 63"/>
          <p:cNvSpPr>
            <a:spLocks noChangeShapeType="1"/>
          </p:cNvSpPr>
          <p:nvPr/>
        </p:nvSpPr>
        <p:spPr bwMode="auto">
          <a:xfrm>
            <a:off x="1835150" y="5805488"/>
            <a:ext cx="215900" cy="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0880" name="Line 64"/>
          <p:cNvSpPr>
            <a:spLocks noChangeShapeType="1"/>
          </p:cNvSpPr>
          <p:nvPr/>
        </p:nvSpPr>
        <p:spPr bwMode="auto">
          <a:xfrm>
            <a:off x="2771775" y="5805488"/>
            <a:ext cx="86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0881" name="Line 65"/>
          <p:cNvSpPr>
            <a:spLocks noChangeShapeType="1"/>
          </p:cNvSpPr>
          <p:nvPr/>
        </p:nvSpPr>
        <p:spPr bwMode="auto">
          <a:xfrm flipV="1">
            <a:off x="3635375" y="5661025"/>
            <a:ext cx="0"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0882" name="Line 66"/>
          <p:cNvSpPr>
            <a:spLocks noChangeShapeType="1"/>
          </p:cNvSpPr>
          <p:nvPr/>
        </p:nvSpPr>
        <p:spPr bwMode="auto">
          <a:xfrm>
            <a:off x="3419475" y="25654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0883" name="Line 67"/>
          <p:cNvSpPr>
            <a:spLocks noChangeShapeType="1"/>
          </p:cNvSpPr>
          <p:nvPr/>
        </p:nvSpPr>
        <p:spPr bwMode="auto">
          <a:xfrm>
            <a:off x="3635375" y="2565400"/>
            <a:ext cx="0" cy="2663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68" name="Rectangle 68"/>
          <p:cNvSpPr>
            <a:spLocks noChangeArrowheads="1"/>
          </p:cNvSpPr>
          <p:nvPr/>
        </p:nvSpPr>
        <p:spPr bwMode="auto">
          <a:xfrm>
            <a:off x="5219700" y="5300663"/>
            <a:ext cx="288925" cy="2889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0885" name="Text Box 69"/>
          <p:cNvSpPr txBox="1">
            <a:spLocks noChangeArrowheads="1"/>
          </p:cNvSpPr>
          <p:nvPr/>
        </p:nvSpPr>
        <p:spPr bwMode="auto">
          <a:xfrm>
            <a:off x="3832225" y="5032375"/>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No</a:t>
            </a:r>
          </a:p>
        </p:txBody>
      </p:sp>
      <p:cxnSp>
        <p:nvCxnSpPr>
          <p:cNvPr id="9" name="直線矢印コネクタ 8"/>
          <p:cNvCxnSpPr>
            <a:stCxn id="9270" idx="1"/>
          </p:cNvCxnSpPr>
          <p:nvPr/>
        </p:nvCxnSpPr>
        <p:spPr>
          <a:xfrm>
            <a:off x="5088392" y="2241550"/>
            <a:ext cx="59871" cy="1439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a:extLst>
              <a:ext uri="{FF2B5EF4-FFF2-40B4-BE49-F238E27FC236}">
                <a16:creationId xmlns:a16="http://schemas.microsoft.com/office/drawing/2014/main" id="{9DC0A026-9E37-4D05-9EF2-0489AAEB15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250"/>
    </mc:Choice>
    <mc:Fallback>
      <p:transition spd="slow" advTm="8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728" x="8797925" y="2973388"/>
          <p14:tracePt t="737" x="8624888" y="2927350"/>
          <p14:tracePt t="744" x="8432800" y="2844800"/>
          <p14:tracePt t="752" x="8313738" y="2790825"/>
          <p14:tracePt t="760" x="8177213" y="2698750"/>
          <p14:tracePt t="769" x="8059738" y="2589213"/>
          <p14:tracePt t="777" x="7967663" y="2554288"/>
          <p14:tracePt t="785" x="7894638" y="2498725"/>
          <p14:tracePt t="793" x="7831138" y="2435225"/>
          <p14:tracePt t="801" x="7794625" y="2398713"/>
          <p14:tracePt t="809" x="7748588" y="2335213"/>
          <p14:tracePt t="817" x="7740650" y="2289175"/>
          <p14:tracePt t="827" x="7685088" y="2225675"/>
          <p14:tracePt t="833" x="7631113" y="2179638"/>
          <p14:tracePt t="841" x="7612063" y="2160588"/>
          <p14:tracePt t="849" x="7585075" y="2125663"/>
          <p14:tracePt t="857" x="7548563" y="2106613"/>
          <p14:tracePt t="865" x="7531100" y="2097088"/>
          <p14:tracePt t="873" x="7502525" y="2089150"/>
          <p14:tracePt t="881" x="7485063" y="2079625"/>
          <p14:tracePt t="897" x="7458075" y="2060575"/>
          <p14:tracePt t="906" x="7448550" y="2052638"/>
          <p14:tracePt t="925" x="7439025" y="2043113"/>
          <p14:tracePt t="929" x="7439025" y="2024063"/>
          <p14:tracePt t="945" x="7439025" y="2016125"/>
          <p14:tracePt t="953" x="7429500" y="2006600"/>
          <p14:tracePt t="969" x="7429500" y="1997075"/>
          <p14:tracePt t="977" x="7421563" y="1987550"/>
          <p14:tracePt t="993" x="7421563" y="1979613"/>
          <p14:tracePt t="1001" x="7421563" y="1970088"/>
          <p14:tracePt t="1009" x="7421563" y="1943100"/>
          <p14:tracePt t="1017" x="7421563" y="1933575"/>
          <p14:tracePt t="1025" x="7421563" y="1914525"/>
          <p14:tracePt t="1033" x="7421563" y="1887538"/>
          <p14:tracePt t="1042" x="7421563" y="1851025"/>
          <p14:tracePt t="1049" x="7421563" y="1814513"/>
          <p14:tracePt t="1058" x="7421563" y="1778000"/>
          <p14:tracePt t="1065" x="7421563" y="1724025"/>
          <p14:tracePt t="1073" x="7421563" y="1668463"/>
          <p14:tracePt t="1081" x="7412038" y="1624013"/>
          <p14:tracePt t="1090" x="7402513" y="1604963"/>
          <p14:tracePt t="1096" x="7375525" y="1550988"/>
          <p14:tracePt t="1105" x="7366000" y="1514475"/>
          <p14:tracePt t="1112" x="7366000" y="1504950"/>
          <p14:tracePt t="1122" x="7348538" y="1458913"/>
          <p14:tracePt t="1128" x="7339013" y="1441450"/>
          <p14:tracePt t="1138" x="7319963" y="1395413"/>
          <p14:tracePt t="1145" x="7302500" y="1395413"/>
          <p14:tracePt t="1153" x="7275513" y="1376363"/>
          <p14:tracePt t="1161" x="7265988" y="1358900"/>
          <p14:tracePt t="1169" x="7248525" y="1339850"/>
          <p14:tracePt t="1177" x="7239000" y="1331913"/>
          <p14:tracePt t="1185" x="7239000" y="1322388"/>
          <p14:tracePt t="1201" x="7239000" y="1303338"/>
          <p14:tracePt t="1225" x="7219950" y="1285875"/>
          <p14:tracePt t="1233" x="7219950" y="1276350"/>
          <p14:tracePt t="1242" x="7212013" y="1258888"/>
          <p14:tracePt t="1249" x="7183438" y="1239838"/>
          <p14:tracePt t="1257" x="7175500" y="1222375"/>
          <p14:tracePt t="1265" x="7156450" y="1203325"/>
          <p14:tracePt t="1274" x="7138988" y="1203325"/>
          <p14:tracePt t="1281" x="7110413" y="1195388"/>
          <p14:tracePt t="1298" x="7102475" y="1176338"/>
          <p14:tracePt t="1417" x="7092950" y="1166813"/>
          <p14:tracePt t="1425" x="7065963" y="1130300"/>
          <p14:tracePt t="1433" x="7046913" y="1103313"/>
          <p14:tracePt t="1441" x="6983413" y="1085850"/>
          <p14:tracePt t="1457" x="6956425" y="1076325"/>
          <p14:tracePt t="1610" x="6964363" y="1076325"/>
          <p14:tracePt t="1722" x="6973888" y="1076325"/>
          <p14:tracePt t="1810" x="6973888" y="1085850"/>
          <p14:tracePt t="1818" x="6973888" y="1122363"/>
          <p14:tracePt t="1826" x="6973888" y="1139825"/>
          <p14:tracePt t="1833" x="6973888" y="1158875"/>
          <p14:tracePt t="1842" x="6973888" y="1166813"/>
          <p14:tracePt t="1849" x="6973888" y="1203325"/>
          <p14:tracePt t="1858" x="6973888" y="1222375"/>
          <p14:tracePt t="1874" x="6973888" y="1312863"/>
          <p14:tracePt t="1881" x="6973888" y="1349375"/>
          <p14:tracePt t="1893" x="6973888" y="1441450"/>
          <p14:tracePt t="1897" x="6973888" y="1477963"/>
          <p14:tracePt t="1907" x="6973888" y="1531938"/>
          <p14:tracePt t="1913" x="6973888" y="1577975"/>
          <p14:tracePt t="1924" x="6973888" y="1604963"/>
          <p14:tracePt t="1930" x="6973888" y="1631950"/>
          <p14:tracePt t="1940" x="6973888" y="1651000"/>
          <p14:tracePt t="1945" x="6973888" y="1668463"/>
          <p14:tracePt t="2018" x="6973888" y="1687513"/>
          <p14:tracePt t="2026" x="6973888" y="1714500"/>
          <p14:tracePt t="2034" x="6973888" y="1731963"/>
          <p14:tracePt t="2042" x="6973888" y="1760538"/>
          <p14:tracePt t="2049" x="6973888" y="1768475"/>
          <p14:tracePt t="2057" x="6973888" y="1787525"/>
          <p14:tracePt t="2065" x="6956425" y="1814513"/>
          <p14:tracePt t="2074" x="6956425" y="1824038"/>
          <p14:tracePt t="2570" x="6919913" y="1833563"/>
          <p14:tracePt t="2577" x="6900863" y="1841500"/>
          <p14:tracePt t="2585" x="6837363" y="1860550"/>
          <p14:tracePt t="2593" x="6810375" y="1878013"/>
          <p14:tracePt t="2601" x="6764338" y="1897063"/>
          <p14:tracePt t="2609" x="6737350" y="1906588"/>
          <p14:tracePt t="2617" x="6718300" y="1924050"/>
          <p14:tracePt t="2626" x="6700838" y="1933575"/>
          <p14:tracePt t="2634" x="6691313" y="1943100"/>
          <p14:tracePt t="2650" x="6681788" y="1951038"/>
          <p14:tracePt t="2680" x="6681788" y="1960563"/>
          <p14:tracePt t="2688" x="6681788" y="1970088"/>
          <p14:tracePt t="2696" x="6673850" y="1997075"/>
          <p14:tracePt t="2713" x="6664325" y="2016125"/>
          <p14:tracePt t="2721" x="6654800" y="2016125"/>
          <p14:tracePt t="2745" x="6645275" y="2024063"/>
          <p14:tracePt t="2754" x="6637338" y="2033588"/>
          <p14:tracePt t="2761" x="6627813" y="2052638"/>
          <p14:tracePt t="2769" x="6618288" y="2052638"/>
          <p14:tracePt t="2777" x="6610350" y="2052638"/>
          <p14:tracePt t="2785" x="6573838" y="2060575"/>
          <p14:tracePt t="2793" x="6554788" y="2070100"/>
          <p14:tracePt t="2801" x="6508750" y="2070100"/>
          <p14:tracePt t="2809" x="6454775" y="2106613"/>
          <p14:tracePt t="2818" x="6391275" y="2106613"/>
          <p14:tracePt t="2826" x="6335713" y="2106613"/>
          <p14:tracePt t="2833" x="6262688" y="2106613"/>
          <p14:tracePt t="2842" x="6189663" y="2106613"/>
          <p14:tracePt t="2849" x="6099175" y="2106613"/>
          <p14:tracePt t="2857" x="5953125" y="2106613"/>
          <p14:tracePt t="2865" x="5789613" y="2106613"/>
          <p14:tracePt t="2874" x="5607050" y="2106613"/>
          <p14:tracePt t="2881" x="5405438" y="2106613"/>
          <p14:tracePt t="2890" x="5187950" y="2106613"/>
          <p14:tracePt t="2897" x="4959350" y="2106613"/>
          <p14:tracePt t="2909" x="4803775" y="2106613"/>
          <p14:tracePt t="2913" x="4676775" y="2106613"/>
          <p14:tracePt t="2923" x="4594225" y="2106613"/>
          <p14:tracePt t="2929" x="4540250" y="2106613"/>
          <p14:tracePt t="2939" x="4521200" y="2106613"/>
          <p14:tracePt t="2944" x="4503738" y="2106613"/>
          <p14:tracePt t="3042" x="4448175" y="2106613"/>
          <p14:tracePt t="3049" x="4376738" y="2116138"/>
          <p14:tracePt t="3056" x="4311650" y="2133600"/>
          <p14:tracePt t="3065" x="4275138" y="2133600"/>
          <p14:tracePt t="3072" x="4221163" y="2152650"/>
          <p14:tracePt t="3081" x="4138613" y="2170113"/>
          <p14:tracePt t="3089" x="4102100" y="2170113"/>
          <p14:tracePt t="3096" x="4048125" y="2179638"/>
          <p14:tracePt t="3105" x="3965575" y="2189163"/>
          <p14:tracePt t="3112" x="3929063" y="2189163"/>
          <p14:tracePt t="3121" x="3838575" y="2216150"/>
          <p14:tracePt t="3128" x="3783013" y="2225675"/>
          <p14:tracePt t="3138" x="3738563" y="2225675"/>
          <p14:tracePt t="3145" x="3683000" y="2225675"/>
          <p14:tracePt t="3153" x="3629025" y="2243138"/>
          <p14:tracePt t="3161" x="3563938" y="2252663"/>
          <p14:tracePt t="3169" x="3490913" y="2252663"/>
          <p14:tracePt t="3177" x="3390900" y="2289175"/>
          <p14:tracePt t="3185" x="3300413" y="2306638"/>
          <p14:tracePt t="3193" x="3227388" y="2316163"/>
          <p14:tracePt t="3201" x="3090863" y="2352675"/>
          <p14:tracePt t="3210" x="3035300" y="2362200"/>
          <p14:tracePt t="3217" x="2971800" y="2389188"/>
          <p14:tracePt t="3227" x="2908300" y="2425700"/>
          <p14:tracePt t="3233" x="2844800" y="2444750"/>
          <p14:tracePt t="3241" x="2817813" y="2481263"/>
          <p14:tracePt t="3249" x="2798763" y="2498725"/>
          <p14:tracePt t="3265" x="2789238" y="2508250"/>
          <p14:tracePt t="3274" x="2781300" y="2525713"/>
          <p14:tracePt t="3370" x="2781300" y="2535238"/>
          <p14:tracePt t="3378" x="2781300" y="2544763"/>
          <p14:tracePt t="3386" x="2781300" y="2554288"/>
          <p14:tracePt t="3402" x="2798763" y="2581275"/>
          <p14:tracePt t="3426" x="2817813" y="2598738"/>
          <p14:tracePt t="3490" x="2835275" y="2608263"/>
          <p14:tracePt t="3514" x="2852738" y="2617788"/>
          <p14:tracePt t="3522" x="2862263" y="2625725"/>
          <p14:tracePt t="3530" x="2889250" y="2644775"/>
          <p14:tracePt t="3539" x="2908300" y="2654300"/>
          <p14:tracePt t="3546" x="2935288" y="2662238"/>
          <p14:tracePt t="3554" x="2962275" y="2698750"/>
          <p14:tracePt t="3562" x="3017838" y="2735263"/>
          <p14:tracePt t="3578" x="3081338" y="2771775"/>
          <p14:tracePt t="3586" x="3136900" y="2800350"/>
          <p14:tracePt t="3593" x="3208338" y="2844800"/>
          <p14:tracePt t="3602" x="3317875" y="2909888"/>
          <p14:tracePt t="3611" x="3382963" y="2917825"/>
          <p14:tracePt t="3618" x="3463925" y="2973388"/>
          <p14:tracePt t="3627" x="3500438" y="2973388"/>
          <p14:tracePt t="3634" x="3546475" y="2982913"/>
          <p14:tracePt t="3642" x="3563938" y="2982913"/>
          <p14:tracePt t="3649" x="3592513" y="2990850"/>
          <p14:tracePt t="3658" x="3609975" y="2990850"/>
          <p14:tracePt t="3665" x="3629025" y="3017838"/>
          <p14:tracePt t="3681" x="3665538" y="3027363"/>
          <p14:tracePt t="3705" x="3709988" y="3063875"/>
          <p14:tracePt t="3721" x="3719513" y="3073400"/>
          <p14:tracePt t="3962" x="3746500" y="3082925"/>
          <p14:tracePt t="3970" x="3783013" y="3109913"/>
          <p14:tracePt t="3976" x="3819525" y="3127375"/>
          <p14:tracePt t="3984" x="3911600" y="3182938"/>
          <p14:tracePt t="3992" x="4057650" y="3246438"/>
          <p14:tracePt t="4000" x="4248150" y="3328988"/>
          <p14:tracePt t="4009" x="4484688" y="3411538"/>
          <p14:tracePt t="4017" x="4740275" y="3465513"/>
          <p14:tracePt t="4024" x="5068888" y="3556000"/>
          <p14:tracePt t="4032" x="5260975" y="3602038"/>
          <p14:tracePt t="4041" x="5405438" y="3611563"/>
          <p14:tracePt t="4049" x="5534025" y="3629025"/>
          <p14:tracePt t="4056" x="5588000" y="3638550"/>
          <p14:tracePt t="4064" x="5607050" y="3638550"/>
          <p14:tracePt t="4122" x="5597525" y="3638550"/>
          <p14:tracePt t="4128" x="5561013" y="3638550"/>
          <p14:tracePt t="4137" x="5543550" y="3638550"/>
          <p14:tracePt t="4144" x="5534025" y="3638550"/>
          <p14:tracePt t="4161" x="5514975" y="3638550"/>
          <p14:tracePt t="4570" x="5507038" y="3638550"/>
          <p14:tracePt t="4586" x="5497513" y="3638550"/>
          <p14:tracePt t="4608" x="5478463" y="3638550"/>
          <p14:tracePt t="4617" x="5470525" y="3638550"/>
          <p14:tracePt t="4778" x="5461000" y="3638550"/>
          <p14:tracePt t="4800" x="5434013" y="3657600"/>
          <p14:tracePt t="4809" x="5414963" y="3665538"/>
          <p14:tracePt t="4817" x="5387975" y="3665538"/>
          <p14:tracePt t="4825" x="5360988" y="3684588"/>
          <p14:tracePt t="4841" x="5341938" y="3684588"/>
          <p14:tracePt t="4850" x="5334000" y="3684588"/>
          <p14:tracePt t="5786" x="5324475" y="3694113"/>
          <p14:tracePt t="5794" x="5324475" y="3738563"/>
          <p14:tracePt t="5801" x="5324475" y="3775075"/>
          <p14:tracePt t="5810" x="5324475" y="3794125"/>
          <p14:tracePt t="5825" x="5324475" y="3803650"/>
          <p14:tracePt t="5834" x="5324475" y="3811588"/>
          <p14:tracePt t="6393" x="5324475" y="3830638"/>
          <p14:tracePt t="6417" x="5324475" y="3840163"/>
          <p14:tracePt t="6441" x="5324475" y="3848100"/>
          <p14:tracePt t="6506" x="5314950" y="3848100"/>
          <p14:tracePt t="6666" x="5314950" y="3875088"/>
          <p14:tracePt t="6674" x="5334000" y="3921125"/>
          <p14:tracePt t="6689" x="5334000" y="3930650"/>
          <p14:tracePt t="6697" x="5334000" y="3940175"/>
          <p14:tracePt t="6706" x="5334000" y="3967163"/>
          <p14:tracePt t="6713" x="5334000" y="3984625"/>
          <p14:tracePt t="6723" x="5334000" y="4013200"/>
          <p14:tracePt t="6729" x="5334000" y="4021138"/>
          <p14:tracePt t="6740" x="5334000" y="4040188"/>
          <p14:tracePt t="6745" x="5334000" y="4067175"/>
          <p14:tracePt t="6756" x="5334000" y="4122738"/>
          <p14:tracePt t="6761" x="5334000" y="4130675"/>
          <p14:tracePt t="6772" x="5334000" y="4176713"/>
          <p14:tracePt t="6777" x="5351463" y="4213225"/>
          <p14:tracePt t="6785" x="5351463" y="4276725"/>
          <p14:tracePt t="6793" x="5351463" y="4332288"/>
          <p14:tracePt t="6801" x="5351463" y="4386263"/>
          <p14:tracePt t="6809" x="5351463" y="4422775"/>
          <p14:tracePt t="6817" x="5351463" y="4478338"/>
          <p14:tracePt t="6825" x="5351463" y="4514850"/>
          <p14:tracePt t="6833" x="5351463" y="4541838"/>
          <p14:tracePt t="6841" x="5324475" y="4568825"/>
          <p14:tracePt t="6849" x="5314950" y="4578350"/>
          <p14:tracePt t="6865" x="5314950" y="4587875"/>
          <p14:tracePt t="6873" x="5305425" y="4595813"/>
          <p14:tracePt t="6905" x="5305425" y="4605338"/>
          <p14:tracePt t="6929" x="5297488" y="4605338"/>
          <p14:tracePt t="6954" x="5287963" y="4614863"/>
          <p14:tracePt t="7066" x="5278438" y="4614863"/>
          <p14:tracePt t="7074" x="5268913" y="4595813"/>
          <p14:tracePt t="7082" x="5268913" y="4587875"/>
          <p14:tracePt t="7091" x="5251450" y="4559300"/>
          <p14:tracePt t="7098" x="5241925" y="4541838"/>
          <p14:tracePt t="7107" x="5241925" y="4495800"/>
          <p14:tracePt t="7114" x="5241925" y="4486275"/>
          <p14:tracePt t="7124" x="5232400" y="4441825"/>
          <p14:tracePt t="7130" x="5232400" y="4395788"/>
          <p14:tracePt t="7139" x="5224463" y="4359275"/>
          <p14:tracePt t="7145" x="5205413" y="4322763"/>
          <p14:tracePt t="7155" x="5205413" y="4286250"/>
          <p14:tracePt t="7161" x="5205413" y="4249738"/>
          <p14:tracePt t="7169" x="5205413" y="4213225"/>
          <p14:tracePt t="7177" x="5205413" y="4176713"/>
          <p14:tracePt t="7185" x="5205413" y="4122738"/>
          <p14:tracePt t="7193" x="5205413" y="4076700"/>
          <p14:tracePt t="7201" x="5205413" y="4040188"/>
          <p14:tracePt t="7209" x="5205413" y="4021138"/>
          <p14:tracePt t="7217" x="5205413" y="3994150"/>
          <p14:tracePt t="7225" x="5205413" y="3976688"/>
          <p14:tracePt t="7241" x="5214938" y="3957638"/>
          <p14:tracePt t="7322" x="5214938" y="3948113"/>
          <p14:tracePt t="7330" x="5224463" y="3948113"/>
          <p14:tracePt t="7362" x="5232400" y="3948113"/>
          <p14:tracePt t="7370" x="5241925" y="3948113"/>
          <p14:tracePt t="7377" x="5251450" y="3948113"/>
          <p14:tracePt t="7409" x="5278438" y="3948113"/>
          <p14:tracePt t="7425" x="5287963" y="3976688"/>
          <p14:tracePt t="7433" x="5287963" y="3994150"/>
          <p14:tracePt t="7441" x="5297488" y="4021138"/>
          <p14:tracePt t="7449" x="5305425" y="4040188"/>
          <p14:tracePt t="7457" x="5324475" y="4076700"/>
          <p14:tracePt t="7465" x="5334000" y="4103688"/>
          <p14:tracePt t="7474" x="5341938" y="4130675"/>
          <p14:tracePt t="7481" x="5378450" y="4167188"/>
          <p14:tracePt t="7489" x="5387975" y="4195763"/>
          <p14:tracePt t="7497" x="5397500" y="4213225"/>
          <p14:tracePt t="7506" x="5397500" y="4232275"/>
          <p14:tracePt t="7513" x="5397500" y="4240213"/>
          <p14:tracePt t="7522" x="5397500" y="4249738"/>
          <p14:tracePt t="7529" x="5397500" y="4276725"/>
          <p14:tracePt t="7539" x="5397500" y="4295775"/>
          <p14:tracePt t="7545" x="5397500" y="4322763"/>
          <p14:tracePt t="7553" x="5397500" y="4332288"/>
          <p14:tracePt t="7569" x="5397500" y="4349750"/>
          <p14:tracePt t="7577" x="5387975" y="4368800"/>
          <p14:tracePt t="7593" x="5378450" y="4376738"/>
          <p14:tracePt t="7626" x="5368925" y="4386263"/>
          <p14:tracePt t="7634" x="5341938" y="4405313"/>
          <p14:tracePt t="7644" x="5334000" y="4413250"/>
          <p14:tracePt t="7650" x="5324475" y="4422775"/>
          <p14:tracePt t="7657" x="5305425" y="4432300"/>
          <p14:tracePt t="7665" x="5278438" y="4449763"/>
          <p14:tracePt t="7673" x="5241925" y="4468813"/>
          <p14:tracePt t="7680" x="5205413" y="4478338"/>
          <p14:tracePt t="7689" x="5178425" y="4505325"/>
          <p14:tracePt t="7697" x="5151438" y="4514850"/>
          <p14:tracePt t="7712" x="5141913" y="4514850"/>
          <p14:tracePt t="7721" x="5132388" y="4514850"/>
          <p14:tracePt t="7728" x="5114925" y="4514850"/>
          <p14:tracePt t="7938" x="5105400" y="4514850"/>
          <p14:tracePt t="8034" x="5095875" y="4505325"/>
          <p14:tracePt t="11578" x="5095875" y="4478338"/>
          <p14:tracePt t="11585" x="5068888" y="4449763"/>
          <p14:tracePt t="11593" x="4995863" y="4432300"/>
          <p14:tracePt t="11601" x="4932363" y="4432300"/>
          <p14:tracePt t="11609" x="4895850" y="4432300"/>
          <p14:tracePt t="11617" x="4868863" y="4432300"/>
          <p14:tracePt t="11625" x="4822825" y="4432300"/>
          <p14:tracePt t="11633" x="4795838" y="4432300"/>
          <p14:tracePt t="11641" x="4776788" y="4432300"/>
          <p14:tracePt t="11649" x="4767263" y="4432300"/>
          <p14:tracePt t="11889" x="4749800" y="4432300"/>
          <p14:tracePt t="11897" x="4722813" y="4432300"/>
          <p14:tracePt t="11905" x="4695825" y="4432300"/>
          <p14:tracePt t="11913" x="4676775" y="4432300"/>
          <p14:tracePt t="11922" x="4649788" y="4432300"/>
          <p14:tracePt t="11929" x="4630738" y="4432300"/>
          <p14:tracePt t="11939" x="4586288" y="4432300"/>
          <p14:tracePt t="12169" x="4622800" y="4432300"/>
          <p14:tracePt t="12177" x="4659313" y="4432300"/>
          <p14:tracePt t="12186" x="4722813" y="4459288"/>
          <p14:tracePt t="12193" x="4776788" y="4459288"/>
          <p14:tracePt t="12201" x="4832350" y="4459288"/>
          <p14:tracePt t="12209" x="4886325" y="4459288"/>
          <p14:tracePt t="12218" x="4941888" y="4459288"/>
          <p14:tracePt t="12225" x="4986338" y="4459288"/>
          <p14:tracePt t="12233" x="4995863" y="4459288"/>
          <p14:tracePt t="12241" x="5005388" y="4459288"/>
          <p14:tracePt t="12249" x="5014913" y="4459288"/>
          <p14:tracePt t="12257" x="5022850" y="4459288"/>
          <p14:tracePt t="12329" x="5059363" y="4459288"/>
          <p14:tracePt t="12337" x="5105400" y="4459288"/>
          <p14:tracePt t="12345" x="5132388" y="4459288"/>
          <p14:tracePt t="12354" x="5168900" y="4459288"/>
          <p14:tracePt t="12361" x="5214938" y="4459288"/>
          <p14:tracePt t="12372" x="5241925" y="4459288"/>
          <p14:tracePt t="12377" x="5287963" y="4459288"/>
          <p14:tracePt t="12385" x="5314950" y="4459288"/>
          <p14:tracePt t="12393" x="5334000" y="4459288"/>
          <p14:tracePt t="12665" x="5324475" y="4459288"/>
          <p14:tracePt t="12672" x="5278438" y="4459288"/>
          <p14:tracePt t="12680" x="5224463" y="4459288"/>
          <p14:tracePt t="12688" x="5195888" y="4459288"/>
          <p14:tracePt t="12697" x="5141913" y="4459288"/>
          <p14:tracePt t="12704" x="5105400" y="4459288"/>
          <p14:tracePt t="12713" x="5095875" y="4459288"/>
          <p14:tracePt t="12994" x="5095875" y="4449763"/>
          <p14:tracePt t="13025" x="5095875" y="4432300"/>
          <p14:tracePt t="13418" x="5078413" y="4422775"/>
          <p14:tracePt t="13425" x="5068888" y="4422775"/>
          <p14:tracePt t="13433" x="5032375" y="4413250"/>
          <p14:tracePt t="13441" x="5005388" y="4413250"/>
          <p14:tracePt t="13449" x="4968875" y="4405313"/>
          <p14:tracePt t="13458" x="4949825" y="4405313"/>
          <p14:tracePt t="13465" x="4922838" y="4405313"/>
          <p14:tracePt t="13474" x="4905375" y="4405313"/>
          <p14:tracePt t="13481" x="4886325" y="4405313"/>
          <p14:tracePt t="13489" x="4859338" y="4405313"/>
          <p14:tracePt t="13497" x="4840288" y="4405313"/>
          <p14:tracePt t="13521" x="4832350" y="4405313"/>
          <p14:tracePt t="14161" x="4822825" y="4386263"/>
          <p14:tracePt t="14169" x="4822825" y="4376738"/>
          <p14:tracePt t="14297" x="4813300" y="4368800"/>
          <p14:tracePt t="14337" x="4813300" y="4349750"/>
          <p14:tracePt t="14346" x="4813300" y="4340225"/>
          <p14:tracePt t="14353" x="4813300" y="4332288"/>
          <p14:tracePt t="14360" x="4813300" y="4322763"/>
          <p14:tracePt t="14369" x="4813300" y="4303713"/>
          <p14:tracePt t="14401" x="4813300" y="4295775"/>
          <p14:tracePt t="14409" x="4813300" y="4286250"/>
          <p14:tracePt t="14417" x="4813300" y="4268788"/>
          <p14:tracePt t="14425" x="4813300" y="4259263"/>
          <p14:tracePt t="14433" x="4813300" y="4240213"/>
          <p14:tracePt t="14441" x="4813300" y="4213225"/>
          <p14:tracePt t="14449" x="4813300" y="4195763"/>
          <p14:tracePt t="14457" x="4813300" y="4167188"/>
          <p14:tracePt t="14465" x="4813300" y="4130675"/>
          <p14:tracePt t="14473" x="4813300" y="4113213"/>
          <p14:tracePt t="14481" x="4813300" y="4076700"/>
          <p14:tracePt t="14490" x="4822825" y="4049713"/>
          <p14:tracePt t="14497" x="4840288" y="4021138"/>
          <p14:tracePt t="14505" x="4849813" y="3967163"/>
          <p14:tracePt t="14513" x="4868863" y="3903663"/>
          <p14:tracePt t="14522" x="4886325" y="3875088"/>
          <p14:tracePt t="14529" x="4895850" y="3840163"/>
          <p14:tracePt t="14538" x="4895850" y="3803650"/>
          <p14:tracePt t="14546" x="4895850" y="3784600"/>
          <p14:tracePt t="14555" x="4905375" y="3757613"/>
          <p14:tracePt t="14561" x="4905375" y="3738563"/>
          <p14:tracePt t="14572" x="4905375" y="3711575"/>
          <p14:tracePt t="14578" x="4895850" y="3665538"/>
          <p14:tracePt t="14585" x="4886325" y="3629025"/>
          <p14:tracePt t="14593" x="4886325" y="3592513"/>
          <p14:tracePt t="14601" x="4859338" y="3565525"/>
          <p14:tracePt t="14609" x="4840288" y="3502025"/>
          <p14:tracePt t="14617" x="4832350" y="3475038"/>
          <p14:tracePt t="14625" x="4803775" y="3429000"/>
          <p14:tracePt t="14633" x="4776788" y="3382963"/>
          <p14:tracePt t="14641" x="4703763" y="3282950"/>
          <p14:tracePt t="14649" x="4667250" y="3236913"/>
          <p14:tracePt t="14658" x="4649788" y="3219450"/>
          <p14:tracePt t="14665" x="4603750" y="3182938"/>
          <p14:tracePt t="14674" x="4586288" y="3163888"/>
          <p14:tracePt t="14681" x="4557713" y="3127375"/>
          <p14:tracePt t="14689" x="4549775" y="3127375"/>
          <p14:tracePt t="14713" x="4540250" y="3109913"/>
          <p14:tracePt t="14722" x="4530725" y="3090863"/>
          <p14:tracePt t="14729" x="4494213" y="3046413"/>
          <p14:tracePt t="14739" x="4484688" y="3027363"/>
          <p14:tracePt t="14745" x="4448175" y="2982913"/>
          <p14:tracePt t="14755" x="4413250" y="2936875"/>
          <p14:tracePt t="14761" x="4394200" y="2909888"/>
          <p14:tracePt t="14772" x="4348163" y="2863850"/>
          <p14:tracePt t="14777" x="4321175" y="2836863"/>
          <p14:tracePt t="14785" x="4294188" y="2817813"/>
          <p14:tracePt t="14793" x="4275138" y="2781300"/>
          <p14:tracePt t="14801" x="4267200" y="2763838"/>
          <p14:tracePt t="14809" x="4211638" y="2744788"/>
          <p14:tracePt t="14825" x="4202113" y="2735263"/>
          <p14:tracePt t="14849" x="4202113" y="2727325"/>
          <p14:tracePt t="14857" x="4202113" y="2717800"/>
          <p14:tracePt t="14865" x="4202113" y="2708275"/>
          <p14:tracePt t="14873" x="4202113" y="2698750"/>
          <p14:tracePt t="14891" x="4202113" y="2690813"/>
          <p14:tracePt t="14906" x="4202113" y="2681288"/>
          <p14:tracePt t="14922" x="4202113" y="2671763"/>
          <p14:tracePt t="14929" x="4202113" y="2654300"/>
          <p14:tracePt t="14939" x="4202113" y="2644775"/>
          <p14:tracePt t="14945" x="4202113" y="2635250"/>
          <p14:tracePt t="14956" x="4202113" y="2598738"/>
          <p14:tracePt t="14961" x="4202113" y="2589213"/>
          <p14:tracePt t="14972" x="4221163" y="2562225"/>
          <p14:tracePt t="14977" x="4238625" y="2544763"/>
          <p14:tracePt t="14985" x="4248150" y="2517775"/>
          <p14:tracePt t="14993" x="4275138" y="2489200"/>
          <p14:tracePt t="15001" x="4294188" y="2452688"/>
          <p14:tracePt t="15009" x="4321175" y="2435225"/>
          <p14:tracePt t="15017" x="4330700" y="2425700"/>
          <p14:tracePt t="15025" x="4367213" y="2398713"/>
          <p14:tracePt t="15033" x="4448175" y="2343150"/>
          <p14:tracePt t="15041" x="4513263" y="2316163"/>
          <p14:tracePt t="15049" x="4540250" y="2306638"/>
          <p14:tracePt t="15059" x="4613275" y="2270125"/>
          <p14:tracePt t="15065" x="4659313" y="2262188"/>
          <p14:tracePt t="15073" x="4722813" y="2225675"/>
          <p14:tracePt t="15081" x="4786313" y="2197100"/>
          <p14:tracePt t="15089" x="4849813" y="2160588"/>
          <p14:tracePt t="15097" x="4895850" y="2133600"/>
          <p14:tracePt t="15106" x="4959350" y="2116138"/>
          <p14:tracePt t="15113" x="5005388" y="2079625"/>
          <p14:tracePt t="15122" x="5032375" y="2052638"/>
          <p14:tracePt t="15129" x="5049838" y="2024063"/>
          <p14:tracePt t="15386" x="5041900" y="2024063"/>
          <p14:tracePt t="15393" x="5022850" y="2033588"/>
          <p14:tracePt t="15834" x="5014913" y="2033588"/>
          <p14:tracePt t="15842" x="4949825" y="2052638"/>
          <p14:tracePt t="15850" x="4859338" y="2070100"/>
          <p14:tracePt t="15858" x="4740275" y="2097088"/>
          <p14:tracePt t="15866" x="4630738" y="2106613"/>
          <p14:tracePt t="15874" x="4521200" y="2106613"/>
          <p14:tracePt t="15891" x="4340225" y="2133600"/>
          <p14:tracePt t="15898" x="4238625" y="2152650"/>
          <p14:tracePt t="15906" x="4211638" y="2160588"/>
          <p14:tracePt t="15914" x="4194175" y="2170113"/>
          <p14:tracePt t="15923" x="4165600" y="2170113"/>
          <p14:tracePt t="15994" x="4157663" y="2170113"/>
          <p14:tracePt t="16002" x="4129088" y="2170113"/>
          <p14:tracePt t="16009" x="4121150" y="2170113"/>
          <p14:tracePt t="16018" x="4111625" y="2170113"/>
          <p14:tracePt t="16026" x="4102100" y="2170113"/>
          <p14:tracePt t="16034" x="4094163" y="2170113"/>
          <p14:tracePt t="16042" x="4084638" y="2170113"/>
          <p14:tracePt t="16050" x="4057650" y="2170113"/>
          <p14:tracePt t="16057" x="4029075" y="2170113"/>
          <p14:tracePt t="16066" x="4021138" y="2170113"/>
          <p14:tracePt t="16074" x="3984625" y="2170113"/>
          <p14:tracePt t="16082" x="3965575" y="2170113"/>
          <p14:tracePt t="16091" x="3938588" y="2170113"/>
          <p14:tracePt t="16098" x="3892550" y="2170113"/>
          <p14:tracePt t="16106" x="3883025" y="2170113"/>
          <p14:tracePt t="16114" x="3846513" y="2170113"/>
          <p14:tracePt t="16123" x="3810000" y="2170113"/>
          <p14:tracePt t="16129" x="3783013" y="2170113"/>
          <p14:tracePt t="16140" x="3729038" y="2170113"/>
          <p14:tracePt t="16146" x="3636963" y="2170113"/>
          <p14:tracePt t="16155" x="3573463" y="2170113"/>
          <p14:tracePt t="16161" x="3482975" y="2152650"/>
          <p14:tracePt t="16171" x="3409950" y="2152650"/>
          <p14:tracePt t="16177" x="3336925" y="2152650"/>
          <p14:tracePt t="16185" x="3263900" y="2152650"/>
          <p14:tracePt t="16193" x="3227388" y="2152650"/>
          <p14:tracePt t="16201" x="3190875" y="2152650"/>
          <p14:tracePt t="16209" x="3163888" y="2152650"/>
          <p14:tracePt t="16242" x="3154363" y="2152650"/>
          <p14:tracePt t="16529" x="3154363" y="2143125"/>
          <p14:tracePt t="16914" x="3144838" y="2143125"/>
          <p14:tracePt t="16930" x="3108325" y="2143125"/>
          <p14:tracePt t="16946" x="3100388" y="2143125"/>
          <p14:tracePt t="16954" x="3071813" y="2160588"/>
          <p14:tracePt t="16962" x="3054350" y="2160588"/>
          <p14:tracePt t="16973" x="3044825" y="2160588"/>
          <p14:tracePt t="16978" x="3008313" y="2160588"/>
          <p14:tracePt t="16986" x="2981325" y="2160588"/>
          <p14:tracePt t="16994" x="2962275" y="2160588"/>
          <p14:tracePt t="17002" x="2954338" y="2160588"/>
          <p14:tracePt t="17010" x="2935288" y="2160588"/>
          <p14:tracePt t="17026" x="2925763" y="2170113"/>
          <p14:tracePt t="17041" x="2917825" y="2170113"/>
          <p14:tracePt t="17050" x="2881313" y="2179638"/>
          <p14:tracePt t="17066" x="2835275" y="2179638"/>
          <p14:tracePt t="17074" x="2817813" y="2189163"/>
          <p14:tracePt t="17082" x="2781300" y="2189163"/>
          <p14:tracePt t="17089" x="2752725" y="2189163"/>
          <p14:tracePt t="17098" x="2716213" y="2206625"/>
          <p14:tracePt t="17106" x="2698750" y="2206625"/>
          <p14:tracePt t="17114" x="2689225" y="2206625"/>
          <p14:tracePt t="17123" x="2679700" y="2206625"/>
          <p14:tracePt t="17130" x="2662238" y="2216150"/>
          <p14:tracePt t="17139" x="2652713" y="2216150"/>
          <p14:tracePt t="17145" x="2643188" y="2216150"/>
          <p14:tracePt t="17169" x="2635250" y="2216150"/>
          <p14:tracePt t="17184" x="2625725" y="2216150"/>
          <p14:tracePt t="17200" x="2606675" y="2216150"/>
          <p14:tracePt t="17209" x="2606675" y="2206625"/>
          <p14:tracePt t="17217" x="2598738" y="2206625"/>
          <p14:tracePt t="17225" x="2562225" y="2197100"/>
          <p14:tracePt t="17233" x="2525713" y="2189163"/>
          <p14:tracePt t="17241" x="2498725" y="2170113"/>
          <p14:tracePt t="17249" x="2479675" y="2170113"/>
          <p14:tracePt t="17259" x="2462213" y="2170113"/>
          <p14:tracePt t="17266" x="2425700" y="2160588"/>
          <p14:tracePt t="17274" x="2406650" y="2152650"/>
          <p14:tracePt t="17282" x="2397125" y="2152650"/>
          <p14:tracePt t="17290" x="2379663" y="2143125"/>
          <p14:tracePt t="17386" x="2370138" y="2133600"/>
          <p14:tracePt t="17450" x="2370138" y="2125663"/>
          <p14:tracePt t="17464" x="2370138" y="2116138"/>
          <p14:tracePt t="17513" x="2360613" y="2106613"/>
          <p14:tracePt t="17522" x="2324100" y="2106613"/>
          <p14:tracePt t="17530" x="2287588" y="2106613"/>
          <p14:tracePt t="17538" x="2243138" y="2106613"/>
          <p14:tracePt t="17545" x="2233613" y="2106613"/>
          <p14:tracePt t="17556" x="2214563" y="2106613"/>
          <p14:tracePt t="17562" x="2206625" y="2106613"/>
          <p14:tracePt t="17642" x="2197100" y="2106613"/>
          <p14:tracePt t="17666" x="2187575" y="2106613"/>
          <p14:tracePt t="17698" x="2179638" y="2106613"/>
          <p14:tracePt t="17818" x="2143125" y="2106613"/>
          <p14:tracePt t="17824" x="2114550" y="2106613"/>
          <p14:tracePt t="17833" x="2106613" y="2106613"/>
          <p14:tracePt t="17840" x="2097088" y="2106613"/>
          <p14:tracePt t="17849" x="2070100" y="2106613"/>
          <p14:tracePt t="17857" x="2060575" y="2106613"/>
          <p14:tracePt t="17881" x="2033588" y="2106613"/>
          <p14:tracePt t="17914" x="2024063" y="2106613"/>
          <p14:tracePt t="17929" x="2014538" y="2106613"/>
          <p14:tracePt t="17937" x="2005013" y="2097088"/>
          <p14:tracePt t="17954" x="1997075" y="2097088"/>
          <p14:tracePt t="17961" x="1997075" y="2089150"/>
          <p14:tracePt t="17971" x="1997075" y="2070100"/>
          <p14:tracePt t="17977" x="1997075" y="2052638"/>
          <p14:tracePt t="17985" x="1997075" y="2033588"/>
          <p14:tracePt t="17992" x="1997075" y="2024063"/>
          <p14:tracePt t="18001" x="1997075" y="1997075"/>
          <p14:tracePt t="18009" x="1997075" y="1987550"/>
          <p14:tracePt t="18016" x="1997075" y="1970088"/>
          <p14:tracePt t="18025" x="1997075" y="1960563"/>
          <p14:tracePt t="18033" x="1997075" y="1924050"/>
          <p14:tracePt t="18041" x="1997075" y="1906588"/>
          <p14:tracePt t="18049" x="1997075" y="1897063"/>
          <p14:tracePt t="18057" x="2033588" y="1860550"/>
          <p14:tracePt t="18065" x="2033588" y="1851025"/>
          <p14:tracePt t="18073" x="2033588" y="1833563"/>
          <p14:tracePt t="18081" x="2051050" y="1824038"/>
          <p14:tracePt t="18089" x="2060575" y="1824038"/>
          <p14:tracePt t="18097" x="2070100" y="1814513"/>
          <p14:tracePt t="18121" x="2070100" y="1804988"/>
          <p14:tracePt t="18129" x="2078038" y="1787525"/>
          <p14:tracePt t="18138" x="2087563" y="1778000"/>
          <p14:tracePt t="18145" x="2097088" y="1778000"/>
          <p14:tracePt t="18155" x="2106613" y="1768475"/>
          <p14:tracePt t="18161" x="2114550" y="1760538"/>
          <p14:tracePt t="18173" x="2124075" y="1741488"/>
          <p14:tracePt t="18177" x="2133600" y="1741488"/>
          <p14:tracePt t="18185" x="2151063" y="1731963"/>
          <p14:tracePt t="18209" x="2160588" y="1731963"/>
          <p14:tracePt t="18217" x="2179638" y="1731963"/>
          <p14:tracePt t="18225" x="2197100" y="1731963"/>
          <p14:tracePt t="18233" x="2224088" y="1731963"/>
          <p14:tracePt t="18241" x="2233613" y="1731963"/>
          <p14:tracePt t="18249" x="2251075" y="1741488"/>
          <p14:tracePt t="18257" x="2260600" y="1768475"/>
          <p14:tracePt t="18265" x="2279650" y="1787525"/>
          <p14:tracePt t="18274" x="2279650" y="1797050"/>
          <p14:tracePt t="18281" x="2279650" y="1824038"/>
          <p14:tracePt t="18290" x="2279650" y="1841500"/>
          <p14:tracePt t="18297" x="2270125" y="1870075"/>
          <p14:tracePt t="18305" x="2270125" y="1878013"/>
          <p14:tracePt t="18313" x="2260600" y="1897063"/>
          <p14:tracePt t="18322" x="2243138" y="1906588"/>
          <p14:tracePt t="18329" x="2233613" y="1924050"/>
          <p14:tracePt t="18426" x="2224088" y="1924050"/>
          <p14:tracePt t="18442" x="2214563" y="1924050"/>
          <p14:tracePt t="18450" x="2206625" y="1924050"/>
          <p14:tracePt t="18761" x="2197100" y="1924050"/>
          <p14:tracePt t="18770" x="2179638" y="1933575"/>
          <p14:tracePt t="18786" x="2170113" y="1933575"/>
          <p14:tracePt t="18792" x="2143125" y="1943100"/>
          <p14:tracePt t="19498" x="2143125" y="1951038"/>
          <p14:tracePt t="19504" x="2143125" y="1960563"/>
          <p14:tracePt t="19520" x="2143125" y="1970088"/>
          <p14:tracePt t="19536" x="2143125" y="1979613"/>
          <p14:tracePt t="19545" x="2143125" y="1987550"/>
          <p14:tracePt t="19577" x="2143125" y="1997075"/>
          <p14:tracePt t="20145" x="2143125" y="1987550"/>
          <p14:tracePt t="20153" x="2143125" y="1979613"/>
          <p14:tracePt t="20161" x="2143125" y="1970088"/>
          <p14:tracePt t="20170" x="2143125" y="1960563"/>
          <p14:tracePt t="20186" x="2143125" y="1951038"/>
          <p14:tracePt t="20249" x="2143125" y="1933575"/>
          <p14:tracePt t="20281" x="2143125" y="1914525"/>
          <p14:tracePt t="20394" x="2143125" y="1897063"/>
          <p14:tracePt t="20712" x="2143125" y="1914525"/>
          <p14:tracePt t="20720" x="2143125" y="1924050"/>
          <p14:tracePt t="20729" x="2143125" y="1933575"/>
          <p14:tracePt t="20736" x="2143125" y="1951038"/>
          <p14:tracePt t="20745" x="2143125" y="1970088"/>
          <p14:tracePt t="20755" x="2143125" y="1979613"/>
          <p14:tracePt t="20761" x="2143125" y="2006600"/>
          <p14:tracePt t="20771" x="2143125" y="2024063"/>
          <p14:tracePt t="20777" x="2143125" y="2052638"/>
          <p14:tracePt t="20789" x="2143125" y="2070100"/>
          <p14:tracePt t="20794" x="2143125" y="2097088"/>
          <p14:tracePt t="20802" x="2143125" y="2133600"/>
          <p14:tracePt t="20810" x="2143125" y="2143125"/>
          <p14:tracePt t="20818" x="2143125" y="2160588"/>
          <p14:tracePt t="20826" x="2143125" y="2179638"/>
          <p14:tracePt t="20842" x="2143125" y="2189163"/>
          <p14:tracePt t="20866" x="2143125" y="2197100"/>
          <p14:tracePt t="20882" x="2143125" y="2216150"/>
          <p14:tracePt t="20889" x="2143125" y="2225675"/>
          <p14:tracePt t="20922" x="2143125" y="2233613"/>
          <p14:tracePt t="20937" x="2151063" y="2243138"/>
          <p14:tracePt t="20962" x="2160588" y="2270125"/>
          <p14:tracePt t="20978" x="2170113" y="2279650"/>
          <p14:tracePt t="20986" x="2187575" y="2289175"/>
          <p14:tracePt t="20993" x="2197100" y="2289175"/>
          <p14:tracePt t="21002" x="2206625" y="2298700"/>
          <p14:tracePt t="21010" x="2243138" y="2316163"/>
          <p14:tracePt t="21018" x="2287588" y="2343150"/>
          <p14:tracePt t="21026" x="2360613" y="2371725"/>
          <p14:tracePt t="21034" x="2370138" y="2379663"/>
          <p14:tracePt t="21043" x="2462213" y="2389188"/>
          <p14:tracePt t="21050" x="2552700" y="2398713"/>
          <p14:tracePt t="21058" x="2679700" y="2425700"/>
          <p14:tracePt t="21066" x="2844800" y="2444750"/>
          <p14:tracePt t="21073" x="2981325" y="2462213"/>
          <p14:tracePt t="21082" x="3090863" y="2471738"/>
          <p14:tracePt t="21089" x="3181350" y="2498725"/>
          <p14:tracePt t="21098" x="3244850" y="2517775"/>
          <p14:tracePt t="21106" x="3281363" y="2517775"/>
          <p14:tracePt t="21114" x="3346450" y="2535238"/>
          <p14:tracePt t="21122" x="3354388" y="2535238"/>
          <p14:tracePt t="21130" x="3373438" y="2554288"/>
          <p14:tracePt t="21146" x="3390900" y="2562225"/>
          <p14:tracePt t="21155" x="3419475" y="2571750"/>
          <p14:tracePt t="21162" x="3473450" y="2608263"/>
          <p14:tracePt t="21173" x="3556000" y="2617788"/>
          <p14:tracePt t="21178" x="3646488" y="2644775"/>
          <p14:tracePt t="21188" x="3802063" y="2690813"/>
          <p14:tracePt t="21194" x="3948113" y="2727325"/>
          <p14:tracePt t="21202" x="4111625" y="2771775"/>
          <p14:tracePt t="21211" x="4267200" y="2800350"/>
          <p14:tracePt t="21218" x="4394200" y="2827338"/>
          <p14:tracePt t="21227" x="4467225" y="2836863"/>
          <p14:tracePt t="21233" x="4530725" y="2854325"/>
          <p14:tracePt t="21242" x="4567238" y="2863850"/>
          <p14:tracePt t="21370" x="4576763" y="2873375"/>
          <p14:tracePt t="21386" x="4576763" y="2890838"/>
          <p14:tracePt t="21410" x="4576763" y="2917825"/>
          <p14:tracePt t="21418" x="4622800" y="2946400"/>
          <p14:tracePt t="21426" x="4686300" y="2954338"/>
          <p14:tracePt t="21434" x="4740275" y="2982913"/>
          <p14:tracePt t="21441" x="4859338" y="3009900"/>
          <p14:tracePt t="21450" x="4895850" y="3009900"/>
          <p14:tracePt t="21457" x="4941888" y="3017838"/>
          <p14:tracePt t="21466" x="4978400" y="3017838"/>
          <p14:tracePt t="21474" x="5014913" y="3017838"/>
          <p14:tracePt t="21538" x="5022850" y="3027363"/>
          <p14:tracePt t="21546" x="5022850" y="3046413"/>
          <p14:tracePt t="21554" x="5022850" y="3082925"/>
          <p14:tracePt t="21562" x="5022850" y="3136900"/>
          <p14:tracePt t="21572" x="5059363" y="3200400"/>
          <p14:tracePt t="21578" x="5114925" y="3282950"/>
          <p14:tracePt t="21588" x="5168900" y="3365500"/>
          <p14:tracePt t="21594" x="5232400" y="3446463"/>
          <p14:tracePt t="21602" x="5260975" y="3492500"/>
          <p14:tracePt t="21610" x="5305425" y="3565525"/>
          <p14:tracePt t="21617" x="5324475" y="3592513"/>
          <p14:tracePt t="21627" x="5351463" y="3621088"/>
          <p14:tracePt t="21634" x="5360988" y="3638550"/>
          <p14:tracePt t="21778" x="5360988" y="3648075"/>
          <p14:tracePt t="21785" x="5360988" y="3657600"/>
          <p14:tracePt t="21792" x="5360988" y="3675063"/>
          <p14:tracePt t="21809" x="5360988" y="3684588"/>
          <p14:tracePt t="21856" x="5360988" y="3694113"/>
          <p14:tracePt t="21872" x="5360988" y="3711575"/>
          <p14:tracePt t="21881" x="5368925" y="3721100"/>
          <p14:tracePt t="21888" x="5368925" y="3730625"/>
          <p14:tracePt t="21896" x="5368925" y="3757613"/>
          <p14:tracePt t="21904" x="5368925" y="3767138"/>
          <p14:tracePt t="21920" x="5368925" y="3775075"/>
          <p14:tracePt t="21945" x="5368925" y="3794125"/>
          <p14:tracePt t="21961" x="5368925" y="3803650"/>
          <p14:tracePt t="21971" x="5368925" y="3811588"/>
          <p14:tracePt t="21993" x="5368925" y="3821113"/>
          <p14:tracePt t="22009" x="5368925" y="3830638"/>
          <p14:tracePt t="22017" x="5360988" y="3830638"/>
          <p14:tracePt t="22025" x="5341938" y="3840163"/>
          <p14:tracePt t="22034" x="5334000" y="3848100"/>
          <p14:tracePt t="22050" x="5305425" y="3857625"/>
          <p14:tracePt t="22059" x="5305425" y="3867150"/>
          <p14:tracePt t="22064" x="5287963" y="3875088"/>
          <p14:tracePt t="22072" x="5268913" y="3884613"/>
          <p14:tracePt t="22080" x="5260975" y="3894138"/>
          <p14:tracePt t="22096" x="5251450" y="3894138"/>
          <p14:tracePt t="22113" x="5232400" y="3894138"/>
          <p14:tracePt t="22202" x="5224463" y="3894138"/>
          <p14:tracePt t="22217" x="5224463" y="3875088"/>
          <p14:tracePt t="22224" x="5224463" y="3857625"/>
          <p14:tracePt t="22240" x="5224463" y="3840163"/>
          <p14:tracePt t="22248" x="5232400" y="3821113"/>
          <p14:tracePt t="22256" x="5251450" y="3811588"/>
          <p14:tracePt t="22264" x="5260975" y="3803650"/>
          <p14:tracePt t="22273" x="5278438" y="3794125"/>
          <p14:tracePt t="22281" x="5287963" y="3784600"/>
          <p14:tracePt t="22289" x="5305425" y="3784600"/>
          <p14:tracePt t="22297" x="5314950" y="3775075"/>
          <p14:tracePt t="22306" x="5334000" y="3757613"/>
          <p14:tracePt t="22322" x="5351463" y="3757613"/>
          <p14:tracePt t="22330" x="5360988" y="3748088"/>
          <p14:tracePt t="22354" x="5378450" y="3738563"/>
          <p14:tracePt t="22394" x="5387975" y="3738563"/>
          <p14:tracePt t="22418" x="5397500" y="3738563"/>
          <p14:tracePt t="22434" x="5405438" y="3748088"/>
          <p14:tracePt t="22442" x="5414963" y="3767138"/>
          <p14:tracePt t="22450" x="5414963" y="3803650"/>
          <p14:tracePt t="22458" x="5414963" y="3811588"/>
          <p14:tracePt t="22466" x="5414963" y="3821113"/>
          <p14:tracePt t="22474" x="5424488" y="3840163"/>
          <p14:tracePt t="22482" x="5424488" y="3848100"/>
          <p14:tracePt t="22498" x="5424488" y="3867150"/>
          <p14:tracePt t="22505" x="5424488" y="3884613"/>
          <p14:tracePt t="22512" x="5424488" y="3894138"/>
          <p14:tracePt t="22528" x="5424488" y="3903663"/>
          <p14:tracePt t="22537" x="5424488" y="3921125"/>
          <p14:tracePt t="22544" x="5424488" y="3930650"/>
          <p14:tracePt t="22553" x="5424488" y="3940175"/>
          <p14:tracePt t="22560" x="5424488" y="3948113"/>
          <p14:tracePt t="22577" x="5397500" y="3967163"/>
          <p14:tracePt t="22586" x="5387975" y="3976688"/>
          <p14:tracePt t="22593" x="5378450" y="3976688"/>
          <p14:tracePt t="22609" x="5351463" y="3976688"/>
          <p14:tracePt t="22617" x="5341938" y="3976688"/>
          <p14:tracePt t="22626" x="5334000" y="3976688"/>
          <p14:tracePt t="22633" x="5314950" y="3976688"/>
          <p14:tracePt t="22642" x="5305425" y="3976688"/>
          <p14:tracePt t="22657" x="5287963" y="3976688"/>
          <p14:tracePt t="22665" x="5278438" y="3967163"/>
          <p14:tracePt t="22675" x="5268913" y="3957638"/>
          <p14:tracePt t="22682" x="5268913" y="3940175"/>
          <p14:tracePt t="22690" x="5268913" y="3903663"/>
          <p14:tracePt t="22698" x="5268913" y="3894138"/>
          <p14:tracePt t="22707" x="5268913" y="3875088"/>
          <p14:tracePt t="22714" x="5268913" y="3830638"/>
          <p14:tracePt t="22722" x="5268913" y="3803650"/>
          <p14:tracePt t="22730" x="5268913" y="3794125"/>
          <p14:tracePt t="22740" x="5268913" y="3775075"/>
          <p14:tracePt t="22746" x="5278438" y="3757613"/>
          <p14:tracePt t="22770" x="5287963" y="3757613"/>
          <p14:tracePt t="22778" x="5297488" y="3748088"/>
          <p14:tracePt t="22788" x="5305425" y="3738563"/>
          <p14:tracePt t="22826" x="5314950" y="3738563"/>
          <p14:tracePt t="22834" x="5334000" y="3738563"/>
          <p14:tracePt t="22842" x="5341938" y="3738563"/>
          <p14:tracePt t="22850" x="5360988" y="3738563"/>
          <p14:tracePt t="22858" x="5378450" y="3738563"/>
          <p14:tracePt t="22866" x="5405438" y="3748088"/>
          <p14:tracePt t="22874" x="5414963" y="3757613"/>
          <p14:tracePt t="22882" x="5434013" y="3767138"/>
          <p14:tracePt t="22890" x="5441950" y="3784600"/>
          <p14:tracePt t="22898" x="5451475" y="3794125"/>
          <p14:tracePt t="22914" x="5461000" y="3811588"/>
          <p14:tracePt t="22930" x="5461000" y="3830638"/>
          <p14:tracePt t="22954" x="5461000" y="3848100"/>
          <p14:tracePt t="22970" x="5451475" y="3848100"/>
          <p14:tracePt t="22986" x="5441950" y="3848100"/>
          <p14:tracePt t="23050" x="5424488" y="3848100"/>
          <p14:tracePt t="23066" x="5405438" y="3848100"/>
          <p14:tracePt t="23074" x="5397500" y="3848100"/>
          <p14:tracePt t="23082" x="5387975" y="3848100"/>
          <p14:tracePt t="23090" x="5368925" y="3848100"/>
          <p14:tracePt t="23258" x="5360988" y="3848100"/>
          <p14:tracePt t="25954" x="5351463" y="3848100"/>
          <p14:tracePt t="25979" x="5351463" y="3840163"/>
          <p14:tracePt t="26010" x="5341938" y="3821113"/>
          <p14:tracePt t="26050" x="5334000" y="3811588"/>
          <p14:tracePt t="26059" x="5324475" y="3794125"/>
          <p14:tracePt t="26067" x="5314950" y="3784600"/>
          <p14:tracePt t="26082" x="5314950" y="3775075"/>
          <p14:tracePt t="26097" x="5314950" y="3757613"/>
          <p14:tracePt t="26106" x="5314950" y="3748088"/>
          <p14:tracePt t="26113" x="5305425" y="3721100"/>
          <p14:tracePt t="26145" x="5297488" y="3702050"/>
          <p14:tracePt t="26153" x="5297488" y="3694113"/>
          <p14:tracePt t="26169" x="5278438" y="3694113"/>
          <p14:tracePt t="26177" x="5260975" y="3684588"/>
          <p14:tracePt t="26187" x="5224463" y="3665538"/>
          <p14:tracePt t="26193" x="5214938" y="3665538"/>
          <p14:tracePt t="26209" x="5187950" y="3665538"/>
          <p14:tracePt t="26217" x="5168900" y="3665538"/>
          <p14:tracePt t="26225" x="5122863" y="3665538"/>
          <p14:tracePt t="26233" x="5114925" y="3665538"/>
          <p14:tracePt t="26241" x="5095875" y="3665538"/>
          <p14:tracePt t="26249" x="5086350" y="3665538"/>
          <p14:tracePt t="26257" x="5059363" y="3665538"/>
          <p14:tracePt t="26265" x="5041900" y="3665538"/>
          <p14:tracePt t="26273" x="5032375" y="3665538"/>
          <p14:tracePt t="26281" x="5005388" y="3665538"/>
          <p14:tracePt t="26289" x="4995863" y="3665538"/>
          <p14:tracePt t="26297" x="4968875" y="3665538"/>
          <p14:tracePt t="26305" x="4959350" y="3665538"/>
          <p14:tracePt t="26313" x="4913313" y="3665538"/>
          <p14:tracePt t="26321" x="4859338" y="3665538"/>
          <p14:tracePt t="26329" x="4822825" y="3665538"/>
          <p14:tracePt t="26338" x="4767263" y="3665538"/>
          <p14:tracePt t="26345" x="4722813" y="3665538"/>
          <p14:tracePt t="26354" x="4640263" y="3665538"/>
          <p14:tracePt t="26361" x="4567238" y="3665538"/>
          <p14:tracePt t="26371" x="4440238" y="3665538"/>
          <p14:tracePt t="26377" x="4330700" y="3648075"/>
          <p14:tracePt t="26387" x="4202113" y="3648075"/>
          <p14:tracePt t="26393" x="4075113" y="3648075"/>
          <p14:tracePt t="26404" x="3948113" y="3648075"/>
          <p14:tracePt t="26409" x="3819525" y="3648075"/>
          <p14:tracePt t="26417" x="3709988" y="3648075"/>
          <p14:tracePt t="26425" x="3582988" y="3648075"/>
          <p14:tracePt t="26433" x="3473450" y="3648075"/>
          <p14:tracePt t="26441" x="3409950" y="3648075"/>
          <p14:tracePt t="26449" x="3373438" y="3648075"/>
          <p14:tracePt t="26457" x="3354388" y="3648075"/>
          <p14:tracePt t="26465" x="3346450" y="3648075"/>
          <p14:tracePt t="26530" x="3336925" y="3648075"/>
          <p14:tracePt t="26537" x="3309938" y="3648075"/>
          <p14:tracePt t="26546" x="3290888" y="3648075"/>
          <p14:tracePt t="26556" x="3254375" y="3648075"/>
          <p14:tracePt t="26562" x="3208338" y="3648075"/>
          <p14:tracePt t="26573" x="3171825" y="3648075"/>
          <p14:tracePt t="26578" x="3144838" y="3648075"/>
          <p14:tracePt t="26589" x="3100388" y="3648075"/>
          <p14:tracePt t="26594" x="3081338" y="3648075"/>
          <p14:tracePt t="26605" x="3054350" y="3648075"/>
          <p14:tracePt t="26610" x="3044825" y="3648075"/>
          <p14:tracePt t="26618" x="3027363" y="3648075"/>
          <p14:tracePt t="26730" x="3017838" y="3648075"/>
          <p14:tracePt t="26834" x="3008313" y="3648075"/>
          <p14:tracePt t="26842" x="2990850" y="3648075"/>
          <p14:tracePt t="26866" x="2981325" y="3648075"/>
          <p14:tracePt t="26882" x="2981325" y="3657600"/>
          <p14:tracePt t="26906" x="2981325" y="3675063"/>
          <p14:tracePt t="27034" x="2981325" y="3684588"/>
          <p14:tracePt t="27050" x="2990850" y="3684588"/>
          <p14:tracePt t="27090" x="3008313" y="3684588"/>
          <p14:tracePt t="27162" x="3017838" y="3684588"/>
          <p14:tracePt t="27202" x="3027363" y="3684588"/>
          <p14:tracePt t="27208" x="3044825" y="3684588"/>
          <p14:tracePt t="27216" x="3063875" y="3665538"/>
          <p14:tracePt t="27233" x="3071813" y="3657600"/>
          <p14:tracePt t="27249" x="3090863" y="3657600"/>
          <p14:tracePt t="27265" x="3108325" y="3648075"/>
          <p14:tracePt t="27362" x="3117850" y="3648075"/>
          <p14:tracePt t="27369" x="3144838" y="3648075"/>
          <p14:tracePt t="27376" x="3163888" y="3648075"/>
          <p14:tracePt t="27385" x="3181350" y="3648075"/>
          <p14:tracePt t="27393" x="3208338" y="3648075"/>
          <p14:tracePt t="27401" x="3236913" y="3648075"/>
          <p14:tracePt t="27408" x="3254375" y="3648075"/>
          <p14:tracePt t="27416" x="3281363" y="3648075"/>
          <p14:tracePt t="27425" x="3327400" y="3638550"/>
          <p14:tracePt t="27433" x="3354388" y="3621088"/>
          <p14:tracePt t="27441" x="3382963" y="3602038"/>
          <p14:tracePt t="27457" x="3400425" y="3592513"/>
          <p14:tracePt t="27465" x="3436938" y="3584575"/>
          <p14:tracePt t="27474" x="3446463" y="3575050"/>
          <p14:tracePt t="27481" x="3463925" y="3556000"/>
          <p14:tracePt t="27497" x="3473450" y="3548063"/>
          <p14:tracePt t="27594" x="3482975" y="3548063"/>
          <p14:tracePt t="27601" x="3482975" y="3538538"/>
          <p14:tracePt t="27626" x="3482975" y="3529013"/>
          <p14:tracePt t="27632" x="3482975" y="3519488"/>
          <p14:tracePt t="27648" x="3490913" y="3502025"/>
          <p14:tracePt t="27657" x="3490913" y="3492500"/>
          <p14:tracePt t="27673" x="3490913" y="3482975"/>
          <p14:tracePt t="27681" x="3500438" y="3475038"/>
          <p14:tracePt t="27697" x="3500438" y="3455988"/>
          <p14:tracePt t="27713" x="3500438" y="3438525"/>
          <p14:tracePt t="27721" x="3509963" y="3429000"/>
          <p14:tracePt t="27729" x="3519488" y="3411538"/>
          <p14:tracePt t="27738" x="3527425" y="3402013"/>
          <p14:tracePt t="27754" x="3536950" y="3382963"/>
          <p14:tracePt t="27761" x="3546475" y="3355975"/>
          <p14:tracePt t="27770" x="3546475" y="3346450"/>
          <p14:tracePt t="27777" x="3563938" y="3309938"/>
          <p14:tracePt t="27787" x="3573463" y="3292475"/>
          <p14:tracePt t="27793" x="3592513" y="3265488"/>
          <p14:tracePt t="27803" x="3600450" y="3192463"/>
          <p14:tracePt t="27809" x="3656013" y="3155950"/>
          <p14:tracePt t="27817" x="3692525" y="3090863"/>
          <p14:tracePt t="27825" x="3709988" y="3063875"/>
          <p14:tracePt t="27833" x="3756025" y="2982913"/>
          <p14:tracePt t="27841" x="3810000" y="2936875"/>
          <p14:tracePt t="27849" x="3883025" y="2836863"/>
          <p14:tracePt t="27857" x="3902075" y="2790825"/>
          <p14:tracePt t="27865" x="3948113" y="2708275"/>
          <p14:tracePt t="27873" x="3965575" y="2681288"/>
          <p14:tracePt t="27881" x="3984625" y="2635250"/>
          <p14:tracePt t="27891" x="4011613" y="2589213"/>
          <p14:tracePt t="27906" x="4038600" y="2489200"/>
          <p14:tracePt t="27913" x="4057650" y="2425700"/>
          <p14:tracePt t="27923" x="4065588" y="2379663"/>
          <p14:tracePt t="27930" x="4075113" y="2343150"/>
          <p14:tracePt t="27939" x="4102100" y="2262188"/>
          <p14:tracePt t="27946" x="4111625" y="2233613"/>
          <p14:tracePt t="27955" x="4121150" y="2189163"/>
          <p14:tracePt t="27962" x="4121150" y="2170113"/>
          <p14:tracePt t="27972" x="4157663" y="2116138"/>
          <p14:tracePt t="27978" x="4157663" y="2106613"/>
          <p14:tracePt t="27987" x="4175125" y="2079625"/>
          <p14:tracePt t="27993" x="4184650" y="2052638"/>
          <p14:tracePt t="28001" x="4202113" y="2033588"/>
          <p14:tracePt t="28008" x="4211638" y="2024063"/>
          <p14:tracePt t="28033" x="4211638" y="2006600"/>
          <p14:tracePt t="28194" x="4221163" y="1987550"/>
          <p14:tracePt t="28202" x="4221163" y="1960563"/>
          <p14:tracePt t="28209" x="4221163" y="1933575"/>
          <p14:tracePt t="28218" x="4221163" y="1897063"/>
          <p14:tracePt t="28225" x="4221163" y="1878013"/>
          <p14:tracePt t="28233" x="4221163" y="1860550"/>
          <p14:tracePt t="28241" x="4221163" y="1833563"/>
          <p14:tracePt t="28249" x="4221163" y="1804988"/>
          <p14:tracePt t="28258" x="4221163" y="1797050"/>
          <p14:tracePt t="28265" x="4221163" y="1768475"/>
          <p14:tracePt t="28273" x="4221163" y="1760538"/>
          <p14:tracePt t="28297" x="4221163" y="1751013"/>
          <p14:tracePt t="28313" x="4221163" y="1731963"/>
          <p14:tracePt t="28322" x="4221163" y="1724025"/>
          <p14:tracePt t="28329" x="4221163" y="1714500"/>
          <p14:tracePt t="28338" x="4221163" y="1704975"/>
          <p14:tracePt t="28345" x="4221163" y="1697038"/>
          <p14:tracePt t="28355" x="4221163" y="1687513"/>
          <p14:tracePt t="28361" x="4221163" y="1677988"/>
          <p14:tracePt t="28372" x="4221163" y="1651000"/>
          <p14:tracePt t="28377" x="4221163" y="1641475"/>
          <p14:tracePt t="28388" x="4221163" y="1631950"/>
          <p14:tracePt t="28394" x="4221163" y="1624013"/>
          <p14:tracePt t="28404" x="4221163" y="1614488"/>
          <p14:tracePt t="28409" x="4221163" y="1595438"/>
          <p14:tracePt t="28417" x="4221163" y="1587500"/>
          <p14:tracePt t="28425" x="4221163" y="1568450"/>
          <p14:tracePt t="28433" x="4221163" y="1558925"/>
          <p14:tracePt t="28441" x="4221163" y="1550988"/>
          <p14:tracePt t="28449" x="4221163" y="1522413"/>
          <p14:tracePt t="28465" x="4230688" y="1504950"/>
          <p14:tracePt t="28473" x="4230688" y="1485900"/>
          <p14:tracePt t="28481" x="4238625" y="1458913"/>
          <p14:tracePt t="28497" x="4248150" y="1449388"/>
          <p14:tracePt t="28513" x="4248150" y="1441450"/>
          <p14:tracePt t="28529" x="4257675" y="1422400"/>
          <p14:tracePt t="28538" x="4257675" y="1412875"/>
          <p14:tracePt t="28545" x="4257675" y="1404938"/>
          <p14:tracePt t="28554" x="4257675" y="1395413"/>
          <p14:tracePt t="28571" x="4267200" y="1376363"/>
          <p14:tracePt t="28577" x="4267200" y="1339850"/>
          <p14:tracePt t="28588" x="4275138" y="1322388"/>
          <p14:tracePt t="28593" x="4275138" y="1295400"/>
          <p14:tracePt t="28604" x="4294188" y="1276350"/>
          <p14:tracePt t="28610" x="4294188" y="1258888"/>
          <p14:tracePt t="28617" x="4294188" y="1239838"/>
          <p14:tracePt t="28625" x="4303713" y="1231900"/>
          <p14:tracePt t="28633" x="4303713" y="1222375"/>
          <p14:tracePt t="28641" x="4303713" y="1212850"/>
          <p14:tracePt t="28649" x="4303713" y="1203325"/>
          <p14:tracePt t="28658" x="4303713" y="1195388"/>
          <p14:tracePt t="28664" x="4311650" y="1176338"/>
          <p14:tracePt t="28672" x="4311650" y="1166813"/>
          <p14:tracePt t="28681" x="4311650" y="1158875"/>
          <p14:tracePt t="28705" x="4311650" y="1139825"/>
          <p14:tracePt t="28713" x="4311650" y="1130300"/>
          <p14:tracePt t="28720" x="4321175" y="1122363"/>
          <p14:tracePt t="28737" x="4321175" y="1112838"/>
          <p14:tracePt t="28761" x="4321175" y="1093788"/>
          <p14:tracePt t="28794" x="4321175" y="1076325"/>
          <p14:tracePt t="28826" x="4321175" y="1057275"/>
          <p14:tracePt t="28834" x="4321175" y="1049338"/>
          <p14:tracePt t="28866" x="4321175" y="1039813"/>
          <p14:tracePt t="28906" x="4340225" y="1020763"/>
          <p14:tracePt t="28962" x="4340225" y="1012825"/>
          <p14:tracePt t="28986" x="4340225" y="1003300"/>
          <p14:tracePt t="29026" x="4340225" y="993775"/>
          <p14:tracePt t="29050" x="4340225" y="976313"/>
          <p14:tracePt t="29090" x="4340225" y="966788"/>
          <p14:tracePt t="29097" x="4340225" y="957263"/>
          <p14:tracePt t="29122" x="4340225" y="947738"/>
          <p14:tracePt t="29298" x="4348163" y="947738"/>
          <p14:tracePt t="29329" x="4367213" y="947738"/>
          <p14:tracePt t="29337" x="4384675" y="947738"/>
          <p14:tracePt t="29345" x="4430713" y="947738"/>
          <p14:tracePt t="29353" x="4448175" y="947738"/>
          <p14:tracePt t="29361" x="4484688" y="957263"/>
          <p14:tracePt t="29371" x="4513263" y="976313"/>
          <p14:tracePt t="29377" x="4530725" y="976313"/>
          <p14:tracePt t="29388" x="4557713" y="984250"/>
          <p14:tracePt t="29408" x="4603750" y="1030288"/>
          <p14:tracePt t="29425" x="4613275" y="1039813"/>
          <p14:tracePt t="29441" x="4613275" y="1057275"/>
          <p14:tracePt t="29482" x="4613275" y="1076325"/>
          <p14:tracePt t="29530" x="4594225" y="1076325"/>
          <p14:tracePt t="29562" x="4586288" y="1076325"/>
          <p14:tracePt t="29594" x="4576763" y="1076325"/>
          <p14:tracePt t="29762" x="4576763" y="1066800"/>
          <p14:tracePt t="29784" x="4576763" y="1057275"/>
          <p14:tracePt t="29809" x="4586288" y="1039813"/>
          <p14:tracePt t="29834" x="4586288" y="1030288"/>
          <p14:tracePt t="29842" x="4594225" y="1012825"/>
          <p14:tracePt t="29858" x="4603750" y="1003300"/>
          <p14:tracePt t="30082" x="4630738" y="1012825"/>
          <p14:tracePt t="30088" x="4649788" y="1039813"/>
          <p14:tracePt t="30104" x="4676775" y="1066800"/>
          <p14:tracePt t="30113" x="4686300" y="1076325"/>
          <p14:tracePt t="30120" x="4703763" y="1093788"/>
          <p14:tracePt t="30128" x="4713288" y="1103313"/>
          <p14:tracePt t="30137" x="4730750" y="1122363"/>
          <p14:tracePt t="30354" x="4730750" y="1176338"/>
          <p14:tracePt t="30362" x="4730750" y="1231900"/>
          <p14:tracePt t="30370" x="4730750" y="1285875"/>
          <p14:tracePt t="30378" x="4730750" y="1358900"/>
          <p14:tracePt t="30389" x="4730750" y="1404938"/>
          <p14:tracePt t="30394" x="4730750" y="1458913"/>
          <p14:tracePt t="30405" x="4730750" y="1531938"/>
          <p14:tracePt t="30410" x="4730750" y="1604963"/>
          <p14:tracePt t="30418" x="4730750" y="1631950"/>
          <p14:tracePt t="30426" x="4730750" y="1714500"/>
          <p14:tracePt t="30434" x="4749800" y="1824038"/>
          <p14:tracePt t="30442" x="4759325" y="1943100"/>
          <p14:tracePt t="30450" x="4803775" y="2070100"/>
          <p14:tracePt t="30458" x="4849813" y="2189163"/>
          <p14:tracePt t="30466" x="4905375" y="2289175"/>
          <p14:tracePt t="30475" x="4959350" y="2398713"/>
          <p14:tracePt t="30482" x="5005388" y="2481263"/>
          <p14:tracePt t="30490" x="5014913" y="2525713"/>
          <p14:tracePt t="30498" x="5014913" y="2544763"/>
          <p14:tracePt t="30505" x="5014913" y="2562225"/>
          <p14:tracePt t="30514" x="5014913" y="2581275"/>
          <p14:tracePt t="30530" x="5014913" y="2589213"/>
          <p14:tracePt t="30578" x="5022850" y="2598738"/>
          <p14:tracePt t="30594" x="5022850" y="2608263"/>
          <p14:tracePt t="30626" x="5022850" y="2617788"/>
          <p14:tracePt t="30634" x="5022850" y="2625725"/>
          <p14:tracePt t="30650" x="5032375" y="2644775"/>
          <p14:tracePt t="30666" x="5049838" y="2662238"/>
          <p14:tracePt t="30681" x="5049838" y="2671763"/>
          <p14:tracePt t="30689" x="5068888" y="2698750"/>
          <p14:tracePt t="30705" x="5086350" y="2754313"/>
          <p14:tracePt t="30713" x="5105400" y="2771775"/>
          <p14:tracePt t="30721" x="5151438" y="2817813"/>
          <p14:tracePt t="30729" x="5187950" y="2854325"/>
          <p14:tracePt t="30738" x="5224463" y="2900363"/>
          <p14:tracePt t="30745" x="5268913" y="2946400"/>
          <p14:tracePt t="30753" x="5341938" y="3017838"/>
          <p14:tracePt t="30761" x="5387975" y="3082925"/>
          <p14:tracePt t="30769" x="5461000" y="3136900"/>
          <p14:tracePt t="30777" x="5507038" y="3182938"/>
          <p14:tracePt t="30786" x="5551488" y="3209925"/>
          <p14:tracePt t="30793" x="5561013" y="3228975"/>
          <p14:tracePt t="30803" x="5570538" y="3236913"/>
          <p14:tracePt t="30809" x="5580063" y="3236913"/>
          <p14:tracePt t="31017" x="5580063" y="3246438"/>
          <p14:tracePt t="31025" x="5580063" y="3265488"/>
          <p14:tracePt t="31034" x="5580063" y="3273425"/>
          <p14:tracePt t="31041" x="5580063" y="3282950"/>
          <p14:tracePt t="31049" x="5580063" y="3292475"/>
          <p14:tracePt t="31057" x="5580063" y="3319463"/>
          <p14:tracePt t="31065" x="5580063" y="3338513"/>
          <p14:tracePt t="31073" x="5570538" y="3375025"/>
          <p14:tracePt t="31081" x="5551488" y="3419475"/>
          <p14:tracePt t="31089" x="5551488" y="3438525"/>
          <p14:tracePt t="31097" x="5551488" y="3475038"/>
          <p14:tracePt t="31105" x="5551488" y="3502025"/>
          <p14:tracePt t="31113" x="5551488" y="3538538"/>
          <p14:tracePt t="31121" x="5551488" y="3575050"/>
          <p14:tracePt t="31129" x="5551488" y="3602038"/>
          <p14:tracePt t="31137" x="5551488" y="3621088"/>
          <p14:tracePt t="31145" x="5551488" y="3648075"/>
          <p14:tracePt t="31154" x="5551488" y="3665538"/>
          <p14:tracePt t="31161" x="5551488" y="3675063"/>
          <p14:tracePt t="31170" x="5551488" y="3694113"/>
          <p14:tracePt t="31218" x="5543550" y="3711575"/>
          <p14:tracePt t="31224" x="5543550" y="3721100"/>
          <p14:tracePt t="31240" x="5543550" y="3748088"/>
          <p14:tracePt t="31248" x="5543550" y="3757613"/>
          <p14:tracePt t="31256" x="5543550" y="3767138"/>
          <p14:tracePt t="31264" x="5543550" y="3775075"/>
          <p14:tracePt t="31273" x="5543550" y="3784600"/>
          <p14:tracePt t="31281" x="5543550" y="3794125"/>
          <p14:tracePt t="31434" x="5543550" y="3821113"/>
          <p14:tracePt t="31442" x="5543550" y="3840163"/>
          <p14:tracePt t="31450" x="5543550" y="3848100"/>
          <p14:tracePt t="31458" x="5543550" y="3875088"/>
          <p14:tracePt t="31466" x="5543550" y="3894138"/>
          <p14:tracePt t="31490" x="5543550" y="3911600"/>
          <p14:tracePt t="31506" x="5551488" y="3930650"/>
          <p14:tracePt t="31514" x="5551488" y="3948113"/>
          <p14:tracePt t="31523" x="5551488" y="3957638"/>
          <p14:tracePt t="31530" x="5551488" y="3967163"/>
          <p14:tracePt t="31618" x="5551488" y="3994150"/>
          <p14:tracePt t="31626" x="5551488" y="4003675"/>
          <p14:tracePt t="31650" x="5543550" y="4030663"/>
          <p14:tracePt t="31658" x="5514975" y="4057650"/>
          <p14:tracePt t="31666" x="5487988" y="4057650"/>
          <p14:tracePt t="31673" x="5470525" y="4057650"/>
          <p14:tracePt t="31689" x="5461000" y="4057650"/>
          <p14:tracePt t="31858" x="5461000" y="4076700"/>
          <p14:tracePt t="31874" x="5441950" y="4094163"/>
          <p14:tracePt t="31898" x="5434013" y="4103688"/>
          <p14:tracePt t="31986" x="5414963" y="4113213"/>
          <p14:tracePt t="31994" x="5405438" y="4113213"/>
          <p14:tracePt t="32003" x="5397500" y="4113213"/>
          <p14:tracePt t="32010" x="5387975" y="4113213"/>
          <p14:tracePt t="32018" x="5368925" y="4113213"/>
          <p14:tracePt t="32026" x="5341938" y="4094163"/>
          <p14:tracePt t="32034" x="5324475" y="4076700"/>
          <p14:tracePt t="32042" x="5287963" y="4040188"/>
          <p14:tracePt t="32050" x="5278438" y="4021138"/>
          <p14:tracePt t="32059" x="5278438" y="3984625"/>
          <p14:tracePt t="32066" x="5260975" y="3921125"/>
          <p14:tracePt t="32075" x="5260975" y="3894138"/>
          <p14:tracePt t="32081" x="5251450" y="3875088"/>
          <p14:tracePt t="32089" x="5251450" y="3867150"/>
          <p14:tracePt t="32097" x="5251450" y="3840163"/>
          <p14:tracePt t="32113" x="5251450" y="3830638"/>
          <p14:tracePt t="32170" x="5260975" y="3830638"/>
          <p14:tracePt t="32178" x="5287963" y="3830638"/>
          <p14:tracePt t="32186" x="5305425" y="3830638"/>
          <p14:tracePt t="32194" x="5324475" y="3830638"/>
          <p14:tracePt t="32205" x="5341938" y="3830638"/>
          <p14:tracePt t="32210" x="5368925" y="3830638"/>
          <p14:tracePt t="32222" x="5387975" y="3830638"/>
          <p14:tracePt t="32226" x="5397500" y="3848100"/>
          <p14:tracePt t="32242" x="5397500" y="3857625"/>
          <p14:tracePt t="32250" x="5397500" y="3867150"/>
          <p14:tracePt t="32258" x="5397500" y="3884613"/>
          <p14:tracePt t="32266" x="5397500" y="3930650"/>
          <p14:tracePt t="32273" x="5397500" y="3940175"/>
          <p14:tracePt t="32282" x="5397500" y="3957638"/>
          <p14:tracePt t="32290" x="5397500" y="3967163"/>
          <p14:tracePt t="32298" x="5397500" y="3976688"/>
          <p14:tracePt t="32306" x="5397500" y="3984625"/>
          <p14:tracePt t="32314" x="5387975" y="3994150"/>
          <p14:tracePt t="32338" x="5378450" y="3994150"/>
          <p14:tracePt t="32346" x="5360988" y="3994150"/>
          <p14:tracePt t="32355" x="5341938" y="3994150"/>
          <p14:tracePt t="32372" x="5314950" y="3994150"/>
          <p14:tracePt t="32378" x="5305425" y="3994150"/>
          <p14:tracePt t="32389" x="5287963" y="3976688"/>
          <p14:tracePt t="32394" x="5287963" y="3903663"/>
          <p14:tracePt t="32405" x="5278438" y="3830638"/>
          <p14:tracePt t="32410" x="5278438" y="3738563"/>
          <p14:tracePt t="32421" x="5278438" y="3684588"/>
          <p14:tracePt t="32425" x="5278438" y="3602038"/>
          <p14:tracePt t="32434" x="5324475" y="3511550"/>
          <p14:tracePt t="32441" x="5397500" y="3375025"/>
          <p14:tracePt t="32450" x="5487988" y="3236913"/>
          <p14:tracePt t="32458" x="5580063" y="3082925"/>
          <p14:tracePt t="32466" x="5697538" y="2946400"/>
          <p14:tracePt t="32474" x="5807075" y="2790825"/>
          <p14:tracePt t="32482" x="5926138" y="2671763"/>
          <p14:tracePt t="32490" x="6035675" y="2571750"/>
          <p14:tracePt t="32498" x="6108700" y="2471738"/>
          <p14:tracePt t="32505" x="6162675" y="2389188"/>
          <p14:tracePt t="32513" x="6218238" y="2270125"/>
          <p14:tracePt t="32522" x="6245225" y="2170113"/>
          <p14:tracePt t="32529" x="6281738" y="2106613"/>
          <p14:tracePt t="32537" x="6281738" y="2052638"/>
          <p14:tracePt t="32545" x="6281738" y="1960563"/>
          <p14:tracePt t="32554" x="6281738" y="1906588"/>
          <p14:tracePt t="32561" x="6254750" y="1824038"/>
          <p14:tracePt t="32570" x="6218238" y="1797050"/>
          <p14:tracePt t="32577" x="6135688" y="1724025"/>
          <p14:tracePt t="32587" x="6053138" y="1651000"/>
          <p14:tracePt t="32593" x="5953125" y="1577975"/>
          <p14:tracePt t="32603" x="5853113" y="1514475"/>
          <p14:tracePt t="32609" x="5797550" y="1441450"/>
          <p14:tracePt t="32618" x="5734050" y="1404938"/>
          <p14:tracePt t="32625" x="5670550" y="1339850"/>
          <p14:tracePt t="32633" x="5616575" y="1285875"/>
          <p14:tracePt t="32641" x="5570538" y="1239838"/>
          <p14:tracePt t="32649" x="5534025" y="1203325"/>
          <p14:tracePt t="32657" x="5524500" y="1185863"/>
          <p14:tracePt t="32665" x="5524500" y="1158875"/>
          <p14:tracePt t="32673" x="5524500" y="1139825"/>
          <p14:tracePt t="32681" x="5524500" y="1122363"/>
          <p14:tracePt t="32689" x="5524500" y="1093788"/>
          <p14:tracePt t="32705" x="5524500" y="1085850"/>
          <p14:tracePt t="32713" x="5524500" y="1076325"/>
          <p14:tracePt t="32729" x="5524500" y="1057275"/>
          <p14:tracePt t="32737" x="5524500" y="1049338"/>
          <p14:tracePt t="32745" x="5524500" y="1039813"/>
          <p14:tracePt t="32754" x="5524500" y="1003300"/>
          <p14:tracePt t="32761" x="5551488" y="957263"/>
          <p14:tracePt t="32770" x="5588000" y="893763"/>
          <p14:tracePt t="32777" x="5661025" y="811213"/>
          <p14:tracePt t="32787" x="5761038" y="757238"/>
          <p14:tracePt t="32793" x="5843588" y="657225"/>
          <p14:tracePt t="37513" x="5187950" y="628650"/>
          <p14:tracePt t="37521" x="5078413" y="657225"/>
          <p14:tracePt t="37529" x="5059363" y="657225"/>
          <p14:tracePt t="37538" x="4995863" y="693738"/>
          <p14:tracePt t="37553" x="4978400" y="701675"/>
          <p14:tracePt t="37585" x="4978400" y="720725"/>
          <p14:tracePt t="37593" x="4978400" y="730250"/>
          <p14:tracePt t="37609" x="4986338" y="730250"/>
          <p14:tracePt t="37649" x="4995863" y="738188"/>
          <p14:tracePt t="37705" x="4995863" y="784225"/>
          <p14:tracePt t="37713" x="4995863" y="830263"/>
          <p14:tracePt t="37721" x="4978400" y="866775"/>
          <p14:tracePt t="37729" x="4968875" y="930275"/>
          <p14:tracePt t="37738" x="4968875" y="1003300"/>
          <p14:tracePt t="37746" x="4968875" y="1057275"/>
          <p14:tracePt t="37754" x="4968875" y="1130300"/>
          <p14:tracePt t="37762" x="4968875" y="1195388"/>
          <p14:tracePt t="37771" x="4968875" y="1249363"/>
          <p14:tracePt t="37778" x="4968875" y="1322388"/>
          <p14:tracePt t="37788" x="4968875" y="1376363"/>
          <p14:tracePt t="37793" x="4968875" y="1404938"/>
          <p14:tracePt t="37805" x="4968875" y="1449388"/>
          <p14:tracePt t="37810" x="4968875" y="1504950"/>
          <p14:tracePt t="37821" x="4968875" y="1531938"/>
          <p14:tracePt t="37826" x="4968875" y="1558925"/>
          <p14:tracePt t="37834" x="4968875" y="1577975"/>
          <p14:tracePt t="37841" x="4968875" y="1595438"/>
          <p14:tracePt t="37850" x="4968875" y="1604963"/>
          <p14:tracePt t="37858" x="4968875" y="1614488"/>
          <p14:tracePt t="37866" x="4968875" y="1624013"/>
          <p14:tracePt t="37874" x="4968875" y="1631950"/>
          <p14:tracePt t="37905" x="4968875" y="1641475"/>
          <p14:tracePt t="38177" x="4968875" y="1660525"/>
          <p14:tracePt t="38184" x="4968875" y="1687513"/>
          <p14:tracePt t="38193" x="4968875" y="1697038"/>
          <p14:tracePt t="38209" x="4995863" y="1741488"/>
          <p14:tracePt t="38217" x="5005388" y="1741488"/>
          <p14:tracePt t="38225" x="5032375" y="1787525"/>
          <p14:tracePt t="38233" x="5078413" y="1851025"/>
          <p14:tracePt t="38241" x="5122863" y="1897063"/>
          <p14:tracePt t="38249" x="5205413" y="1979613"/>
          <p14:tracePt t="38257" x="5278438" y="2052638"/>
          <p14:tracePt t="38265" x="5324475" y="2089150"/>
          <p14:tracePt t="38273" x="5387975" y="2125663"/>
          <p14:tracePt t="38281" x="5414963" y="2143125"/>
          <p14:tracePt t="38289" x="5441950" y="2179638"/>
          <p14:tracePt t="38297" x="5451475" y="2216150"/>
          <p14:tracePt t="38306" x="5478463" y="2252663"/>
          <p14:tracePt t="38313" x="5478463" y="2279650"/>
          <p14:tracePt t="38322" x="5487988" y="2289175"/>
          <p14:tracePt t="38329" x="5497513" y="2316163"/>
          <p14:tracePt t="38345" x="5497513" y="2325688"/>
          <p14:tracePt t="38353" x="5497513" y="2352675"/>
          <p14:tracePt t="38361" x="5497513" y="2408238"/>
          <p14:tracePt t="38370" x="5497513" y="2416175"/>
          <p14:tracePt t="38377" x="5478463" y="2471738"/>
          <p14:tracePt t="38386" x="5461000" y="2489200"/>
          <p14:tracePt t="38393" x="5424488" y="2517775"/>
          <p14:tracePt t="38403" x="5397500" y="2554288"/>
          <p14:tracePt t="38409" x="5378450" y="2571750"/>
          <p14:tracePt t="38419" x="5314950" y="2617788"/>
          <p14:tracePt t="38425" x="5232400" y="2644775"/>
          <p14:tracePt t="38433" x="5151438" y="2681288"/>
          <p14:tracePt t="38441" x="5059363" y="2708275"/>
          <p14:tracePt t="38449" x="4941888" y="2754313"/>
          <p14:tracePt t="38457" x="4832350" y="2781300"/>
          <p14:tracePt t="38465" x="4659313" y="2844800"/>
          <p14:tracePt t="38473" x="4494213" y="2863850"/>
          <p14:tracePt t="38481" x="4311650" y="2927350"/>
          <p14:tracePt t="38489" x="4129088" y="2936875"/>
          <p14:tracePt t="38497" x="3938588" y="3000375"/>
          <p14:tracePt t="38505" x="3656013" y="3036888"/>
          <p14:tracePt t="38513" x="3400425" y="3090863"/>
          <p14:tracePt t="38522" x="3154363" y="3127375"/>
          <p14:tracePt t="38529" x="2990850" y="3155950"/>
          <p14:tracePt t="38537" x="2881313" y="3182938"/>
          <p14:tracePt t="38545" x="2817813" y="3228975"/>
          <p14:tracePt t="38553" x="2752725" y="3246438"/>
          <p14:tracePt t="38561" x="2744788" y="3246438"/>
          <p14:tracePt t="38570" x="2735263" y="3255963"/>
          <p14:tracePt t="38650" x="2735263" y="3265488"/>
          <p14:tracePt t="38665" x="2735263" y="3273425"/>
          <p14:tracePt t="38673" x="2735263" y="3282950"/>
          <p14:tracePt t="38681" x="2735263" y="3292475"/>
          <p14:tracePt t="38697" x="2735263" y="3302000"/>
          <p14:tracePt t="38705" x="2735263" y="3309938"/>
          <p14:tracePt t="38713" x="2735263" y="3319463"/>
          <p14:tracePt t="38729" x="2735263" y="3328988"/>
          <p14:tracePt t="38737" x="2735263" y="3355975"/>
          <p14:tracePt t="38745" x="2735263" y="3365500"/>
          <p14:tracePt t="38778" x="2735263" y="3375025"/>
          <p14:tracePt t="38785" x="2735263" y="3382963"/>
          <p14:tracePt t="38793" x="2735263" y="3402013"/>
          <p14:tracePt t="38809" x="2735263" y="3411538"/>
          <p14:tracePt t="38820" x="2735263" y="3438525"/>
          <p14:tracePt t="38825" x="2735263" y="3446463"/>
          <p14:tracePt t="38841" x="2735263" y="3455988"/>
          <p14:tracePt t="38922" x="2725738" y="3465513"/>
          <p14:tracePt t="39146" x="2725738" y="3502025"/>
          <p14:tracePt t="39153" x="2725738" y="3538538"/>
          <p14:tracePt t="39161" x="2725738" y="3584575"/>
          <p14:tracePt t="39178" x="2744788" y="3638550"/>
          <p14:tracePt t="39187" x="2762250" y="3665538"/>
          <p14:tracePt t="39193" x="2771775" y="3702050"/>
          <p14:tracePt t="39205" x="2789238" y="3738563"/>
          <p14:tracePt t="39210" x="2808288" y="3775075"/>
          <p14:tracePt t="39220" x="2817813" y="3794125"/>
          <p14:tracePt t="39225" x="2825750" y="3821113"/>
          <p14:tracePt t="39234" x="2825750" y="3830638"/>
          <p14:tracePt t="39241" x="2852738" y="3867150"/>
          <p14:tracePt t="39249" x="2862263" y="3894138"/>
          <p14:tracePt t="39257" x="2862263" y="3948113"/>
          <p14:tracePt t="39265" x="2862263" y="4013200"/>
          <p14:tracePt t="39273" x="2862263" y="4103688"/>
          <p14:tracePt t="39281" x="2862263" y="4159250"/>
          <p14:tracePt t="39290" x="2871788" y="4232275"/>
          <p14:tracePt t="39297" x="2871788" y="4303713"/>
          <p14:tracePt t="39304" x="2871788" y="4376738"/>
          <p14:tracePt t="39312" x="2871788" y="4478338"/>
          <p14:tracePt t="39320" x="2871788" y="4532313"/>
          <p14:tracePt t="39328" x="2871788" y="4605338"/>
          <p14:tracePt t="39336" x="2871788" y="4660900"/>
          <p14:tracePt t="39344" x="2871788" y="4714875"/>
          <p14:tracePt t="39352" x="2871788" y="4787900"/>
          <p14:tracePt t="39360" x="2871788" y="4833938"/>
          <p14:tracePt t="39368" x="2871788" y="4914900"/>
          <p14:tracePt t="39377" x="2835275" y="5033963"/>
          <p14:tracePt t="39385" x="2808288" y="5126038"/>
          <p14:tracePt t="39393" x="2771775" y="5207000"/>
          <p14:tracePt t="39402" x="2744788" y="5270500"/>
          <p14:tracePt t="39409" x="2689225" y="5335588"/>
          <p14:tracePt t="39419" x="2679700" y="5380038"/>
          <p14:tracePt t="39425" x="2643188" y="5426075"/>
          <p14:tracePt t="39433" x="2635250" y="5481638"/>
          <p14:tracePt t="39441" x="2579688" y="5554663"/>
          <p14:tracePt t="39449" x="2570163" y="5581650"/>
          <p14:tracePt t="39457" x="2543175" y="5608638"/>
          <p14:tracePt t="39465" x="2533650" y="5618163"/>
          <p14:tracePt t="39473" x="2516188" y="5626100"/>
          <p14:tracePt t="39481" x="2498725" y="5635625"/>
          <p14:tracePt t="39489" x="2489200" y="5635625"/>
          <p14:tracePt t="39730" x="2479675" y="5608638"/>
          <p14:tracePt t="39738" x="2506663" y="5545138"/>
          <p14:tracePt t="39746" x="2579688" y="5426075"/>
          <p14:tracePt t="39754" x="2652713" y="5326063"/>
          <p14:tracePt t="39762" x="2708275" y="5226050"/>
          <p14:tracePt t="39771" x="2781300" y="5126038"/>
          <p14:tracePt t="39778" x="2825750" y="5043488"/>
          <p14:tracePt t="39787" x="2862263" y="4979988"/>
          <p14:tracePt t="39794" x="2871788" y="4951413"/>
          <p14:tracePt t="39804" x="2871788" y="4924425"/>
          <p14:tracePt t="39810" x="2871788" y="4906963"/>
          <p14:tracePt t="39820" x="2871788" y="4887913"/>
          <p14:tracePt t="39826" x="2871788" y="4870450"/>
          <p14:tracePt t="39842" x="2871788" y="4833938"/>
          <p14:tracePt t="39850" x="2881313" y="4787900"/>
          <p14:tracePt t="39858" x="2881313" y="4732338"/>
          <p14:tracePt t="39866" x="2881313" y="4678363"/>
          <p14:tracePt t="39873" x="2852738" y="4578350"/>
          <p14:tracePt t="39882" x="2817813" y="4468813"/>
          <p14:tracePt t="39906" x="2671763" y="4186238"/>
          <p14:tracePt t="39913" x="2625725" y="4103688"/>
          <p14:tracePt t="39922" x="2616200" y="4030663"/>
          <p14:tracePt t="39930" x="2598738" y="3948113"/>
          <p14:tracePt t="39937" x="2579688" y="3903663"/>
          <p14:tracePt t="39946" x="2579688" y="3867150"/>
          <p14:tracePt t="39954" x="2579688" y="3821113"/>
          <p14:tracePt t="39971" x="2579688" y="3803650"/>
          <p14:tracePt t="39988" x="2579688" y="3794125"/>
          <p14:tracePt t="39993" x="2579688" y="3784600"/>
          <p14:tracePt t="40004" x="2579688" y="3775075"/>
          <p14:tracePt t="40024" x="2579688" y="3757613"/>
          <p14:tracePt t="40210" x="2598738" y="3757613"/>
          <p14:tracePt t="40219" x="2616200" y="3757613"/>
          <p14:tracePt t="40226" x="2643188" y="3757613"/>
          <p14:tracePt t="40234" x="2725738" y="3757613"/>
          <p14:tracePt t="40242" x="2808288" y="3767138"/>
          <p14:tracePt t="40249" x="2862263" y="3784600"/>
          <p14:tracePt t="40258" x="2944813" y="3811588"/>
          <p14:tracePt t="40266" x="3008313" y="3840163"/>
          <p14:tracePt t="40275" x="3044825" y="3848100"/>
          <p14:tracePt t="40282" x="3127375" y="3903663"/>
          <p14:tracePt t="40291" x="3171825" y="3930650"/>
          <p14:tracePt t="40298" x="3227388" y="3976688"/>
          <p14:tracePt t="40307" x="3244850" y="4003675"/>
          <p14:tracePt t="40314" x="3263900" y="4013200"/>
          <p14:tracePt t="40322" x="3290888" y="4040188"/>
          <p14:tracePt t="40330" x="3309938" y="4067175"/>
          <p14:tracePt t="40337" x="3327400" y="4122738"/>
          <p14:tracePt t="40345" x="3336925" y="4167188"/>
          <p14:tracePt t="40354" x="3336925" y="4222750"/>
          <p14:tracePt t="40362" x="3346450" y="4240213"/>
          <p14:tracePt t="40370" x="3346450" y="4268788"/>
          <p14:tracePt t="40378" x="3346450" y="4303713"/>
          <p14:tracePt t="40387" x="3346450" y="4340225"/>
          <p14:tracePt t="40394" x="3346450" y="4386263"/>
          <p14:tracePt t="40404" x="3346450" y="4395788"/>
          <p14:tracePt t="40410" x="3346450" y="4413250"/>
          <p14:tracePt t="40419" x="3346450" y="4468813"/>
          <p14:tracePt t="40424" x="3336925" y="4532313"/>
          <p14:tracePt t="40433" x="3290888" y="4632325"/>
          <p14:tracePt t="40440" x="3236913" y="4697413"/>
          <p14:tracePt t="40448" x="3181350" y="4778375"/>
          <p14:tracePt t="40456" x="3127375" y="4897438"/>
          <p14:tracePt t="40464" x="3054350" y="4960938"/>
          <p14:tracePt t="40473" x="2971800" y="5033963"/>
          <p14:tracePt t="40481" x="2925763" y="5080000"/>
          <p14:tracePt t="40489" x="2871788" y="5133975"/>
          <p14:tracePt t="40497" x="2825750" y="5180013"/>
          <p14:tracePt t="40505" x="2781300" y="5216525"/>
          <p14:tracePt t="40513" x="2716213" y="5253038"/>
          <p14:tracePt t="40521" x="2671763" y="5289550"/>
          <p14:tracePt t="40529" x="2589213" y="5307013"/>
          <p14:tracePt t="40538" x="2506663" y="5343525"/>
          <p14:tracePt t="40545" x="2470150" y="5353050"/>
          <p14:tracePt t="40553" x="2425700" y="5362575"/>
          <p14:tracePt t="40561" x="2397125" y="5372100"/>
          <p14:tracePt t="40569" x="2379663" y="5372100"/>
          <p14:tracePt t="40577" x="2370138" y="5380038"/>
          <p14:tracePt t="40690" x="2370138" y="5389563"/>
          <p14:tracePt t="40698" x="2389188" y="5389563"/>
          <p14:tracePt t="40706" x="2443163" y="5380038"/>
          <p14:tracePt t="40714" x="2462213" y="5372100"/>
          <p14:tracePt t="40723" x="2498725" y="5326063"/>
          <p14:tracePt t="40730" x="2543175" y="5270500"/>
          <p14:tracePt t="40738" x="2570163" y="5226050"/>
          <p14:tracePt t="40746" x="2616200" y="5160963"/>
          <p14:tracePt t="40755" x="2671763" y="5116513"/>
          <p14:tracePt t="40762" x="2735263" y="5043488"/>
          <p14:tracePt t="40770" x="2752725" y="5016500"/>
          <p14:tracePt t="40778" x="2817813" y="4951413"/>
          <p14:tracePt t="40787" x="2871788" y="4887913"/>
          <p14:tracePt t="40794" x="2889250" y="4841875"/>
          <p14:tracePt t="40805" x="2935288" y="4760913"/>
          <p14:tracePt t="40810" x="2954338" y="4714875"/>
          <p14:tracePt t="40821" x="2981325" y="4651375"/>
          <p14:tracePt t="40826" x="2990850" y="4614863"/>
          <p14:tracePt t="40837" x="2998788" y="4587875"/>
          <p14:tracePt t="40842" x="2998788" y="4551363"/>
          <p14:tracePt t="40850" x="3008313" y="4495800"/>
          <p14:tracePt t="40858" x="3008313" y="4441825"/>
          <p14:tracePt t="40874" x="3008313" y="4405313"/>
          <p14:tracePt t="40882" x="3008313" y="4359275"/>
          <p14:tracePt t="40890" x="2971800" y="4295775"/>
          <p14:tracePt t="40898" x="2935288" y="4249738"/>
          <p14:tracePt t="40920" x="2871788" y="4167188"/>
          <p14:tracePt t="40924" x="2808288" y="4113213"/>
          <p14:tracePt t="40930" x="2798763" y="4094163"/>
          <p14:tracePt t="40938" x="2789238" y="4086225"/>
          <p14:tracePt t="40946" x="2762250" y="4067175"/>
          <p14:tracePt t="40954" x="2752725" y="4067175"/>
          <p14:tracePt t="41090" x="2752725" y="4057650"/>
          <p14:tracePt t="41114" x="2762250" y="4057650"/>
          <p14:tracePt t="41130" x="2781300" y="4057650"/>
          <p14:tracePt t="41138" x="2798763" y="4057650"/>
          <p14:tracePt t="41146" x="2844800" y="4030663"/>
          <p14:tracePt t="41154" x="2898775" y="4030663"/>
          <p14:tracePt t="41162" x="2935288" y="4003675"/>
          <p14:tracePt t="41171" x="2962275" y="4003675"/>
          <p14:tracePt t="41178" x="3017838" y="3976688"/>
          <p14:tracePt t="41187" x="3027363" y="3976688"/>
          <p14:tracePt t="41194" x="3054350" y="3976688"/>
          <p14:tracePt t="41204" x="3081338" y="3957638"/>
          <p14:tracePt t="41210" x="3117850" y="3948113"/>
          <p14:tracePt t="41224" x="3136900" y="3948113"/>
          <p14:tracePt t="41234" x="3144838" y="3948113"/>
          <p14:tracePt t="41241" x="3154363" y="3948113"/>
          <p14:tracePt t="41249" x="3163888" y="3948113"/>
          <p14:tracePt t="41257" x="3200400" y="3948113"/>
          <p14:tracePt t="41265" x="3263900" y="3948113"/>
          <p14:tracePt t="41273" x="3354388" y="3948113"/>
          <p14:tracePt t="41281" x="3455988" y="3967163"/>
          <p14:tracePt t="41289" x="3536950" y="4021138"/>
          <p14:tracePt t="41297" x="3646488" y="4049713"/>
          <p14:tracePt t="41305" x="3746500" y="4067175"/>
          <p14:tracePt t="41313" x="3802063" y="4067175"/>
          <p14:tracePt t="41321" x="3846513" y="4086225"/>
          <p14:tracePt t="41329" x="3875088" y="4086225"/>
          <p14:tracePt t="41537" x="3883025" y="4094163"/>
          <p14:tracePt t="41546" x="3892550" y="4122738"/>
          <p14:tracePt t="41553" x="3892550" y="4176713"/>
          <p14:tracePt t="41560" x="3875088" y="4240213"/>
          <p14:tracePt t="41568" x="3838575" y="4286250"/>
          <p14:tracePt t="41576" x="3802063" y="4368800"/>
          <p14:tracePt t="41584" x="3746500" y="4413250"/>
          <p14:tracePt t="41593" x="3729038" y="4459288"/>
          <p14:tracePt t="41602" x="3692525" y="4505325"/>
          <p14:tracePt t="41609" x="3665538" y="4568825"/>
          <p14:tracePt t="41619" x="3646488" y="4632325"/>
          <p14:tracePt t="41625" x="3646488" y="4660900"/>
          <p14:tracePt t="41633" x="3636963" y="4687888"/>
          <p14:tracePt t="41641" x="3636963" y="4714875"/>
          <p14:tracePt t="41649" x="3629025" y="4741863"/>
          <p14:tracePt t="41657" x="3619500" y="4760913"/>
          <p14:tracePt t="41946" x="3619500" y="4768850"/>
          <p14:tracePt t="41954" x="3629025" y="4768850"/>
          <p14:tracePt t="41969" x="3636963" y="4768850"/>
          <p14:tracePt t="41985" x="3646488" y="4768850"/>
          <p14:tracePt t="41992" x="3673475" y="4768850"/>
          <p14:tracePt t="42001" x="3683000" y="4768850"/>
          <p14:tracePt t="42009" x="3692525" y="4768850"/>
          <p14:tracePt t="42024" x="3702050" y="4768850"/>
          <p14:tracePt t="42034" x="3709988" y="4768850"/>
          <p14:tracePt t="42041" x="3719513" y="4768850"/>
          <p14:tracePt t="42049" x="3746500" y="4768850"/>
          <p14:tracePt t="42354" x="3765550" y="4768850"/>
          <p14:tracePt t="42362" x="3792538" y="4768850"/>
          <p14:tracePt t="42370" x="3819525" y="4768850"/>
          <p14:tracePt t="42378" x="3846513" y="4768850"/>
          <p14:tracePt t="42387" x="3892550" y="4768850"/>
          <p14:tracePt t="42394" x="3911600" y="4768850"/>
          <p14:tracePt t="42404" x="3919538" y="4768850"/>
          <p14:tracePt t="42410" x="3948113" y="4768850"/>
          <p14:tracePt t="42618" x="3919538" y="4768850"/>
          <p14:tracePt t="42626" x="3829050" y="4768850"/>
          <p14:tracePt t="42635" x="3756025" y="4768850"/>
          <p14:tracePt t="42642" x="3665538" y="4768850"/>
          <p14:tracePt t="42650" x="3592513" y="4768850"/>
          <p14:tracePt t="42656" x="3519488" y="4768850"/>
          <p14:tracePt t="42664" x="3446463" y="4768850"/>
          <p14:tracePt t="42672" x="3390900" y="4768850"/>
          <p14:tracePt t="42680" x="3327400" y="4751388"/>
          <p14:tracePt t="42688" x="3281363" y="4751388"/>
          <p14:tracePt t="42696" x="3227388" y="4714875"/>
          <p14:tracePt t="42704" x="3208338" y="4697413"/>
          <p14:tracePt t="42713" x="3163888" y="4678363"/>
          <p14:tracePt t="42721" x="3144838" y="4651375"/>
          <p14:tracePt t="42729" x="3127375" y="4605338"/>
          <p14:tracePt t="42738" x="3117850" y="4587875"/>
          <p14:tracePt t="42745" x="3063875" y="4514850"/>
          <p14:tracePt t="42754" x="3044825" y="4468813"/>
          <p14:tracePt t="42761" x="2971800" y="4386263"/>
          <p14:tracePt t="42770" x="2954338" y="4359275"/>
          <p14:tracePt t="42777" x="2908300" y="4313238"/>
          <p14:tracePt t="42786" x="2871788" y="4286250"/>
          <p14:tracePt t="42793" x="2817813" y="4249738"/>
          <p14:tracePt t="42802" x="2808288" y="4232275"/>
          <p14:tracePt t="42809" x="2781300" y="4222750"/>
          <p14:tracePt t="42819" x="2744788" y="4203700"/>
          <p14:tracePt t="42825" x="2698750" y="4186238"/>
          <p14:tracePt t="42835" x="2679700" y="4186238"/>
          <p14:tracePt t="42841" x="2679700" y="4176713"/>
          <p14:tracePt t="42849" x="2671763" y="4176713"/>
          <p14:tracePt t="43009" x="2662238" y="4167188"/>
          <p14:tracePt t="43066" x="2662238" y="4159250"/>
          <p14:tracePt t="43074" x="2662238" y="4149725"/>
          <p14:tracePt t="43082" x="2662238" y="4140200"/>
          <p14:tracePt t="43090" x="2671763" y="4140200"/>
          <p14:tracePt t="43154" x="2679700" y="4130675"/>
          <p14:tracePt t="43218" x="2689225" y="4122738"/>
          <p14:tracePt t="43224" x="2708275" y="4122738"/>
          <p14:tracePt t="43233" x="2735263" y="4122738"/>
          <p14:tracePt t="43240" x="2781300" y="4122738"/>
          <p14:tracePt t="43249" x="2817813" y="4122738"/>
          <p14:tracePt t="43257" x="2871788" y="4122738"/>
          <p14:tracePt t="43265" x="2925763" y="4122738"/>
          <p14:tracePt t="43273" x="2981325" y="4122738"/>
          <p14:tracePt t="43281" x="3081338" y="4122738"/>
          <p14:tracePt t="43289" x="3171825" y="4103688"/>
          <p14:tracePt t="43297" x="3227388" y="4094163"/>
          <p14:tracePt t="43305" x="3290888" y="4094163"/>
          <p14:tracePt t="43313" x="3309938" y="4086225"/>
          <p14:tracePt t="43321" x="3317875" y="4086225"/>
          <p14:tracePt t="43632" x="3309938" y="4067175"/>
          <p14:tracePt t="43962" x="3300413" y="4067175"/>
          <p14:tracePt t="44208" x="3290888" y="4067175"/>
          <p14:tracePt t="44224" x="3254375" y="4067175"/>
          <p14:tracePt t="44233" x="3200400" y="4057650"/>
          <p14:tracePt t="44241" x="3136900" y="4030663"/>
          <p14:tracePt t="44248" x="3054350" y="3994150"/>
          <p14:tracePt t="44256" x="2971800" y="3967163"/>
          <p14:tracePt t="44265" x="2925763" y="3930650"/>
          <p14:tracePt t="44272" x="2881313" y="3903663"/>
          <p14:tracePt t="44281" x="2852738" y="3875088"/>
          <p14:tracePt t="44288" x="2817813" y="3857625"/>
          <p14:tracePt t="44296" x="2789238" y="3821113"/>
          <p14:tracePt t="44304" x="2781300" y="3811588"/>
          <p14:tracePt t="44312" x="2781300" y="3803650"/>
          <p14:tracePt t="44320" x="2781300" y="3767138"/>
          <p14:tracePt t="44328" x="2781300" y="3711575"/>
          <p14:tracePt t="44336" x="2781300" y="3684588"/>
          <p14:tracePt t="44344" x="2781300" y="3629025"/>
          <p14:tracePt t="44353" x="2771775" y="3575050"/>
          <p14:tracePt t="44360" x="2762250" y="3529013"/>
          <p14:tracePt t="44369" x="2725738" y="3465513"/>
          <p14:tracePt t="44376" x="2708275" y="3438525"/>
          <p14:tracePt t="44385" x="2671763" y="3365500"/>
          <p14:tracePt t="44392" x="2652713" y="3319463"/>
          <p14:tracePt t="44401" x="2643188" y="3273425"/>
          <p14:tracePt t="44408" x="2616200" y="3228975"/>
          <p14:tracePt t="44417" x="2598738" y="3163888"/>
          <p14:tracePt t="44424" x="2589213" y="3146425"/>
          <p14:tracePt t="44434" x="2562225" y="3119438"/>
          <p14:tracePt t="44440" x="2562225" y="3082925"/>
          <p14:tracePt t="44448" x="2562225" y="3063875"/>
          <p14:tracePt t="44456" x="2562225" y="3027363"/>
          <p14:tracePt t="44464" x="2552700" y="3000375"/>
          <p14:tracePt t="44473" x="2543175" y="2963863"/>
          <p14:tracePt t="44481" x="2543175" y="2917825"/>
          <p14:tracePt t="44489" x="2525713" y="2890838"/>
          <p14:tracePt t="44497" x="2498725" y="2844800"/>
          <p14:tracePt t="44506" x="2443163" y="2763838"/>
          <p14:tracePt t="44514" x="2416175" y="2727325"/>
          <p14:tracePt t="44523" x="2379663" y="2662238"/>
          <p14:tracePt t="44530" x="2352675" y="2635250"/>
          <p14:tracePt t="44538" x="2324100" y="2608263"/>
          <p14:tracePt t="44546" x="2297113" y="2544763"/>
          <p14:tracePt t="44553" x="2260600" y="2498725"/>
          <p14:tracePt t="44561" x="2243138" y="2462213"/>
          <p14:tracePt t="44570" x="2224088" y="2435225"/>
          <p14:tracePt t="44578" x="2224088" y="2408238"/>
          <p14:tracePt t="44587" x="2214563" y="2398713"/>
          <p14:tracePt t="44594" x="2214563" y="2389188"/>
          <p14:tracePt t="44604" x="2214563" y="2371725"/>
          <p14:tracePt t="44610" x="2214563" y="2362200"/>
          <p14:tracePt t="44682" x="2224088" y="2352675"/>
          <p14:tracePt t="44690" x="2233613" y="2352675"/>
          <p14:tracePt t="44698" x="2270125" y="2343150"/>
          <p14:tracePt t="44707" x="2306638" y="2335213"/>
          <p14:tracePt t="44714" x="2352675" y="2335213"/>
          <p14:tracePt t="44721" x="2379663" y="2316163"/>
          <p14:tracePt t="44729" x="2397125" y="2306638"/>
          <p14:tracePt t="44739" x="2416175" y="2306638"/>
          <p14:tracePt t="44755" x="2425700" y="2306638"/>
          <p14:tracePt t="44778" x="2433638" y="2298700"/>
          <p14:tracePt t="44944" x="2433638" y="2325688"/>
          <p14:tracePt t="44952" x="2406650" y="2379663"/>
          <p14:tracePt t="44961" x="2379663" y="2444750"/>
          <p14:tracePt t="44968" x="2370138" y="2535238"/>
          <p14:tracePt t="44977" x="2343150" y="2617788"/>
          <p14:tracePt t="44986" x="2316163" y="2681288"/>
          <p14:tracePt t="44994" x="2306638" y="2771775"/>
          <p14:tracePt t="45004" x="2279650" y="2836863"/>
          <p14:tracePt t="45010" x="2270125" y="2946400"/>
          <p14:tracePt t="45021" x="2243138" y="3027363"/>
          <p14:tracePt t="45026" x="2243138" y="3100388"/>
          <p14:tracePt t="45037" x="2214563" y="3182938"/>
          <p14:tracePt t="45042" x="2214563" y="3273425"/>
          <p14:tracePt t="45050" x="2197100" y="3346450"/>
          <p14:tracePt t="45059" x="2187575" y="3429000"/>
          <p14:tracePt t="45066" x="2187575" y="3482975"/>
          <p14:tracePt t="45075" x="2187575" y="3575050"/>
          <p14:tracePt t="45081" x="2187575" y="3629025"/>
          <p14:tracePt t="45089" x="2187575" y="3684588"/>
          <p14:tracePt t="45097" x="2187575" y="3757613"/>
          <p14:tracePt t="45105" x="2187575" y="3775075"/>
          <p14:tracePt t="45113" x="2187575" y="3821113"/>
          <p14:tracePt t="45121" x="2187575" y="3840163"/>
          <p14:tracePt t="45129" x="2187575" y="3867150"/>
          <p14:tracePt t="45137" x="2187575" y="3884613"/>
          <p14:tracePt t="45145" x="2187575" y="3903663"/>
          <p14:tracePt t="45154" x="2187575" y="3921125"/>
          <p14:tracePt t="45170" x="2197100" y="3930650"/>
          <p14:tracePt t="45226" x="2197100" y="3940175"/>
          <p14:tracePt t="45234" x="2197100" y="3957638"/>
          <p14:tracePt t="45242" x="2197100" y="3994150"/>
          <p14:tracePt t="45251" x="2197100" y="4030663"/>
          <p14:tracePt t="45258" x="2206625" y="4049713"/>
          <p14:tracePt t="45266" x="2206625" y="4076700"/>
          <p14:tracePt t="45273" x="2224088" y="4113213"/>
          <p14:tracePt t="45281" x="2251075" y="4149725"/>
          <p14:tracePt t="45289" x="2270125" y="4159250"/>
          <p14:tracePt t="45297" x="2279650" y="4195763"/>
          <p14:tracePt t="45307" x="2297113" y="4213225"/>
          <p14:tracePt t="45313" x="2316163" y="4240213"/>
          <p14:tracePt t="45323" x="2333625" y="4259263"/>
          <p14:tracePt t="45329" x="2343150" y="4259263"/>
          <p14:tracePt t="45338" x="2352675" y="4268788"/>
          <p14:tracePt t="45354" x="2360613" y="4286250"/>
          <p14:tracePt t="45402" x="2370138" y="4295775"/>
          <p14:tracePt t="45410" x="2379663" y="4295775"/>
          <p14:tracePt t="45426" x="2416175" y="4303713"/>
          <p14:tracePt t="45435" x="2452688" y="4313238"/>
          <p14:tracePt t="45442" x="2506663" y="4313238"/>
          <p14:tracePt t="45450" x="2562225" y="4313238"/>
          <p14:tracePt t="45458" x="2598738" y="4313238"/>
          <p14:tracePt t="45466" x="2652713" y="4313238"/>
          <p14:tracePt t="45473" x="2698750" y="4313238"/>
          <p14:tracePt t="45481" x="2725738" y="4313238"/>
          <p14:tracePt t="45489" x="2752725" y="4313238"/>
          <p14:tracePt t="45497" x="2771775" y="4313238"/>
          <p14:tracePt t="45505" x="2781300" y="4313238"/>
          <p14:tracePt t="45722" x="2789238" y="4313238"/>
          <p14:tracePt t="45730" x="2808288" y="4313238"/>
          <p14:tracePt t="45744" x="2835275" y="4313238"/>
          <p14:tracePt t="45752" x="2889250" y="4313238"/>
          <p14:tracePt t="45760" x="2944813" y="4313238"/>
          <p14:tracePt t="45768" x="3035300" y="4313238"/>
          <p14:tracePt t="45777" x="3108325" y="4313238"/>
          <p14:tracePt t="45784" x="3208338" y="4313238"/>
          <p14:tracePt t="45793" x="3281363" y="4313238"/>
          <p14:tracePt t="45801" x="3317875" y="4313238"/>
          <p14:tracePt t="45809" x="3363913" y="4313238"/>
          <p14:tracePt t="45819" x="3382963" y="4313238"/>
          <p14:tracePt t="45835" x="3382963" y="4303713"/>
          <p14:tracePt t="45874" x="3382963" y="4286250"/>
          <p14:tracePt t="45882" x="3400425" y="4259263"/>
          <p14:tracePt t="45907" x="3446463" y="4176713"/>
          <p14:tracePt t="45914" x="3490913" y="4130675"/>
          <p14:tracePt t="45923" x="3556000" y="4067175"/>
          <p14:tracePt t="45929" x="3646488" y="3976688"/>
          <p14:tracePt t="45937" x="3709988" y="3911600"/>
          <p14:tracePt t="45945" x="3810000" y="3830638"/>
          <p14:tracePt t="45954" x="3938588" y="3702050"/>
          <p14:tracePt t="45961" x="4048125" y="3648075"/>
          <p14:tracePt t="45969" x="4121150" y="3565525"/>
          <p14:tracePt t="45977" x="4194175" y="3482975"/>
          <p14:tracePt t="45986" x="4267200" y="3346450"/>
          <p14:tracePt t="45993" x="4321175" y="3228975"/>
          <p14:tracePt t="46002" x="4348163" y="3100388"/>
          <p14:tracePt t="46009" x="4367213" y="2973388"/>
          <p14:tracePt t="46019" x="4403725" y="2890838"/>
          <p14:tracePt t="46025" x="4430713" y="2771775"/>
          <p14:tracePt t="46035" x="4476750" y="2644775"/>
          <p14:tracePt t="46041" x="4503738" y="2544763"/>
          <p14:tracePt t="46049" x="4567238" y="2416175"/>
          <p14:tracePt t="46057" x="4576763" y="2352675"/>
          <p14:tracePt t="46065" x="4594225" y="2279650"/>
          <p14:tracePt t="46073" x="4613275" y="2233613"/>
          <p14:tracePt t="46081" x="4613275" y="2160588"/>
          <p14:tracePt t="46089" x="4613275" y="2116138"/>
          <p14:tracePt t="46097" x="4622800" y="2060575"/>
          <p14:tracePt t="46105" x="4622800" y="2006600"/>
          <p14:tracePt t="46113" x="4622800" y="1933575"/>
          <p14:tracePt t="46121" x="4622800" y="1824038"/>
          <p14:tracePt t="46129" x="4649788" y="1668463"/>
          <p14:tracePt t="46137" x="4686300" y="1522413"/>
          <p14:tracePt t="46145" x="4686300" y="1412875"/>
          <p14:tracePt t="46153" x="4686300" y="1322388"/>
          <p14:tracePt t="46161" x="4713288" y="1239838"/>
          <p14:tracePt t="46170" x="4767263" y="1130300"/>
          <p14:tracePt t="46177" x="4840288" y="1030288"/>
          <p14:tracePt t="46185" x="4922838" y="920750"/>
          <p14:tracePt t="46193" x="4968875" y="847725"/>
          <p14:tracePt t="46201" x="5022850" y="757238"/>
          <p14:tracePt t="46209" x="5059363" y="665163"/>
          <p14:tracePt t="47922" x="4978400" y="628650"/>
          <p14:tracePt t="47933" x="4895850" y="747713"/>
          <p14:tracePt t="47937" x="4795838" y="830263"/>
          <p14:tracePt t="47945" x="4640263" y="920750"/>
          <p14:tracePt t="47953" x="4484688" y="1030288"/>
          <p14:tracePt t="47961" x="4303713" y="1166813"/>
          <p14:tracePt t="47969" x="4121150" y="1285875"/>
          <p14:tracePt t="47977" x="3956050" y="1412875"/>
          <p14:tracePt t="47986" x="3802063" y="1522413"/>
          <p14:tracePt t="47993" x="3636963" y="1668463"/>
          <p14:tracePt t="48002" x="3500438" y="1787525"/>
          <p14:tracePt t="48009" x="3409950" y="1943100"/>
          <p14:tracePt t="48021" x="3336925" y="2070100"/>
          <p14:tracePt t="48025" x="3290888" y="2206625"/>
          <p14:tracePt t="48034" x="3263900" y="2335213"/>
          <p14:tracePt t="48041" x="3244850" y="2452688"/>
          <p14:tracePt t="48049" x="3217863" y="2544763"/>
          <p14:tracePt t="48056" x="3217863" y="2635250"/>
          <p14:tracePt t="48065" x="3217863" y="2708275"/>
          <p14:tracePt t="48073" x="3190875" y="2827338"/>
          <p14:tracePt t="48081" x="3181350" y="2900363"/>
          <p14:tracePt t="48088" x="3136900" y="3017838"/>
          <p14:tracePt t="48096" x="3108325" y="3090863"/>
          <p14:tracePt t="48104" x="3090863" y="3155950"/>
          <p14:tracePt t="48112" x="3071813" y="3219450"/>
          <p14:tracePt t="48121" x="3071813" y="3236913"/>
          <p14:tracePt t="48129" x="3063875" y="3292475"/>
          <p14:tracePt t="48145" x="3063875" y="3309938"/>
          <p14:tracePt t="48153" x="3063875" y="3319463"/>
          <p14:tracePt t="48170" x="3063875" y="3328988"/>
          <p14:tracePt t="48226" x="3054350" y="3338513"/>
          <p14:tracePt t="48234" x="3054350" y="3355975"/>
          <p14:tracePt t="48241" x="3054350" y="3392488"/>
          <p14:tracePt t="48250" x="3054350" y="3446463"/>
          <p14:tracePt t="48258" x="3054350" y="3482975"/>
          <p14:tracePt t="48266" x="3054350" y="3511550"/>
          <p14:tracePt t="48273" x="3054350" y="3529013"/>
          <p14:tracePt t="48281" x="3054350" y="3548063"/>
          <p14:tracePt t="48289" x="3054350" y="3556000"/>
          <p14:tracePt t="48321" x="3063875" y="3565525"/>
          <p14:tracePt t="48329" x="3081338" y="3575050"/>
          <p14:tracePt t="48354" x="3100388" y="3592513"/>
          <p14:tracePt t="48361" x="3108325" y="3592513"/>
          <p14:tracePt t="48369" x="3117850" y="3592513"/>
          <p14:tracePt t="48378" x="3127375" y="3592513"/>
          <p14:tracePt t="48386" x="3181350" y="3592513"/>
          <p14:tracePt t="48393" x="3244850" y="3592513"/>
          <p14:tracePt t="48403" x="3336925" y="3592513"/>
          <p14:tracePt t="48409" x="3409950" y="3592513"/>
          <p14:tracePt t="48419" x="3446463" y="3602038"/>
          <p14:tracePt t="48426" x="3482975" y="3602038"/>
          <p14:tracePt t="48436" x="3519488" y="3621088"/>
          <p14:tracePt t="48441" x="3546475" y="3621088"/>
          <p14:tracePt t="48452" x="3563938" y="3621088"/>
          <p14:tracePt t="48457" x="3609975" y="3621088"/>
          <p14:tracePt t="48466" x="3629025" y="3621088"/>
          <p14:tracePt t="48473" x="3656013" y="3621088"/>
          <p14:tracePt t="48481" x="3665538" y="3621088"/>
          <p14:tracePt t="48489" x="3673475" y="3621088"/>
          <p14:tracePt t="48497" x="3683000" y="3621088"/>
          <p14:tracePt t="48505" x="3683000" y="3611563"/>
          <p14:tracePt t="48513" x="3692525" y="3602038"/>
          <p14:tracePt t="48529" x="3702050" y="3584575"/>
          <p14:tracePt t="48538" x="3709988" y="3565525"/>
          <p14:tracePt t="48545" x="3709988" y="3556000"/>
          <p14:tracePt t="48554" x="3719513" y="3529013"/>
          <p14:tracePt t="48561" x="3719513" y="3502025"/>
          <p14:tracePt t="48569" x="3729038" y="3446463"/>
          <p14:tracePt t="48577" x="3746500" y="3402013"/>
          <p14:tracePt t="48586" x="3746500" y="3346450"/>
          <p14:tracePt t="48594" x="3746500" y="3273425"/>
          <p14:tracePt t="48602" x="3746500" y="3236913"/>
          <p14:tracePt t="48609" x="3746500" y="3192463"/>
          <p14:tracePt t="48619" x="3746500" y="3155950"/>
          <p14:tracePt t="48625" x="3746500" y="3146425"/>
          <p14:tracePt t="48636" x="3746500" y="3127375"/>
          <p14:tracePt t="48641" x="3746500" y="3109913"/>
          <p14:tracePt t="48652" x="3746500" y="3100388"/>
          <p14:tracePt t="48921" x="3756025" y="3100388"/>
          <p14:tracePt t="48929" x="3775075" y="3100388"/>
          <p14:tracePt t="48937" x="3783013" y="3100388"/>
          <p14:tracePt t="48953" x="3792538" y="3100388"/>
          <p14:tracePt t="49466" x="3802063" y="3127375"/>
          <p14:tracePt t="49474" x="3802063" y="3192463"/>
          <p14:tracePt t="49482" x="3802063" y="3236913"/>
          <p14:tracePt t="49489" x="3810000" y="3265488"/>
          <p14:tracePt t="49496" x="3810000" y="3282950"/>
          <p14:tracePt t="49505" x="3810000" y="3292475"/>
          <p14:tracePt t="49514" x="3819525" y="3309938"/>
          <p14:tracePt t="49554" x="3829050" y="3319463"/>
          <p14:tracePt t="49561" x="3838575" y="3338513"/>
          <p14:tracePt t="50337" x="3846513" y="3382963"/>
          <p14:tracePt t="50345" x="3902075" y="3446463"/>
          <p14:tracePt t="50353" x="3948113" y="3465513"/>
          <p14:tracePt t="50361" x="4002088" y="3482975"/>
          <p14:tracePt t="50369" x="4048125" y="3502025"/>
          <p14:tracePt t="50377" x="4075113" y="3511550"/>
          <p14:tracePt t="50386" x="4111625" y="3511550"/>
          <p14:tracePt t="50393" x="4148138" y="3511550"/>
          <p14:tracePt t="50402" x="4165600" y="3511550"/>
          <p14:tracePt t="50409" x="4175125" y="3511550"/>
          <p14:tracePt t="50419" x="4194175" y="3511550"/>
          <p14:tracePt t="50425" x="4194175" y="3519488"/>
          <p14:tracePt t="51281" x="4230688" y="3502025"/>
          <p14:tracePt t="51289" x="4248150" y="3492500"/>
          <p14:tracePt t="51313" x="4275138" y="3482975"/>
          <p14:tracePt t="51321" x="4294188" y="3465513"/>
          <p14:tracePt t="51337" x="4303713" y="3465513"/>
          <p14:tracePt t="51361" x="4321175" y="3465513"/>
          <p14:tracePt t="51705" x="4394200" y="3482975"/>
          <p14:tracePt t="51713" x="4484688" y="3492500"/>
          <p14:tracePt t="51721" x="4640263" y="3519488"/>
          <p14:tracePt t="51729" x="4749800" y="3538538"/>
          <p14:tracePt t="51737" x="4840288" y="3538538"/>
          <p14:tracePt t="51745" x="4895850" y="3548063"/>
          <p14:tracePt t="51753" x="5014913" y="3548063"/>
          <p14:tracePt t="51761" x="5086350" y="3565525"/>
          <p14:tracePt t="51770" x="5122863" y="3565525"/>
          <p14:tracePt t="51777" x="5168900" y="3565525"/>
          <p14:tracePt t="51833" x="5178425" y="3565525"/>
          <p14:tracePt t="51896" x="5168900" y="3565525"/>
          <p14:tracePt t="51904" x="5141913" y="3565525"/>
          <p14:tracePt t="51913" x="5086350" y="3565525"/>
          <p14:tracePt t="51921" x="5014913" y="3548063"/>
          <p14:tracePt t="51929" x="4949825" y="3529013"/>
          <p14:tracePt t="51937" x="4922838" y="3529013"/>
          <p14:tracePt t="51945" x="4905375" y="3529013"/>
          <p14:tracePt t="51954" x="4895850" y="3529013"/>
          <p14:tracePt t="51961" x="4876800" y="3529013"/>
          <p14:tracePt t="51977" x="4868863" y="3529013"/>
          <p14:tracePt t="52193" x="4859338" y="3519488"/>
          <p14:tracePt t="57938" x="4840288" y="3519488"/>
          <p14:tracePt t="57946" x="4832350" y="3519488"/>
          <p14:tracePt t="57960" x="4822825" y="3519488"/>
          <p14:tracePt t="61705" x="4803775" y="3511550"/>
          <p14:tracePt t="61713" x="4786313" y="3419475"/>
          <p14:tracePt t="61721" x="4767263" y="3292475"/>
          <p14:tracePt t="61729" x="4713288" y="3228975"/>
          <p14:tracePt t="61737" x="4686300" y="3163888"/>
          <p14:tracePt t="61745" x="4676775" y="3136900"/>
          <p14:tracePt t="61753" x="4659313" y="3046413"/>
          <p14:tracePt t="61761" x="4659313" y="3017838"/>
          <p14:tracePt t="61769" x="4659313" y="3000375"/>
          <p14:tracePt t="61777" x="4659313" y="2982913"/>
          <p14:tracePt t="61785" x="4659313" y="2973388"/>
          <p14:tracePt t="61793" x="4659313" y="2954338"/>
          <p14:tracePt t="61801" x="4659313" y="2936875"/>
          <p14:tracePt t="61809" x="4659313" y="2917825"/>
          <p14:tracePt t="61818" x="4659313" y="2900363"/>
          <p14:tracePt t="61825" x="4686300" y="2890838"/>
          <p14:tracePt t="61833" x="4713288" y="2873375"/>
          <p14:tracePt t="61841" x="4759325" y="2873375"/>
          <p14:tracePt t="61850" x="4786313" y="2873375"/>
          <p14:tracePt t="61857" x="4813300" y="2873375"/>
          <p14:tracePt t="61867" x="4840288" y="2873375"/>
          <p14:tracePt t="61873" x="4859338" y="2873375"/>
          <p14:tracePt t="61885" x="4876800" y="2873375"/>
          <p14:tracePt t="61889" x="4886325" y="2873375"/>
          <p14:tracePt t="61897" x="4895850" y="2873375"/>
          <p14:tracePt t="61937" x="4913313" y="2873375"/>
          <p14:tracePt t="61945" x="4932363" y="2873375"/>
          <p14:tracePt t="61953" x="4949825" y="2873375"/>
          <p14:tracePt t="61961" x="4995863" y="2900363"/>
          <p14:tracePt t="61969" x="5014913" y="2946400"/>
          <p14:tracePt t="61977" x="5049838" y="2990850"/>
          <p14:tracePt t="61987" x="5059363" y="3036888"/>
          <p14:tracePt t="61993" x="5068888" y="3082925"/>
          <p14:tracePt t="62001" x="5068888" y="3109913"/>
          <p14:tracePt t="62009" x="5068888" y="3127375"/>
          <p14:tracePt t="62017" x="5068888" y="3136900"/>
          <p14:tracePt t="62025" x="5068888" y="3155950"/>
          <p14:tracePt t="62034" x="5068888" y="3163888"/>
          <p14:tracePt t="62041" x="5068888" y="3173413"/>
          <p14:tracePt t="62050" x="5041900" y="3200400"/>
          <p14:tracePt t="62057" x="5014913" y="3236913"/>
          <p14:tracePt t="62067" x="4978400" y="3265488"/>
          <p14:tracePt t="62073" x="4949825" y="3273425"/>
          <p14:tracePt t="62083" x="4895850" y="3302000"/>
          <p14:tracePt t="62089" x="4876800" y="3319463"/>
          <p14:tracePt t="62097" x="4840288" y="3319463"/>
          <p14:tracePt t="62104" x="4803775" y="3338513"/>
          <p14:tracePt t="62112" x="4786313" y="3338513"/>
          <p14:tracePt t="62218" x="4776788" y="3346450"/>
          <p14:tracePt t="62233" x="4776788" y="3355975"/>
          <p14:tracePt t="62242" x="4786313" y="3365500"/>
          <p14:tracePt t="62258" x="4803775" y="3375025"/>
          <p14:tracePt t="62267" x="4822825" y="3375025"/>
          <p14:tracePt t="62274" x="4840288" y="3382963"/>
          <p14:tracePt t="62285" x="4913313" y="3419475"/>
          <p14:tracePt t="62290" x="4959350" y="3429000"/>
          <p14:tracePt t="62298" x="5078413" y="3475038"/>
          <p14:tracePt t="62307" x="5168900" y="3502025"/>
          <p14:tracePt t="62314" x="5260975" y="3511550"/>
          <p14:tracePt t="62323" x="5360988" y="3556000"/>
          <p14:tracePt t="62330" x="5441950" y="3584575"/>
          <p14:tracePt t="62340" x="5551488" y="3611563"/>
          <p14:tracePt t="62345" x="5634038" y="3638550"/>
          <p14:tracePt t="62354" x="5661025" y="3648075"/>
          <p14:tracePt t="62361" x="5680075" y="3657600"/>
          <p14:tracePt t="62371" x="5688013" y="3665538"/>
          <p14:tracePt t="62393" x="5688013" y="3675063"/>
          <p14:tracePt t="62401" x="5680075" y="3675063"/>
          <p14:tracePt t="62409" x="5670550" y="3675063"/>
          <p14:tracePt t="62490" x="5653088" y="3675063"/>
          <p14:tracePt t="62498" x="5643563" y="3684588"/>
          <p14:tracePt t="62506" x="5634038" y="3684588"/>
          <p14:tracePt t="62514" x="5607050" y="3702050"/>
          <p14:tracePt t="62522" x="5597525" y="3711575"/>
          <p14:tracePt t="62530" x="5580063" y="3711575"/>
          <p14:tracePt t="62538" x="5580063" y="3721100"/>
          <p14:tracePt t="62546" x="5570538" y="3721100"/>
          <p14:tracePt t="62554" x="5561013" y="3721100"/>
          <p14:tracePt t="62609" x="5543550" y="3730625"/>
          <p14:tracePt t="62625" x="5524500" y="3748088"/>
          <p14:tracePt t="62633" x="5514975" y="3757613"/>
          <p14:tracePt t="62641" x="5497513" y="3775075"/>
          <p14:tracePt t="62649" x="5478463" y="3794125"/>
          <p14:tracePt t="62657" x="5451475" y="3803650"/>
          <p14:tracePt t="62667" x="5414963" y="3821113"/>
          <p14:tracePt t="62673" x="5397500" y="3857625"/>
          <p14:tracePt t="62682" x="5368925" y="3875088"/>
          <p14:tracePt t="62688" x="5360988" y="3884613"/>
          <p14:tracePt t="62696" x="5351463" y="3903663"/>
          <p14:tracePt t="62704" x="5351463" y="3911600"/>
          <p14:tracePt t="62712" x="5351463" y="3940175"/>
          <p14:tracePt t="62720" x="5351463" y="3976688"/>
          <p14:tracePt t="62729" x="5351463" y="3984625"/>
          <p14:tracePt t="62737" x="5351463" y="3994150"/>
          <p14:tracePt t="62745" x="5351463" y="4030663"/>
          <p14:tracePt t="62905" x="5351463" y="4040188"/>
          <p14:tracePt t="63161" x="5360988" y="4049713"/>
          <p14:tracePt t="63177" x="5368925" y="4067175"/>
          <p14:tracePt t="63192" x="5368925" y="4076700"/>
          <p14:tracePt t="63200" x="5378450" y="4094163"/>
          <p14:tracePt t="63208" x="5397500" y="4103688"/>
          <p14:tracePt t="63217" x="5397500" y="4113213"/>
          <p14:tracePt t="63225" x="5405438" y="4122738"/>
          <p14:tracePt t="63233" x="5414963" y="4130675"/>
          <p14:tracePt t="63241" x="5424488" y="4140200"/>
          <p14:tracePt t="63250" x="5424488" y="4149725"/>
          <p14:tracePt t="63257" x="5434013" y="4159250"/>
          <p14:tracePt t="63850" x="5441950" y="4159250"/>
          <p14:tracePt t="63857" x="5451475" y="4149725"/>
          <p14:tracePt t="63866" x="5451475" y="4094163"/>
          <p14:tracePt t="63873" x="5451475" y="4040188"/>
          <p14:tracePt t="63884" x="5451475" y="3984625"/>
          <p14:tracePt t="63903" x="5451475" y="3903663"/>
          <p14:tracePt t="63905" x="5451475" y="3867150"/>
          <p14:tracePt t="63913" x="5434013" y="3830638"/>
          <p14:tracePt t="63921" x="5424488" y="3767138"/>
          <p14:tracePt t="63929" x="5424488" y="3738563"/>
          <p14:tracePt t="63937" x="5424488" y="3711575"/>
          <p14:tracePt t="63945" x="5414963" y="3684588"/>
          <p14:tracePt t="63953" x="5414963" y="3665538"/>
          <p14:tracePt t="63961" x="5387975" y="3602038"/>
          <p14:tracePt t="63969" x="5387975" y="3565525"/>
          <p14:tracePt t="63977" x="5378450" y="3538538"/>
          <p14:tracePt t="63986" x="5368925" y="3511550"/>
          <p14:tracePt t="64001" x="5368925" y="3492500"/>
          <p14:tracePt t="64009" x="5368925" y="3482975"/>
          <p14:tracePt t="64025" x="5368925" y="3475038"/>
          <p14:tracePt t="64049" x="5360988" y="3455988"/>
          <p14:tracePt t="64082" x="5341938" y="3438525"/>
          <p14:tracePt t="64098" x="5334000" y="3419475"/>
          <p14:tracePt t="64138" x="5334000" y="3402013"/>
          <p14:tracePt t="64146" x="5324475" y="3375025"/>
          <p14:tracePt t="64154" x="5324475" y="3355975"/>
          <p14:tracePt t="64162" x="5314950" y="3328988"/>
          <p14:tracePt t="64170" x="5314950" y="3309938"/>
          <p14:tracePt t="64177" x="5314950" y="3302000"/>
          <p14:tracePt t="64730" x="5314950" y="3292475"/>
          <p14:tracePt t="64738" x="5314950" y="3273425"/>
          <p14:tracePt t="64745" x="5334000" y="3265488"/>
          <p14:tracePt t="64769" x="5341938" y="3255963"/>
          <p14:tracePt t="64873" x="5341938" y="3265488"/>
          <p14:tracePt t="64882" x="5341938" y="3292475"/>
          <p14:tracePt t="64889" x="5341938" y="3302000"/>
          <p14:tracePt t="64905" x="5341938" y="3319463"/>
          <p14:tracePt t="65274" x="5341938" y="3309938"/>
          <p14:tracePt t="65281" x="5341938" y="3302000"/>
          <p14:tracePt t="65289" x="5341938" y="3292475"/>
          <p14:tracePt t="65505" x="5341938" y="3319463"/>
          <p14:tracePt t="65513" x="5341938" y="3346450"/>
          <p14:tracePt t="65521" x="5334000" y="3382963"/>
          <p14:tracePt t="65529" x="5334000" y="3392488"/>
          <p14:tracePt t="65537" x="5324475" y="3429000"/>
          <p14:tracePt t="65553" x="5324475" y="3446463"/>
          <p14:tracePt t="65561" x="5324475" y="3475038"/>
          <p14:tracePt t="65569" x="5324475" y="3519488"/>
          <p14:tracePt t="65577" x="5324475" y="3538538"/>
          <p14:tracePt t="65585" x="5324475" y="3575050"/>
          <p14:tracePt t="65593" x="5324475" y="3592513"/>
          <p14:tracePt t="65601" x="5324475" y="3621088"/>
          <p14:tracePt t="65609" x="5324475" y="3638550"/>
          <p14:tracePt t="65617" x="5324475" y="3657600"/>
          <p14:tracePt t="65625" x="5324475" y="3665538"/>
          <p14:tracePt t="65634" x="5324475" y="3684588"/>
          <p14:tracePt t="65641" x="5324475" y="3702050"/>
          <p14:tracePt t="65651" x="5324475" y="3711575"/>
          <p14:tracePt t="65657" x="5324475" y="3721100"/>
          <p14:tracePt t="65668" x="5324475" y="3738563"/>
          <p14:tracePt t="65672" x="5324475" y="3757613"/>
          <p14:tracePt t="65682" x="5324475" y="3794125"/>
          <p14:tracePt t="65689" x="5324475" y="3821113"/>
          <p14:tracePt t="65696" x="5324475" y="3848100"/>
          <p14:tracePt t="65705" x="5324475" y="3857625"/>
          <p14:tracePt t="65713" x="5324475" y="3867150"/>
          <p14:tracePt t="65721" x="5324475" y="3875088"/>
          <p14:tracePt t="66010" x="5324475" y="3884613"/>
          <p14:tracePt t="66018" x="5324475" y="3894138"/>
          <p14:tracePt t="66082" x="5324475" y="3903663"/>
          <p14:tracePt t="66104" x="5334000" y="3903663"/>
          <p14:tracePt t="66113" x="5341938" y="3875088"/>
          <p14:tracePt t="66121" x="5378450" y="3830638"/>
          <p14:tracePt t="66129" x="5387975" y="3821113"/>
          <p14:tracePt t="66137" x="5387975" y="3794125"/>
          <p14:tracePt t="66145" x="5387975" y="3784600"/>
          <p14:tracePt t="66161" x="5387975" y="3757613"/>
          <p14:tracePt t="66169" x="5387975" y="3738563"/>
          <p14:tracePt t="66177" x="5387975" y="3711575"/>
          <p14:tracePt t="66185" x="5387975" y="3675063"/>
          <p14:tracePt t="66193" x="5387975" y="3648075"/>
          <p14:tracePt t="66201" x="5368925" y="3584575"/>
          <p14:tracePt t="66209" x="5368925" y="3575050"/>
          <p14:tracePt t="66217" x="5368925" y="3538538"/>
          <p14:tracePt t="66225" x="5360988" y="3511550"/>
          <p14:tracePt t="66233" x="5360988" y="3492500"/>
          <p14:tracePt t="66241" x="5360988" y="3465513"/>
          <p14:tracePt t="66249" x="5360988" y="3446463"/>
          <p14:tracePt t="66257" x="5360988" y="3438525"/>
          <p14:tracePt t="66266" x="5360988" y="3411538"/>
          <p14:tracePt t="66283" x="5360988" y="3382963"/>
          <p14:tracePt t="66289" x="5360988" y="3365500"/>
          <p14:tracePt t="66298" x="5360988" y="3355975"/>
          <p14:tracePt t="66306" x="5360988" y="3338513"/>
          <p14:tracePt t="66330" x="5360988" y="3328988"/>
          <p14:tracePt t="66338" x="5360988" y="3319463"/>
          <p14:tracePt t="66354" x="5360988" y="3302000"/>
          <p14:tracePt t="66362" x="5368925" y="3282950"/>
          <p14:tracePt t="66386" x="5368925" y="3273425"/>
          <p14:tracePt t="66402" x="5368925" y="3255963"/>
          <p14:tracePt t="66883" x="5378450" y="3246438"/>
          <p14:tracePt t="66922" x="5405438" y="3246438"/>
          <p14:tracePt t="66930" x="5414963" y="3246438"/>
          <p14:tracePt t="66936" x="5478463" y="3246438"/>
          <p14:tracePt t="66944" x="5570538" y="3246438"/>
          <p14:tracePt t="66952" x="5680075" y="3246438"/>
          <p14:tracePt t="66960" x="5807075" y="3246438"/>
          <p14:tracePt t="66968" x="5935663" y="3246438"/>
          <p14:tracePt t="66976" x="6062663" y="3246438"/>
          <p14:tracePt t="66985" x="6189663" y="3246438"/>
          <p14:tracePt t="66993" x="6318250" y="3246438"/>
          <p14:tracePt t="67001" x="6372225" y="3246438"/>
          <p14:tracePt t="67009" x="6399213" y="3246438"/>
          <p14:tracePt t="67667" x="6372225" y="3246438"/>
          <p14:tracePt t="67672" x="6354763" y="3163888"/>
          <p14:tracePt t="67681" x="6281738" y="3073400"/>
          <p14:tracePt t="67688" x="6226175" y="2990850"/>
          <p14:tracePt t="67696" x="6172200" y="2890838"/>
          <p14:tracePt t="67705" x="6126163" y="2817813"/>
          <p14:tracePt t="67713" x="6053138" y="2698750"/>
          <p14:tracePt t="67721" x="5989638" y="2617788"/>
          <p14:tracePt t="67729" x="5943600" y="2517775"/>
          <p14:tracePt t="67738" x="5935663" y="2425700"/>
          <p14:tracePt t="67745" x="5935663" y="2343150"/>
          <p14:tracePt t="67753" x="5935663" y="2197100"/>
          <p14:tracePt t="67761" x="5935663" y="2070100"/>
          <p14:tracePt t="67769" x="5935663" y="1933575"/>
          <p14:tracePt t="67777" x="5972175" y="1778000"/>
          <p14:tracePt t="67785" x="5999163" y="1595438"/>
          <p14:tracePt t="67793" x="6043613" y="1449388"/>
          <p14:tracePt t="67801" x="6053138" y="1385888"/>
          <p14:tracePt t="67809" x="6053138" y="1276350"/>
          <p14:tracePt t="67817" x="6080125" y="1112838"/>
          <p14:tracePt t="67825" x="6145213" y="976313"/>
          <p14:tracePt t="67834" x="6199188" y="847725"/>
          <p14:tracePt t="67841" x="6272213" y="730250"/>
          <p14:tracePt t="81914" x="6746875" y="628650"/>
          <p14:tracePt t="81961" x="6754813" y="647700"/>
          <p14:tracePt t="81969" x="6819900" y="674688"/>
          <p14:tracePt t="81977" x="6864350" y="701675"/>
          <p14:tracePt t="81985" x="6900863" y="711200"/>
          <p14:tracePt t="81993" x="6946900" y="738188"/>
          <p14:tracePt t="82002" x="6992938" y="757238"/>
          <p14:tracePt t="82009" x="7056438" y="766763"/>
          <p14:tracePt t="82018" x="7102475" y="793750"/>
          <p14:tracePt t="82025" x="7156450" y="820738"/>
          <p14:tracePt t="82033" x="7192963" y="830263"/>
          <p14:tracePt t="82041" x="7229475" y="847725"/>
          <p14:tracePt t="82049" x="7265988" y="866775"/>
          <p14:tracePt t="82057" x="7292975" y="866775"/>
          <p14:tracePt t="82066" x="7312025" y="874713"/>
          <p14:tracePt t="82073" x="7356475" y="903288"/>
          <p14:tracePt t="82082" x="7366000" y="911225"/>
          <p14:tracePt t="82089" x="7392988" y="920750"/>
          <p14:tracePt t="82099" x="7412038" y="930275"/>
          <p14:tracePt t="82105" x="7485063" y="966788"/>
          <p14:tracePt t="82115" x="7521575" y="976313"/>
          <p14:tracePt t="82121" x="7621588" y="1012825"/>
          <p14:tracePt t="82130" x="7704138" y="1039813"/>
          <p14:tracePt t="82137" x="7785100" y="1085850"/>
          <p14:tracePt t="82145" x="7858125" y="1122363"/>
          <p14:tracePt t="82153" x="7958138" y="1166813"/>
          <p14:tracePt t="82161" x="8040688" y="1222375"/>
          <p14:tracePt t="82169" x="8123238" y="1249363"/>
          <p14:tracePt t="82177" x="8186738" y="1285875"/>
          <p14:tracePt t="82185" x="8232775" y="1303338"/>
          <p14:tracePt t="82193" x="8296275" y="1331913"/>
          <p14:tracePt t="82201" x="8313738" y="1349375"/>
          <p14:tracePt t="82209" x="8342313" y="1368425"/>
          <p14:tracePt t="82219" x="8369300" y="1395413"/>
          <p14:tracePt t="82225" x="8386763" y="1404938"/>
          <p14:tracePt t="82234" x="8451850" y="1449388"/>
          <p14:tracePt t="82241" x="8478838" y="1468438"/>
          <p14:tracePt t="82249" x="8559800" y="1514475"/>
          <p14:tracePt t="82257" x="8651875" y="1577975"/>
          <p14:tracePt t="82266" x="8724900" y="1677988"/>
          <p14:tracePt t="82273" x="8861425" y="1751013"/>
          <p14:tracePt t="82282" x="8961438" y="1804988"/>
          <p14:tracePt t="82289" x="9080500" y="1878013"/>
        </p14:tracePtLst>
      </p14:laserTrace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219200" y="304800"/>
            <a:ext cx="7772400" cy="1143000"/>
          </a:xfrm>
        </p:spPr>
        <p:txBody>
          <a:bodyPr/>
          <a:lstStyle/>
          <a:p>
            <a:pPr eaLnBrk="1" hangingPunct="1"/>
            <a:r>
              <a:rPr lang="en-US" altLang="ja-JP"/>
              <a:t>Exercise </a:t>
            </a:r>
          </a:p>
        </p:txBody>
      </p:sp>
      <p:sp>
        <p:nvSpPr>
          <p:cNvPr id="68611" name="Rectangle 3"/>
          <p:cNvSpPr>
            <a:spLocks noGrp="1" noChangeArrowheads="1"/>
          </p:cNvSpPr>
          <p:nvPr>
            <p:ph type="body" idx="1"/>
          </p:nvPr>
        </p:nvSpPr>
        <p:spPr>
          <a:xfrm>
            <a:off x="990600" y="1524000"/>
            <a:ext cx="8153400" cy="4724400"/>
          </a:xfrm>
        </p:spPr>
        <p:txBody>
          <a:bodyPr/>
          <a:lstStyle/>
          <a:p>
            <a:pPr eaLnBrk="1" hangingPunct="1">
              <a:lnSpc>
                <a:spcPct val="90000"/>
              </a:lnSpc>
            </a:pPr>
            <a:r>
              <a:rPr lang="en-US" altLang="ja-JP" dirty="0"/>
              <a:t>Following accesses are done sequentially into the same cache  block of  Illinois protocol and Firefly protocol. How the state of each cache  block is changed ?</a:t>
            </a:r>
          </a:p>
          <a:p>
            <a:pPr lvl="1" eaLnBrk="1" hangingPunct="1">
              <a:lnSpc>
                <a:spcPct val="90000"/>
              </a:lnSpc>
            </a:pPr>
            <a:r>
              <a:rPr lang="en-US" altLang="ja-JP" dirty="0"/>
              <a:t>PU A: Read</a:t>
            </a:r>
          </a:p>
          <a:p>
            <a:pPr lvl="1" eaLnBrk="1" hangingPunct="1">
              <a:lnSpc>
                <a:spcPct val="90000"/>
              </a:lnSpc>
            </a:pPr>
            <a:r>
              <a:rPr lang="en-US" altLang="ja-JP" dirty="0"/>
              <a:t>PU B: Read</a:t>
            </a:r>
          </a:p>
          <a:p>
            <a:pPr lvl="1" eaLnBrk="1" hangingPunct="1">
              <a:lnSpc>
                <a:spcPct val="90000"/>
              </a:lnSpc>
            </a:pPr>
            <a:r>
              <a:rPr lang="en-US" altLang="ja-JP" dirty="0"/>
              <a:t>PU A: Write</a:t>
            </a:r>
          </a:p>
          <a:p>
            <a:pPr lvl="1" eaLnBrk="1" hangingPunct="1">
              <a:lnSpc>
                <a:spcPct val="90000"/>
              </a:lnSpc>
            </a:pPr>
            <a:r>
              <a:rPr lang="en-US" altLang="ja-JP" dirty="0"/>
              <a:t>PU B: Read</a:t>
            </a:r>
          </a:p>
          <a:p>
            <a:pPr lvl="1" eaLnBrk="1" hangingPunct="1">
              <a:lnSpc>
                <a:spcPct val="90000"/>
              </a:lnSpc>
            </a:pPr>
            <a:r>
              <a:rPr lang="en-US" altLang="ja-JP" dirty="0"/>
              <a:t>PU B: Write</a:t>
            </a:r>
          </a:p>
          <a:p>
            <a:pPr lvl="1" eaLnBrk="1" hangingPunct="1">
              <a:lnSpc>
                <a:spcPct val="90000"/>
              </a:lnSpc>
            </a:pPr>
            <a:r>
              <a:rPr lang="en-US" altLang="ja-JP" dirty="0"/>
              <a:t>PU A: Write</a:t>
            </a:r>
          </a:p>
        </p:txBody>
      </p:sp>
      <p:pic>
        <p:nvPicPr>
          <p:cNvPr id="2" name="オーディオ 1">
            <a:hlinkClick r:id="" action="ppaction://media"/>
            <a:extLst>
              <a:ext uri="{FF2B5EF4-FFF2-40B4-BE49-F238E27FC236}">
                <a16:creationId xmlns:a16="http://schemas.microsoft.com/office/drawing/2014/main" id="{AF9F6E79-1B78-41B7-989D-5B559D19F2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121"/>
    </mc:Choice>
    <mc:Fallback>
      <p:transition spd="slow" advTm="3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7" x="7704138" y="3438525"/>
          <p14:tracePt t="385" x="6645275" y="3319463"/>
          <p14:tracePt t="401" x="6291263" y="3282950"/>
          <p14:tracePt t="402" x="5972175" y="3219450"/>
          <p14:tracePt t="418" x="5580063" y="3163888"/>
          <p14:tracePt t="434" x="5351463" y="3127375"/>
          <p14:tracePt t="451" x="5241925" y="3127375"/>
          <p14:tracePt t="467" x="5187950" y="3127375"/>
          <p14:tracePt t="686" x="5232400" y="3136900"/>
          <p14:tracePt t="700" x="5287963" y="3136900"/>
          <p14:tracePt t="718" x="5334000" y="3155950"/>
          <p14:tracePt t="734" x="5387975" y="3163888"/>
          <p14:tracePt t="751" x="5387975" y="3173413"/>
          <p14:tracePt t="766" x="5414963" y="3192463"/>
          <p14:tracePt t="785" x="5424488" y="3192463"/>
          <p14:tracePt t="813" x="5434013" y="3192463"/>
          <p14:tracePt t="862" x="5478463" y="3200400"/>
          <p14:tracePt t="877" x="5551488" y="3228975"/>
          <p14:tracePt t="893" x="5597525" y="3236913"/>
          <p14:tracePt t="912" x="5634038" y="3246438"/>
          <p14:tracePt t="928" x="5643563" y="3246438"/>
          <p14:tracePt t="944" x="5653088" y="3246438"/>
          <p14:tracePt t="961" x="5661025" y="3255963"/>
          <p14:tracePt t="1037" x="5753100" y="3292475"/>
          <p14:tracePt t="1051" x="5862638" y="3338513"/>
          <p14:tracePt t="1068" x="5889625" y="3346450"/>
          <p14:tracePt t="1083" x="5899150" y="3355975"/>
          <p14:tracePt t="2692" x="5843588" y="3355975"/>
          <p14:tracePt t="2710" x="5616575" y="3236913"/>
          <p14:tracePt t="2726" x="5324475" y="2800350"/>
          <p14:tracePt t="2744" x="4859338" y="2371725"/>
          <p14:tracePt t="2760" x="4238625" y="2106613"/>
          <p14:tracePt t="2778" x="3309938" y="1614488"/>
          <p14:tracePt t="2810" x="2279650" y="1149350"/>
          <p14:tracePt t="2826" x="2170113" y="1076325"/>
          <p14:tracePt t="2842" x="2143125" y="1066800"/>
          <p14:tracePt t="2987" x="2143125" y="1076325"/>
          <p14:tracePt t="2999" x="2160588" y="1093788"/>
          <p14:tracePt t="3013" x="2214563" y="1185863"/>
          <p14:tracePt t="3042" x="2352675" y="1358900"/>
          <p14:tracePt t="3058" x="2443163" y="1504950"/>
          <p14:tracePt t="3076" x="2533650" y="1631950"/>
          <p14:tracePt t="3092" x="2589213" y="1760538"/>
          <p14:tracePt t="3110" x="2606675" y="1824038"/>
          <p14:tracePt t="3126" x="2616200" y="1860550"/>
          <p14:tracePt t="3255" x="2625725" y="1860550"/>
          <p14:tracePt t="3787" x="2635250" y="1870075"/>
          <p14:tracePt t="3803" x="2671763" y="1906588"/>
          <p14:tracePt t="3818" x="2708275" y="1951038"/>
          <p14:tracePt t="3833" x="2725738" y="1970088"/>
          <p14:tracePt t="3851" x="2808288" y="2006600"/>
          <p14:tracePt t="3866" x="2862263" y="2033588"/>
          <p14:tracePt t="3880" x="2908300" y="2052638"/>
          <p14:tracePt t="3900" x="2962275" y="2070100"/>
          <p14:tracePt t="3920" x="3008313" y="2089150"/>
          <p14:tracePt t="3936" x="3054350" y="2089150"/>
          <p14:tracePt t="3962" x="3090863" y="2097088"/>
          <p14:tracePt t="3978" x="3100388" y="2097088"/>
          <p14:tracePt t="4077" x="3144838" y="2097088"/>
          <p14:tracePt t="4093" x="3200400" y="2089150"/>
          <p14:tracePt t="4109" x="3254375" y="2070100"/>
          <p14:tracePt t="4127" x="3373438" y="2033588"/>
          <p14:tracePt t="4142" x="3436938" y="2033588"/>
          <p14:tracePt t="4158" x="3527425" y="2033588"/>
          <p14:tracePt t="4176" x="3673475" y="2033588"/>
          <p14:tracePt t="4192" x="3783013" y="2033588"/>
          <p14:tracePt t="4210" x="3919538" y="2033588"/>
          <p14:tracePt t="4225" x="3948113" y="2033588"/>
          <p14:tracePt t="4243" x="4002088" y="2033588"/>
          <p14:tracePt t="4281" x="4011613" y="2033588"/>
          <p14:tracePt t="4623" x="4111625" y="2033588"/>
          <p14:tracePt t="4638" x="4311650" y="2033588"/>
          <p14:tracePt t="4655" x="4603750" y="2033588"/>
          <p14:tracePt t="4671" x="4876800" y="2052638"/>
          <p14:tracePt t="4688" x="5151438" y="2079625"/>
          <p14:tracePt t="4704" x="5324475" y="2106613"/>
          <p14:tracePt t="4721" x="5441950" y="2116138"/>
          <p14:tracePt t="4737" x="5478463" y="2125663"/>
          <p14:tracePt t="5099" x="5487988" y="2125663"/>
          <p14:tracePt t="5133" x="5797550" y="2079625"/>
          <p14:tracePt t="5146" x="5935663" y="2043113"/>
          <p14:tracePt t="5160" x="5999163" y="2024063"/>
          <p14:tracePt t="5181" x="6162675" y="2016125"/>
          <p14:tracePt t="5194" x="6208713" y="2006600"/>
          <p14:tracePt t="5212" x="6218238" y="1997075"/>
          <p14:tracePt t="5508" x="6235700" y="1997075"/>
          <p14:tracePt t="5525" x="6362700" y="1997075"/>
          <p14:tracePt t="5543" x="6491288" y="1997075"/>
          <p14:tracePt t="5575" x="6810375" y="1997075"/>
          <p14:tracePt t="5591" x="6946900" y="1979613"/>
          <p14:tracePt t="5608" x="7000875" y="1979613"/>
          <p14:tracePt t="5624" x="7065963" y="1979613"/>
          <p14:tracePt t="5641" x="7073900" y="1979613"/>
          <p14:tracePt t="5641" x="7092950" y="1979613"/>
          <p14:tracePt t="5656" x="7102475" y="1979613"/>
          <p14:tracePt t="5676" x="7110413" y="1979613"/>
          <p14:tracePt t="5751" x="7138988" y="1979613"/>
          <p14:tracePt t="5766" x="7219950" y="1960563"/>
          <p14:tracePt t="5783" x="7302500" y="1960563"/>
          <p14:tracePt t="5799" x="7429500" y="1960563"/>
          <p14:tracePt t="5815" x="7539038" y="1960563"/>
          <p14:tracePt t="5828" x="7648575" y="1960563"/>
          <p14:tracePt t="5844" x="7731125" y="1960563"/>
          <p14:tracePt t="5863" x="7758113" y="1960563"/>
          <p14:tracePt t="6104" x="7539038" y="2024063"/>
          <p14:tracePt t="6119" x="7348538" y="2079625"/>
          <p14:tracePt t="6136" x="7138988" y="2106613"/>
          <p14:tracePt t="6167" x="6737350" y="2106613"/>
          <p14:tracePt t="6183" x="6464300" y="2106613"/>
          <p14:tracePt t="6202" x="5972175" y="2106613"/>
          <p14:tracePt t="6218" x="5624513" y="2106613"/>
          <p14:tracePt t="6238" x="5341938" y="2106613"/>
          <p14:tracePt t="6254" x="5032375" y="2106613"/>
          <p14:tracePt t="6275" x="4649788" y="2106613"/>
          <p14:tracePt t="6292" x="4476750" y="2116138"/>
          <p14:tracePt t="6308" x="4357688" y="2143125"/>
          <p14:tracePt t="6340" x="4075113" y="2152650"/>
          <p14:tracePt t="6375" x="3856038" y="2152650"/>
          <p14:tracePt t="6390" x="3702050" y="2152650"/>
          <p14:tracePt t="6422" x="3317875" y="2160588"/>
          <p14:tracePt t="6441" x="3063875" y="2160588"/>
          <p14:tracePt t="6442" x="2935288" y="2160588"/>
          <p14:tracePt t="6458" x="2698750" y="2160588"/>
          <p14:tracePt t="6475" x="2498725" y="2160588"/>
          <p14:tracePt t="6490" x="2343150" y="2160588"/>
          <p14:tracePt t="6506" x="2260600" y="2160588"/>
          <p14:tracePt t="6522" x="2251075" y="2160588"/>
          <p14:tracePt t="6581" x="2233613" y="2160588"/>
          <p14:tracePt t="6626" x="2224088" y="2160588"/>
          <p14:tracePt t="6781" x="2260600" y="2160588"/>
          <p14:tracePt t="6797" x="2333625" y="2160588"/>
          <p14:tracePt t="6811" x="2416175" y="2160588"/>
          <p14:tracePt t="6837" x="2498725" y="2143125"/>
          <p14:tracePt t="6854" x="2525713" y="2143125"/>
          <p14:tracePt t="6870" x="2543175" y="2143125"/>
          <p14:tracePt t="7002" x="2606675" y="2143125"/>
          <p14:tracePt t="7016" x="2652713" y="2143125"/>
          <p14:tracePt t="7034" x="2762250" y="2143125"/>
          <p14:tracePt t="7049" x="2817813" y="2143125"/>
          <p14:tracePt t="7062" x="2944813" y="2143125"/>
          <p14:tracePt t="7079" x="3044825" y="2143125"/>
          <p14:tracePt t="7092" x="3154363" y="2143125"/>
          <p14:tracePt t="7108" x="3254375" y="2160588"/>
          <p14:tracePt t="7126" x="3300413" y="2160588"/>
          <p14:tracePt t="7158" x="3336925" y="2160588"/>
          <p14:tracePt t="7393" x="3363913" y="2170113"/>
          <p14:tracePt t="7408" x="3373438" y="2179638"/>
          <p14:tracePt t="7425" x="3373438" y="2197100"/>
          <p14:tracePt t="7446" x="3419475" y="2289175"/>
          <p14:tracePt t="7460" x="3446463" y="2316163"/>
          <p14:tracePt t="7482" x="3490913" y="2362200"/>
          <p14:tracePt t="7510" x="3536950" y="2398713"/>
          <p14:tracePt t="7525" x="3546475" y="2408238"/>
          <p14:tracePt t="7545" x="3563938" y="2408238"/>
          <p14:tracePt t="7546" x="3573463" y="2416175"/>
          <p14:tracePt t="7593" x="3582988" y="2425700"/>
          <p14:tracePt t="7669" x="3609975" y="2425700"/>
          <p14:tracePt t="7684" x="3673475" y="2425700"/>
          <p14:tracePt t="7700" x="3775075" y="2425700"/>
          <p14:tracePt t="7716" x="3829050" y="2416175"/>
          <p14:tracePt t="7734" x="3929063" y="2408238"/>
          <p14:tracePt t="7749" x="4048125" y="2408238"/>
          <p14:tracePt t="7769" x="4138613" y="2398713"/>
          <p14:tracePt t="7771" x="4184650" y="2398713"/>
          <p14:tracePt t="7791" x="4257675" y="2398713"/>
          <p14:tracePt t="7808" x="4321175" y="2398713"/>
          <p14:tracePt t="7826" x="4430713" y="2398713"/>
          <p14:tracePt t="7843" x="4494213" y="2398713"/>
          <p14:tracePt t="7859" x="4513263" y="2398713"/>
          <p14:tracePt t="7885" x="4540250" y="2398713"/>
          <p14:tracePt t="7899" x="4549775" y="2398713"/>
          <p14:tracePt t="8023" x="4576763" y="2398713"/>
          <p14:tracePt t="8046" x="4686300" y="2398713"/>
          <p14:tracePt t="8061" x="4803775" y="2398713"/>
          <p14:tracePt t="8086" x="5078413" y="2435225"/>
          <p14:tracePt t="8102" x="5268913" y="2435225"/>
          <p14:tracePt t="8118" x="5451475" y="2435225"/>
          <p14:tracePt t="8141" x="5688013" y="2435225"/>
          <p14:tracePt t="8158" x="5797550" y="2435225"/>
          <p14:tracePt t="8175" x="5862638" y="2435225"/>
          <p14:tracePt t="8192" x="5889625" y="2435225"/>
          <p14:tracePt t="8209" x="5916613" y="2435225"/>
          <p14:tracePt t="8226" x="5935663" y="2444750"/>
          <p14:tracePt t="8291" x="5953125" y="2444750"/>
          <p14:tracePt t="8308" x="5989638" y="2444750"/>
          <p14:tracePt t="8333" x="6035675" y="2444750"/>
          <p14:tracePt t="8349" x="6053138" y="2444750"/>
          <p14:tracePt t="8363" x="6099175" y="2444750"/>
          <p14:tracePt t="8380" x="6181725" y="2444750"/>
          <p14:tracePt t="8394" x="6254750" y="2444750"/>
          <p14:tracePt t="8412" x="6345238" y="2444750"/>
          <p14:tracePt t="8428" x="6427788" y="2444750"/>
          <p14:tracePt t="8445" x="6500813" y="2444750"/>
          <p14:tracePt t="8459" x="6537325" y="2444750"/>
          <p14:tracePt t="8476" x="6554788" y="2444750"/>
          <p14:tracePt t="8493" x="6573838" y="2444750"/>
          <p14:tracePt t="8874" x="6427788" y="2452688"/>
          <p14:tracePt t="8892" x="6208713" y="2462213"/>
          <p14:tracePt t="8911" x="5972175" y="2462213"/>
          <p14:tracePt t="8927" x="5753100" y="2462213"/>
          <p14:tracePt t="8947" x="5424488" y="2462213"/>
          <p14:tracePt t="8962" x="5224463" y="2462213"/>
          <p14:tracePt t="8977" x="5168900" y="2462213"/>
          <p14:tracePt t="8996" x="4886325" y="2462213"/>
          <p14:tracePt t="9029" x="4521200" y="2498725"/>
          <p14:tracePt t="9058" x="4184650" y="2498725"/>
          <p14:tracePt t="9075" x="4075113" y="2498725"/>
          <p14:tracePt t="9097" x="3929063" y="2508250"/>
          <p14:tracePt t="9111" x="3902075" y="2508250"/>
          <p14:tracePt t="9127" x="3819525" y="2517775"/>
          <p14:tracePt t="9144" x="3765550" y="2525713"/>
          <p14:tracePt t="9160" x="3719513" y="2525713"/>
          <p14:tracePt t="9182" x="3563938" y="2562225"/>
          <p14:tracePt t="9196" x="3463925" y="2571750"/>
          <p14:tracePt t="9210" x="3382963" y="2581275"/>
          <p14:tracePt t="9226" x="3309938" y="2581275"/>
          <p14:tracePt t="9243" x="3236913" y="2598738"/>
          <p14:tracePt t="9260" x="3154363" y="2617788"/>
          <p14:tracePt t="9277" x="3090863" y="2625725"/>
          <p14:tracePt t="9307" x="2981325" y="2635250"/>
          <p14:tracePt t="9323" x="2908300" y="2654300"/>
          <p14:tracePt t="9341" x="2852738" y="2662238"/>
          <p14:tracePt t="9373" x="2752725" y="2671763"/>
          <p14:tracePt t="9393" x="2744788" y="2681288"/>
          <p14:tracePt t="9409" x="2725738" y="2698750"/>
          <p14:tracePt t="9487" x="2716213" y="2698750"/>
          <p14:tracePt t="9520" x="2708275" y="2698750"/>
          <p14:tracePt t="9536" x="2698750" y="2698750"/>
          <p14:tracePt t="9567" x="2671763" y="2708275"/>
          <p14:tracePt t="9672" x="2671763" y="2717800"/>
          <p14:tracePt t="9688" x="2679700" y="2717800"/>
          <p14:tracePt t="9703" x="2781300" y="2717800"/>
          <p14:tracePt t="9719" x="2962275" y="2717800"/>
          <p14:tracePt t="9735" x="3136900" y="2717800"/>
          <p14:tracePt t="9749" x="3281363" y="2717800"/>
          <p14:tracePt t="9767" x="3409950" y="2717800"/>
          <p14:tracePt t="9782" x="3490913" y="2717800"/>
          <p14:tracePt t="9798" x="3509963" y="2717800"/>
          <p14:tracePt t="10332" x="3556000" y="2717800"/>
          <p14:tracePt t="10345" x="3582988" y="2727325"/>
          <p14:tracePt t="10360" x="3609975" y="2744788"/>
          <p14:tracePt t="10378" x="3709988" y="2754313"/>
          <p14:tracePt t="10394" x="3829050" y="2763838"/>
          <p14:tracePt t="10427" x="3965575" y="2808288"/>
          <p14:tracePt t="10447" x="4021138" y="2817813"/>
          <p14:tracePt t="10792" x="4094163" y="2817813"/>
          <p14:tracePt t="10809" x="4148138" y="2817813"/>
          <p14:tracePt t="10826" x="4257675" y="2817813"/>
          <p14:tracePt t="10840" x="4294188" y="2817813"/>
          <p14:tracePt t="10856" x="4340225" y="2817813"/>
          <p14:tracePt t="10873" x="4376738" y="2817813"/>
          <p14:tracePt t="10893" x="4440238" y="2827338"/>
          <p14:tracePt t="10910" x="4484688" y="2827338"/>
          <p14:tracePt t="10927" x="4530725" y="2844800"/>
          <p14:tracePt t="10945" x="4567238" y="2844800"/>
          <p14:tracePt t="10946" x="4586288" y="2844800"/>
          <p14:tracePt t="10976" x="4613275" y="2844800"/>
          <p14:tracePt t="10997" x="4703763" y="2844800"/>
          <p14:tracePt t="11029" x="4803775" y="2854325"/>
          <p14:tracePt t="11043" x="4849813" y="2854325"/>
          <p14:tracePt t="11061" x="4886325" y="2854325"/>
          <p14:tracePt t="11078" x="4905375" y="2863850"/>
          <p14:tracePt t="11139" x="4922838" y="2863850"/>
          <p14:tracePt t="11157" x="4959350" y="2863850"/>
          <p14:tracePt t="11175" x="4986338" y="2863850"/>
          <p14:tracePt t="11190" x="5014913" y="2863850"/>
          <p14:tracePt t="11208" x="5049838" y="2863850"/>
          <p14:tracePt t="11224" x="5068888" y="2863850"/>
          <p14:tracePt t="11244" x="5095875" y="2873375"/>
          <p14:tracePt t="11258" x="5105400" y="2873375"/>
          <p14:tracePt t="11275" x="5114925" y="2873375"/>
          <p14:tracePt t="11293" x="5132388" y="2890838"/>
          <p14:tracePt t="11330" x="5151438" y="2890838"/>
          <p14:tracePt t="11343" x="5159375" y="2890838"/>
          <p14:tracePt t="11360" x="5159375" y="2900363"/>
          <p14:tracePt t="11375" x="5187950" y="2900363"/>
          <p14:tracePt t="11394" x="5251450" y="2909888"/>
          <p14:tracePt t="11409" x="5268913" y="2909888"/>
          <p14:tracePt t="11425" x="5334000" y="2917825"/>
          <p14:tracePt t="11445" x="5378450" y="2936875"/>
          <p14:tracePt t="11461" x="5405438" y="2936875"/>
          <p14:tracePt t="11477" x="5414963" y="2946400"/>
          <p14:tracePt t="11705" x="5424488" y="2946400"/>
          <p14:tracePt t="11961" x="5434013" y="2946400"/>
          <p14:tracePt t="11962" x="5451475" y="2946400"/>
          <p14:tracePt t="11998" x="5524500" y="2963863"/>
          <p14:tracePt t="12015" x="5653088" y="3009900"/>
          <p14:tracePt t="12042" x="5870575" y="3046413"/>
          <p14:tracePt t="12075" x="6062663" y="3054350"/>
          <p14:tracePt t="12092" x="6116638" y="3073400"/>
          <p14:tracePt t="12109" x="6126163" y="3073400"/>
          <p14:tracePt t="12178" x="6145213" y="3073400"/>
          <p14:tracePt t="12194" x="6208713" y="3073400"/>
          <p14:tracePt t="12210" x="6272213" y="3073400"/>
          <p14:tracePt t="12228" x="6362700" y="3054350"/>
          <p14:tracePt t="12243" x="6454775" y="3046413"/>
          <p14:tracePt t="12260" x="6564313" y="3046413"/>
          <p14:tracePt t="12278" x="6637338" y="3046413"/>
          <p14:tracePt t="12298" x="6691313" y="3046413"/>
          <p14:tracePt t="12315" x="6727825" y="3036888"/>
          <p14:tracePt t="12420" x="6737350" y="3036888"/>
          <p14:tracePt t="12436" x="6754813" y="3027363"/>
          <p14:tracePt t="12453" x="6764338" y="3027363"/>
          <p14:tracePt t="12468" x="6773863" y="3009900"/>
          <p14:tracePt t="12586" x="6819900" y="3009900"/>
          <p14:tracePt t="12602" x="6873875" y="3000375"/>
          <p14:tracePt t="12621" x="6946900" y="2990850"/>
          <p14:tracePt t="12655" x="7146925" y="2982913"/>
          <p14:tracePt t="12670" x="7265988" y="2946400"/>
          <p14:tracePt t="12689" x="7366000" y="2927350"/>
          <p14:tracePt t="12706" x="7429500" y="2917825"/>
          <p14:tracePt t="12724" x="7448550" y="2917825"/>
          <p14:tracePt t="12870" x="7392988" y="2917825"/>
          <p14:tracePt t="12884" x="7212013" y="2927350"/>
          <p14:tracePt t="12900" x="6983413" y="2963863"/>
          <p14:tracePt t="12915" x="6691313" y="3000375"/>
          <p14:tracePt t="12935" x="6281738" y="3063875"/>
          <p14:tracePt t="12962" x="5478463" y="3063875"/>
          <p14:tracePt t="12975" x="5341938" y="3063875"/>
          <p14:tracePt t="12993" x="5032375" y="3063875"/>
          <p14:tracePt t="12994" x="4886325" y="3063875"/>
          <p14:tracePt t="13010" x="4630738" y="3063875"/>
          <p14:tracePt t="13026" x="4467225" y="3063875"/>
          <p14:tracePt t="13042" x="4294188" y="3063875"/>
          <p14:tracePt t="13061" x="4175125" y="3073400"/>
          <p14:tracePt t="13093" x="4011613" y="3073400"/>
          <p14:tracePt t="13108" x="3965575" y="3073400"/>
          <p14:tracePt t="13126" x="3883025" y="3073400"/>
          <p14:tracePt t="13143" x="3829050" y="3073400"/>
          <p14:tracePt t="13159" x="3756025" y="3073400"/>
          <p14:tracePt t="13176" x="3665538" y="3073400"/>
          <p14:tracePt t="13192" x="3573463" y="3073400"/>
          <p14:tracePt t="13209" x="3490913" y="3073400"/>
          <p14:tracePt t="13209" x="3446463" y="3073400"/>
          <p14:tracePt t="13226" x="3363913" y="3073400"/>
          <p14:tracePt t="13247" x="3300413" y="3073400"/>
          <p14:tracePt t="13276" x="3190875" y="3073400"/>
          <p14:tracePt t="13291" x="3100388" y="3073400"/>
          <p14:tracePt t="13309" x="2998788" y="3073400"/>
          <p14:tracePt t="13325" x="2935288" y="3073400"/>
          <p14:tracePt t="13348" x="2798763" y="3073400"/>
          <p14:tracePt t="13365" x="2735263" y="3073400"/>
          <p14:tracePt t="13378" x="2679700" y="3073400"/>
          <p14:tracePt t="13394" x="2643188" y="3073400"/>
          <p14:tracePt t="13410" x="2606675" y="3073400"/>
          <p14:tracePt t="13428" x="2598738" y="3073400"/>
          <p14:tracePt t="13531" x="2616200" y="3073400"/>
          <p14:tracePt t="13548" x="2652713" y="3073400"/>
          <p14:tracePt t="13567" x="2689225" y="3073400"/>
          <p14:tracePt t="13582" x="2716213" y="3073400"/>
          <p14:tracePt t="13599" x="2744788" y="3073400"/>
          <p14:tracePt t="13615" x="2781300" y="3073400"/>
          <p14:tracePt t="13633" x="2825750" y="3073400"/>
          <p14:tracePt t="13649" x="2871788" y="3090863"/>
          <p14:tracePt t="13667" x="2925763" y="3090863"/>
          <p14:tracePt t="13682" x="2962275" y="3090863"/>
          <p14:tracePt t="13696" x="2971800" y="3090863"/>
          <p14:tracePt t="13725" x="2990850" y="3090863"/>
          <p14:tracePt t="13788" x="2998788" y="3090863"/>
          <p14:tracePt t="13804" x="3017838" y="3090863"/>
          <p14:tracePt t="13822" x="3054350" y="3090863"/>
          <p14:tracePt t="13838" x="3100388" y="3090863"/>
          <p14:tracePt t="13855" x="3144838" y="3090863"/>
          <p14:tracePt t="13871" x="3217863" y="3090863"/>
          <p14:tracePt t="13888" x="3290888" y="3090863"/>
          <p14:tracePt t="13903" x="3346450" y="3090863"/>
          <p14:tracePt t="13920" x="3390900" y="3090863"/>
          <p14:tracePt t="13940" x="3463925" y="3090863"/>
          <p14:tracePt t="13957" x="3490913" y="3090863"/>
          <p14:tracePt t="13973" x="3509963" y="3090863"/>
          <p14:tracePt t="13983" x="3519488" y="3090863"/>
          <p14:tracePt t="14002" x="3536950" y="3090863"/>
          <p14:tracePt t="14017" x="3546475" y="3090863"/>
          <p14:tracePt t="14045" x="3563938" y="3090863"/>
          <p14:tracePt t="14062" x="3600450" y="3090863"/>
          <p14:tracePt t="14077" x="3629025" y="3090863"/>
          <p14:tracePt t="14098" x="3692525" y="3100388"/>
          <p14:tracePt t="14127" x="3746500" y="3119438"/>
          <p14:tracePt t="14142" x="3783013" y="3119438"/>
          <p14:tracePt t="14158" x="3829050" y="3136900"/>
          <p14:tracePt t="14175" x="3856038" y="3136900"/>
          <p14:tracePt t="14192" x="3892550" y="3146425"/>
          <p14:tracePt t="14207" x="3919538" y="3146425"/>
          <p14:tracePt t="14225" x="3956050" y="3155950"/>
          <p14:tracePt t="14240" x="3975100" y="3163888"/>
          <p14:tracePt t="14258" x="4002088" y="3163888"/>
          <p14:tracePt t="14274" x="4029075" y="3163888"/>
          <p14:tracePt t="14291" x="4048125" y="3182938"/>
          <p14:tracePt t="14306" x="4057650" y="3182938"/>
          <p14:tracePt t="14323" x="4084638" y="3182938"/>
          <p14:tracePt t="14343" x="4121150" y="3192463"/>
          <p14:tracePt t="14359" x="4138613" y="3192463"/>
          <p14:tracePt t="14375" x="4175125" y="3192463"/>
          <p14:tracePt t="14392" x="4202113" y="3192463"/>
          <p14:tracePt t="14422" x="4284663" y="3200400"/>
          <p14:tracePt t="14437" x="4330700" y="3200400"/>
          <p14:tracePt t="14455" x="4376738" y="3200400"/>
          <p14:tracePt t="14471" x="4440238" y="3200400"/>
          <p14:tracePt t="14489" x="4484688" y="3200400"/>
          <p14:tracePt t="14490" x="4503738" y="3200400"/>
          <p14:tracePt t="14504" x="4521200" y="3200400"/>
          <p14:tracePt t="14520" x="4540250" y="3200400"/>
          <p14:tracePt t="14536" x="4557713" y="3200400"/>
          <p14:tracePt t="14554" x="4586288" y="3209925"/>
          <p14:tracePt t="14570" x="4630738" y="3219450"/>
          <p14:tracePt t="14586" x="4659313" y="3228975"/>
          <p14:tracePt t="14601" x="4667250" y="3228975"/>
          <p14:tracePt t="14619" x="4713288" y="3236913"/>
          <p14:tracePt t="14634" x="4759325" y="3236913"/>
          <p14:tracePt t="14650" x="4786313" y="3246438"/>
          <p14:tracePt t="14666" x="4822825" y="3246438"/>
          <p14:tracePt t="14684" x="4849813" y="3255963"/>
          <p14:tracePt t="14700" x="4868863" y="3255963"/>
          <p14:tracePt t="14718" x="4886325" y="3255963"/>
          <p14:tracePt t="14736" x="4932363" y="3265488"/>
          <p14:tracePt t="14752" x="4959350" y="3265488"/>
          <p14:tracePt t="14768" x="4995863" y="3265488"/>
          <p14:tracePt t="14783" x="5022850" y="3273425"/>
          <p14:tracePt t="14798" x="5041900" y="3273425"/>
          <p14:tracePt t="14816" x="5049838" y="3273425"/>
          <p14:tracePt t="14831" x="5059363" y="3273425"/>
          <p14:tracePt t="14850" x="5105400" y="3273425"/>
          <p14:tracePt t="14866" x="5141913" y="3273425"/>
          <p14:tracePt t="14882" x="5195888" y="3273425"/>
          <p14:tracePt t="14899" x="5278438" y="3273425"/>
          <p14:tracePt t="14917" x="5368925" y="3273425"/>
          <p14:tracePt t="14932" x="5461000" y="3273425"/>
          <p14:tracePt t="14948" x="5551488" y="3273425"/>
          <p14:tracePt t="14976" x="5607050" y="3273425"/>
          <p14:tracePt t="14994" x="5634038" y="3273425"/>
          <p14:tracePt t="15075" x="5653088" y="3273425"/>
          <p14:tracePt t="15091" x="5688013" y="3273425"/>
          <p14:tracePt t="15109" x="5716588" y="3273425"/>
          <p14:tracePt t="15224" x="5724525" y="3273425"/>
          <p14:tracePt t="15239" x="5753100" y="3273425"/>
          <p14:tracePt t="15257" x="5761038" y="3273425"/>
          <p14:tracePt t="15272" x="5789613" y="3273425"/>
          <p14:tracePt t="15288" x="5826125" y="3273425"/>
          <p14:tracePt t="15304" x="5862638" y="3265488"/>
          <p14:tracePt t="15322" x="5953125" y="3265488"/>
          <p14:tracePt t="15337" x="5989638" y="3265488"/>
          <p14:tracePt t="15354" x="6053138" y="3265488"/>
          <p14:tracePt t="15370" x="6089650" y="3265488"/>
          <p14:tracePt t="15385" x="6116638" y="3265488"/>
          <p14:tracePt t="15400" x="6126163" y="3265488"/>
          <p14:tracePt t="15618" x="6135688" y="3265488"/>
          <p14:tracePt t="15782" x="6135688" y="3273425"/>
          <p14:tracePt t="15975" x="6135688" y="3302000"/>
          <p14:tracePt t="15991" x="6135688" y="3309938"/>
          <p14:tracePt t="16008" x="6135688" y="3319463"/>
          <p14:tracePt t="16093" x="6126163" y="3328988"/>
          <p14:tracePt t="16124" x="6126163" y="3338513"/>
          <p14:tracePt t="16173" x="6116638" y="3346450"/>
          <p14:tracePt t="16189" x="6108700" y="3355975"/>
          <p14:tracePt t="16219" x="6089650" y="3365500"/>
          <p14:tracePt t="19788" x="5962650" y="3365500"/>
          <p14:tracePt t="19803" x="5789613" y="3375025"/>
          <p14:tracePt t="19821" x="5534025" y="3419475"/>
          <p14:tracePt t="19838" x="5260975" y="3419475"/>
          <p14:tracePt t="19855" x="5022850" y="3419475"/>
          <p14:tracePt t="19887" x="4667250" y="3419475"/>
          <p14:tracePt t="19906" x="4211638" y="3375025"/>
          <p14:tracePt t="19924" x="3819525" y="3309938"/>
          <p14:tracePt t="19940" x="3354388" y="3219450"/>
          <p14:tracePt t="19957" x="3027363" y="3127375"/>
          <p14:tracePt t="19973" x="2725738" y="3027363"/>
          <p14:tracePt t="19998" x="2389188" y="2873375"/>
          <p14:tracePt t="20014" x="2297113" y="2771775"/>
          <p14:tracePt t="20032" x="2251075" y="2617788"/>
          <p14:tracePt t="20048" x="2243138" y="2481263"/>
          <p14:tracePt t="20067" x="2243138" y="2279650"/>
          <p14:tracePt t="20082" x="2333625" y="2097088"/>
          <p14:tracePt t="20099" x="2370138" y="2024063"/>
          <p14:tracePt t="20115" x="2479675" y="1943100"/>
          <p14:tracePt t="20133" x="2798763" y="1851025"/>
          <p14:tracePt t="20149" x="3336925" y="1778000"/>
          <p14:tracePt t="20166" x="3819525" y="1768475"/>
          <p14:tracePt t="20181" x="4413250" y="1768475"/>
          <p14:tracePt t="20199" x="5059363" y="1860550"/>
          <p14:tracePt t="20226" x="5789613" y="2152650"/>
          <p14:tracePt t="20244" x="5916613" y="2270125"/>
          <p14:tracePt t="20259" x="5962650" y="2408238"/>
          <p14:tracePt t="20276" x="5980113" y="2471738"/>
          <p14:tracePt t="20307" x="5962650" y="2617788"/>
          <p14:tracePt t="20323" x="5907088" y="2708275"/>
          <p14:tracePt t="20342" x="5826125" y="2790825"/>
          <p14:tracePt t="20358" x="5707063" y="2909888"/>
          <p14:tracePt t="20374" x="5534025" y="2990850"/>
          <p14:tracePt t="20392" x="5287963" y="3063875"/>
          <p14:tracePt t="20427" x="4659313" y="3136900"/>
          <p14:tracePt t="20442" x="4421188" y="3136900"/>
          <p14:tracePt t="20458" x="4165600" y="3127375"/>
          <p14:tracePt t="20475" x="3865563" y="3036888"/>
          <p14:tracePt t="20492" x="3646488" y="2909888"/>
          <p14:tracePt t="20508" x="3519488" y="2817813"/>
          <p14:tracePt t="20524" x="3500438" y="2744788"/>
          <p14:tracePt t="20542" x="3500438" y="2635250"/>
          <p14:tracePt t="20559" x="3500438" y="2508250"/>
          <p14:tracePt t="20579" x="3719513" y="2189163"/>
          <p14:tracePt t="20608" x="4057650" y="1987550"/>
          <p14:tracePt t="20626" x="4413250" y="1878013"/>
          <p14:tracePt t="20658" x="5205413" y="1851025"/>
          <p14:tracePt t="20690" x="6864350" y="2279650"/>
          <p14:tracePt t="20706" x="7531100" y="2562225"/>
          <p14:tracePt t="20723" x="8004175" y="2844800"/>
          <p14:tracePt t="20739" x="8177213" y="3009900"/>
          <p14:tracePt t="20757" x="8223250" y="3136900"/>
          <p14:tracePt t="20772" x="8223250" y="3192463"/>
          <p14:tracePt t="20791" x="8169275" y="3319463"/>
          <p14:tracePt t="20809" x="7940675" y="3402013"/>
          <p14:tracePt t="20810" x="7813675" y="3465513"/>
          <p14:tracePt t="20824" x="7658100" y="3492500"/>
          <p14:tracePt t="20842" x="7156450" y="3584575"/>
          <p14:tracePt t="20859" x="6864350" y="3648075"/>
          <p14:tracePt t="20894" x="6372225" y="3648075"/>
          <p14:tracePt t="20912" x="6189663" y="3648075"/>
          <p14:tracePt t="20929" x="5999163" y="3602038"/>
          <p14:tracePt t="20945" x="5834063" y="3529013"/>
          <p14:tracePt t="20959" x="5707063" y="3475038"/>
          <p14:tracePt t="20975" x="5580063" y="3392488"/>
          <p14:tracePt t="20994" x="5470525" y="3292475"/>
          <p14:tracePt t="21008" x="5441950" y="3265488"/>
          <p14:tracePt t="21024" x="5434013" y="3192463"/>
          <p14:tracePt t="21048" x="5434013" y="2973388"/>
          <p14:tracePt t="21064" x="5434013" y="2873375"/>
          <p14:tracePt t="21078" x="5451475" y="2781300"/>
          <p14:tracePt t="21092" x="5543550" y="2671763"/>
          <p14:tracePt t="21109" x="5688013" y="2589213"/>
          <p14:tracePt t="21124" x="5899150" y="2489200"/>
          <p14:tracePt t="21141" x="6199188" y="2398713"/>
          <p14:tracePt t="21156" x="6508750" y="2371725"/>
          <p14:tracePt t="21173" x="6856413" y="2371725"/>
          <p14:tracePt t="21192" x="7183438" y="2371725"/>
          <p14:tracePt t="21208" x="7494588" y="2435225"/>
          <p14:tracePt t="21226" x="7785100" y="2554288"/>
          <p14:tracePt t="21242" x="7877175" y="2598738"/>
          <p14:tracePt t="21260" x="7940675" y="2727325"/>
          <p14:tracePt t="21275" x="7967663" y="2863850"/>
          <p14:tracePt t="21293" x="7967663" y="3000375"/>
          <p14:tracePt t="21310" x="7967663" y="3146425"/>
          <p14:tracePt t="21325" x="7858125" y="3273425"/>
          <p14:tracePt t="21345" x="7758113" y="3375025"/>
          <p14:tracePt t="21346" x="7685088" y="3411538"/>
          <p14:tracePt t="21359" x="7639050" y="3438525"/>
          <p14:tracePt t="21374" x="7475538" y="3492500"/>
          <p14:tracePt t="21395" x="7219950" y="3502025"/>
          <p14:tracePt t="21408" x="7138988" y="3529013"/>
          <p14:tracePt t="21424" x="6973888" y="3529013"/>
          <p14:tracePt t="21440" x="6810375" y="3529013"/>
          <p14:tracePt t="21458" x="6591300" y="3502025"/>
          <p14:tracePt t="21474" x="6491288" y="3455988"/>
          <p14:tracePt t="21493" x="6454775" y="3446463"/>
          <p14:tracePt t="21509" x="6418263" y="3411538"/>
          <p14:tracePt t="21525" x="6418263" y="3402013"/>
          <p14:tracePt t="21558" x="6408738" y="3402013"/>
          <p14:tracePt t="21608" x="6399213" y="3402013"/>
          <p14:tracePt t="21623" x="6391275" y="3402013"/>
          <p14:tracePt t="21646" x="6354763" y="3382963"/>
          <p14:tracePt t="21660" x="6345238" y="3382963"/>
          <p14:tracePt t="21677" x="6308725" y="3382963"/>
          <p14:tracePt t="21693" x="6235700" y="3382963"/>
          <p14:tracePt t="21709" x="6145213" y="3382963"/>
          <p14:tracePt t="21725" x="6043613" y="3382963"/>
          <p14:tracePt t="21741" x="5935663" y="3382963"/>
          <p14:tracePt t="21758" x="5843588" y="3382963"/>
          <p14:tracePt t="21775" x="5770563" y="3375025"/>
          <p14:tracePt t="21791" x="5734050" y="3375025"/>
          <p14:tracePt t="21809" x="5716588" y="3365500"/>
          <p14:tracePt t="22011" x="5734050" y="3355975"/>
          <p14:tracePt t="22024" x="5753100" y="3355975"/>
          <p14:tracePt t="22046" x="5807075" y="3355975"/>
          <p14:tracePt t="22059" x="5826125" y="3355975"/>
          <p14:tracePt t="22094" x="5834063" y="3355975"/>
          <p14:tracePt t="22521" x="5843588" y="3355975"/>
          <p14:tracePt t="23072" x="5943600" y="3328988"/>
          <p14:tracePt t="23088" x="6080125" y="3236913"/>
          <p14:tracePt t="23106" x="6308725" y="3090863"/>
          <p14:tracePt t="23121" x="6354763" y="3036888"/>
          <p14:tracePt t="23138" x="6527800" y="2927350"/>
          <p14:tracePt t="23153" x="6637338" y="2854325"/>
          <p14:tracePt t="23172" x="6718300" y="2800350"/>
          <p14:tracePt t="23205" x="6827838" y="2690813"/>
          <p14:tracePt t="23219" x="6846888" y="2662238"/>
          <p14:tracePt t="23237" x="6856413" y="2625725"/>
          <p14:tracePt t="23257" x="6873875" y="2608263"/>
          <p14:tracePt t="23258" x="6883400" y="2581275"/>
          <p14:tracePt t="23274" x="6883400" y="2571750"/>
          <p14:tracePt t="23290" x="6883400" y="2562225"/>
          <p14:tracePt t="23307" x="6892925" y="2535238"/>
          <p14:tracePt t="23323" x="6892925" y="2525713"/>
          <p14:tracePt t="23341" x="6892925" y="2517775"/>
          <p14:tracePt t="23360" x="6900863" y="2489200"/>
          <p14:tracePt t="23447" x="6900863" y="2452688"/>
          <p14:tracePt t="23461" x="6900863" y="2435225"/>
          <p14:tracePt t="23477" x="6900863" y="2398713"/>
          <p14:tracePt t="23806" x="6873875" y="2379663"/>
          <p14:tracePt t="23822" x="6864350" y="2379663"/>
          <p14:tracePt t="23844" x="6837363" y="2379663"/>
          <p14:tracePt t="23858" x="6827838" y="2379663"/>
          <p14:tracePt t="23952" x="6819900" y="2379663"/>
          <p14:tracePt t="24243" x="6900863" y="2379663"/>
          <p14:tracePt t="24259" x="6983413" y="2379663"/>
          <p14:tracePt t="24275" x="7037388" y="2379663"/>
          <p14:tracePt t="24301" x="7092950" y="2379663"/>
          <p14:tracePt t="24419" x="7138988" y="2379663"/>
          <p14:tracePt t="24435" x="7212013" y="2379663"/>
          <p14:tracePt t="24453" x="7283450" y="2379663"/>
          <p14:tracePt t="24471" x="7366000" y="2379663"/>
          <p14:tracePt t="24496" x="7429500" y="2379663"/>
          <p14:tracePt t="24514" x="7458075" y="2379663"/>
          <p14:tracePt t="24554" x="7466013" y="2379663"/>
          <p14:tracePt t="24568" x="7475538" y="2379663"/>
          <p14:tracePt t="24585" x="7512050" y="2379663"/>
          <p14:tracePt t="24586" x="7521575" y="2379663"/>
          <p14:tracePt t="24600" x="7531100" y="2379663"/>
          <p14:tracePt t="24614" x="7558088" y="2379663"/>
          <p14:tracePt t="24628" x="7585075" y="2379663"/>
          <p14:tracePt t="25008" x="7594600" y="2379663"/>
          <p14:tracePt t="25023" x="7567613" y="2408238"/>
          <p14:tracePt t="25044" x="7448550" y="2452688"/>
          <p14:tracePt t="25073" x="7275513" y="2508250"/>
          <p14:tracePt t="25089" x="7229475" y="2517775"/>
          <p14:tracePt t="25090" x="7175500" y="2535238"/>
          <p14:tracePt t="25107" x="7029450" y="2571750"/>
          <p14:tracePt t="25124" x="6846888" y="2598738"/>
          <p14:tracePt t="25140" x="6673850" y="2625725"/>
          <p14:tracePt t="25157" x="6491288" y="2625725"/>
          <p14:tracePt t="25173" x="6272213" y="2625725"/>
          <p14:tracePt t="25195" x="5688013" y="2625725"/>
          <p14:tracePt t="25208" x="5387975" y="2625725"/>
          <p14:tracePt t="25224" x="4813300" y="2617788"/>
          <p14:tracePt t="25242" x="4238625" y="2581275"/>
          <p14:tracePt t="25262" x="3929063" y="2581275"/>
          <p14:tracePt t="25275" x="3775075" y="2581275"/>
          <p14:tracePt t="25297" x="3729038" y="2581275"/>
          <p14:tracePt t="25490" x="3702050" y="2581275"/>
          <p14:tracePt t="25506" x="3646488" y="2608263"/>
          <p14:tracePt t="25523" x="3619500" y="2617788"/>
          <p14:tracePt t="25537" x="3600450" y="2635250"/>
          <p14:tracePt t="25556" x="3600450" y="2644775"/>
          <p14:tracePt t="25587" x="3600450" y="2654300"/>
          <p14:tracePt t="25619" x="3600450" y="2662238"/>
          <p14:tracePt t="25690" x="3609975" y="2662238"/>
          <p14:tracePt t="25706" x="3665538" y="2662238"/>
          <p14:tracePt t="25724" x="3746500" y="2662238"/>
          <p14:tracePt t="25741" x="3819525" y="2662238"/>
          <p14:tracePt t="25759" x="3902075" y="2662238"/>
          <p14:tracePt t="25773" x="3956050" y="2662238"/>
          <p14:tracePt t="25795" x="4002088" y="2662238"/>
          <p14:tracePt t="26215" x="4011613" y="2671763"/>
          <p14:tracePt t="26245" x="3992563" y="2708275"/>
          <p14:tracePt t="26259" x="3984625" y="2708275"/>
          <p14:tracePt t="26296" x="3984625" y="2717800"/>
          <p14:tracePt t="26580" x="3984625" y="2727325"/>
          <p14:tracePt t="26594" x="3965575" y="2735263"/>
          <p14:tracePt t="26626" x="3919538" y="2744788"/>
          <p14:tracePt t="26642" x="3892550" y="2754313"/>
          <p14:tracePt t="26689" x="3883025" y="2754313"/>
          <p14:tracePt t="26752" x="3875088" y="2754313"/>
          <p14:tracePt t="26914" x="3883025" y="2754313"/>
          <p14:tracePt t="26930" x="4002088" y="2754313"/>
          <p14:tracePt t="26949" x="4221163" y="2800350"/>
          <p14:tracePt t="26966" x="4494213" y="2827338"/>
          <p14:tracePt t="26984" x="4759325" y="2873375"/>
          <p14:tracePt t="27005" x="5132388" y="2927350"/>
          <p14:tracePt t="27015" x="5205413" y="2936875"/>
          <p14:tracePt t="27030" x="5378450" y="2954338"/>
          <p14:tracePt t="27051" x="5507038" y="2963863"/>
          <p14:tracePt t="27070" x="5588000" y="2982913"/>
          <p14:tracePt t="27092" x="5688013" y="2982913"/>
          <p14:tracePt t="27107" x="5780088" y="2982913"/>
          <p14:tracePt t="27125" x="5862638" y="2982913"/>
          <p14:tracePt t="27139" x="5953125" y="2982913"/>
          <p14:tracePt t="27162" x="6007100" y="2982913"/>
          <p14:tracePt t="27175" x="6035675" y="2982913"/>
          <p14:tracePt t="27191" x="6043613" y="2982913"/>
          <p14:tracePt t="27223" x="6062663" y="2982913"/>
          <p14:tracePt t="27256" x="6080125" y="2973388"/>
          <p14:tracePt t="27340" x="6108700" y="2963863"/>
          <p14:tracePt t="27354" x="6172200" y="2927350"/>
          <p14:tracePt t="27372" x="6218238" y="2917825"/>
          <p14:tracePt t="27387" x="6281738" y="2900363"/>
          <p14:tracePt t="27408" x="6318250" y="2890838"/>
          <p14:tracePt t="27646" x="6291263" y="2890838"/>
          <p14:tracePt t="27660" x="6235700" y="2909888"/>
          <p14:tracePt t="27675" x="6208713" y="2917825"/>
          <p14:tracePt t="27692" x="6189663" y="2927350"/>
          <p14:tracePt t="27710" x="6181725" y="2936875"/>
          <p14:tracePt t="27724" x="6162675" y="2936875"/>
          <p14:tracePt t="27757" x="6153150" y="2936875"/>
          <p14:tracePt t="27772" x="6145213" y="2936875"/>
          <p14:tracePt t="27790" x="6116638" y="2936875"/>
          <p14:tracePt t="27806" x="6099175" y="2936875"/>
          <p14:tracePt t="27823" x="6089650" y="2946400"/>
          <p14:tracePt t="28219" x="6108700" y="2946400"/>
          <p14:tracePt t="28234" x="6116638" y="2954338"/>
          <p14:tracePt t="28274" x="6145213" y="2954338"/>
          <p14:tracePt t="28290" x="6153150" y="2954338"/>
          <p14:tracePt t="28352" x="6135688" y="2946400"/>
          <p14:tracePt t="28368" x="5980113" y="2946400"/>
          <p14:tracePt t="28386" x="5707063" y="2946400"/>
          <p14:tracePt t="28417" x="5378450" y="3017838"/>
          <p14:tracePt t="28418" x="5268913" y="3046413"/>
          <p14:tracePt t="28448" x="5022850" y="3082925"/>
          <p14:tracePt t="28464" x="4922838" y="3109913"/>
          <p14:tracePt t="28483" x="4868863" y="3119438"/>
          <p14:tracePt t="28524" x="4859338" y="3127375"/>
          <p14:tracePt t="28595" x="4849813" y="3136900"/>
          <p14:tracePt t="28609" x="4840288" y="3136900"/>
          <p14:tracePt t="28655" x="4832350" y="3155950"/>
          <p14:tracePt t="28670" x="4832350" y="3173413"/>
          <p14:tracePt t="28688" x="4822825" y="3182938"/>
          <p14:tracePt t="28738" x="4813300" y="3200400"/>
          <p14:tracePt t="28768" x="4813300" y="3209925"/>
          <p14:tracePt t="28804" x="4813300" y="3219450"/>
          <p14:tracePt t="29336" x="4813300" y="3236913"/>
          <p14:tracePt t="30307" x="4859338" y="3246438"/>
          <p14:tracePt t="30323" x="4876800" y="3246438"/>
          <p14:tracePt t="30339" x="4905375" y="3246438"/>
          <p14:tracePt t="30354" x="4913313" y="3246438"/>
          <p14:tracePt t="30585" x="4922838" y="3246438"/>
          <p14:tracePt t="30838" x="4949825" y="3236913"/>
          <p14:tracePt t="30854" x="4995863" y="3236913"/>
          <p14:tracePt t="30873" x="5068888" y="3236913"/>
          <p14:tracePt t="30890" x="5114925" y="3236913"/>
          <p14:tracePt t="30907" x="5132388" y="3236913"/>
          <p14:tracePt t="30923" x="5141913" y="3236913"/>
          <p14:tracePt t="31067" x="5151438" y="3236913"/>
          <p14:tracePt t="31211" x="5178425" y="3236913"/>
          <p14:tracePt t="31939" x="5224463" y="3236913"/>
          <p14:tracePt t="31955" x="5334000" y="3236913"/>
          <p14:tracePt t="31971" x="5451475" y="3236913"/>
          <p14:tracePt t="31986" x="5543550" y="3236913"/>
          <p14:tracePt t="32003" x="5634038" y="3246438"/>
          <p14:tracePt t="32018" x="5688013" y="3265488"/>
          <p14:tracePt t="32116" x="5707063" y="3265488"/>
          <p14:tracePt t="32134" x="5716588" y="3265488"/>
          <p14:tracePt t="32180" x="5724525" y="3265488"/>
          <p14:tracePt t="33264" x="5734050" y="3265488"/>
          <p14:tracePt t="37079" x="5907088" y="3265488"/>
          <p14:tracePt t="37096" x="6108700" y="3265488"/>
          <p14:tracePt t="37115" x="6335713" y="3282950"/>
          <p14:tracePt t="37130" x="6399213" y="3302000"/>
          <p14:tracePt t="37613" x="6445250" y="3309938"/>
          <p14:tracePt t="37630" x="6481763" y="3309938"/>
          <p14:tracePt t="37647" x="6491288" y="3309938"/>
          <p14:tracePt t="37908" x="6537325" y="3309938"/>
          <p14:tracePt t="37922" x="6618288" y="3309938"/>
          <p14:tracePt t="37939" x="6700838" y="3309938"/>
          <p14:tracePt t="37955" x="6873875" y="3309938"/>
          <p14:tracePt t="37972" x="7046913" y="3309938"/>
          <p14:tracePt t="37988" x="7219950" y="3346450"/>
          <p14:tracePt t="38006" x="7458075" y="3392488"/>
          <p14:tracePt t="38021" x="7704138" y="3419475"/>
          <p14:tracePt t="38039" x="8013700" y="3465513"/>
          <p14:tracePt t="38056" x="8451850" y="3529013"/>
        </p14:tracePtLst>
      </p14:laserTraceLst>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7950" y="142875"/>
            <a:ext cx="8229600" cy="765175"/>
          </a:xfrm>
        </p:spPr>
        <p:txBody>
          <a:bodyPr/>
          <a:lstStyle/>
          <a:p>
            <a:pPr algn="ctr" eaLnBrk="1" hangingPunct="1"/>
            <a:r>
              <a:rPr lang="en-US" altLang="ja-JP" sz="3800"/>
              <a:t>MPCore (ARM+NEC)</a:t>
            </a:r>
          </a:p>
        </p:txBody>
      </p:sp>
      <p:sp>
        <p:nvSpPr>
          <p:cNvPr id="64515" name="Rectangle 3"/>
          <p:cNvSpPr>
            <a:spLocks noChangeArrowheads="1"/>
          </p:cNvSpPr>
          <p:nvPr/>
        </p:nvSpPr>
        <p:spPr bwMode="auto">
          <a:xfrm>
            <a:off x="250825" y="981075"/>
            <a:ext cx="8820150" cy="5472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4516" name="Rectangle 4"/>
          <p:cNvSpPr>
            <a:spLocks noChangeArrowheads="1"/>
          </p:cNvSpPr>
          <p:nvPr/>
        </p:nvSpPr>
        <p:spPr bwMode="auto">
          <a:xfrm>
            <a:off x="457200" y="-10001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900">
              <a:solidFill>
                <a:schemeClr val="tx2"/>
              </a:solidFill>
              <a:latin typeface="Garamond" panose="02020404030301010803" pitchFamily="18" charset="0"/>
            </a:endParaRPr>
          </a:p>
        </p:txBody>
      </p:sp>
      <p:grpSp>
        <p:nvGrpSpPr>
          <p:cNvPr id="64517" name="Group 5"/>
          <p:cNvGrpSpPr>
            <a:grpSpLocks/>
          </p:cNvGrpSpPr>
          <p:nvPr/>
        </p:nvGrpSpPr>
        <p:grpSpPr bwMode="auto">
          <a:xfrm>
            <a:off x="684213" y="1916113"/>
            <a:ext cx="1873250" cy="720725"/>
            <a:chOff x="521" y="1207"/>
            <a:chExt cx="1316" cy="454"/>
          </a:xfrm>
        </p:grpSpPr>
        <p:sp>
          <p:nvSpPr>
            <p:cNvPr id="64602" name="Rectangle 6"/>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4603" name="Rectangle 7"/>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CPU</a:t>
              </a:r>
            </a:p>
            <a:p>
              <a:pPr algn="ctr" eaLnBrk="1" hangingPunct="1">
                <a:spcBef>
                  <a:spcPct val="0"/>
                </a:spcBef>
                <a:buClrTx/>
                <a:buSzTx/>
                <a:buFontTx/>
                <a:buNone/>
              </a:pPr>
              <a:r>
                <a:rPr lang="en-US" altLang="ja-JP" sz="1600" b="1"/>
                <a:t>interface</a:t>
              </a:r>
            </a:p>
          </p:txBody>
        </p:sp>
        <p:sp>
          <p:nvSpPr>
            <p:cNvPr id="64604" name="Rectangle 8"/>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Timer</a:t>
              </a:r>
            </a:p>
          </p:txBody>
        </p:sp>
        <p:sp>
          <p:nvSpPr>
            <p:cNvPr id="64605" name="Rectangle 9"/>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Wdog</a:t>
              </a:r>
            </a:p>
          </p:txBody>
        </p:sp>
      </p:grpSp>
      <p:grpSp>
        <p:nvGrpSpPr>
          <p:cNvPr id="64518" name="Group 10"/>
          <p:cNvGrpSpPr>
            <a:grpSpLocks/>
          </p:cNvGrpSpPr>
          <p:nvPr/>
        </p:nvGrpSpPr>
        <p:grpSpPr bwMode="auto">
          <a:xfrm>
            <a:off x="2843213" y="1916113"/>
            <a:ext cx="1873250" cy="720725"/>
            <a:chOff x="521" y="1207"/>
            <a:chExt cx="1316" cy="454"/>
          </a:xfrm>
        </p:grpSpPr>
        <p:sp>
          <p:nvSpPr>
            <p:cNvPr id="64598" name="Rectangle 11"/>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4599" name="Rectangle 12"/>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CPU</a:t>
              </a:r>
            </a:p>
            <a:p>
              <a:pPr algn="ctr" eaLnBrk="1" hangingPunct="1">
                <a:spcBef>
                  <a:spcPct val="0"/>
                </a:spcBef>
                <a:buClrTx/>
                <a:buSzTx/>
                <a:buFontTx/>
                <a:buNone/>
              </a:pPr>
              <a:r>
                <a:rPr lang="en-US" altLang="ja-JP" sz="1600" b="1"/>
                <a:t>interface</a:t>
              </a:r>
            </a:p>
          </p:txBody>
        </p:sp>
        <p:sp>
          <p:nvSpPr>
            <p:cNvPr id="64600" name="Rectangle 13"/>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Timer</a:t>
              </a:r>
            </a:p>
          </p:txBody>
        </p:sp>
        <p:sp>
          <p:nvSpPr>
            <p:cNvPr id="64601" name="Rectangle 14"/>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Wdog</a:t>
              </a:r>
            </a:p>
          </p:txBody>
        </p:sp>
      </p:grpSp>
      <p:grpSp>
        <p:nvGrpSpPr>
          <p:cNvPr id="64519" name="Group 15"/>
          <p:cNvGrpSpPr>
            <a:grpSpLocks/>
          </p:cNvGrpSpPr>
          <p:nvPr/>
        </p:nvGrpSpPr>
        <p:grpSpPr bwMode="auto">
          <a:xfrm>
            <a:off x="5002213" y="1916113"/>
            <a:ext cx="1873250" cy="720725"/>
            <a:chOff x="521" y="1207"/>
            <a:chExt cx="1316" cy="454"/>
          </a:xfrm>
        </p:grpSpPr>
        <p:sp>
          <p:nvSpPr>
            <p:cNvPr id="64594" name="Rectangle 16"/>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4595" name="Rectangle 17"/>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CPU</a:t>
              </a:r>
            </a:p>
            <a:p>
              <a:pPr algn="ctr" eaLnBrk="1" hangingPunct="1">
                <a:spcBef>
                  <a:spcPct val="0"/>
                </a:spcBef>
                <a:buClrTx/>
                <a:buSzTx/>
                <a:buFontTx/>
                <a:buNone/>
              </a:pPr>
              <a:r>
                <a:rPr lang="en-US" altLang="ja-JP" sz="1600" b="1"/>
                <a:t>interface</a:t>
              </a:r>
            </a:p>
          </p:txBody>
        </p:sp>
        <p:sp>
          <p:nvSpPr>
            <p:cNvPr id="64596" name="Rectangle 18"/>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Timer</a:t>
              </a:r>
            </a:p>
          </p:txBody>
        </p:sp>
        <p:sp>
          <p:nvSpPr>
            <p:cNvPr id="64597" name="Rectangle 19"/>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Wdog</a:t>
              </a:r>
            </a:p>
          </p:txBody>
        </p:sp>
      </p:grpSp>
      <p:grpSp>
        <p:nvGrpSpPr>
          <p:cNvPr id="64520" name="Group 20"/>
          <p:cNvGrpSpPr>
            <a:grpSpLocks/>
          </p:cNvGrpSpPr>
          <p:nvPr/>
        </p:nvGrpSpPr>
        <p:grpSpPr bwMode="auto">
          <a:xfrm>
            <a:off x="7161213" y="1916113"/>
            <a:ext cx="1873250" cy="720725"/>
            <a:chOff x="521" y="1207"/>
            <a:chExt cx="1316" cy="454"/>
          </a:xfrm>
        </p:grpSpPr>
        <p:sp>
          <p:nvSpPr>
            <p:cNvPr id="64590" name="Rectangle 21"/>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4591" name="Rectangle 22"/>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CPU</a:t>
              </a:r>
            </a:p>
            <a:p>
              <a:pPr algn="ctr" eaLnBrk="1" hangingPunct="1">
                <a:spcBef>
                  <a:spcPct val="0"/>
                </a:spcBef>
                <a:buClrTx/>
                <a:buSzTx/>
                <a:buFontTx/>
                <a:buNone/>
              </a:pPr>
              <a:r>
                <a:rPr lang="en-US" altLang="ja-JP" sz="1600" b="1"/>
                <a:t>interface</a:t>
              </a:r>
            </a:p>
          </p:txBody>
        </p:sp>
        <p:sp>
          <p:nvSpPr>
            <p:cNvPr id="64592" name="Rectangle 23"/>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Timer</a:t>
              </a:r>
            </a:p>
          </p:txBody>
        </p:sp>
        <p:sp>
          <p:nvSpPr>
            <p:cNvPr id="64593" name="Rectangle 24"/>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600" b="1"/>
                <a:t>Wdog</a:t>
              </a:r>
            </a:p>
          </p:txBody>
        </p:sp>
      </p:grpSp>
      <p:sp>
        <p:nvSpPr>
          <p:cNvPr id="64521" name="Rectangle 25"/>
          <p:cNvSpPr>
            <a:spLocks noChangeArrowheads="1"/>
          </p:cNvSpPr>
          <p:nvPr/>
        </p:nvSpPr>
        <p:spPr bwMode="auto">
          <a:xfrm>
            <a:off x="827088" y="3141663"/>
            <a:ext cx="1657350" cy="504825"/>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CPU/VFP</a:t>
            </a:r>
          </a:p>
        </p:txBody>
      </p:sp>
      <p:sp>
        <p:nvSpPr>
          <p:cNvPr id="64522" name="Rectangle 26"/>
          <p:cNvSpPr>
            <a:spLocks noChangeArrowheads="1"/>
          </p:cNvSpPr>
          <p:nvPr/>
        </p:nvSpPr>
        <p:spPr bwMode="auto">
          <a:xfrm>
            <a:off x="827088" y="3646488"/>
            <a:ext cx="1657350" cy="719137"/>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L1 Memory</a:t>
            </a:r>
          </a:p>
        </p:txBody>
      </p:sp>
      <p:sp>
        <p:nvSpPr>
          <p:cNvPr id="64523" name="Rectangle 27"/>
          <p:cNvSpPr>
            <a:spLocks noChangeArrowheads="1"/>
          </p:cNvSpPr>
          <p:nvPr/>
        </p:nvSpPr>
        <p:spPr bwMode="auto">
          <a:xfrm>
            <a:off x="2914650" y="3141663"/>
            <a:ext cx="1657350" cy="504825"/>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CPU/VFP</a:t>
            </a:r>
          </a:p>
        </p:txBody>
      </p:sp>
      <p:sp>
        <p:nvSpPr>
          <p:cNvPr id="64524" name="Rectangle 28"/>
          <p:cNvSpPr>
            <a:spLocks noChangeArrowheads="1"/>
          </p:cNvSpPr>
          <p:nvPr/>
        </p:nvSpPr>
        <p:spPr bwMode="auto">
          <a:xfrm>
            <a:off x="2914650" y="3646488"/>
            <a:ext cx="1657350" cy="719137"/>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L1 Memory</a:t>
            </a:r>
          </a:p>
        </p:txBody>
      </p:sp>
      <p:sp>
        <p:nvSpPr>
          <p:cNvPr id="64525" name="Rectangle 29"/>
          <p:cNvSpPr>
            <a:spLocks noChangeArrowheads="1"/>
          </p:cNvSpPr>
          <p:nvPr/>
        </p:nvSpPr>
        <p:spPr bwMode="auto">
          <a:xfrm>
            <a:off x="5075238" y="3141663"/>
            <a:ext cx="1657350" cy="504825"/>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CPU/VFP</a:t>
            </a:r>
          </a:p>
        </p:txBody>
      </p:sp>
      <p:sp>
        <p:nvSpPr>
          <p:cNvPr id="64526" name="Rectangle 30"/>
          <p:cNvSpPr>
            <a:spLocks noChangeArrowheads="1"/>
          </p:cNvSpPr>
          <p:nvPr/>
        </p:nvSpPr>
        <p:spPr bwMode="auto">
          <a:xfrm>
            <a:off x="5075238" y="3646488"/>
            <a:ext cx="1657350" cy="719137"/>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L1 Memory</a:t>
            </a:r>
          </a:p>
        </p:txBody>
      </p:sp>
      <p:sp>
        <p:nvSpPr>
          <p:cNvPr id="64527" name="Rectangle 31"/>
          <p:cNvSpPr>
            <a:spLocks noChangeArrowheads="1"/>
          </p:cNvSpPr>
          <p:nvPr/>
        </p:nvSpPr>
        <p:spPr bwMode="auto">
          <a:xfrm>
            <a:off x="7235825" y="3141663"/>
            <a:ext cx="1657350" cy="504825"/>
          </a:xfrm>
          <a:prstGeom prst="rect">
            <a:avLst/>
          </a:prstGeom>
          <a:solidFill>
            <a:srgbClr val="FFCCCC"/>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CPU/VFP</a:t>
            </a:r>
          </a:p>
        </p:txBody>
      </p:sp>
      <p:sp>
        <p:nvSpPr>
          <p:cNvPr id="64528" name="Rectangle 32"/>
          <p:cNvSpPr>
            <a:spLocks noChangeArrowheads="1"/>
          </p:cNvSpPr>
          <p:nvPr/>
        </p:nvSpPr>
        <p:spPr bwMode="auto">
          <a:xfrm>
            <a:off x="7235825" y="3646488"/>
            <a:ext cx="1657350" cy="719137"/>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L1 Memory</a:t>
            </a:r>
          </a:p>
        </p:txBody>
      </p:sp>
      <p:sp>
        <p:nvSpPr>
          <p:cNvPr id="64529" name="Rectangle 33"/>
          <p:cNvSpPr>
            <a:spLocks noChangeArrowheads="1"/>
          </p:cNvSpPr>
          <p:nvPr/>
        </p:nvSpPr>
        <p:spPr bwMode="auto">
          <a:xfrm>
            <a:off x="971550" y="1341438"/>
            <a:ext cx="7561263" cy="358775"/>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Interrupt Distributor</a:t>
            </a:r>
          </a:p>
        </p:txBody>
      </p:sp>
      <p:sp>
        <p:nvSpPr>
          <p:cNvPr id="64530" name="Rectangle 34"/>
          <p:cNvSpPr>
            <a:spLocks noChangeArrowheads="1"/>
          </p:cNvSpPr>
          <p:nvPr/>
        </p:nvSpPr>
        <p:spPr bwMode="auto">
          <a:xfrm>
            <a:off x="971550" y="4870450"/>
            <a:ext cx="7777163" cy="576263"/>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Snoop Control Unit (SCU)</a:t>
            </a:r>
          </a:p>
        </p:txBody>
      </p:sp>
      <p:sp>
        <p:nvSpPr>
          <p:cNvPr id="64531" name="Text Box 35"/>
          <p:cNvSpPr txBox="1">
            <a:spLocks noChangeArrowheads="1"/>
          </p:cNvSpPr>
          <p:nvPr/>
        </p:nvSpPr>
        <p:spPr bwMode="auto">
          <a:xfrm>
            <a:off x="7072313" y="4889500"/>
            <a:ext cx="149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Coherence</a:t>
            </a:r>
          </a:p>
          <a:p>
            <a:pPr eaLnBrk="1" hangingPunct="1">
              <a:spcBef>
                <a:spcPct val="0"/>
              </a:spcBef>
              <a:buClrTx/>
              <a:buSzTx/>
              <a:buFontTx/>
              <a:buNone/>
            </a:pPr>
            <a:r>
              <a:rPr lang="en-US" altLang="ja-JP" sz="1800" b="1"/>
              <a:t>Control Bus</a:t>
            </a:r>
          </a:p>
        </p:txBody>
      </p:sp>
      <p:sp>
        <p:nvSpPr>
          <p:cNvPr id="64532" name="Rectangle 36"/>
          <p:cNvSpPr>
            <a:spLocks noChangeArrowheads="1"/>
          </p:cNvSpPr>
          <p:nvPr/>
        </p:nvSpPr>
        <p:spPr bwMode="auto">
          <a:xfrm>
            <a:off x="1474788" y="5734050"/>
            <a:ext cx="2089150" cy="6477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Duplicated</a:t>
            </a:r>
          </a:p>
          <a:p>
            <a:pPr algn="ctr" eaLnBrk="1" hangingPunct="1">
              <a:spcBef>
                <a:spcPct val="0"/>
              </a:spcBef>
              <a:buClrTx/>
              <a:buSzTx/>
              <a:buFontTx/>
              <a:buNone/>
            </a:pPr>
            <a:r>
              <a:rPr lang="en-US" altLang="ja-JP" sz="1800" b="1"/>
              <a:t>L1 Tag</a:t>
            </a:r>
          </a:p>
        </p:txBody>
      </p:sp>
      <p:sp>
        <p:nvSpPr>
          <p:cNvPr id="64533" name="Line 37"/>
          <p:cNvSpPr>
            <a:spLocks noChangeShapeType="1"/>
          </p:cNvSpPr>
          <p:nvPr/>
        </p:nvSpPr>
        <p:spPr bwMode="auto">
          <a:xfrm flipV="1">
            <a:off x="1116013" y="4365625"/>
            <a:ext cx="0" cy="5032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34" name="Line 38"/>
          <p:cNvSpPr>
            <a:spLocks noChangeShapeType="1"/>
          </p:cNvSpPr>
          <p:nvPr/>
        </p:nvSpPr>
        <p:spPr bwMode="auto">
          <a:xfrm flipV="1">
            <a:off x="1331913"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35" name="Line 39"/>
          <p:cNvSpPr>
            <a:spLocks noChangeShapeType="1"/>
          </p:cNvSpPr>
          <p:nvPr/>
        </p:nvSpPr>
        <p:spPr bwMode="auto">
          <a:xfrm flipV="1">
            <a:off x="2124075"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36" name="Line 40"/>
          <p:cNvSpPr>
            <a:spLocks noChangeShapeType="1"/>
          </p:cNvSpPr>
          <p:nvPr/>
        </p:nvSpPr>
        <p:spPr bwMode="auto">
          <a:xfrm flipV="1">
            <a:off x="3203575" y="4365625"/>
            <a:ext cx="0" cy="5032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37" name="Line 41"/>
          <p:cNvSpPr>
            <a:spLocks noChangeShapeType="1"/>
          </p:cNvSpPr>
          <p:nvPr/>
        </p:nvSpPr>
        <p:spPr bwMode="auto">
          <a:xfrm flipV="1">
            <a:off x="3419475"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38" name="Line 42"/>
          <p:cNvSpPr>
            <a:spLocks noChangeShapeType="1"/>
          </p:cNvSpPr>
          <p:nvPr/>
        </p:nvSpPr>
        <p:spPr bwMode="auto">
          <a:xfrm flipV="1">
            <a:off x="4211638"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39" name="Line 43"/>
          <p:cNvSpPr>
            <a:spLocks noChangeShapeType="1"/>
          </p:cNvSpPr>
          <p:nvPr/>
        </p:nvSpPr>
        <p:spPr bwMode="auto">
          <a:xfrm flipV="1">
            <a:off x="5291138" y="4365625"/>
            <a:ext cx="0" cy="5032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0" name="Line 44"/>
          <p:cNvSpPr>
            <a:spLocks noChangeShapeType="1"/>
          </p:cNvSpPr>
          <p:nvPr/>
        </p:nvSpPr>
        <p:spPr bwMode="auto">
          <a:xfrm flipV="1">
            <a:off x="5508625"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1" name="Line 45"/>
          <p:cNvSpPr>
            <a:spLocks noChangeShapeType="1"/>
          </p:cNvSpPr>
          <p:nvPr/>
        </p:nvSpPr>
        <p:spPr bwMode="auto">
          <a:xfrm flipV="1">
            <a:off x="6299200"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2" name="Line 46"/>
          <p:cNvSpPr>
            <a:spLocks noChangeShapeType="1"/>
          </p:cNvSpPr>
          <p:nvPr/>
        </p:nvSpPr>
        <p:spPr bwMode="auto">
          <a:xfrm flipV="1">
            <a:off x="7451725" y="4365625"/>
            <a:ext cx="0" cy="5032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3" name="Line 47"/>
          <p:cNvSpPr>
            <a:spLocks noChangeShapeType="1"/>
          </p:cNvSpPr>
          <p:nvPr/>
        </p:nvSpPr>
        <p:spPr bwMode="auto">
          <a:xfrm flipV="1">
            <a:off x="7667625"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4" name="Line 48"/>
          <p:cNvSpPr>
            <a:spLocks noChangeShapeType="1"/>
          </p:cNvSpPr>
          <p:nvPr/>
        </p:nvSpPr>
        <p:spPr bwMode="auto">
          <a:xfrm flipV="1">
            <a:off x="8459788" y="4365625"/>
            <a:ext cx="0" cy="50323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5" name="Line 49"/>
          <p:cNvSpPr>
            <a:spLocks noChangeShapeType="1"/>
          </p:cNvSpPr>
          <p:nvPr/>
        </p:nvSpPr>
        <p:spPr bwMode="auto">
          <a:xfrm flipV="1">
            <a:off x="1619250"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6" name="Line 50"/>
          <p:cNvSpPr>
            <a:spLocks noChangeShapeType="1"/>
          </p:cNvSpPr>
          <p:nvPr/>
        </p:nvSpPr>
        <p:spPr bwMode="auto">
          <a:xfrm flipV="1">
            <a:off x="1763713"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7" name="Line 51"/>
          <p:cNvSpPr>
            <a:spLocks noChangeShapeType="1"/>
          </p:cNvSpPr>
          <p:nvPr/>
        </p:nvSpPr>
        <p:spPr bwMode="auto">
          <a:xfrm flipV="1">
            <a:off x="1908175"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8" name="Line 52"/>
          <p:cNvSpPr>
            <a:spLocks noChangeShapeType="1"/>
          </p:cNvSpPr>
          <p:nvPr/>
        </p:nvSpPr>
        <p:spPr bwMode="auto">
          <a:xfrm flipV="1">
            <a:off x="2052638"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49" name="Line 53"/>
          <p:cNvSpPr>
            <a:spLocks noChangeShapeType="1"/>
          </p:cNvSpPr>
          <p:nvPr/>
        </p:nvSpPr>
        <p:spPr bwMode="auto">
          <a:xfrm flipV="1">
            <a:off x="2771775"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0" name="Line 54"/>
          <p:cNvSpPr>
            <a:spLocks noChangeShapeType="1"/>
          </p:cNvSpPr>
          <p:nvPr/>
        </p:nvSpPr>
        <p:spPr bwMode="auto">
          <a:xfrm flipV="1">
            <a:off x="2916238"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1" name="Line 55"/>
          <p:cNvSpPr>
            <a:spLocks noChangeShapeType="1"/>
          </p:cNvSpPr>
          <p:nvPr/>
        </p:nvSpPr>
        <p:spPr bwMode="auto">
          <a:xfrm flipV="1">
            <a:off x="3060700"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2" name="Line 56"/>
          <p:cNvSpPr>
            <a:spLocks noChangeShapeType="1"/>
          </p:cNvSpPr>
          <p:nvPr/>
        </p:nvSpPr>
        <p:spPr bwMode="auto">
          <a:xfrm flipV="1">
            <a:off x="3205163" y="5445125"/>
            <a:ext cx="0"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3" name="Line 57"/>
          <p:cNvSpPr>
            <a:spLocks noChangeShapeType="1"/>
          </p:cNvSpPr>
          <p:nvPr/>
        </p:nvSpPr>
        <p:spPr bwMode="auto">
          <a:xfrm>
            <a:off x="3419475" y="836613"/>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4" name="Line 58"/>
          <p:cNvSpPr>
            <a:spLocks noChangeShapeType="1"/>
          </p:cNvSpPr>
          <p:nvPr/>
        </p:nvSpPr>
        <p:spPr bwMode="auto">
          <a:xfrm>
            <a:off x="3635375" y="836613"/>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5" name="Line 59"/>
          <p:cNvSpPr>
            <a:spLocks noChangeShapeType="1"/>
          </p:cNvSpPr>
          <p:nvPr/>
        </p:nvSpPr>
        <p:spPr bwMode="auto">
          <a:xfrm>
            <a:off x="3851275" y="836613"/>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6" name="Line 60"/>
          <p:cNvSpPr>
            <a:spLocks noChangeShapeType="1"/>
          </p:cNvSpPr>
          <p:nvPr/>
        </p:nvSpPr>
        <p:spPr bwMode="auto">
          <a:xfrm>
            <a:off x="4067175" y="836613"/>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7" name="Line 61"/>
          <p:cNvSpPr>
            <a:spLocks noChangeShapeType="1"/>
          </p:cNvSpPr>
          <p:nvPr/>
        </p:nvSpPr>
        <p:spPr bwMode="auto">
          <a:xfrm>
            <a:off x="4716463" y="836613"/>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58" name="Text Box 62"/>
          <p:cNvSpPr txBox="1">
            <a:spLocks noChangeArrowheads="1"/>
          </p:cNvSpPr>
          <p:nvPr/>
        </p:nvSpPr>
        <p:spPr bwMode="auto">
          <a:xfrm>
            <a:off x="4119563" y="59531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t>…</a:t>
            </a:r>
          </a:p>
        </p:txBody>
      </p:sp>
      <p:sp>
        <p:nvSpPr>
          <p:cNvPr id="64559" name="Line 63"/>
          <p:cNvSpPr>
            <a:spLocks noChangeShapeType="1"/>
          </p:cNvSpPr>
          <p:nvPr/>
        </p:nvSpPr>
        <p:spPr bwMode="auto">
          <a:xfrm>
            <a:off x="1763713" y="170021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0" name="Line 64"/>
          <p:cNvSpPr>
            <a:spLocks noChangeShapeType="1"/>
          </p:cNvSpPr>
          <p:nvPr/>
        </p:nvSpPr>
        <p:spPr bwMode="auto">
          <a:xfrm>
            <a:off x="3708400" y="170021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1" name="Line 65"/>
          <p:cNvSpPr>
            <a:spLocks noChangeShapeType="1"/>
          </p:cNvSpPr>
          <p:nvPr/>
        </p:nvSpPr>
        <p:spPr bwMode="auto">
          <a:xfrm>
            <a:off x="5795963" y="170021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2" name="Line 66"/>
          <p:cNvSpPr>
            <a:spLocks noChangeShapeType="1"/>
          </p:cNvSpPr>
          <p:nvPr/>
        </p:nvSpPr>
        <p:spPr bwMode="auto">
          <a:xfrm>
            <a:off x="7956550" y="170021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3" name="Line 67"/>
          <p:cNvSpPr>
            <a:spLocks noChangeShapeType="1"/>
          </p:cNvSpPr>
          <p:nvPr/>
        </p:nvSpPr>
        <p:spPr bwMode="auto">
          <a:xfrm>
            <a:off x="1692275" y="2636838"/>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4" name="Line 68"/>
          <p:cNvSpPr>
            <a:spLocks noChangeShapeType="1"/>
          </p:cNvSpPr>
          <p:nvPr/>
        </p:nvSpPr>
        <p:spPr bwMode="auto">
          <a:xfrm>
            <a:off x="3708400" y="2636838"/>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5" name="Line 69"/>
          <p:cNvSpPr>
            <a:spLocks noChangeShapeType="1"/>
          </p:cNvSpPr>
          <p:nvPr/>
        </p:nvSpPr>
        <p:spPr bwMode="auto">
          <a:xfrm>
            <a:off x="5867400" y="2636838"/>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6" name="Line 70"/>
          <p:cNvSpPr>
            <a:spLocks noChangeShapeType="1"/>
          </p:cNvSpPr>
          <p:nvPr/>
        </p:nvSpPr>
        <p:spPr bwMode="auto">
          <a:xfrm>
            <a:off x="8026400" y="2636838"/>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67" name="Text Box 71"/>
          <p:cNvSpPr txBox="1">
            <a:spLocks noChangeArrowheads="1"/>
          </p:cNvSpPr>
          <p:nvPr/>
        </p:nvSpPr>
        <p:spPr bwMode="auto">
          <a:xfrm>
            <a:off x="1743075" y="2657475"/>
            <a:ext cx="455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b="1"/>
              <a:t>IRQ</a:t>
            </a:r>
          </a:p>
        </p:txBody>
      </p:sp>
      <p:sp>
        <p:nvSpPr>
          <p:cNvPr id="64568" name="Text Box 72"/>
          <p:cNvSpPr txBox="1">
            <a:spLocks noChangeArrowheads="1"/>
          </p:cNvSpPr>
          <p:nvPr/>
        </p:nvSpPr>
        <p:spPr bwMode="auto">
          <a:xfrm>
            <a:off x="3684588" y="2636838"/>
            <a:ext cx="455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b="1"/>
              <a:t>IRQ</a:t>
            </a:r>
          </a:p>
        </p:txBody>
      </p:sp>
      <p:sp>
        <p:nvSpPr>
          <p:cNvPr id="64569" name="Text Box 73"/>
          <p:cNvSpPr txBox="1">
            <a:spLocks noChangeArrowheads="1"/>
          </p:cNvSpPr>
          <p:nvPr/>
        </p:nvSpPr>
        <p:spPr bwMode="auto">
          <a:xfrm>
            <a:off x="5845175" y="2616200"/>
            <a:ext cx="455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b="1"/>
              <a:t>IRQ</a:t>
            </a:r>
          </a:p>
        </p:txBody>
      </p:sp>
      <p:sp>
        <p:nvSpPr>
          <p:cNvPr id="64570" name="Text Box 74"/>
          <p:cNvSpPr txBox="1">
            <a:spLocks noChangeArrowheads="1"/>
          </p:cNvSpPr>
          <p:nvPr/>
        </p:nvSpPr>
        <p:spPr bwMode="auto">
          <a:xfrm>
            <a:off x="8005763" y="2595563"/>
            <a:ext cx="455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b="1"/>
              <a:t>IRQ</a:t>
            </a:r>
          </a:p>
        </p:txBody>
      </p:sp>
      <p:sp>
        <p:nvSpPr>
          <p:cNvPr id="64571" name="Line 75"/>
          <p:cNvSpPr>
            <a:spLocks noChangeShapeType="1"/>
          </p:cNvSpPr>
          <p:nvPr/>
        </p:nvSpPr>
        <p:spPr bwMode="auto">
          <a:xfrm>
            <a:off x="468313" y="620713"/>
            <a:ext cx="0" cy="2303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72" name="Line 76"/>
          <p:cNvSpPr>
            <a:spLocks noChangeShapeType="1"/>
          </p:cNvSpPr>
          <p:nvPr/>
        </p:nvSpPr>
        <p:spPr bwMode="auto">
          <a:xfrm>
            <a:off x="468313" y="2924175"/>
            <a:ext cx="72723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73" name="Line 77"/>
          <p:cNvSpPr>
            <a:spLocks noChangeShapeType="1"/>
          </p:cNvSpPr>
          <p:nvPr/>
        </p:nvSpPr>
        <p:spPr bwMode="auto">
          <a:xfrm>
            <a:off x="7740650" y="2924175"/>
            <a:ext cx="0" cy="217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74" name="Line 78"/>
          <p:cNvSpPr>
            <a:spLocks noChangeShapeType="1"/>
          </p:cNvSpPr>
          <p:nvPr/>
        </p:nvSpPr>
        <p:spPr bwMode="auto">
          <a:xfrm>
            <a:off x="5364163" y="2924175"/>
            <a:ext cx="0" cy="217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75" name="Line 79"/>
          <p:cNvSpPr>
            <a:spLocks noChangeShapeType="1"/>
          </p:cNvSpPr>
          <p:nvPr/>
        </p:nvSpPr>
        <p:spPr bwMode="auto">
          <a:xfrm>
            <a:off x="3132138" y="2924175"/>
            <a:ext cx="0" cy="217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76" name="Line 80"/>
          <p:cNvSpPr>
            <a:spLocks noChangeShapeType="1"/>
          </p:cNvSpPr>
          <p:nvPr/>
        </p:nvSpPr>
        <p:spPr bwMode="auto">
          <a:xfrm>
            <a:off x="971550" y="2924175"/>
            <a:ext cx="0" cy="217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77" name="Text Box 81"/>
          <p:cNvSpPr txBox="1">
            <a:spLocks noChangeArrowheads="1"/>
          </p:cNvSpPr>
          <p:nvPr/>
        </p:nvSpPr>
        <p:spPr bwMode="auto">
          <a:xfrm>
            <a:off x="519113" y="207963"/>
            <a:ext cx="13516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dirty="0"/>
              <a:t>Private</a:t>
            </a:r>
          </a:p>
          <a:p>
            <a:pPr eaLnBrk="1" hangingPunct="1">
              <a:spcBef>
                <a:spcPct val="0"/>
              </a:spcBef>
              <a:buClrTx/>
              <a:buSzTx/>
              <a:buFontTx/>
              <a:buNone/>
            </a:pPr>
            <a:r>
              <a:rPr lang="en-US" altLang="ja-JP" sz="1800" dirty="0"/>
              <a:t>FIQ  blocks</a:t>
            </a:r>
          </a:p>
        </p:txBody>
      </p:sp>
      <p:sp>
        <p:nvSpPr>
          <p:cNvPr id="64578" name="Line 82"/>
          <p:cNvSpPr>
            <a:spLocks noChangeShapeType="1"/>
          </p:cNvSpPr>
          <p:nvPr/>
        </p:nvSpPr>
        <p:spPr bwMode="auto">
          <a:xfrm flipH="1">
            <a:off x="323850" y="5229225"/>
            <a:ext cx="647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79" name="Line 83"/>
          <p:cNvSpPr>
            <a:spLocks noChangeShapeType="1"/>
          </p:cNvSpPr>
          <p:nvPr/>
        </p:nvSpPr>
        <p:spPr bwMode="auto">
          <a:xfrm flipV="1">
            <a:off x="323850" y="1557338"/>
            <a:ext cx="0" cy="36718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4580" name="Line 84"/>
          <p:cNvSpPr>
            <a:spLocks noChangeShapeType="1"/>
          </p:cNvSpPr>
          <p:nvPr/>
        </p:nvSpPr>
        <p:spPr bwMode="auto">
          <a:xfrm>
            <a:off x="323850" y="1557338"/>
            <a:ext cx="6477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81" name="Line 85"/>
          <p:cNvSpPr>
            <a:spLocks noChangeShapeType="1"/>
          </p:cNvSpPr>
          <p:nvPr/>
        </p:nvSpPr>
        <p:spPr bwMode="auto">
          <a:xfrm>
            <a:off x="323850" y="2276475"/>
            <a:ext cx="3603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82" name="Text Box 86"/>
          <p:cNvSpPr txBox="1">
            <a:spLocks noChangeArrowheads="1"/>
          </p:cNvSpPr>
          <p:nvPr/>
        </p:nvSpPr>
        <p:spPr bwMode="auto">
          <a:xfrm>
            <a:off x="279400" y="5229225"/>
            <a:ext cx="10525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400" b="1"/>
              <a:t>Private</a:t>
            </a:r>
          </a:p>
          <a:p>
            <a:pPr eaLnBrk="1" hangingPunct="1">
              <a:spcBef>
                <a:spcPct val="0"/>
              </a:spcBef>
              <a:buClrTx/>
              <a:buSzTx/>
              <a:buFontTx/>
              <a:buNone/>
            </a:pPr>
            <a:r>
              <a:rPr lang="en-US" altLang="ja-JP" sz="1400" b="1"/>
              <a:t>Peripheral</a:t>
            </a:r>
          </a:p>
          <a:p>
            <a:pPr eaLnBrk="1" hangingPunct="1">
              <a:spcBef>
                <a:spcPct val="0"/>
              </a:spcBef>
              <a:buClrTx/>
              <a:buSzTx/>
              <a:buFontTx/>
              <a:buNone/>
            </a:pPr>
            <a:r>
              <a:rPr lang="en-US" altLang="ja-JP" sz="1400" b="1"/>
              <a:t>Bus</a:t>
            </a:r>
          </a:p>
        </p:txBody>
      </p:sp>
      <p:sp>
        <p:nvSpPr>
          <p:cNvPr id="64583" name="Rectangle 87"/>
          <p:cNvSpPr>
            <a:spLocks noChangeArrowheads="1"/>
          </p:cNvSpPr>
          <p:nvPr/>
        </p:nvSpPr>
        <p:spPr bwMode="auto">
          <a:xfrm>
            <a:off x="4140200" y="6524625"/>
            <a:ext cx="3024188" cy="333375"/>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L2 Cache</a:t>
            </a:r>
          </a:p>
        </p:txBody>
      </p:sp>
      <p:sp>
        <p:nvSpPr>
          <p:cNvPr id="64584" name="Line 88"/>
          <p:cNvSpPr>
            <a:spLocks noChangeShapeType="1"/>
          </p:cNvSpPr>
          <p:nvPr/>
        </p:nvSpPr>
        <p:spPr bwMode="auto">
          <a:xfrm>
            <a:off x="7164388" y="6597650"/>
            <a:ext cx="6477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85" name="Line 89"/>
          <p:cNvSpPr>
            <a:spLocks noChangeShapeType="1"/>
          </p:cNvSpPr>
          <p:nvPr/>
        </p:nvSpPr>
        <p:spPr bwMode="auto">
          <a:xfrm>
            <a:off x="7164388" y="6742113"/>
            <a:ext cx="6477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86" name="Line 90"/>
          <p:cNvSpPr>
            <a:spLocks noChangeShapeType="1"/>
          </p:cNvSpPr>
          <p:nvPr/>
        </p:nvSpPr>
        <p:spPr bwMode="auto">
          <a:xfrm flipV="1">
            <a:off x="4859338" y="5445125"/>
            <a:ext cx="0" cy="10795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87" name="Line 91"/>
          <p:cNvSpPr>
            <a:spLocks noChangeShapeType="1"/>
          </p:cNvSpPr>
          <p:nvPr/>
        </p:nvSpPr>
        <p:spPr bwMode="auto">
          <a:xfrm flipV="1">
            <a:off x="6659563" y="5445125"/>
            <a:ext cx="0" cy="10795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4588" name="Text Box 92"/>
          <p:cNvSpPr txBox="1">
            <a:spLocks noChangeArrowheads="1"/>
          </p:cNvSpPr>
          <p:nvPr/>
        </p:nvSpPr>
        <p:spPr bwMode="auto">
          <a:xfrm>
            <a:off x="4984750" y="5632450"/>
            <a:ext cx="1098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t>Private</a:t>
            </a:r>
          </a:p>
          <a:p>
            <a:pPr eaLnBrk="1" hangingPunct="1">
              <a:spcBef>
                <a:spcPct val="0"/>
              </a:spcBef>
              <a:buClrTx/>
              <a:buSzTx/>
              <a:buFontTx/>
              <a:buNone/>
            </a:pPr>
            <a:r>
              <a:rPr lang="en-US" altLang="ja-JP" sz="1600" b="1"/>
              <a:t>AXI R/W</a:t>
            </a:r>
          </a:p>
          <a:p>
            <a:pPr eaLnBrk="1" hangingPunct="1">
              <a:spcBef>
                <a:spcPct val="0"/>
              </a:spcBef>
              <a:buClrTx/>
              <a:buSzTx/>
              <a:buFontTx/>
              <a:buNone/>
            </a:pPr>
            <a:r>
              <a:rPr lang="en-US" altLang="ja-JP" sz="1600" b="1"/>
              <a:t>64bit Bus</a:t>
            </a:r>
          </a:p>
        </p:txBody>
      </p:sp>
      <p:sp>
        <p:nvSpPr>
          <p:cNvPr id="64589" name="Text Box 93"/>
          <p:cNvSpPr txBox="1">
            <a:spLocks noChangeArrowheads="1"/>
          </p:cNvSpPr>
          <p:nvPr/>
        </p:nvSpPr>
        <p:spPr bwMode="auto">
          <a:xfrm>
            <a:off x="6516688" y="398463"/>
            <a:ext cx="260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It uses MESI</a:t>
            </a:r>
            <a:r>
              <a:rPr lang="ja-JP" altLang="en-US" sz="1800" b="1"/>
              <a:t>　</a:t>
            </a:r>
            <a:r>
              <a:rPr lang="en-US" altLang="ja-JP" sz="1800" b="1"/>
              <a:t>Protocol</a:t>
            </a:r>
          </a:p>
        </p:txBody>
      </p:sp>
      <p:pic>
        <p:nvPicPr>
          <p:cNvPr id="2" name="オーディオ 1">
            <a:hlinkClick r:id="" action="ppaction://media"/>
            <a:extLst>
              <a:ext uri="{FF2B5EF4-FFF2-40B4-BE49-F238E27FC236}">
                <a16:creationId xmlns:a16="http://schemas.microsoft.com/office/drawing/2014/main" id="{70074076-6F4E-491D-A58A-DEFBC3696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9"/>
    </mc:Choice>
    <mc:Fallback>
      <p:transition spd="slow" advTm="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62" x="7029450" y="2416175"/>
          <p14:tracePt t="1100" x="4549775" y="1687513"/>
          <p14:tracePt t="1113" x="3573463" y="1395413"/>
          <p14:tracePt t="1144" x="2379663" y="903288"/>
          <p14:tracePt t="1161" x="2041525" y="784225"/>
          <p14:tracePt t="1178" x="1787525" y="711200"/>
          <p14:tracePt t="1212" x="1541463" y="638175"/>
          <p14:tracePt t="1231" x="1485900" y="628650"/>
          <p14:tracePt t="1249" x="1458913" y="628650"/>
          <p14:tracePt t="1264" x="1395413" y="592138"/>
          <p14:tracePt t="1281" x="1293813" y="538163"/>
          <p14:tracePt t="1305" x="1057275" y="438150"/>
          <p14:tracePt t="1323" x="811213" y="355600"/>
          <p14:tracePt t="1355" x="236538" y="119063"/>
        </p14:tracePtLst>
      </p14:laserTraceLst>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19200" y="152400"/>
            <a:ext cx="7772400" cy="1143000"/>
          </a:xfrm>
        </p:spPr>
        <p:txBody>
          <a:bodyPr/>
          <a:lstStyle/>
          <a:p>
            <a:pPr eaLnBrk="1" hangingPunct="1"/>
            <a:r>
              <a:rPr lang="en-US" altLang="ja-JP"/>
              <a:t>Competitive</a:t>
            </a:r>
            <a:r>
              <a:rPr lang="ja-JP" altLang="en-US"/>
              <a:t>　</a:t>
            </a:r>
            <a:r>
              <a:rPr lang="en-US" altLang="ja-JP"/>
              <a:t>Snooping</a:t>
            </a:r>
          </a:p>
        </p:txBody>
      </p:sp>
      <p:sp>
        <p:nvSpPr>
          <p:cNvPr id="59395"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9396"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CS</a:t>
            </a:r>
          </a:p>
        </p:txBody>
      </p:sp>
      <p:sp>
        <p:nvSpPr>
          <p:cNvPr id="59397"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398"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399"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59400" name="Group 8"/>
          <p:cNvGrpSpPr>
            <a:grpSpLocks/>
          </p:cNvGrpSpPr>
          <p:nvPr/>
        </p:nvGrpSpPr>
        <p:grpSpPr bwMode="auto">
          <a:xfrm>
            <a:off x="4953000" y="2743200"/>
            <a:ext cx="762000" cy="2514600"/>
            <a:chOff x="672" y="2208"/>
            <a:chExt cx="480" cy="1584"/>
          </a:xfrm>
        </p:grpSpPr>
        <p:sp>
          <p:nvSpPr>
            <p:cNvPr id="59431"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9432"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CS</a:t>
              </a:r>
            </a:p>
          </p:txBody>
        </p:sp>
        <p:sp>
          <p:nvSpPr>
            <p:cNvPr id="59433"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34"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9401" name="Group 13"/>
          <p:cNvGrpSpPr>
            <a:grpSpLocks/>
          </p:cNvGrpSpPr>
          <p:nvPr/>
        </p:nvGrpSpPr>
        <p:grpSpPr bwMode="auto">
          <a:xfrm>
            <a:off x="3505200" y="2743200"/>
            <a:ext cx="762000" cy="2514600"/>
            <a:chOff x="672" y="2208"/>
            <a:chExt cx="480" cy="1584"/>
          </a:xfrm>
        </p:grpSpPr>
        <p:sp>
          <p:nvSpPr>
            <p:cNvPr id="59427"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9428"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9429"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30"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9402" name="Group 18"/>
          <p:cNvGrpSpPr>
            <a:grpSpLocks/>
          </p:cNvGrpSpPr>
          <p:nvPr/>
        </p:nvGrpSpPr>
        <p:grpSpPr bwMode="auto">
          <a:xfrm>
            <a:off x="6400800" y="2743200"/>
            <a:ext cx="762000" cy="2514600"/>
            <a:chOff x="672" y="2208"/>
            <a:chExt cx="480" cy="1584"/>
          </a:xfrm>
        </p:grpSpPr>
        <p:sp>
          <p:nvSpPr>
            <p:cNvPr id="59423"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59424"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59425"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26"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9403"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59404"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59405"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9406" name="Group 26"/>
          <p:cNvGrpSpPr>
            <a:grpSpLocks/>
          </p:cNvGrpSpPr>
          <p:nvPr/>
        </p:nvGrpSpPr>
        <p:grpSpPr bwMode="auto">
          <a:xfrm>
            <a:off x="1295400" y="3032125"/>
            <a:ext cx="962025" cy="633413"/>
            <a:chOff x="806" y="2078"/>
            <a:chExt cx="606" cy="399"/>
          </a:xfrm>
        </p:grpSpPr>
        <p:sp>
          <p:nvSpPr>
            <p:cNvPr id="59421"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59422"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514600" y="1600200"/>
            <a:ext cx="2590800" cy="1828800"/>
            <a:chOff x="1584" y="1008"/>
            <a:chExt cx="1632" cy="1152"/>
          </a:xfrm>
        </p:grpSpPr>
        <p:sp>
          <p:nvSpPr>
            <p:cNvPr id="59419" name="Line 30"/>
            <p:cNvSpPr>
              <a:spLocks noChangeShapeType="1"/>
            </p:cNvSpPr>
            <p:nvPr/>
          </p:nvSpPr>
          <p:spPr bwMode="auto">
            <a:xfrm flipV="1">
              <a:off x="1584" y="1008"/>
              <a:ext cx="1248" cy="115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20" name="Line 31"/>
            <p:cNvSpPr>
              <a:spLocks noChangeShapeType="1"/>
            </p:cNvSpPr>
            <p:nvPr/>
          </p:nvSpPr>
          <p:spPr bwMode="auto">
            <a:xfrm>
              <a:off x="2208" y="1584"/>
              <a:ext cx="1008" cy="57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9408" name="Line 32"/>
          <p:cNvSpPr>
            <a:spLocks noChangeShapeType="1"/>
          </p:cNvSpPr>
          <p:nvPr/>
        </p:nvSpPr>
        <p:spPr bwMode="auto">
          <a:xfrm flipV="1">
            <a:off x="2057400" y="4114800"/>
            <a:ext cx="0" cy="4572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09" name="Text Box 33"/>
          <p:cNvSpPr txBox="1">
            <a:spLocks noChangeArrowheads="1"/>
          </p:cNvSpPr>
          <p:nvPr/>
        </p:nvSpPr>
        <p:spPr bwMode="auto">
          <a:xfrm>
            <a:off x="1508125" y="4156075"/>
            <a:ext cx="47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sp>
        <p:nvSpPr>
          <p:cNvPr id="59410" name="Text Box 34"/>
          <p:cNvSpPr txBox="1">
            <a:spLocks noChangeArrowheads="1"/>
          </p:cNvSpPr>
          <p:nvPr/>
        </p:nvSpPr>
        <p:spPr bwMode="auto">
          <a:xfrm>
            <a:off x="2286000" y="5410200"/>
            <a:ext cx="461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Update </a:t>
            </a:r>
            <a:r>
              <a:rPr lang="en-US" altLang="ja-JP" sz="2400" i="1">
                <a:latin typeface="Times New Roman" panose="02020603050405020304" pitchFamily="18" charset="0"/>
              </a:rPr>
              <a:t>n</a:t>
            </a:r>
            <a:r>
              <a:rPr lang="en-US" altLang="ja-JP" sz="2400">
                <a:latin typeface="Times New Roman" panose="02020603050405020304" pitchFamily="18" charset="0"/>
              </a:rPr>
              <a:t> times, and then invalidates</a:t>
            </a:r>
          </a:p>
        </p:txBody>
      </p:sp>
      <p:grpSp>
        <p:nvGrpSpPr>
          <p:cNvPr id="7" name="Group 35"/>
          <p:cNvGrpSpPr>
            <a:grpSpLocks/>
          </p:cNvGrpSpPr>
          <p:nvPr/>
        </p:nvGrpSpPr>
        <p:grpSpPr bwMode="auto">
          <a:xfrm>
            <a:off x="2667000" y="1752600"/>
            <a:ext cx="2590800" cy="1828800"/>
            <a:chOff x="1584" y="1008"/>
            <a:chExt cx="1632" cy="1152"/>
          </a:xfrm>
        </p:grpSpPr>
        <p:sp>
          <p:nvSpPr>
            <p:cNvPr id="59417" name="Line 36"/>
            <p:cNvSpPr>
              <a:spLocks noChangeShapeType="1"/>
            </p:cNvSpPr>
            <p:nvPr/>
          </p:nvSpPr>
          <p:spPr bwMode="auto">
            <a:xfrm flipV="1">
              <a:off x="1584" y="1008"/>
              <a:ext cx="1248" cy="1152"/>
            </a:xfrm>
            <a:prstGeom prst="line">
              <a:avLst/>
            </a:prstGeom>
            <a:noFill/>
            <a:ln w="28575">
              <a:solidFill>
                <a:srgbClr val="CC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18" name="Line 37"/>
            <p:cNvSpPr>
              <a:spLocks noChangeShapeType="1"/>
            </p:cNvSpPr>
            <p:nvPr/>
          </p:nvSpPr>
          <p:spPr bwMode="auto">
            <a:xfrm>
              <a:off x="2208" y="1584"/>
              <a:ext cx="1008" cy="576"/>
            </a:xfrm>
            <a:prstGeom prst="line">
              <a:avLst/>
            </a:prstGeom>
            <a:noFill/>
            <a:ln w="28575">
              <a:solidFill>
                <a:srgbClr val="CC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 name="Group 38"/>
          <p:cNvGrpSpPr>
            <a:grpSpLocks/>
          </p:cNvGrpSpPr>
          <p:nvPr/>
        </p:nvGrpSpPr>
        <p:grpSpPr bwMode="auto">
          <a:xfrm>
            <a:off x="2819400" y="1905000"/>
            <a:ext cx="2590800" cy="1828800"/>
            <a:chOff x="1584" y="1008"/>
            <a:chExt cx="1632" cy="1152"/>
          </a:xfrm>
        </p:grpSpPr>
        <p:sp>
          <p:nvSpPr>
            <p:cNvPr id="59415" name="Line 39"/>
            <p:cNvSpPr>
              <a:spLocks noChangeShapeType="1"/>
            </p:cNvSpPr>
            <p:nvPr/>
          </p:nvSpPr>
          <p:spPr bwMode="auto">
            <a:xfrm flipV="1">
              <a:off x="1584" y="1008"/>
              <a:ext cx="1248" cy="115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9416" name="Line 40"/>
            <p:cNvSpPr>
              <a:spLocks noChangeShapeType="1"/>
            </p:cNvSpPr>
            <p:nvPr/>
          </p:nvSpPr>
          <p:spPr bwMode="auto">
            <a:xfrm>
              <a:off x="2208" y="1584"/>
              <a:ext cx="1008" cy="57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17129" name="Text Box 41"/>
          <p:cNvSpPr txBox="1">
            <a:spLocks noChangeArrowheads="1"/>
          </p:cNvSpPr>
          <p:nvPr/>
        </p:nvSpPr>
        <p:spPr bwMode="auto">
          <a:xfrm>
            <a:off x="5089525" y="3698875"/>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p>
        </p:txBody>
      </p:sp>
      <p:sp>
        <p:nvSpPr>
          <p:cNvPr id="59414" name="Text Box 42"/>
          <p:cNvSpPr txBox="1">
            <a:spLocks noChangeArrowheads="1"/>
          </p:cNvSpPr>
          <p:nvPr/>
        </p:nvSpPr>
        <p:spPr bwMode="auto">
          <a:xfrm>
            <a:off x="2411413" y="6165850"/>
            <a:ext cx="5580062" cy="46672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The performance is degraded in some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7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2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ja-JP"/>
              <a:t>Write</a:t>
            </a:r>
            <a:r>
              <a:rPr lang="ja-JP" altLang="en-US"/>
              <a:t>　</a:t>
            </a:r>
            <a:r>
              <a:rPr lang="en-US" altLang="ja-JP"/>
              <a:t>Once</a:t>
            </a:r>
            <a:r>
              <a:rPr lang="ja-JP" altLang="en-US"/>
              <a:t>　</a:t>
            </a:r>
            <a:r>
              <a:rPr lang="en-US" altLang="ja-JP"/>
              <a:t>(Goodman</a:t>
            </a:r>
            <a:r>
              <a:rPr lang="ja-JP" altLang="en-US"/>
              <a:t>　</a:t>
            </a:r>
            <a:r>
              <a:rPr lang="en-US" altLang="ja-JP"/>
              <a:t>Protocol</a:t>
            </a:r>
            <a:r>
              <a:rPr lang="ja-JP" altLang="en-US"/>
              <a:t>）</a:t>
            </a:r>
          </a:p>
        </p:txBody>
      </p:sp>
      <p:sp>
        <p:nvSpPr>
          <p:cNvPr id="6041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042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a:t>
            </a:r>
          </a:p>
        </p:txBody>
      </p:sp>
      <p:sp>
        <p:nvSpPr>
          <p:cNvPr id="6042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2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2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60424" name="Group 8"/>
          <p:cNvGrpSpPr>
            <a:grpSpLocks/>
          </p:cNvGrpSpPr>
          <p:nvPr/>
        </p:nvGrpSpPr>
        <p:grpSpPr bwMode="auto">
          <a:xfrm>
            <a:off x="4876800" y="3048000"/>
            <a:ext cx="762000" cy="2514600"/>
            <a:chOff x="672" y="2208"/>
            <a:chExt cx="480" cy="1584"/>
          </a:xfrm>
        </p:grpSpPr>
        <p:sp>
          <p:nvSpPr>
            <p:cNvPr id="6045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045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C</a:t>
              </a:r>
            </a:p>
          </p:txBody>
        </p:sp>
        <p:sp>
          <p:nvSpPr>
            <p:cNvPr id="6045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5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0425" name="Group 13"/>
          <p:cNvGrpSpPr>
            <a:grpSpLocks/>
          </p:cNvGrpSpPr>
          <p:nvPr/>
        </p:nvGrpSpPr>
        <p:grpSpPr bwMode="auto">
          <a:xfrm>
            <a:off x="3429000" y="3048000"/>
            <a:ext cx="762000" cy="2514600"/>
            <a:chOff x="672" y="2208"/>
            <a:chExt cx="480" cy="1584"/>
          </a:xfrm>
        </p:grpSpPr>
        <p:sp>
          <p:nvSpPr>
            <p:cNvPr id="6045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045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6045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5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0426" name="Group 18"/>
          <p:cNvGrpSpPr>
            <a:grpSpLocks/>
          </p:cNvGrpSpPr>
          <p:nvPr/>
        </p:nvGrpSpPr>
        <p:grpSpPr bwMode="auto">
          <a:xfrm>
            <a:off x="6324600" y="3048000"/>
            <a:ext cx="762000" cy="2514600"/>
            <a:chOff x="672" y="2208"/>
            <a:chExt cx="480" cy="1584"/>
          </a:xfrm>
        </p:grpSpPr>
        <p:sp>
          <p:nvSpPr>
            <p:cNvPr id="6044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044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6045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5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042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60428"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6042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60430" name="Group 26"/>
          <p:cNvGrpSpPr>
            <a:grpSpLocks/>
          </p:cNvGrpSpPr>
          <p:nvPr/>
        </p:nvGrpSpPr>
        <p:grpSpPr bwMode="auto">
          <a:xfrm>
            <a:off x="1219200" y="3336925"/>
            <a:ext cx="962025" cy="633413"/>
            <a:chOff x="806" y="2078"/>
            <a:chExt cx="606" cy="399"/>
          </a:xfrm>
        </p:grpSpPr>
        <p:sp>
          <p:nvSpPr>
            <p:cNvPr id="6044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6044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4876800" y="4038600"/>
            <a:ext cx="1092200" cy="1066800"/>
            <a:chOff x="3072" y="2544"/>
            <a:chExt cx="688" cy="672"/>
          </a:xfrm>
        </p:grpSpPr>
        <p:sp>
          <p:nvSpPr>
            <p:cNvPr id="60443" name="Line 30"/>
            <p:cNvSpPr>
              <a:spLocks noChangeShapeType="1"/>
            </p:cNvSpPr>
            <p:nvPr/>
          </p:nvSpPr>
          <p:spPr bwMode="auto">
            <a:xfrm flipV="1">
              <a:off x="3504" y="2736"/>
              <a:ext cx="0" cy="33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44" name="Text Box 31"/>
            <p:cNvSpPr txBox="1">
              <a:spLocks noChangeArrowheads="1"/>
            </p:cNvSpPr>
            <p:nvPr/>
          </p:nvSpPr>
          <p:spPr bwMode="auto">
            <a:xfrm>
              <a:off x="3456" y="2928"/>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400">
                  <a:solidFill>
                    <a:srgbClr val="CC0000"/>
                  </a:solidFill>
                  <a:latin typeface="Times New Roman" panose="02020603050405020304" pitchFamily="18" charset="0"/>
                </a:rPr>
                <a:t>Ｗ</a:t>
              </a:r>
              <a:endParaRPr lang="ja-JP" altLang="en-US" sz="2400">
                <a:latin typeface="Times New Roman" panose="02020603050405020304" pitchFamily="18" charset="0"/>
              </a:endParaRPr>
            </a:p>
          </p:txBody>
        </p:sp>
        <p:sp>
          <p:nvSpPr>
            <p:cNvPr id="60445" name="Text Box 32"/>
            <p:cNvSpPr txBox="1">
              <a:spLocks noChangeArrowheads="1"/>
            </p:cNvSpPr>
            <p:nvPr/>
          </p:nvSpPr>
          <p:spPr bwMode="auto">
            <a:xfrm>
              <a:off x="3072" y="2544"/>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a:t>
              </a:r>
            </a:p>
          </p:txBody>
        </p:sp>
      </p:grpSp>
      <p:sp>
        <p:nvSpPr>
          <p:cNvPr id="218145" name="Text Box 33"/>
          <p:cNvSpPr txBox="1">
            <a:spLocks noChangeArrowheads="1"/>
          </p:cNvSpPr>
          <p:nvPr/>
        </p:nvSpPr>
        <p:spPr bwMode="auto">
          <a:xfrm>
            <a:off x="1981200" y="4038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　</a:t>
            </a:r>
            <a:r>
              <a:rPr lang="en-US" altLang="ja-JP" sz="2400">
                <a:latin typeface="Times New Roman" panose="02020603050405020304" pitchFamily="18" charset="0"/>
              </a:rPr>
              <a:t>I</a:t>
            </a:r>
          </a:p>
        </p:txBody>
      </p:sp>
      <p:grpSp>
        <p:nvGrpSpPr>
          <p:cNvPr id="7" name="Group 34"/>
          <p:cNvGrpSpPr>
            <a:grpSpLocks/>
          </p:cNvGrpSpPr>
          <p:nvPr/>
        </p:nvGrpSpPr>
        <p:grpSpPr bwMode="auto">
          <a:xfrm>
            <a:off x="2514600" y="2895600"/>
            <a:ext cx="2895600" cy="762000"/>
            <a:chOff x="1584" y="1824"/>
            <a:chExt cx="1824" cy="480"/>
          </a:xfrm>
        </p:grpSpPr>
        <p:grpSp>
          <p:nvGrpSpPr>
            <p:cNvPr id="60438" name="Group 35"/>
            <p:cNvGrpSpPr>
              <a:grpSpLocks/>
            </p:cNvGrpSpPr>
            <p:nvPr/>
          </p:nvGrpSpPr>
          <p:grpSpPr bwMode="auto">
            <a:xfrm>
              <a:off x="1584" y="1824"/>
              <a:ext cx="1824" cy="480"/>
              <a:chOff x="1584" y="1824"/>
              <a:chExt cx="1824" cy="480"/>
            </a:xfrm>
          </p:grpSpPr>
          <p:sp>
            <p:nvSpPr>
              <p:cNvPr id="60440" name="Line 36"/>
              <p:cNvSpPr>
                <a:spLocks noChangeShapeType="1"/>
              </p:cNvSpPr>
              <p:nvPr/>
            </p:nvSpPr>
            <p:spPr bwMode="auto">
              <a:xfrm flipV="1">
                <a:off x="3408" y="1824"/>
                <a:ext cx="0" cy="24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41" name="Line 37"/>
              <p:cNvSpPr>
                <a:spLocks noChangeShapeType="1"/>
              </p:cNvSpPr>
              <p:nvPr/>
            </p:nvSpPr>
            <p:spPr bwMode="auto">
              <a:xfrm flipH="1">
                <a:off x="1584" y="1824"/>
                <a:ext cx="182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42" name="Line 38"/>
              <p:cNvSpPr>
                <a:spLocks noChangeShapeType="1"/>
              </p:cNvSpPr>
              <p:nvPr/>
            </p:nvSpPr>
            <p:spPr bwMode="auto">
              <a:xfrm>
                <a:off x="1584" y="1824"/>
                <a:ext cx="0" cy="4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0439" name="Text Box 39"/>
            <p:cNvSpPr txBox="1">
              <a:spLocks noChangeArrowheads="1"/>
            </p:cNvSpPr>
            <p:nvPr/>
          </p:nvSpPr>
          <p:spPr bwMode="auto">
            <a:xfrm>
              <a:off x="1718" y="1850"/>
              <a:ext cx="10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Invalidation</a:t>
              </a:r>
            </a:p>
          </p:txBody>
        </p:sp>
      </p:grpSp>
      <p:grpSp>
        <p:nvGrpSpPr>
          <p:cNvPr id="9" name="Group 40"/>
          <p:cNvGrpSpPr>
            <a:grpSpLocks/>
          </p:cNvGrpSpPr>
          <p:nvPr/>
        </p:nvGrpSpPr>
        <p:grpSpPr bwMode="auto">
          <a:xfrm>
            <a:off x="4419600" y="2057400"/>
            <a:ext cx="990600" cy="2819400"/>
            <a:chOff x="2784" y="1296"/>
            <a:chExt cx="624" cy="1776"/>
          </a:xfrm>
        </p:grpSpPr>
        <p:sp>
          <p:nvSpPr>
            <p:cNvPr id="60436" name="Line 41"/>
            <p:cNvSpPr>
              <a:spLocks noChangeShapeType="1"/>
            </p:cNvSpPr>
            <p:nvPr/>
          </p:nvSpPr>
          <p:spPr bwMode="auto">
            <a:xfrm flipV="1">
              <a:off x="3408" y="1296"/>
              <a:ext cx="0" cy="528"/>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0437" name="Text Box 42"/>
            <p:cNvSpPr txBox="1">
              <a:spLocks noChangeArrowheads="1"/>
            </p:cNvSpPr>
            <p:nvPr/>
          </p:nvSpPr>
          <p:spPr bwMode="auto">
            <a:xfrm>
              <a:off x="2784" y="2784"/>
              <a:ext cx="5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→CE</a:t>
              </a:r>
            </a:p>
          </p:txBody>
        </p:sp>
      </p:grpSp>
      <p:sp>
        <p:nvSpPr>
          <p:cNvPr id="60435" name="Text Box 43"/>
          <p:cNvSpPr txBox="1">
            <a:spLocks noChangeArrowheads="1"/>
          </p:cNvSpPr>
          <p:nvPr/>
        </p:nvSpPr>
        <p:spPr bwMode="auto">
          <a:xfrm>
            <a:off x="1258888" y="5805488"/>
            <a:ext cx="7615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Main memory is updated with invalidation.</a:t>
            </a:r>
          </a:p>
          <a:p>
            <a:pPr eaLnBrk="1" hangingPunct="1">
              <a:spcBef>
                <a:spcPct val="0"/>
              </a:spcBef>
              <a:buClrTx/>
              <a:buSzTx/>
              <a:buFontTx/>
              <a:buNone/>
            </a:pPr>
            <a:r>
              <a:rPr lang="en-US" altLang="ja-JP" sz="2400">
                <a:latin typeface="Times New Roman" panose="02020603050405020304" pitchFamily="18" charset="0"/>
              </a:rPr>
              <a:t>Only the first written data is transferred to the main memory.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81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19200" y="152400"/>
            <a:ext cx="7772400" cy="1143000"/>
          </a:xfrm>
        </p:spPr>
        <p:txBody>
          <a:bodyPr/>
          <a:lstStyle/>
          <a:p>
            <a:pPr eaLnBrk="1" hangingPunct="1"/>
            <a:r>
              <a:rPr lang="en-US" altLang="ja-JP"/>
              <a:t>Read</a:t>
            </a:r>
            <a:r>
              <a:rPr lang="ja-JP" altLang="en-US"/>
              <a:t>　</a:t>
            </a:r>
            <a:r>
              <a:rPr lang="en-US" altLang="ja-JP"/>
              <a:t>Broadcast</a:t>
            </a:r>
            <a:r>
              <a:rPr lang="ja-JP" altLang="en-US"/>
              <a:t>（</a:t>
            </a:r>
            <a:r>
              <a:rPr lang="en-US" altLang="ja-JP"/>
              <a:t>Berkeley)</a:t>
            </a:r>
          </a:p>
        </p:txBody>
      </p:sp>
      <p:sp>
        <p:nvSpPr>
          <p:cNvPr id="61443"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1444"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61445"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46"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47"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61448" name="Group 8"/>
          <p:cNvGrpSpPr>
            <a:grpSpLocks/>
          </p:cNvGrpSpPr>
          <p:nvPr/>
        </p:nvGrpSpPr>
        <p:grpSpPr bwMode="auto">
          <a:xfrm>
            <a:off x="4953000" y="2743200"/>
            <a:ext cx="762000" cy="2514600"/>
            <a:chOff x="672" y="2208"/>
            <a:chExt cx="480" cy="1584"/>
          </a:xfrm>
        </p:grpSpPr>
        <p:sp>
          <p:nvSpPr>
            <p:cNvPr id="61481"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1482"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61483"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84"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1449" name="Group 13"/>
          <p:cNvGrpSpPr>
            <a:grpSpLocks/>
          </p:cNvGrpSpPr>
          <p:nvPr/>
        </p:nvGrpSpPr>
        <p:grpSpPr bwMode="auto">
          <a:xfrm>
            <a:off x="3505200" y="2743200"/>
            <a:ext cx="762000" cy="2514600"/>
            <a:chOff x="672" y="2208"/>
            <a:chExt cx="480" cy="1584"/>
          </a:xfrm>
        </p:grpSpPr>
        <p:sp>
          <p:nvSpPr>
            <p:cNvPr id="61477"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1478"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61479"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80"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1450" name="Group 18"/>
          <p:cNvGrpSpPr>
            <a:grpSpLocks/>
          </p:cNvGrpSpPr>
          <p:nvPr/>
        </p:nvGrpSpPr>
        <p:grpSpPr bwMode="auto">
          <a:xfrm>
            <a:off x="6400800" y="2743200"/>
            <a:ext cx="762000" cy="2514600"/>
            <a:chOff x="672" y="2208"/>
            <a:chExt cx="480" cy="1584"/>
          </a:xfrm>
        </p:grpSpPr>
        <p:sp>
          <p:nvSpPr>
            <p:cNvPr id="61473"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1474"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61475"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76"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1451"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61452"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61453"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61454" name="Group 26"/>
          <p:cNvGrpSpPr>
            <a:grpSpLocks/>
          </p:cNvGrpSpPr>
          <p:nvPr/>
        </p:nvGrpSpPr>
        <p:grpSpPr bwMode="auto">
          <a:xfrm>
            <a:off x="1295400" y="3032125"/>
            <a:ext cx="962025" cy="633413"/>
            <a:chOff x="806" y="2078"/>
            <a:chExt cx="606" cy="399"/>
          </a:xfrm>
        </p:grpSpPr>
        <p:sp>
          <p:nvSpPr>
            <p:cNvPr id="61471"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61472"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1660525" y="4114800"/>
            <a:ext cx="549275" cy="498475"/>
            <a:chOff x="1046" y="2592"/>
            <a:chExt cx="346" cy="314"/>
          </a:xfrm>
        </p:grpSpPr>
        <p:sp>
          <p:nvSpPr>
            <p:cNvPr id="61469" name="Line 30"/>
            <p:cNvSpPr>
              <a:spLocks noChangeShapeType="1"/>
            </p:cNvSpPr>
            <p:nvPr/>
          </p:nvSpPr>
          <p:spPr bwMode="auto">
            <a:xfrm flipV="1">
              <a:off x="1392" y="2592"/>
              <a:ext cx="0" cy="24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70" name="Text Box 31"/>
            <p:cNvSpPr txBox="1">
              <a:spLocks noChangeArrowheads="1"/>
            </p:cNvSpPr>
            <p:nvPr/>
          </p:nvSpPr>
          <p:spPr bwMode="auto">
            <a:xfrm>
              <a:off x="1046" y="2618"/>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219168" name="Text Box 32"/>
          <p:cNvSpPr txBox="1">
            <a:spLocks noChangeArrowheads="1"/>
          </p:cNvSpPr>
          <p:nvPr/>
        </p:nvSpPr>
        <p:spPr bwMode="auto">
          <a:xfrm>
            <a:off x="2193925" y="3698875"/>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→OE</a:t>
            </a:r>
          </a:p>
        </p:txBody>
      </p:sp>
      <p:sp>
        <p:nvSpPr>
          <p:cNvPr id="61457" name="Text Box 33"/>
          <p:cNvSpPr txBox="1">
            <a:spLocks noChangeArrowheads="1"/>
          </p:cNvSpPr>
          <p:nvPr/>
        </p:nvSpPr>
        <p:spPr bwMode="auto">
          <a:xfrm>
            <a:off x="2051050" y="5661025"/>
            <a:ext cx="572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Invalidation is the same as the basic protocol.</a:t>
            </a:r>
          </a:p>
        </p:txBody>
      </p:sp>
      <p:grpSp>
        <p:nvGrpSpPr>
          <p:cNvPr id="7" name="Group 34"/>
          <p:cNvGrpSpPr>
            <a:grpSpLocks/>
          </p:cNvGrpSpPr>
          <p:nvPr/>
        </p:nvGrpSpPr>
        <p:grpSpPr bwMode="auto">
          <a:xfrm>
            <a:off x="2209800" y="2590800"/>
            <a:ext cx="4419600" cy="762000"/>
            <a:chOff x="1392" y="1632"/>
            <a:chExt cx="2784" cy="480"/>
          </a:xfrm>
        </p:grpSpPr>
        <p:grpSp>
          <p:nvGrpSpPr>
            <p:cNvPr id="61462" name="Group 35"/>
            <p:cNvGrpSpPr>
              <a:grpSpLocks/>
            </p:cNvGrpSpPr>
            <p:nvPr/>
          </p:nvGrpSpPr>
          <p:grpSpPr bwMode="auto">
            <a:xfrm>
              <a:off x="1392" y="1632"/>
              <a:ext cx="1872" cy="480"/>
              <a:chOff x="1392" y="1632"/>
              <a:chExt cx="1872" cy="480"/>
            </a:xfrm>
          </p:grpSpPr>
          <p:sp>
            <p:nvSpPr>
              <p:cNvPr id="61466" name="Line 36"/>
              <p:cNvSpPr>
                <a:spLocks noChangeShapeType="1"/>
              </p:cNvSpPr>
              <p:nvPr/>
            </p:nvSpPr>
            <p:spPr bwMode="auto">
              <a:xfrm flipV="1">
                <a:off x="1392" y="1632"/>
                <a:ext cx="0" cy="48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67" name="Line 37"/>
              <p:cNvSpPr>
                <a:spLocks noChangeShapeType="1"/>
              </p:cNvSpPr>
              <p:nvPr/>
            </p:nvSpPr>
            <p:spPr bwMode="auto">
              <a:xfrm>
                <a:off x="1392" y="1632"/>
                <a:ext cx="18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68" name="Line 38"/>
              <p:cNvSpPr>
                <a:spLocks noChangeShapeType="1"/>
              </p:cNvSpPr>
              <p:nvPr/>
            </p:nvSpPr>
            <p:spPr bwMode="auto">
              <a:xfrm>
                <a:off x="3264" y="1632"/>
                <a:ext cx="0" cy="48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1463" name="Group 39"/>
            <p:cNvGrpSpPr>
              <a:grpSpLocks/>
            </p:cNvGrpSpPr>
            <p:nvPr/>
          </p:nvGrpSpPr>
          <p:grpSpPr bwMode="auto">
            <a:xfrm>
              <a:off x="3264" y="1632"/>
              <a:ext cx="912" cy="480"/>
              <a:chOff x="3264" y="1632"/>
              <a:chExt cx="912" cy="480"/>
            </a:xfrm>
          </p:grpSpPr>
          <p:sp>
            <p:nvSpPr>
              <p:cNvPr id="61464" name="Line 40"/>
              <p:cNvSpPr>
                <a:spLocks noChangeShapeType="1"/>
              </p:cNvSpPr>
              <p:nvPr/>
            </p:nvSpPr>
            <p:spPr bwMode="auto">
              <a:xfrm>
                <a:off x="3264" y="1632"/>
                <a:ext cx="912" cy="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65" name="Line 41"/>
              <p:cNvSpPr>
                <a:spLocks noChangeShapeType="1"/>
              </p:cNvSpPr>
              <p:nvPr/>
            </p:nvSpPr>
            <p:spPr bwMode="auto">
              <a:xfrm>
                <a:off x="4176" y="1632"/>
                <a:ext cx="0" cy="4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0" name="Group 42"/>
          <p:cNvGrpSpPr>
            <a:grpSpLocks/>
          </p:cNvGrpSpPr>
          <p:nvPr/>
        </p:nvGrpSpPr>
        <p:grpSpPr bwMode="auto">
          <a:xfrm>
            <a:off x="5181600" y="3657600"/>
            <a:ext cx="2038350" cy="533400"/>
            <a:chOff x="3264" y="2304"/>
            <a:chExt cx="1284" cy="336"/>
          </a:xfrm>
        </p:grpSpPr>
        <p:sp>
          <p:nvSpPr>
            <p:cNvPr id="61460" name="Text Box 43"/>
            <p:cNvSpPr txBox="1">
              <a:spLocks noChangeArrowheads="1"/>
            </p:cNvSpPr>
            <p:nvPr/>
          </p:nvSpPr>
          <p:spPr bwMode="auto">
            <a:xfrm>
              <a:off x="3264" y="2352"/>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p>
          </p:txBody>
        </p:sp>
        <p:sp>
          <p:nvSpPr>
            <p:cNvPr id="61461" name="Text Box 44"/>
            <p:cNvSpPr txBox="1">
              <a:spLocks noChangeArrowheads="1"/>
            </p:cNvSpPr>
            <p:nvPr/>
          </p:nvSpPr>
          <p:spPr bwMode="auto">
            <a:xfrm>
              <a:off x="4176" y="2304"/>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91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6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19200" y="152400"/>
            <a:ext cx="7772400" cy="1143000"/>
          </a:xfrm>
        </p:spPr>
        <p:txBody>
          <a:bodyPr/>
          <a:lstStyle/>
          <a:p>
            <a:pPr eaLnBrk="1" hangingPunct="1"/>
            <a:r>
              <a:rPr lang="en-US" altLang="ja-JP"/>
              <a:t>Read</a:t>
            </a:r>
            <a:r>
              <a:rPr lang="ja-JP" altLang="en-US"/>
              <a:t>　</a:t>
            </a:r>
            <a:r>
              <a:rPr lang="en-US" altLang="ja-JP"/>
              <a:t>Broadcast</a:t>
            </a:r>
          </a:p>
        </p:txBody>
      </p:sp>
      <p:sp>
        <p:nvSpPr>
          <p:cNvPr id="62467"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2468"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62469"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70"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71"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62472" name="Group 8"/>
          <p:cNvGrpSpPr>
            <a:grpSpLocks/>
          </p:cNvGrpSpPr>
          <p:nvPr/>
        </p:nvGrpSpPr>
        <p:grpSpPr bwMode="auto">
          <a:xfrm>
            <a:off x="4953000" y="2743200"/>
            <a:ext cx="762000" cy="2514600"/>
            <a:chOff x="672" y="2208"/>
            <a:chExt cx="480" cy="1584"/>
          </a:xfrm>
        </p:grpSpPr>
        <p:sp>
          <p:nvSpPr>
            <p:cNvPr id="62503"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2504"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62505"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506"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2473" name="Group 13"/>
          <p:cNvGrpSpPr>
            <a:grpSpLocks/>
          </p:cNvGrpSpPr>
          <p:nvPr/>
        </p:nvGrpSpPr>
        <p:grpSpPr bwMode="auto">
          <a:xfrm>
            <a:off x="3505200" y="2743200"/>
            <a:ext cx="762000" cy="2514600"/>
            <a:chOff x="672" y="2208"/>
            <a:chExt cx="480" cy="1584"/>
          </a:xfrm>
        </p:grpSpPr>
        <p:sp>
          <p:nvSpPr>
            <p:cNvPr id="62499"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2500"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62501"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502"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2474" name="Group 18"/>
          <p:cNvGrpSpPr>
            <a:grpSpLocks/>
          </p:cNvGrpSpPr>
          <p:nvPr/>
        </p:nvGrpSpPr>
        <p:grpSpPr bwMode="auto">
          <a:xfrm>
            <a:off x="6400800" y="2743200"/>
            <a:ext cx="762000" cy="2514600"/>
            <a:chOff x="672" y="2208"/>
            <a:chExt cx="480" cy="1584"/>
          </a:xfrm>
        </p:grpSpPr>
        <p:sp>
          <p:nvSpPr>
            <p:cNvPr id="62495"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2496"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62497"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98"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2475"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62476"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62477"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62478" name="Group 26"/>
          <p:cNvGrpSpPr>
            <a:grpSpLocks/>
          </p:cNvGrpSpPr>
          <p:nvPr/>
        </p:nvGrpSpPr>
        <p:grpSpPr bwMode="auto">
          <a:xfrm>
            <a:off x="1295400" y="3032125"/>
            <a:ext cx="962025" cy="633413"/>
            <a:chOff x="806" y="2078"/>
            <a:chExt cx="606" cy="399"/>
          </a:xfrm>
        </p:grpSpPr>
        <p:sp>
          <p:nvSpPr>
            <p:cNvPr id="62493"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62494"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209800" y="2590800"/>
            <a:ext cx="2971800" cy="762000"/>
            <a:chOff x="1392" y="1632"/>
            <a:chExt cx="1872" cy="480"/>
          </a:xfrm>
        </p:grpSpPr>
        <p:sp>
          <p:nvSpPr>
            <p:cNvPr id="62490" name="Line 30"/>
            <p:cNvSpPr>
              <a:spLocks noChangeShapeType="1"/>
            </p:cNvSpPr>
            <p:nvPr/>
          </p:nvSpPr>
          <p:spPr bwMode="auto">
            <a:xfrm flipV="1">
              <a:off x="1392" y="1632"/>
              <a:ext cx="0" cy="48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91" name="Line 31"/>
            <p:cNvSpPr>
              <a:spLocks noChangeShapeType="1"/>
            </p:cNvSpPr>
            <p:nvPr/>
          </p:nvSpPr>
          <p:spPr bwMode="auto">
            <a:xfrm>
              <a:off x="1392" y="1632"/>
              <a:ext cx="1872" cy="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92" name="Line 32"/>
            <p:cNvSpPr>
              <a:spLocks noChangeShapeType="1"/>
            </p:cNvSpPr>
            <p:nvPr/>
          </p:nvSpPr>
          <p:spPr bwMode="auto">
            <a:xfrm>
              <a:off x="3264" y="1632"/>
              <a:ext cx="0" cy="480"/>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2480" name="Text Box 33"/>
          <p:cNvSpPr txBox="1">
            <a:spLocks noChangeArrowheads="1"/>
          </p:cNvSpPr>
          <p:nvPr/>
        </p:nvSpPr>
        <p:spPr bwMode="auto">
          <a:xfrm>
            <a:off x="684213" y="5445125"/>
            <a:ext cx="6200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Read data is broadcast to other invalidated cache.</a:t>
            </a:r>
          </a:p>
          <a:p>
            <a:pPr>
              <a:spcBef>
                <a:spcPct val="0"/>
              </a:spcBef>
              <a:buClrTx/>
              <a:buSzTx/>
              <a:buFontTx/>
              <a:buNone/>
            </a:pPr>
            <a:endParaRPr lang="en-US" altLang="ja-JP" sz="2400">
              <a:latin typeface="Times New Roman" panose="02020603050405020304" pitchFamily="18" charset="0"/>
            </a:endParaRPr>
          </a:p>
        </p:txBody>
      </p:sp>
      <p:grpSp>
        <p:nvGrpSpPr>
          <p:cNvPr id="7" name="Group 34"/>
          <p:cNvGrpSpPr>
            <a:grpSpLocks/>
          </p:cNvGrpSpPr>
          <p:nvPr/>
        </p:nvGrpSpPr>
        <p:grpSpPr bwMode="auto">
          <a:xfrm>
            <a:off x="4419600" y="4114800"/>
            <a:ext cx="457200" cy="609600"/>
            <a:chOff x="2784" y="2592"/>
            <a:chExt cx="288" cy="384"/>
          </a:xfrm>
        </p:grpSpPr>
        <p:sp>
          <p:nvSpPr>
            <p:cNvPr id="62488"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89"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20197" name="Text Box 37"/>
          <p:cNvSpPr txBox="1">
            <a:spLocks noChangeArrowheads="1"/>
          </p:cNvSpPr>
          <p:nvPr/>
        </p:nvSpPr>
        <p:spPr bwMode="auto">
          <a:xfrm>
            <a:off x="2117725" y="36988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→OS</a:t>
            </a:r>
          </a:p>
        </p:txBody>
      </p:sp>
      <p:sp>
        <p:nvSpPr>
          <p:cNvPr id="220198" name="Text Box 38"/>
          <p:cNvSpPr txBox="1">
            <a:spLocks noChangeArrowheads="1"/>
          </p:cNvSpPr>
          <p:nvPr/>
        </p:nvSpPr>
        <p:spPr bwMode="auto">
          <a:xfrm>
            <a:off x="5105400" y="373380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sp>
        <p:nvSpPr>
          <p:cNvPr id="220199" name="Text Box 39"/>
          <p:cNvSpPr txBox="1">
            <a:spLocks noChangeArrowheads="1"/>
          </p:cNvSpPr>
          <p:nvPr/>
        </p:nvSpPr>
        <p:spPr bwMode="auto">
          <a:xfrm>
            <a:off x="6629400" y="373380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8" name="Group 40"/>
          <p:cNvGrpSpPr>
            <a:grpSpLocks/>
          </p:cNvGrpSpPr>
          <p:nvPr/>
        </p:nvGrpSpPr>
        <p:grpSpPr bwMode="auto">
          <a:xfrm>
            <a:off x="5181600" y="2590800"/>
            <a:ext cx="1371600" cy="685800"/>
            <a:chOff x="3264" y="1632"/>
            <a:chExt cx="864" cy="432"/>
          </a:xfrm>
        </p:grpSpPr>
        <p:sp>
          <p:nvSpPr>
            <p:cNvPr id="62486" name="Line 41"/>
            <p:cNvSpPr>
              <a:spLocks noChangeShapeType="1"/>
            </p:cNvSpPr>
            <p:nvPr/>
          </p:nvSpPr>
          <p:spPr bwMode="auto">
            <a:xfrm>
              <a:off x="3264" y="1632"/>
              <a:ext cx="864"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487" name="Line 42"/>
            <p:cNvSpPr>
              <a:spLocks noChangeShapeType="1"/>
            </p:cNvSpPr>
            <p:nvPr/>
          </p:nvSpPr>
          <p:spPr bwMode="auto">
            <a:xfrm>
              <a:off x="4128" y="1632"/>
              <a:ext cx="0" cy="432"/>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01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01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0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97" grpId="0" autoUpdateAnimBg="0"/>
      <p:bldP spid="220198" grpId="0" autoUpdateAnimBg="0"/>
      <p:bldP spid="22019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19200" y="152400"/>
            <a:ext cx="7772400" cy="1143000"/>
          </a:xfrm>
        </p:spPr>
        <p:txBody>
          <a:bodyPr/>
          <a:lstStyle/>
          <a:p>
            <a:pPr eaLnBrk="1" hangingPunct="1"/>
            <a:r>
              <a:rPr lang="en-US" altLang="ja-JP"/>
              <a:t>Cache injection</a:t>
            </a:r>
          </a:p>
        </p:txBody>
      </p:sp>
      <p:sp>
        <p:nvSpPr>
          <p:cNvPr id="63491"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3492"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63493"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494"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495"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285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63496" name="Group 8"/>
          <p:cNvGrpSpPr>
            <a:grpSpLocks/>
          </p:cNvGrpSpPr>
          <p:nvPr/>
        </p:nvGrpSpPr>
        <p:grpSpPr bwMode="auto">
          <a:xfrm>
            <a:off x="4953000" y="2743200"/>
            <a:ext cx="762000" cy="2514600"/>
            <a:chOff x="672" y="2208"/>
            <a:chExt cx="480" cy="1584"/>
          </a:xfrm>
        </p:grpSpPr>
        <p:sp>
          <p:nvSpPr>
            <p:cNvPr id="63530"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3531"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63532"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533"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3497" name="Group 13"/>
          <p:cNvGrpSpPr>
            <a:grpSpLocks/>
          </p:cNvGrpSpPr>
          <p:nvPr/>
        </p:nvGrpSpPr>
        <p:grpSpPr bwMode="auto">
          <a:xfrm>
            <a:off x="3505200" y="2743200"/>
            <a:ext cx="762000" cy="2514600"/>
            <a:chOff x="672" y="2208"/>
            <a:chExt cx="480" cy="1584"/>
          </a:xfrm>
        </p:grpSpPr>
        <p:sp>
          <p:nvSpPr>
            <p:cNvPr id="63526"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3527"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63528"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529"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3498" name="Group 18"/>
          <p:cNvGrpSpPr>
            <a:grpSpLocks/>
          </p:cNvGrpSpPr>
          <p:nvPr/>
        </p:nvGrpSpPr>
        <p:grpSpPr bwMode="auto">
          <a:xfrm>
            <a:off x="6400800" y="2743200"/>
            <a:ext cx="762000" cy="2514600"/>
            <a:chOff x="672" y="2208"/>
            <a:chExt cx="480" cy="1584"/>
          </a:xfrm>
        </p:grpSpPr>
        <p:sp>
          <p:nvSpPr>
            <p:cNvPr id="63522"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63523"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63524"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525"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3499"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63500"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63501"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63502" name="Group 26"/>
          <p:cNvGrpSpPr>
            <a:grpSpLocks/>
          </p:cNvGrpSpPr>
          <p:nvPr/>
        </p:nvGrpSpPr>
        <p:grpSpPr bwMode="auto">
          <a:xfrm>
            <a:off x="1295400" y="3032125"/>
            <a:ext cx="962025" cy="633413"/>
            <a:chOff x="806" y="2078"/>
            <a:chExt cx="606" cy="399"/>
          </a:xfrm>
        </p:grpSpPr>
        <p:sp>
          <p:nvSpPr>
            <p:cNvPr id="63520"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63521"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63503" name="Text Box 33"/>
          <p:cNvSpPr txBox="1">
            <a:spLocks noChangeArrowheads="1"/>
          </p:cNvSpPr>
          <p:nvPr/>
        </p:nvSpPr>
        <p:spPr bwMode="auto">
          <a:xfrm>
            <a:off x="684213" y="5445125"/>
            <a:ext cx="36150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The same  block is injected.</a:t>
            </a:r>
          </a:p>
          <a:p>
            <a:pPr>
              <a:spcBef>
                <a:spcPct val="0"/>
              </a:spcBef>
              <a:buClrTx/>
              <a:buSzTx/>
              <a:buFontTx/>
              <a:buNone/>
            </a:pPr>
            <a:endParaRPr lang="en-US" altLang="ja-JP" sz="2400" dirty="0">
              <a:latin typeface="Times New Roman" panose="02020603050405020304" pitchFamily="18" charset="0"/>
            </a:endParaRPr>
          </a:p>
        </p:txBody>
      </p:sp>
      <p:grpSp>
        <p:nvGrpSpPr>
          <p:cNvPr id="6" name="Group 34"/>
          <p:cNvGrpSpPr>
            <a:grpSpLocks/>
          </p:cNvGrpSpPr>
          <p:nvPr/>
        </p:nvGrpSpPr>
        <p:grpSpPr bwMode="auto">
          <a:xfrm>
            <a:off x="4419600" y="4114800"/>
            <a:ext cx="457200" cy="609600"/>
            <a:chOff x="2784" y="2592"/>
            <a:chExt cx="288" cy="384"/>
          </a:xfrm>
        </p:grpSpPr>
        <p:sp>
          <p:nvSpPr>
            <p:cNvPr id="63518"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519"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78565" name="Text Box 37"/>
          <p:cNvSpPr txBox="1">
            <a:spLocks noChangeArrowheads="1"/>
          </p:cNvSpPr>
          <p:nvPr/>
        </p:nvSpPr>
        <p:spPr bwMode="auto">
          <a:xfrm>
            <a:off x="2117725" y="36988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→US</a:t>
            </a:r>
          </a:p>
        </p:txBody>
      </p:sp>
      <p:sp>
        <p:nvSpPr>
          <p:cNvPr id="278566" name="Text Box 38"/>
          <p:cNvSpPr txBox="1">
            <a:spLocks noChangeArrowheads="1"/>
          </p:cNvSpPr>
          <p:nvPr/>
        </p:nvSpPr>
        <p:spPr bwMode="auto">
          <a:xfrm>
            <a:off x="5105400" y="373380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sp>
        <p:nvSpPr>
          <p:cNvPr id="278567" name="Text Box 39"/>
          <p:cNvSpPr txBox="1">
            <a:spLocks noChangeArrowheads="1"/>
          </p:cNvSpPr>
          <p:nvPr/>
        </p:nvSpPr>
        <p:spPr bwMode="auto">
          <a:xfrm>
            <a:off x="6629400" y="373380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7" name="Group 49"/>
          <p:cNvGrpSpPr>
            <a:grpSpLocks/>
          </p:cNvGrpSpPr>
          <p:nvPr/>
        </p:nvGrpSpPr>
        <p:grpSpPr bwMode="auto">
          <a:xfrm>
            <a:off x="5181600" y="2565400"/>
            <a:ext cx="1371600" cy="685800"/>
            <a:chOff x="3264" y="1616"/>
            <a:chExt cx="864" cy="432"/>
          </a:xfrm>
        </p:grpSpPr>
        <p:sp>
          <p:nvSpPr>
            <p:cNvPr id="63516" name="Line 41"/>
            <p:cNvSpPr>
              <a:spLocks noChangeShapeType="1"/>
            </p:cNvSpPr>
            <p:nvPr/>
          </p:nvSpPr>
          <p:spPr bwMode="auto">
            <a:xfrm>
              <a:off x="3264" y="1616"/>
              <a:ext cx="86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517" name="Line 42"/>
            <p:cNvSpPr>
              <a:spLocks noChangeShapeType="1"/>
            </p:cNvSpPr>
            <p:nvPr/>
          </p:nvSpPr>
          <p:spPr bwMode="auto">
            <a:xfrm>
              <a:off x="4128" y="1616"/>
              <a:ext cx="0" cy="43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 name="Group 48"/>
          <p:cNvGrpSpPr>
            <a:grpSpLocks/>
          </p:cNvGrpSpPr>
          <p:nvPr/>
        </p:nvGrpSpPr>
        <p:grpSpPr bwMode="auto">
          <a:xfrm>
            <a:off x="4500563" y="1700213"/>
            <a:ext cx="719137" cy="1652587"/>
            <a:chOff x="2835" y="1071"/>
            <a:chExt cx="453" cy="1041"/>
          </a:xfrm>
        </p:grpSpPr>
        <p:sp>
          <p:nvSpPr>
            <p:cNvPr id="63513" name="Line 32"/>
            <p:cNvSpPr>
              <a:spLocks noChangeShapeType="1"/>
            </p:cNvSpPr>
            <p:nvPr/>
          </p:nvSpPr>
          <p:spPr bwMode="auto">
            <a:xfrm>
              <a:off x="3264" y="1632"/>
              <a:ext cx="0" cy="480"/>
            </a:xfrm>
            <a:prstGeom prst="line">
              <a:avLst/>
            </a:prstGeom>
            <a:noFill/>
            <a:ln w="28575">
              <a:solidFill>
                <a:srgbClr val="66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3514" name="Line 43"/>
            <p:cNvSpPr>
              <a:spLocks noChangeShapeType="1"/>
            </p:cNvSpPr>
            <p:nvPr/>
          </p:nvSpPr>
          <p:spPr bwMode="auto">
            <a:xfrm>
              <a:off x="2835" y="1071"/>
              <a:ext cx="0" cy="545"/>
            </a:xfrm>
            <a:prstGeom prst="line">
              <a:avLst/>
            </a:prstGeom>
            <a:noFill/>
            <a:ln w="28575">
              <a:solidFill>
                <a:srgbClr val="66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515" name="Line 44"/>
            <p:cNvSpPr>
              <a:spLocks noChangeShapeType="1"/>
            </p:cNvSpPr>
            <p:nvPr/>
          </p:nvSpPr>
          <p:spPr bwMode="auto">
            <a:xfrm>
              <a:off x="2835" y="1616"/>
              <a:ext cx="453" cy="0"/>
            </a:xfrm>
            <a:prstGeom prst="line">
              <a:avLst/>
            </a:prstGeom>
            <a:noFill/>
            <a:ln w="28575">
              <a:solidFill>
                <a:srgbClr val="66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9" name="Group 50"/>
          <p:cNvGrpSpPr>
            <a:grpSpLocks/>
          </p:cNvGrpSpPr>
          <p:nvPr/>
        </p:nvGrpSpPr>
        <p:grpSpPr bwMode="auto">
          <a:xfrm>
            <a:off x="2195513" y="2565400"/>
            <a:ext cx="2305050" cy="719138"/>
            <a:chOff x="1383" y="1616"/>
            <a:chExt cx="1452" cy="453"/>
          </a:xfrm>
        </p:grpSpPr>
        <p:sp>
          <p:nvSpPr>
            <p:cNvPr id="63511" name="Line 46"/>
            <p:cNvSpPr>
              <a:spLocks noChangeShapeType="1"/>
            </p:cNvSpPr>
            <p:nvPr/>
          </p:nvSpPr>
          <p:spPr bwMode="auto">
            <a:xfrm flipH="1">
              <a:off x="1383" y="1616"/>
              <a:ext cx="1452"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512" name="Line 47"/>
            <p:cNvSpPr>
              <a:spLocks noChangeShapeType="1"/>
            </p:cNvSpPr>
            <p:nvPr/>
          </p:nvSpPr>
          <p:spPr bwMode="auto">
            <a:xfrm>
              <a:off x="1383" y="1616"/>
              <a:ext cx="0" cy="453"/>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85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785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785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65" grpId="0" autoUpdateAnimBg="0"/>
      <p:bldP spid="278566" grpId="0" autoUpdateAnimBg="0"/>
      <p:bldP spid="27856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ja-JP" sz="3800"/>
              <a:t>2-way set associative Map</a:t>
            </a:r>
          </a:p>
        </p:txBody>
      </p:sp>
      <p:sp>
        <p:nvSpPr>
          <p:cNvPr id="10243" name="Rectangle 3"/>
          <p:cNvSpPr>
            <a:spLocks noChangeArrowheads="1"/>
          </p:cNvSpPr>
          <p:nvPr/>
        </p:nvSpPr>
        <p:spPr bwMode="auto">
          <a:xfrm>
            <a:off x="900113" y="1628775"/>
            <a:ext cx="863600"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00000</a:t>
            </a:r>
          </a:p>
        </p:txBody>
      </p:sp>
      <p:sp>
        <p:nvSpPr>
          <p:cNvPr id="10244" name="Rectangle 4"/>
          <p:cNvSpPr>
            <a:spLocks noChangeArrowheads="1"/>
          </p:cNvSpPr>
          <p:nvPr/>
        </p:nvSpPr>
        <p:spPr bwMode="auto">
          <a:xfrm>
            <a:off x="1763713" y="1628775"/>
            <a:ext cx="360362"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10</a:t>
            </a:r>
          </a:p>
        </p:txBody>
      </p:sp>
      <p:sp>
        <p:nvSpPr>
          <p:cNvPr id="10245"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sp>
        <p:nvSpPr>
          <p:cNvPr id="10246"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47"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48"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49"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0"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1"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2"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0253"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00110</a:t>
            </a:r>
          </a:p>
        </p:txBody>
      </p:sp>
      <p:sp>
        <p:nvSpPr>
          <p:cNvPr id="10254"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5"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6"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7" name="Rectangle 17"/>
          <p:cNvSpPr>
            <a:spLocks noChangeArrowheads="1"/>
          </p:cNvSpPr>
          <p:nvPr/>
        </p:nvSpPr>
        <p:spPr bwMode="auto">
          <a:xfrm>
            <a:off x="2052638" y="48672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8" name="Rectangle 18"/>
          <p:cNvSpPr>
            <a:spLocks noChangeArrowheads="1"/>
          </p:cNvSpPr>
          <p:nvPr/>
        </p:nvSpPr>
        <p:spPr bwMode="auto">
          <a:xfrm>
            <a:off x="2052638" y="52276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59" name="Rectangle 19"/>
          <p:cNvSpPr>
            <a:spLocks noChangeArrowheads="1"/>
          </p:cNvSpPr>
          <p:nvPr/>
        </p:nvSpPr>
        <p:spPr bwMode="auto">
          <a:xfrm>
            <a:off x="2052638" y="55880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00000</a:t>
            </a:r>
          </a:p>
        </p:txBody>
      </p:sp>
      <p:sp>
        <p:nvSpPr>
          <p:cNvPr id="10260" name="Rectangle 20"/>
          <p:cNvSpPr>
            <a:spLocks noChangeArrowheads="1"/>
          </p:cNvSpPr>
          <p:nvPr/>
        </p:nvSpPr>
        <p:spPr bwMode="auto">
          <a:xfrm>
            <a:off x="2052638" y="59483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1"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2"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3"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4"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5" name="Rectangle 25"/>
          <p:cNvSpPr>
            <a:spLocks noChangeArrowheads="1"/>
          </p:cNvSpPr>
          <p:nvPr/>
        </p:nvSpPr>
        <p:spPr bwMode="auto">
          <a:xfrm>
            <a:off x="4140200"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6" name="Rectangle 26"/>
          <p:cNvSpPr>
            <a:spLocks noChangeArrowheads="1"/>
          </p:cNvSpPr>
          <p:nvPr/>
        </p:nvSpPr>
        <p:spPr bwMode="auto">
          <a:xfrm>
            <a:off x="4645025"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7" name="Rectangle 27"/>
          <p:cNvSpPr>
            <a:spLocks noChangeArrowheads="1"/>
          </p:cNvSpPr>
          <p:nvPr/>
        </p:nvSpPr>
        <p:spPr bwMode="auto">
          <a:xfrm>
            <a:off x="5149850"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8" name="Rectangle 28"/>
          <p:cNvSpPr>
            <a:spLocks noChangeArrowheads="1"/>
          </p:cNvSpPr>
          <p:nvPr/>
        </p:nvSpPr>
        <p:spPr bwMode="auto">
          <a:xfrm>
            <a:off x="5654675" y="4292600"/>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69" name="Text Box 29"/>
          <p:cNvSpPr txBox="1">
            <a:spLocks noChangeArrowheads="1"/>
          </p:cNvSpPr>
          <p:nvPr/>
        </p:nvSpPr>
        <p:spPr bwMode="auto">
          <a:xfrm>
            <a:off x="5343525" y="172085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0270" name="Text Box 30"/>
          <p:cNvSpPr txBox="1">
            <a:spLocks noChangeArrowheads="1"/>
          </p:cNvSpPr>
          <p:nvPr/>
        </p:nvSpPr>
        <p:spPr bwMode="auto">
          <a:xfrm>
            <a:off x="6823075" y="1701800"/>
            <a:ext cx="41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0271"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a:t>
            </a:r>
          </a:p>
        </p:txBody>
      </p:sp>
      <p:grpSp>
        <p:nvGrpSpPr>
          <p:cNvPr id="2" name="Group 32"/>
          <p:cNvGrpSpPr>
            <a:grpSpLocks/>
          </p:cNvGrpSpPr>
          <p:nvPr/>
        </p:nvGrpSpPr>
        <p:grpSpPr bwMode="auto">
          <a:xfrm>
            <a:off x="1187450" y="1989138"/>
            <a:ext cx="2232025" cy="1008062"/>
            <a:chOff x="748" y="1253"/>
            <a:chExt cx="1406" cy="635"/>
          </a:xfrm>
        </p:grpSpPr>
        <p:sp>
          <p:nvSpPr>
            <p:cNvPr id="10313" name="Line 33"/>
            <p:cNvSpPr>
              <a:spLocks noChangeShapeType="1"/>
            </p:cNvSpPr>
            <p:nvPr/>
          </p:nvSpPr>
          <p:spPr bwMode="auto">
            <a:xfrm>
              <a:off x="748" y="1253"/>
              <a:ext cx="0" cy="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4" name="Line 34"/>
            <p:cNvSpPr>
              <a:spLocks noChangeShapeType="1"/>
            </p:cNvSpPr>
            <p:nvPr/>
          </p:nvSpPr>
          <p:spPr bwMode="auto">
            <a:xfrm>
              <a:off x="748" y="1616"/>
              <a:ext cx="140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5"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Group 36"/>
          <p:cNvGrpSpPr>
            <a:grpSpLocks/>
          </p:cNvGrpSpPr>
          <p:nvPr/>
        </p:nvGrpSpPr>
        <p:grpSpPr bwMode="auto">
          <a:xfrm>
            <a:off x="2771775" y="3429000"/>
            <a:ext cx="647700" cy="576263"/>
            <a:chOff x="1746" y="2160"/>
            <a:chExt cx="408" cy="408"/>
          </a:xfrm>
        </p:grpSpPr>
        <p:sp>
          <p:nvSpPr>
            <p:cNvPr id="10311" name="Line 37"/>
            <p:cNvSpPr>
              <a:spLocks noChangeShapeType="1"/>
            </p:cNvSpPr>
            <p:nvPr/>
          </p:nvSpPr>
          <p:spPr bwMode="auto">
            <a:xfrm>
              <a:off x="1746" y="2568"/>
              <a:ext cx="4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12"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10274" name="Text Box 39"/>
          <p:cNvSpPr txBox="1">
            <a:spLocks noChangeArrowheads="1"/>
          </p:cNvSpPr>
          <p:nvPr/>
        </p:nvSpPr>
        <p:spPr bwMode="auto">
          <a:xfrm>
            <a:off x="5919788" y="1144588"/>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grpSp>
        <p:nvGrpSpPr>
          <p:cNvPr id="4" name="Group 40"/>
          <p:cNvGrpSpPr>
            <a:grpSpLocks/>
          </p:cNvGrpSpPr>
          <p:nvPr/>
        </p:nvGrpSpPr>
        <p:grpSpPr bwMode="auto">
          <a:xfrm>
            <a:off x="3851275" y="5013325"/>
            <a:ext cx="1368425" cy="431800"/>
            <a:chOff x="2290" y="1764"/>
            <a:chExt cx="998" cy="260"/>
          </a:xfrm>
        </p:grpSpPr>
        <p:sp>
          <p:nvSpPr>
            <p:cNvPr id="10309"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310" name="Text Box 42"/>
            <p:cNvSpPr txBox="1">
              <a:spLocks noChangeArrowheads="1"/>
            </p:cNvSpPr>
            <p:nvPr/>
          </p:nvSpPr>
          <p:spPr bwMode="auto">
            <a:xfrm>
              <a:off x="2368" y="1764"/>
              <a:ext cx="75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Yes: Hit</a:t>
              </a:r>
            </a:p>
          </p:txBody>
        </p:sp>
      </p:grpSp>
      <p:sp>
        <p:nvSpPr>
          <p:cNvPr id="10276" name="Text Box 43"/>
          <p:cNvSpPr txBox="1">
            <a:spLocks noChangeArrowheads="1"/>
          </p:cNvSpPr>
          <p:nvPr/>
        </p:nvSpPr>
        <p:spPr bwMode="auto">
          <a:xfrm>
            <a:off x="3779838" y="5667375"/>
            <a:ext cx="2216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4 entries X 5bit X 2</a:t>
            </a:r>
          </a:p>
          <a:p>
            <a:pPr eaLnBrk="1" hangingPunct="1">
              <a:spcBef>
                <a:spcPct val="0"/>
              </a:spcBef>
              <a:buClrTx/>
              <a:buSzTx/>
              <a:buFontTx/>
              <a:buNone/>
            </a:pPr>
            <a:endParaRPr lang="en-US" altLang="ja-JP" sz="1800" b="1">
              <a:solidFill>
                <a:srgbClr val="6666FF"/>
              </a:solidFill>
            </a:endParaRPr>
          </a:p>
        </p:txBody>
      </p:sp>
      <p:sp>
        <p:nvSpPr>
          <p:cNvPr id="10277" name="Rectangle 44"/>
          <p:cNvSpPr>
            <a:spLocks noChangeArrowheads="1"/>
          </p:cNvSpPr>
          <p:nvPr/>
        </p:nvSpPr>
        <p:spPr bwMode="auto">
          <a:xfrm>
            <a:off x="5219700" y="3068638"/>
            <a:ext cx="288925" cy="2889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grpSp>
        <p:nvGrpSpPr>
          <p:cNvPr id="5" name="Group 45"/>
          <p:cNvGrpSpPr>
            <a:grpSpLocks/>
          </p:cNvGrpSpPr>
          <p:nvPr/>
        </p:nvGrpSpPr>
        <p:grpSpPr bwMode="auto">
          <a:xfrm>
            <a:off x="1384300" y="1989138"/>
            <a:ext cx="666750" cy="2087562"/>
            <a:chOff x="872" y="1253"/>
            <a:chExt cx="420" cy="1315"/>
          </a:xfrm>
        </p:grpSpPr>
        <p:grpSp>
          <p:nvGrpSpPr>
            <p:cNvPr id="10305" name="Group 46"/>
            <p:cNvGrpSpPr>
              <a:grpSpLocks/>
            </p:cNvGrpSpPr>
            <p:nvPr/>
          </p:nvGrpSpPr>
          <p:grpSpPr bwMode="auto">
            <a:xfrm>
              <a:off x="1156" y="1253"/>
              <a:ext cx="136" cy="1315"/>
              <a:chOff x="1111" y="1253"/>
              <a:chExt cx="181" cy="1270"/>
            </a:xfrm>
          </p:grpSpPr>
          <p:sp>
            <p:nvSpPr>
              <p:cNvPr id="10307" name="Line 47"/>
              <p:cNvSpPr>
                <a:spLocks noChangeShapeType="1"/>
              </p:cNvSpPr>
              <p:nvPr/>
            </p:nvSpPr>
            <p:spPr bwMode="auto">
              <a:xfrm>
                <a:off x="1111" y="1253"/>
                <a:ext cx="0" cy="127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8" name="Line 48"/>
              <p:cNvSpPr>
                <a:spLocks noChangeShapeType="1"/>
              </p:cNvSpPr>
              <p:nvPr/>
            </p:nvSpPr>
            <p:spPr bwMode="auto">
              <a:xfrm>
                <a:off x="1111" y="2523"/>
                <a:ext cx="181"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10306" name="Text Box 49"/>
            <p:cNvSpPr txBox="1">
              <a:spLocks noChangeArrowheads="1"/>
            </p:cNvSpPr>
            <p:nvPr/>
          </p:nvSpPr>
          <p:spPr bwMode="auto">
            <a:xfrm>
              <a:off x="872" y="212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10</a:t>
              </a:r>
            </a:p>
          </p:txBody>
        </p:sp>
      </p:grpSp>
      <p:sp>
        <p:nvSpPr>
          <p:cNvPr id="10279" name="Text Box 50"/>
          <p:cNvSpPr txBox="1">
            <a:spLocks noChangeArrowheads="1"/>
          </p:cNvSpPr>
          <p:nvPr/>
        </p:nvSpPr>
        <p:spPr bwMode="auto">
          <a:xfrm>
            <a:off x="6300788" y="4005263"/>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0280" name="Text Box 51"/>
          <p:cNvSpPr txBox="1">
            <a:spLocks noChangeArrowheads="1"/>
          </p:cNvSpPr>
          <p:nvPr/>
        </p:nvSpPr>
        <p:spPr bwMode="auto">
          <a:xfrm>
            <a:off x="6711950"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1892" name="AutoShape 52"/>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1893" name="Text Box 53"/>
          <p:cNvSpPr txBox="1">
            <a:spLocks noChangeArrowheads="1"/>
          </p:cNvSpPr>
          <p:nvPr/>
        </p:nvSpPr>
        <p:spPr bwMode="auto">
          <a:xfrm>
            <a:off x="1816100" y="9286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sp>
        <p:nvSpPr>
          <p:cNvPr id="10283" name="Oval 54"/>
          <p:cNvSpPr>
            <a:spLocks noChangeArrowheads="1"/>
          </p:cNvSpPr>
          <p:nvPr/>
        </p:nvSpPr>
        <p:spPr bwMode="auto">
          <a:xfrm>
            <a:off x="3419475" y="5229225"/>
            <a:ext cx="431800" cy="431800"/>
          </a:xfrm>
          <a:prstGeom prst="ellipse">
            <a:avLst/>
          </a:prstGeom>
          <a:solidFill>
            <a:srgbClr val="FF99FF"/>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a:t>
            </a:r>
          </a:p>
        </p:txBody>
      </p:sp>
      <p:sp>
        <p:nvSpPr>
          <p:cNvPr id="291895" name="Line 55"/>
          <p:cNvSpPr>
            <a:spLocks noChangeShapeType="1"/>
          </p:cNvSpPr>
          <p:nvPr/>
        </p:nvSpPr>
        <p:spPr bwMode="auto">
          <a:xfrm>
            <a:off x="1835150" y="4076700"/>
            <a:ext cx="0" cy="17287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1896" name="Line 56"/>
          <p:cNvSpPr>
            <a:spLocks noChangeShapeType="1"/>
          </p:cNvSpPr>
          <p:nvPr/>
        </p:nvSpPr>
        <p:spPr bwMode="auto">
          <a:xfrm>
            <a:off x="1835150" y="5805488"/>
            <a:ext cx="215900" cy="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1897" name="Line 57"/>
          <p:cNvSpPr>
            <a:spLocks noChangeShapeType="1"/>
          </p:cNvSpPr>
          <p:nvPr/>
        </p:nvSpPr>
        <p:spPr bwMode="auto">
          <a:xfrm>
            <a:off x="2771775" y="5805488"/>
            <a:ext cx="86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1898" name="Line 58"/>
          <p:cNvSpPr>
            <a:spLocks noChangeShapeType="1"/>
          </p:cNvSpPr>
          <p:nvPr/>
        </p:nvSpPr>
        <p:spPr bwMode="auto">
          <a:xfrm flipV="1">
            <a:off x="3635375" y="5661025"/>
            <a:ext cx="0"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1899" name="Line 59"/>
          <p:cNvSpPr>
            <a:spLocks noChangeShapeType="1"/>
          </p:cNvSpPr>
          <p:nvPr/>
        </p:nvSpPr>
        <p:spPr bwMode="auto">
          <a:xfrm>
            <a:off x="3419475" y="25654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1900" name="Line 60"/>
          <p:cNvSpPr>
            <a:spLocks noChangeShapeType="1"/>
          </p:cNvSpPr>
          <p:nvPr/>
        </p:nvSpPr>
        <p:spPr bwMode="auto">
          <a:xfrm>
            <a:off x="3635375" y="2565400"/>
            <a:ext cx="0" cy="2663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7" name="Group 61"/>
          <p:cNvGrpSpPr>
            <a:grpSpLocks/>
          </p:cNvGrpSpPr>
          <p:nvPr/>
        </p:nvGrpSpPr>
        <p:grpSpPr bwMode="auto">
          <a:xfrm>
            <a:off x="1847852" y="1989144"/>
            <a:ext cx="3063876" cy="369888"/>
            <a:chOff x="1239" y="2634"/>
            <a:chExt cx="1930" cy="233"/>
          </a:xfrm>
        </p:grpSpPr>
        <p:sp>
          <p:nvSpPr>
            <p:cNvPr id="10301" name="Line 62"/>
            <p:cNvSpPr>
              <a:spLocks noChangeShapeType="1"/>
            </p:cNvSpPr>
            <p:nvPr/>
          </p:nvSpPr>
          <p:spPr bwMode="auto">
            <a:xfrm>
              <a:off x="1239" y="2840"/>
              <a:ext cx="1930" cy="14"/>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0302" name="Text Box 63"/>
            <p:cNvSpPr txBox="1">
              <a:spLocks noChangeArrowheads="1"/>
            </p:cNvSpPr>
            <p:nvPr/>
          </p:nvSpPr>
          <p:spPr bwMode="auto">
            <a:xfrm>
              <a:off x="1860" y="2634"/>
              <a:ext cx="3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FF0000"/>
                  </a:solidFill>
                </a:rPr>
                <a:t> </a:t>
              </a:r>
              <a:r>
                <a:rPr lang="en-US" altLang="ja-JP" sz="1800" b="1" dirty="0">
                  <a:solidFill>
                    <a:srgbClr val="CC0000"/>
                  </a:solidFill>
                </a:rPr>
                <a:t>10</a:t>
              </a:r>
            </a:p>
          </p:txBody>
        </p:sp>
      </p:grpSp>
      <p:sp>
        <p:nvSpPr>
          <p:cNvPr id="10291" name="Text Box 66"/>
          <p:cNvSpPr txBox="1">
            <a:spLocks noChangeArrowheads="1"/>
          </p:cNvSpPr>
          <p:nvPr/>
        </p:nvSpPr>
        <p:spPr bwMode="auto">
          <a:xfrm>
            <a:off x="4427538" y="1125538"/>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0000010</a:t>
            </a:r>
          </a:p>
        </p:txBody>
      </p:sp>
      <p:sp>
        <p:nvSpPr>
          <p:cNvPr id="10292" name="Rectangle 67"/>
          <p:cNvSpPr>
            <a:spLocks noChangeArrowheads="1"/>
          </p:cNvSpPr>
          <p:nvPr/>
        </p:nvSpPr>
        <p:spPr bwMode="auto">
          <a:xfrm>
            <a:off x="5148263" y="4292600"/>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93" name="Rectangle 68"/>
          <p:cNvSpPr>
            <a:spLocks noChangeArrowheads="1"/>
          </p:cNvSpPr>
          <p:nvPr/>
        </p:nvSpPr>
        <p:spPr bwMode="auto">
          <a:xfrm>
            <a:off x="4716463" y="1628775"/>
            <a:ext cx="503237" cy="504825"/>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0294" name="Rectangle 69"/>
          <p:cNvSpPr>
            <a:spLocks noChangeArrowheads="1"/>
          </p:cNvSpPr>
          <p:nvPr/>
        </p:nvSpPr>
        <p:spPr bwMode="auto">
          <a:xfrm>
            <a:off x="5219700" y="5300663"/>
            <a:ext cx="288925" cy="2889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grpSp>
        <p:nvGrpSpPr>
          <p:cNvPr id="8" name="Group 70"/>
          <p:cNvGrpSpPr>
            <a:grpSpLocks/>
          </p:cNvGrpSpPr>
          <p:nvPr/>
        </p:nvGrpSpPr>
        <p:grpSpPr bwMode="auto">
          <a:xfrm>
            <a:off x="5292725" y="4827588"/>
            <a:ext cx="1666875" cy="715962"/>
            <a:chOff x="3334" y="3041"/>
            <a:chExt cx="1050" cy="451"/>
          </a:xfrm>
        </p:grpSpPr>
        <p:sp>
          <p:nvSpPr>
            <p:cNvPr id="10298" name="Line 71"/>
            <p:cNvSpPr>
              <a:spLocks noChangeShapeType="1"/>
            </p:cNvSpPr>
            <p:nvPr/>
          </p:nvSpPr>
          <p:spPr bwMode="auto">
            <a:xfrm>
              <a:off x="3334" y="3041"/>
              <a:ext cx="0" cy="31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299" name="Line 72"/>
            <p:cNvSpPr>
              <a:spLocks noChangeShapeType="1"/>
            </p:cNvSpPr>
            <p:nvPr/>
          </p:nvSpPr>
          <p:spPr bwMode="auto">
            <a:xfrm>
              <a:off x="3470" y="3430"/>
              <a:ext cx="40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300" name="Text Box 73"/>
            <p:cNvSpPr txBox="1">
              <a:spLocks noChangeArrowheads="1"/>
            </p:cNvSpPr>
            <p:nvPr/>
          </p:nvSpPr>
          <p:spPr bwMode="auto">
            <a:xfrm>
              <a:off x="3956" y="3261"/>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Data</a:t>
              </a:r>
            </a:p>
          </p:txBody>
        </p:sp>
      </p:grpSp>
      <p:sp>
        <p:nvSpPr>
          <p:cNvPr id="291914" name="Text Box 74"/>
          <p:cNvSpPr txBox="1">
            <a:spLocks noChangeArrowheads="1"/>
          </p:cNvSpPr>
          <p:nvPr/>
        </p:nvSpPr>
        <p:spPr bwMode="auto">
          <a:xfrm>
            <a:off x="3759200" y="280035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No</a:t>
            </a:r>
          </a:p>
        </p:txBody>
      </p:sp>
      <p:sp>
        <p:nvSpPr>
          <p:cNvPr id="291915" name="Text Box 75"/>
          <p:cNvSpPr txBox="1">
            <a:spLocks noChangeArrowheads="1"/>
          </p:cNvSpPr>
          <p:nvPr/>
        </p:nvSpPr>
        <p:spPr bwMode="auto">
          <a:xfrm>
            <a:off x="6300788" y="5734050"/>
            <a:ext cx="290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Conflict</a:t>
            </a:r>
            <a:r>
              <a:rPr lang="ja-JP" altLang="en-US" sz="1800" b="1"/>
              <a:t>　</a:t>
            </a:r>
            <a:r>
              <a:rPr lang="en-US" altLang="ja-JP" sz="1800" b="1"/>
              <a:t>Miss is reduced</a:t>
            </a:r>
          </a:p>
        </p:txBody>
      </p:sp>
      <p:cxnSp>
        <p:nvCxnSpPr>
          <p:cNvPr id="9" name="直線矢印コネクタ 8"/>
          <p:cNvCxnSpPr>
            <a:stCxn id="10301" idx="1"/>
          </p:cNvCxnSpPr>
          <p:nvPr/>
        </p:nvCxnSpPr>
        <p:spPr>
          <a:xfrm>
            <a:off x="4911728" y="2338394"/>
            <a:ext cx="307972" cy="1404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オーディオ 5">
            <a:hlinkClick r:id="" action="ppaction://media"/>
            <a:extLst>
              <a:ext uri="{FF2B5EF4-FFF2-40B4-BE49-F238E27FC236}">
                <a16:creationId xmlns:a16="http://schemas.microsoft.com/office/drawing/2014/main" id="{0A1C574D-D683-46FC-B2C3-BA98CF0C80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49"/>
    </mc:Choice>
    <mc:Fallback>
      <p:transition spd="slow" advTm="4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225" x="5041900" y="657225"/>
          <p14:tracePt t="8233" x="5022850" y="674688"/>
          <p14:tracePt t="8248" x="5022850" y="684213"/>
          <p14:tracePt t="8256" x="5022850" y="693738"/>
          <p14:tracePt t="8280" x="5022850" y="701675"/>
          <p14:tracePt t="8320" x="5022850" y="711200"/>
          <p14:tracePt t="8328" x="5022850" y="720725"/>
          <p14:tracePt t="8336" x="5022850" y="738188"/>
          <p14:tracePt t="8345" x="5022850" y="747713"/>
          <p14:tracePt t="8352" x="5022850" y="766763"/>
          <p14:tracePt t="8367" x="5014913" y="793750"/>
          <p14:tracePt t="8384" x="5014913" y="803275"/>
          <p14:tracePt t="8400" x="5014913" y="811213"/>
          <p14:tracePt t="8408" x="5014913" y="830263"/>
          <p14:tracePt t="8417" x="5014913" y="839788"/>
          <p14:tracePt t="8424" x="5014913" y="847725"/>
          <p14:tracePt t="8432" x="5014913" y="884238"/>
          <p14:tracePt t="8448" x="5014913" y="920750"/>
          <p14:tracePt t="8456" x="5022850" y="957263"/>
          <p14:tracePt t="8464" x="5032375" y="976313"/>
          <p14:tracePt t="8472" x="5041900" y="984250"/>
          <p14:tracePt t="8480" x="5049838" y="1020763"/>
          <p14:tracePt t="8488" x="5049838" y="1030288"/>
          <p14:tracePt t="8496" x="5078413" y="1076325"/>
          <p14:tracePt t="8504" x="5078413" y="1085850"/>
          <p14:tracePt t="8512" x="5078413" y="1112838"/>
          <p14:tracePt t="8520" x="5078413" y="1122363"/>
          <p14:tracePt t="8528" x="5078413" y="1149350"/>
          <p14:tracePt t="8536" x="5078413" y="1176338"/>
          <p14:tracePt t="8544" x="5095875" y="1203325"/>
          <p14:tracePt t="8552" x="5095875" y="1249363"/>
          <p14:tracePt t="8560" x="5105400" y="1303338"/>
          <p14:tracePt t="8568" x="5105400" y="1358900"/>
          <p14:tracePt t="8576" x="5122863" y="1385888"/>
          <p14:tracePt t="8585" x="5122863" y="1431925"/>
          <p14:tracePt t="8592" x="5132388" y="1468438"/>
          <p14:tracePt t="8601" x="5141913" y="1514475"/>
          <p14:tracePt t="8608" x="5151438" y="1531938"/>
          <p14:tracePt t="8618" x="5151438" y="1558925"/>
          <p14:tracePt t="8624" x="5151438" y="1577975"/>
          <p14:tracePt t="8634" x="5151438" y="1587500"/>
          <p14:tracePt t="8656" x="5151438" y="1604963"/>
          <p14:tracePt t="8785" x="5151438" y="1614488"/>
          <p14:tracePt t="8809" x="5159375" y="1631950"/>
          <p14:tracePt t="8825" x="5168900" y="1641475"/>
          <p14:tracePt t="8897" x="5168900" y="1651000"/>
          <p14:tracePt t="8993" x="5168900" y="1660525"/>
          <p14:tracePt t="9000" x="5168900" y="1668463"/>
          <p14:tracePt t="9032" x="5168900" y="1687513"/>
          <p14:tracePt t="9081" x="5168900" y="1697038"/>
          <p14:tracePt t="9097" x="5168900" y="1704975"/>
          <p14:tracePt t="9104" x="5168900" y="1731963"/>
          <p14:tracePt t="9112" x="5168900" y="1741488"/>
          <p14:tracePt t="9120" x="5168900" y="1751013"/>
          <p14:tracePt t="9128" x="5168900" y="1778000"/>
          <p14:tracePt t="9136" x="5168900" y="1787525"/>
          <p14:tracePt t="9144" x="5168900" y="1814513"/>
          <p14:tracePt t="9152" x="5168900" y="1824038"/>
          <p14:tracePt t="9168" x="5168900" y="1860550"/>
          <p14:tracePt t="9192" x="5168900" y="1870075"/>
          <p14:tracePt t="9203" x="5168900" y="1878013"/>
          <p14:tracePt t="9209" x="5178425" y="1887538"/>
          <p14:tracePt t="9296" x="5178425" y="1897063"/>
          <p14:tracePt t="9513" x="5178425" y="1906588"/>
          <p14:tracePt t="9520" x="5178425" y="1924050"/>
          <p14:tracePt t="9529" x="5187950" y="1943100"/>
          <p14:tracePt t="9536" x="5187950" y="1970088"/>
          <p14:tracePt t="9545" x="5195888" y="1997075"/>
          <p14:tracePt t="9553" x="5195888" y="2024063"/>
          <p14:tracePt t="9560" x="5195888" y="2070100"/>
          <p14:tracePt t="9569" x="5195888" y="2106613"/>
          <p14:tracePt t="9577" x="5195888" y="2152650"/>
          <p14:tracePt t="9585" x="5195888" y="2189163"/>
          <p14:tracePt t="9593" x="5195888" y="2243138"/>
          <p14:tracePt t="9602" x="5224463" y="2289175"/>
          <p14:tracePt t="9609" x="5232400" y="2371725"/>
          <p14:tracePt t="9619" x="5232400" y="2444750"/>
          <p14:tracePt t="9625" x="5241925" y="2498725"/>
          <p14:tracePt t="9635" x="5260975" y="2581275"/>
          <p14:tracePt t="9641" x="5287963" y="2654300"/>
          <p14:tracePt t="9649" x="5297488" y="2717800"/>
          <p14:tracePt t="9657" x="5305425" y="2808288"/>
          <p14:tracePt t="9665" x="5305425" y="2881313"/>
          <p14:tracePt t="9672" x="5305425" y="2954338"/>
          <p14:tracePt t="9680" x="5305425" y="3036888"/>
          <p14:tracePt t="9689" x="5305425" y="3127375"/>
          <p14:tracePt t="9697" x="5305425" y="3219450"/>
          <p14:tracePt t="9705" x="5305425" y="3273425"/>
          <p14:tracePt t="9712" x="5305425" y="3346450"/>
          <p14:tracePt t="9720" x="5305425" y="3402013"/>
          <p14:tracePt t="9729" x="5305425" y="3455988"/>
          <p14:tracePt t="9737" x="5305425" y="3519488"/>
          <p14:tracePt t="9745" x="5324475" y="3556000"/>
          <p14:tracePt t="9753" x="5324475" y="3611563"/>
          <p14:tracePt t="9761" x="5341938" y="3694113"/>
          <p14:tracePt t="9769" x="5341938" y="3738563"/>
          <p14:tracePt t="9777" x="5360988" y="3775075"/>
          <p14:tracePt t="9786" x="5368925" y="3821113"/>
          <p14:tracePt t="9793" x="5368925" y="3830638"/>
          <p14:tracePt t="9802" x="5378450" y="3848100"/>
          <p14:tracePt t="9809" x="5378450" y="3857625"/>
          <p14:tracePt t="9825" x="5378450" y="3867150"/>
          <p14:tracePt t="9836" x="5378450" y="3875088"/>
          <p14:tracePt t="9841" x="5378450" y="3884613"/>
          <p14:tracePt t="9849" x="5378450" y="3903663"/>
          <p14:tracePt t="9857" x="5378450" y="3921125"/>
          <p14:tracePt t="9865" x="5378450" y="3930650"/>
          <p14:tracePt t="9873" x="5378450" y="3967163"/>
          <p14:tracePt t="9881" x="5378450" y="4003675"/>
          <p14:tracePt t="9889" x="5378450" y="4049713"/>
          <p14:tracePt t="9902" x="5378450" y="4076700"/>
          <p14:tracePt t="9906" x="5368925" y="4130675"/>
          <p14:tracePt t="9913" x="5368925" y="4167188"/>
          <p14:tracePt t="9921" x="5368925" y="4222750"/>
          <p14:tracePt t="9929" x="5368925" y="4268788"/>
          <p14:tracePt t="9937" x="5368925" y="4303713"/>
          <p14:tracePt t="9945" x="5368925" y="4322763"/>
          <p14:tracePt t="9953" x="5368925" y="4349750"/>
          <p14:tracePt t="9960" x="5368925" y="4368800"/>
          <p14:tracePt t="9977" x="5368925" y="4376738"/>
          <p14:tracePt t="9993" x="5368925" y="4395788"/>
          <p14:tracePt t="10002" x="5368925" y="4413250"/>
          <p14:tracePt t="10019" x="5368925" y="4441825"/>
          <p14:tracePt t="10025" x="5368925" y="4449763"/>
          <p14:tracePt t="10036" x="5368925" y="4468813"/>
          <p14:tracePt t="10041" x="5368925" y="4486275"/>
          <p14:tracePt t="10049" x="5368925" y="4495800"/>
          <p14:tracePt t="10057" x="5368925" y="4505325"/>
          <p14:tracePt t="10089" x="5368925" y="4522788"/>
          <p14:tracePt t="10105" x="5368925" y="4532313"/>
          <p14:tracePt t="10137" x="5368925" y="4551363"/>
          <p14:tracePt t="10145" x="5397500" y="4568825"/>
          <p14:tracePt t="10153" x="5397500" y="4578350"/>
          <p14:tracePt t="10161" x="5397500" y="4587875"/>
          <p14:tracePt t="10171" x="5397500" y="4595813"/>
          <p14:tracePt t="10176" x="5397500" y="4624388"/>
          <p14:tracePt t="10200" x="5397500" y="4632325"/>
          <p14:tracePt t="10538" x="5397500" y="4660900"/>
          <p14:tracePt t="10545" x="5397500" y="4668838"/>
          <p14:tracePt t="10552" x="5397500" y="4678363"/>
          <p14:tracePt t="10568" x="5397500" y="4697413"/>
          <p14:tracePt t="10600" x="5397500" y="4705350"/>
          <p14:tracePt t="10641" x="5397500" y="4732338"/>
          <p14:tracePt t="10650" x="5397500" y="4741863"/>
          <p14:tracePt t="10657" x="5397500" y="4760913"/>
          <p14:tracePt t="10666" x="5387975" y="4778375"/>
          <p14:tracePt t="10672" x="5378450" y="4797425"/>
          <p14:tracePt t="10792" x="5360988" y="4805363"/>
          <p14:tracePt t="10808" x="5351463" y="4805363"/>
          <p14:tracePt t="10825" x="5334000" y="4797425"/>
          <p14:tracePt t="10833" x="5297488" y="4768850"/>
          <p14:tracePt t="10841" x="5287963" y="4751388"/>
          <p14:tracePt t="10849" x="5278438" y="4732338"/>
          <p14:tracePt t="10856" x="5278438" y="4714875"/>
          <p14:tracePt t="10864" x="5260975" y="4697413"/>
          <p14:tracePt t="10885" x="5260975" y="4687888"/>
          <p14:tracePt t="10904" x="5260975" y="4668838"/>
          <p14:tracePt t="10912" x="5260975" y="4660900"/>
          <p14:tracePt t="10920" x="5260975" y="4641850"/>
          <p14:tracePt t="10928" x="5260975" y="4605338"/>
          <p14:tracePt t="10936" x="5260975" y="4587875"/>
          <p14:tracePt t="10944" x="5268913" y="4541838"/>
          <p14:tracePt t="10953" x="5278438" y="4522788"/>
          <p14:tracePt t="10960" x="5314950" y="4495800"/>
          <p14:tracePt t="10968" x="5324475" y="4468813"/>
          <p14:tracePt t="10976" x="5341938" y="4449763"/>
          <p14:tracePt t="10985" x="5368925" y="4432300"/>
          <p14:tracePt t="10992" x="5378450" y="4413250"/>
          <p14:tracePt t="11002" x="5387975" y="4413250"/>
          <p14:tracePt t="11008" x="5397500" y="4405313"/>
          <p14:tracePt t="11019" x="5414963" y="4395788"/>
          <p14:tracePt t="11024" x="5434013" y="4395788"/>
          <p14:tracePt t="11035" x="5441950" y="4395788"/>
          <p14:tracePt t="11040" x="5451475" y="4395788"/>
          <p14:tracePt t="11056" x="5478463" y="4395788"/>
          <p14:tracePt t="11080" x="5497513" y="4405313"/>
          <p14:tracePt t="11088" x="5497513" y="4413250"/>
          <p14:tracePt t="11104" x="5497513" y="4422775"/>
          <p14:tracePt t="11112" x="5497513" y="4441825"/>
          <p14:tracePt t="11120" x="5497513" y="4449763"/>
          <p14:tracePt t="11129" x="5497513" y="4459288"/>
          <p14:tracePt t="11161" x="5497513" y="4478338"/>
          <p14:tracePt t="11178" x="5497513" y="4495800"/>
          <p14:tracePt t="11185" x="5497513" y="4505325"/>
          <p14:tracePt t="11193" x="5497513" y="4522788"/>
          <p14:tracePt t="11204" x="5497513" y="4541838"/>
          <p14:tracePt t="11210" x="5497513" y="4559300"/>
          <p14:tracePt t="11220" x="5478463" y="4587875"/>
          <p14:tracePt t="11225" x="5470525" y="4595813"/>
          <p14:tracePt t="11237" x="5461000" y="4624388"/>
          <p14:tracePt t="11242" x="5441950" y="4641850"/>
          <p14:tracePt t="11259" x="5434013" y="4651375"/>
          <p14:tracePt t="11273" x="5434013" y="4660900"/>
          <p14:tracePt t="11361" x="5414963" y="4678363"/>
          <p14:tracePt t="11370" x="5405438" y="4678363"/>
          <p14:tracePt t="11376" x="5387975" y="4687888"/>
          <p14:tracePt t="11386" x="5378450" y="4697413"/>
          <p14:tracePt t="11408" x="5368925" y="4697413"/>
          <p14:tracePt t="11440" x="5351463" y="4697413"/>
          <p14:tracePt t="11969" x="5351463" y="4687888"/>
          <p14:tracePt t="11976" x="5351463" y="4678363"/>
          <p14:tracePt t="12024" x="5351463" y="4668838"/>
          <p14:tracePt t="12177" x="5341938" y="4660900"/>
          <p14:tracePt t="12273" x="5341938" y="4651375"/>
          <p14:tracePt t="12313" x="5334000" y="4651375"/>
          <p14:tracePt t="12337" x="5324475" y="4651375"/>
          <p14:tracePt t="12368" x="5314950" y="4651375"/>
          <p14:tracePt t="12376" x="5297488" y="4624388"/>
          <p14:tracePt t="12384" x="5251450" y="4568825"/>
          <p14:tracePt t="12392" x="5195888" y="4514850"/>
          <p14:tracePt t="12400" x="5168900" y="4495800"/>
          <p14:tracePt t="12408" x="5122863" y="4449763"/>
          <p14:tracePt t="12416" x="5078413" y="4405313"/>
          <p14:tracePt t="12424" x="5022850" y="4340225"/>
          <p14:tracePt t="12433" x="4949825" y="4249738"/>
          <p14:tracePt t="12441" x="4895850" y="4167188"/>
          <p14:tracePt t="12448" x="4876800" y="4122738"/>
          <p14:tracePt t="12456" x="4876800" y="4067175"/>
          <p14:tracePt t="12464" x="4876800" y="3994150"/>
          <p14:tracePt t="12472" x="4876800" y="3921125"/>
          <p14:tracePt t="12480" x="4859338" y="3811588"/>
          <p14:tracePt t="12488" x="4859338" y="3730625"/>
          <p14:tracePt t="12496" x="4868863" y="3621088"/>
          <p14:tracePt t="12504" x="4913313" y="3556000"/>
          <p14:tracePt t="12512" x="4959350" y="3455988"/>
          <p14:tracePt t="12520" x="4986338" y="3382963"/>
          <p14:tracePt t="12528" x="4995863" y="3302000"/>
          <p14:tracePt t="12536" x="5022850" y="3236913"/>
          <p14:tracePt t="12544" x="5032375" y="3209925"/>
          <p14:tracePt t="12553" x="5032375" y="3173413"/>
          <p14:tracePt t="12559" x="5059363" y="3109913"/>
          <p14:tracePt t="12568" x="5078413" y="3063875"/>
          <p14:tracePt t="12575" x="5086350" y="3046413"/>
          <p14:tracePt t="12585" x="5095875" y="3009900"/>
          <p14:tracePt t="12591" x="5114925" y="2946400"/>
          <p14:tracePt t="12600" x="5132388" y="2881313"/>
          <p14:tracePt t="12608" x="5132388" y="2808288"/>
          <p14:tracePt t="12616" x="5159375" y="2735263"/>
          <p14:tracePt t="12624" x="5178425" y="2635250"/>
          <p14:tracePt t="12633" x="5187950" y="2544763"/>
          <p14:tracePt t="12640" x="5205413" y="2452688"/>
          <p14:tracePt t="12648" x="5214938" y="2389188"/>
          <p14:tracePt t="12656" x="5214938" y="2316163"/>
          <p14:tracePt t="12664" x="5224463" y="2270125"/>
          <p14:tracePt t="12672" x="5232400" y="2243138"/>
          <p14:tracePt t="12680" x="5232400" y="2206625"/>
          <p14:tracePt t="12687" x="5232400" y="2197100"/>
          <p14:tracePt t="12695" x="5232400" y="2179638"/>
          <p14:tracePt t="12703" x="5232400" y="2170113"/>
          <p14:tracePt t="12711" x="5232400" y="2160588"/>
          <p14:tracePt t="12720" x="5232400" y="2152650"/>
          <p14:tracePt t="12728" x="5232400" y="2116138"/>
          <p14:tracePt t="12736" x="5232400" y="2079625"/>
          <p14:tracePt t="12744" x="5232400" y="2060575"/>
          <p14:tracePt t="12751" x="5232400" y="2006600"/>
          <p14:tracePt t="12760" x="5214938" y="1924050"/>
          <p14:tracePt t="12767" x="5205413" y="1897063"/>
          <p14:tracePt t="12776" x="5195888" y="1860550"/>
          <p14:tracePt t="12784" x="5178425" y="1797050"/>
          <p14:tracePt t="12792" x="5178425" y="1768475"/>
          <p14:tracePt t="12800" x="5151438" y="1724025"/>
          <p14:tracePt t="12808" x="5151438" y="1677988"/>
          <p14:tracePt t="12817" x="5132388" y="1651000"/>
          <p14:tracePt t="12824" x="5132388" y="1631950"/>
          <p14:tracePt t="12834" x="5122863" y="1604963"/>
          <p14:tracePt t="12840" x="5122863" y="1595438"/>
          <p14:tracePt t="12856" x="5105400" y="1577975"/>
          <p14:tracePt t="12872" x="5095875" y="1568450"/>
          <p14:tracePt t="12897" x="5086350" y="1568450"/>
          <p14:tracePt t="12912" x="5068888" y="1550988"/>
          <p14:tracePt t="13041" x="5059363" y="1541463"/>
          <p14:tracePt t="13050" x="5059363" y="1514475"/>
          <p14:tracePt t="13073" x="5059363" y="1495425"/>
          <p14:tracePt t="13081" x="5049838" y="1468438"/>
          <p14:tracePt t="13129" x="5049838" y="1458913"/>
          <p14:tracePt t="13208" x="5049838" y="1449388"/>
          <p14:tracePt t="13225" x="5059363" y="1449388"/>
          <p14:tracePt t="13248" x="5068888" y="1449388"/>
          <p14:tracePt t="13256" x="5086350" y="1449388"/>
          <p14:tracePt t="13273" x="5095875" y="1449388"/>
          <p14:tracePt t="13280" x="5095875" y="1458913"/>
          <p14:tracePt t="13306" x="5105400" y="1468438"/>
          <p14:tracePt t="13313" x="5122863" y="1468438"/>
          <p14:tracePt t="13327" x="5132388" y="1468438"/>
          <p14:tracePt t="13351" x="5141913" y="1468438"/>
          <p14:tracePt t="13367" x="5151438" y="1485900"/>
          <p14:tracePt t="13392" x="5159375" y="1504950"/>
          <p14:tracePt t="13400" x="5178425" y="1541463"/>
          <p14:tracePt t="13408" x="5187950" y="1558925"/>
          <p14:tracePt t="13424" x="5205413" y="1587500"/>
          <p14:tracePt t="13434" x="5205413" y="1604963"/>
          <p14:tracePt t="13440" x="5232400" y="1624013"/>
          <p14:tracePt t="13448" x="5232400" y="1631950"/>
          <p14:tracePt t="13456" x="5232400" y="1641475"/>
          <p14:tracePt t="13464" x="5232400" y="1651000"/>
          <p14:tracePt t="13521" x="5241925" y="1668463"/>
          <p14:tracePt t="13569" x="5241925" y="1687513"/>
          <p14:tracePt t="13577" x="5241925" y="1697038"/>
          <p14:tracePt t="13585" x="5241925" y="1731963"/>
          <p14:tracePt t="13593" x="5241925" y="1751013"/>
          <p14:tracePt t="13603" x="5241925" y="1778000"/>
          <p14:tracePt t="13609" x="5241925" y="1814513"/>
          <p14:tracePt t="13620" x="5241925" y="1841500"/>
          <p14:tracePt t="13625" x="5241925" y="1878013"/>
          <p14:tracePt t="13637" x="5241925" y="1914525"/>
          <p14:tracePt t="13641" x="5241925" y="1943100"/>
          <p14:tracePt t="13652" x="5241925" y="1979613"/>
          <p14:tracePt t="13657" x="5241925" y="2006600"/>
          <p14:tracePt t="13671" x="5232400" y="2052638"/>
          <p14:tracePt t="13673" x="5224463" y="2052638"/>
          <p14:tracePt t="13680" x="5214938" y="2070100"/>
          <p14:tracePt t="13688" x="5205413" y="2079625"/>
          <p14:tracePt t="13696" x="5187950" y="2097088"/>
          <p14:tracePt t="13704" x="5168900" y="2116138"/>
          <p14:tracePt t="13720" x="5159375" y="2125663"/>
          <p14:tracePt t="13728" x="5141913" y="2152650"/>
          <p14:tracePt t="13737" x="5141913" y="2160588"/>
          <p14:tracePt t="13744" x="5132388" y="2170113"/>
          <p14:tracePt t="13760" x="5105400" y="2179638"/>
          <p14:tracePt t="13768" x="5059363" y="2206625"/>
          <p14:tracePt t="13776" x="5041900" y="2216150"/>
          <p14:tracePt t="13785" x="5014913" y="2216150"/>
          <p14:tracePt t="13792" x="4995863" y="2216150"/>
          <p14:tracePt t="13801" x="4959350" y="2216150"/>
          <p14:tracePt t="13808" x="4959350" y="2225675"/>
          <p14:tracePt t="13818" x="4949825" y="2225675"/>
          <p14:tracePt t="13824" x="4941888" y="2225675"/>
          <p14:tracePt t="13835" x="4922838" y="2225675"/>
          <p14:tracePt t="13840" x="4895850" y="2225675"/>
          <p14:tracePt t="13851" x="4849813" y="2216150"/>
          <p14:tracePt t="13856" x="4840288" y="2170113"/>
          <p14:tracePt t="13865" x="4832350" y="2133600"/>
          <p14:tracePt t="13873" x="4795838" y="2070100"/>
          <p14:tracePt t="13880" x="4795838" y="2052638"/>
          <p14:tracePt t="13888" x="4776788" y="2006600"/>
          <p14:tracePt t="13900" x="4776788" y="1979613"/>
          <p14:tracePt t="13904" x="4767263" y="1933575"/>
          <p14:tracePt t="13912" x="4767263" y="1897063"/>
          <p14:tracePt t="13919" x="4759325" y="1860550"/>
          <p14:tracePt t="13928" x="4749800" y="1841500"/>
          <p14:tracePt t="13936" x="4749800" y="1833563"/>
          <p14:tracePt t="13943" x="4749800" y="1787525"/>
          <p14:tracePt t="13952" x="4749800" y="1760538"/>
          <p14:tracePt t="13960" x="4749800" y="1741488"/>
          <p14:tracePt t="13967" x="4759325" y="1714500"/>
          <p14:tracePt t="13976" x="4786313" y="1677988"/>
          <p14:tracePt t="13984" x="4786313" y="1668463"/>
          <p14:tracePt t="13992" x="4813300" y="1651000"/>
          <p14:tracePt t="14000" x="4840288" y="1641475"/>
          <p14:tracePt t="14008" x="4859338" y="1631950"/>
          <p14:tracePt t="14018" x="4886325" y="1624013"/>
          <p14:tracePt t="14024" x="4905375" y="1624013"/>
          <p14:tracePt t="14036" x="4949825" y="1604963"/>
          <p14:tracePt t="14051" x="4986338" y="1604963"/>
          <p14:tracePt t="14056" x="5041900" y="1595438"/>
          <p14:tracePt t="14065" x="5059363" y="1595438"/>
          <p14:tracePt t="14072" x="5086350" y="1595438"/>
          <p14:tracePt t="14080" x="5132388" y="1595438"/>
          <p14:tracePt t="14088" x="5159375" y="1595438"/>
          <p14:tracePt t="14096" x="5187950" y="1595438"/>
          <p14:tracePt t="14104" x="5195888" y="1595438"/>
          <p14:tracePt t="14112" x="5232400" y="1595438"/>
          <p14:tracePt t="14120" x="5241925" y="1595438"/>
          <p14:tracePt t="14128" x="5260975" y="1604963"/>
          <p14:tracePt t="14137" x="5287963" y="1614488"/>
          <p14:tracePt t="14144" x="5297488" y="1641475"/>
          <p14:tracePt t="14177" x="5305425" y="1641475"/>
          <p14:tracePt t="14329" x="5305425" y="1651000"/>
          <p14:tracePt t="14345" x="5314950" y="1660525"/>
          <p14:tracePt t="14353" x="5324475" y="1660525"/>
          <p14:tracePt t="14360" x="5341938" y="1677988"/>
          <p14:tracePt t="14392" x="5360988" y="1677988"/>
          <p14:tracePt t="14399" x="5378450" y="1687513"/>
          <p14:tracePt t="14415" x="5424488" y="1704975"/>
          <p14:tracePt t="14424" x="5514975" y="1751013"/>
          <p14:tracePt t="14433" x="5616575" y="1760538"/>
          <p14:tracePt t="14440" x="5707063" y="1778000"/>
          <p14:tracePt t="14448" x="5834063" y="1804988"/>
          <p14:tracePt t="14456" x="5953125" y="1814513"/>
          <p14:tracePt t="14464" x="6043613" y="1814513"/>
          <p14:tracePt t="14472" x="6099175" y="1814513"/>
          <p14:tracePt t="14480" x="6153150" y="1814513"/>
          <p14:tracePt t="14488" x="6162675" y="1814513"/>
          <p14:tracePt t="14496" x="6181725" y="1814513"/>
          <p14:tracePt t="14561" x="6172200" y="1814513"/>
          <p14:tracePt t="14577" x="6153150" y="1833563"/>
          <p14:tracePt t="14593" x="6145213" y="1833563"/>
          <p14:tracePt t="14601" x="6126163" y="1841500"/>
          <p14:tracePt t="14608" x="6126163" y="1851025"/>
          <p14:tracePt t="14633" x="6116638" y="1860550"/>
          <p14:tracePt t="14737" x="6108700" y="1860550"/>
          <p14:tracePt t="14864" x="6099175" y="1870075"/>
          <p14:tracePt t="14928" x="6099175" y="1887538"/>
          <p14:tracePt t="14952" x="6099175" y="1906588"/>
          <p14:tracePt t="14960" x="6099175" y="1933575"/>
          <p14:tracePt t="14968" x="6099175" y="1951038"/>
          <p14:tracePt t="14976" x="6099175" y="1960563"/>
          <p14:tracePt t="14984" x="6099175" y="1979613"/>
          <p14:tracePt t="14992" x="6099175" y="1997075"/>
          <p14:tracePt t="15001" x="6099175" y="2033588"/>
          <p14:tracePt t="15008" x="6099175" y="2043113"/>
          <p14:tracePt t="15017" x="6099175" y="2060575"/>
          <p14:tracePt t="15024" x="6099175" y="2079625"/>
          <p14:tracePt t="15034" x="6099175" y="2106613"/>
          <p14:tracePt t="15040" x="6099175" y="2125663"/>
          <p14:tracePt t="15048" x="6099175" y="2170113"/>
          <p14:tracePt t="15056" x="6099175" y="2179638"/>
          <p14:tracePt t="15064" x="6099175" y="2206625"/>
          <p14:tracePt t="15072" x="6089650" y="2206625"/>
          <p14:tracePt t="15080" x="6080125" y="2225675"/>
          <p14:tracePt t="15088" x="6072188" y="2225675"/>
          <p14:tracePt t="15104" x="6053138" y="2233613"/>
          <p14:tracePt t="15120" x="6053138" y="2243138"/>
          <p14:tracePt t="15128" x="6043613" y="2252663"/>
          <p14:tracePt t="15136" x="6026150" y="2262188"/>
          <p14:tracePt t="15160" x="6016625" y="2270125"/>
          <p14:tracePt t="15576" x="6007100" y="2298700"/>
          <p14:tracePt t="15584" x="5980113" y="2325688"/>
          <p14:tracePt t="15592" x="5962650" y="2389188"/>
          <p14:tracePt t="15600" x="5953125" y="2416175"/>
          <p14:tracePt t="15608" x="5907088" y="2452688"/>
          <p14:tracePt t="15618" x="5870575" y="2498725"/>
          <p14:tracePt t="15625" x="5862638" y="2525713"/>
          <p14:tracePt t="15634" x="5843588" y="2589213"/>
          <p14:tracePt t="15641" x="5816600" y="2662238"/>
          <p14:tracePt t="15647" x="5789613" y="2727325"/>
          <p14:tracePt t="15656" x="5780088" y="2817813"/>
          <p14:tracePt t="15663" x="5780088" y="2890838"/>
          <p14:tracePt t="15672" x="5780088" y="2982913"/>
          <p14:tracePt t="15679" x="5780088" y="3046413"/>
          <p14:tracePt t="15687" x="5780088" y="3136900"/>
          <p14:tracePt t="15696" x="5780088" y="3192463"/>
          <p14:tracePt t="15704" x="5780088" y="3246438"/>
          <p14:tracePt t="15712" x="5780088" y="3302000"/>
          <p14:tracePt t="15720" x="5780088" y="3338513"/>
          <p14:tracePt t="15728" x="5780088" y="3375025"/>
          <p14:tracePt t="15736" x="5780088" y="3419475"/>
          <p14:tracePt t="15760" x="5780088" y="3446463"/>
          <p14:tracePt t="15768" x="5780088" y="3465513"/>
          <p14:tracePt t="15776" x="5780088" y="3492500"/>
          <p14:tracePt t="15785" x="5780088" y="3511550"/>
          <p14:tracePt t="15792" x="5753100" y="3575050"/>
          <p14:tracePt t="15801" x="5753100" y="3602038"/>
          <p14:tracePt t="15808" x="5753100" y="3621088"/>
          <p14:tracePt t="15818" x="5753100" y="3648075"/>
          <p14:tracePt t="15824" x="5753100" y="3665538"/>
          <p14:tracePt t="15835" x="5743575" y="3694113"/>
          <p14:tracePt t="15840" x="5743575" y="3711575"/>
          <p14:tracePt t="15851" x="5743575" y="3738563"/>
          <p14:tracePt t="15856" x="5743575" y="3748088"/>
          <p14:tracePt t="15864" x="5743575" y="3767138"/>
          <p14:tracePt t="15873" x="5743575" y="3784600"/>
          <p14:tracePt t="15880" x="5743575" y="3803650"/>
          <p14:tracePt t="15889" x="5743575" y="3830638"/>
          <p14:tracePt t="15901" x="5743575" y="3848100"/>
          <p14:tracePt t="15905" x="5743575" y="3875088"/>
          <p14:tracePt t="15912" x="5743575" y="3903663"/>
          <p14:tracePt t="15920" x="5743575" y="3948113"/>
          <p14:tracePt t="15927" x="5743575" y="3984625"/>
          <p14:tracePt t="15935" x="5743575" y="4003675"/>
          <p14:tracePt t="15943" x="5743575" y="4030663"/>
          <p14:tracePt t="15967" x="5743575" y="4040188"/>
          <p14:tracePt t="16073" x="5716588" y="4040188"/>
          <p14:tracePt t="16080" x="5707063" y="4040188"/>
          <p14:tracePt t="16088" x="5688013" y="4040188"/>
          <p14:tracePt t="16096" x="5670550" y="4040188"/>
          <p14:tracePt t="16120" x="5661025" y="4040188"/>
          <p14:tracePt t="16217" x="5653088" y="4030663"/>
          <p14:tracePt t="17081" x="5688013" y="3994150"/>
          <p14:tracePt t="17088" x="5734050" y="3984625"/>
          <p14:tracePt t="17096" x="5826125" y="3957638"/>
          <p14:tracePt t="17104" x="5889625" y="3921125"/>
          <p14:tracePt t="17112" x="5989638" y="3867150"/>
          <p14:tracePt t="17120" x="6072188" y="3821113"/>
          <p14:tracePt t="17128" x="6172200" y="3767138"/>
          <p14:tracePt t="17136" x="6272213" y="3694113"/>
          <p14:tracePt t="17144" x="6354763" y="3657600"/>
          <p14:tracePt t="17152" x="6435725" y="3584575"/>
          <p14:tracePt t="17160" x="6518275" y="3502025"/>
          <p14:tracePt t="17169" x="6581775" y="3446463"/>
          <p14:tracePt t="17176" x="6654800" y="3382963"/>
          <p14:tracePt t="17184" x="6710363" y="3319463"/>
          <p14:tracePt t="17193" x="6773863" y="3209925"/>
          <p14:tracePt t="17202" x="6837363" y="3100388"/>
          <p14:tracePt t="17209" x="6883400" y="2982913"/>
          <p14:tracePt t="17219" x="6910388" y="2854325"/>
          <p14:tracePt t="17225" x="6919913" y="2727325"/>
          <p14:tracePt t="17236" x="6964363" y="2625725"/>
          <p14:tracePt t="17241" x="6964363" y="2535238"/>
          <p14:tracePt t="17252" x="6964363" y="2481263"/>
          <p14:tracePt t="17257" x="6946900" y="2416175"/>
          <p14:tracePt t="17264" x="6919913" y="2352675"/>
          <p14:tracePt t="17272" x="6900863" y="2306638"/>
          <p14:tracePt t="17281" x="6900863" y="2289175"/>
          <p14:tracePt t="17289" x="6892925" y="2233613"/>
          <p14:tracePt t="17297" x="6892925" y="2225675"/>
          <p14:tracePt t="17305" x="6892925" y="2197100"/>
          <p14:tracePt t="17313" x="6883400" y="2189163"/>
          <p14:tracePt t="17322" x="6873875" y="2189163"/>
          <p14:tracePt t="17329" x="6856413" y="2170113"/>
          <p14:tracePt t="17337" x="6837363" y="2152650"/>
          <p14:tracePt t="17344" x="6827838" y="2143125"/>
          <p14:tracePt t="17353" x="6810375" y="2116138"/>
          <p14:tracePt t="17360" x="6791325" y="2097088"/>
          <p14:tracePt t="17368" x="6783388" y="2060575"/>
          <p14:tracePt t="17376" x="6764338" y="2043113"/>
          <p14:tracePt t="17384" x="6746875" y="2016125"/>
          <p14:tracePt t="17392" x="6710363" y="1979613"/>
          <p14:tracePt t="17401" x="6691313" y="1960563"/>
          <p14:tracePt t="17408" x="6673850" y="1960563"/>
          <p14:tracePt t="17417" x="6664325" y="1951038"/>
          <p14:tracePt t="17424" x="6654800" y="1951038"/>
          <p14:tracePt t="17505" x="6627813" y="1951038"/>
          <p14:tracePt t="17513" x="6600825" y="1951038"/>
          <p14:tracePt t="17521" x="6545263" y="1979613"/>
          <p14:tracePt t="17529" x="6445250" y="2024063"/>
          <p14:tracePt t="17538" x="6362700" y="2052638"/>
          <p14:tracePt t="17544" x="6326188" y="2060575"/>
          <p14:tracePt t="17554" x="6262688" y="2089150"/>
          <p14:tracePt t="17560" x="6189663" y="2097088"/>
          <p14:tracePt t="17569" x="6181725" y="2097088"/>
          <p14:tracePt t="17576" x="6162675" y="2106613"/>
          <p14:tracePt t="17585" x="6153150" y="2106613"/>
          <p14:tracePt t="17665" x="6145213" y="2089150"/>
          <p14:tracePt t="17673" x="6145213" y="2016125"/>
          <p14:tracePt t="17679" x="6145213" y="1987550"/>
          <p14:tracePt t="17688" x="6145213" y="1960563"/>
          <p14:tracePt t="17695" x="6145213" y="1933575"/>
          <p14:tracePt t="17704" x="6145213" y="1906588"/>
          <p14:tracePt t="17712" x="6145213" y="1897063"/>
          <p14:tracePt t="17720" x="6145213" y="1878013"/>
          <p14:tracePt t="17728" x="6145213" y="1851025"/>
          <p14:tracePt t="17736" x="6145213" y="1833563"/>
          <p14:tracePt t="17744" x="6153150" y="1797050"/>
          <p14:tracePt t="17752" x="6189663" y="1768475"/>
          <p14:tracePt t="17760" x="6208713" y="1760538"/>
          <p14:tracePt t="17769" x="6235700" y="1724025"/>
          <p14:tracePt t="17776" x="6245225" y="1724025"/>
          <p14:tracePt t="17784" x="6262688" y="1714500"/>
          <p14:tracePt t="17792" x="6281738" y="1704975"/>
          <p14:tracePt t="17801" x="6291263" y="1697038"/>
          <p14:tracePt t="17808" x="6299200" y="1687513"/>
          <p14:tracePt t="17817" x="6318250" y="1687513"/>
          <p14:tracePt t="17834" x="6326188" y="1687513"/>
          <p14:tracePt t="17840" x="6335713" y="1687513"/>
          <p14:tracePt t="17856" x="6354763" y="1687513"/>
          <p14:tracePt t="17864" x="6372225" y="1687513"/>
          <p14:tracePt t="17872" x="6399213" y="1687513"/>
          <p14:tracePt t="17880" x="6427788" y="1687513"/>
          <p14:tracePt t="17888" x="6491288" y="1697038"/>
          <p14:tracePt t="17896" x="6518275" y="1731963"/>
          <p14:tracePt t="17916" x="6573838" y="1787525"/>
          <p14:tracePt t="17920" x="6591300" y="1804988"/>
          <p14:tracePt t="17928" x="6600825" y="1841500"/>
          <p14:tracePt t="17935" x="6600825" y="1851025"/>
          <p14:tracePt t="17952" x="6600825" y="1860550"/>
          <p14:tracePt t="17959" x="6600825" y="1870075"/>
          <p14:tracePt t="17968" x="6600825" y="1897063"/>
          <p14:tracePt t="17976" x="6600825" y="1914525"/>
          <p14:tracePt t="17984" x="6600825" y="1943100"/>
          <p14:tracePt t="17992" x="6600825" y="1960563"/>
          <p14:tracePt t="18001" x="6581775" y="1987550"/>
          <p14:tracePt t="18008" x="6573838" y="2006600"/>
          <p14:tracePt t="18019" x="6564313" y="2052638"/>
          <p14:tracePt t="18025" x="6554788" y="2060575"/>
          <p14:tracePt t="18036" x="6527800" y="2089150"/>
          <p14:tracePt t="18041" x="6508750" y="2106613"/>
          <p14:tracePt t="18051" x="6472238" y="2125663"/>
          <p14:tracePt t="18057" x="6454775" y="2143125"/>
          <p14:tracePt t="18065" x="6435725" y="2152650"/>
          <p14:tracePt t="18074" x="6418263" y="2160588"/>
          <p14:tracePt t="18081" x="6391275" y="2160588"/>
          <p14:tracePt t="18088" x="6372225" y="2160588"/>
          <p14:tracePt t="18097" x="6354763" y="2160588"/>
          <p14:tracePt t="18105" x="6345238" y="2160588"/>
          <p14:tracePt t="18113" x="6335713" y="2160588"/>
          <p14:tracePt t="18120" x="6326188" y="2160588"/>
          <p14:tracePt t="18161" x="6299200" y="2160588"/>
          <p14:tracePt t="18185" x="6281738" y="2133600"/>
          <p14:tracePt t="18193" x="6272213" y="2070100"/>
          <p14:tracePt t="18200" x="6235700" y="2006600"/>
          <p14:tracePt t="18208" x="6218238" y="1960563"/>
          <p14:tracePt t="18217" x="6218238" y="1906588"/>
          <p14:tracePt t="18224" x="6218238" y="1870075"/>
          <p14:tracePt t="18235" x="6218238" y="1824038"/>
          <p14:tracePt t="18240" x="6218238" y="1787525"/>
          <p14:tracePt t="18251" x="6218238" y="1731963"/>
          <p14:tracePt t="18265" x="6226175" y="1687513"/>
          <p14:tracePt t="18272" x="6226175" y="1677988"/>
          <p14:tracePt t="18289" x="6235700" y="1668463"/>
          <p14:tracePt t="18297" x="6245225" y="1668463"/>
          <p14:tracePt t="18305" x="6272213" y="1651000"/>
          <p14:tracePt t="18313" x="6291263" y="1651000"/>
          <p14:tracePt t="18321" x="6318250" y="1651000"/>
          <p14:tracePt t="18329" x="6362700" y="1651000"/>
          <p14:tracePt t="18337" x="6381750" y="1651000"/>
          <p14:tracePt t="18345" x="6418263" y="1651000"/>
          <p14:tracePt t="18352" x="6445250" y="1651000"/>
          <p14:tracePt t="18360" x="6491288" y="1668463"/>
          <p14:tracePt t="18368" x="6537325" y="1677988"/>
          <p14:tracePt t="18376" x="6581775" y="1714500"/>
          <p14:tracePt t="18384" x="6591300" y="1724025"/>
          <p14:tracePt t="18392" x="6610350" y="1741488"/>
          <p14:tracePt t="18400" x="6618288" y="1751013"/>
          <p14:tracePt t="18416" x="6627813" y="1760538"/>
          <p14:tracePt t="18434" x="6627813" y="1797050"/>
          <p14:tracePt t="18451" x="6627813" y="1814513"/>
          <p14:tracePt t="18457" x="6627813" y="1833563"/>
          <p14:tracePt t="18465" x="6627813" y="1851025"/>
          <p14:tracePt t="18473" x="6627813" y="1878013"/>
          <p14:tracePt t="18481" x="6627813" y="1897063"/>
          <p14:tracePt t="18489" x="6618288" y="1933575"/>
          <p14:tracePt t="18497" x="6600825" y="1960563"/>
          <p14:tracePt t="18506" x="6591300" y="2006600"/>
          <p14:tracePt t="18513" x="6564313" y="2033588"/>
          <p14:tracePt t="18521" x="6545263" y="2052638"/>
          <p14:tracePt t="18529" x="6518275" y="2079625"/>
          <p14:tracePt t="18536" x="6500813" y="2106613"/>
          <p14:tracePt t="18545" x="6464300" y="2116138"/>
          <p14:tracePt t="18553" x="6435725" y="2133600"/>
          <p14:tracePt t="18561" x="6408738" y="2143125"/>
          <p14:tracePt t="18570" x="6362700" y="2152650"/>
          <p14:tracePt t="18577" x="6335713" y="2152650"/>
          <p14:tracePt t="18586" x="6318250" y="2160588"/>
          <p14:tracePt t="18592" x="6272213" y="2160588"/>
          <p14:tracePt t="18608" x="6262688" y="2160588"/>
          <p14:tracePt t="18618" x="6245225" y="2160588"/>
          <p14:tracePt t="18624" x="6226175" y="2160588"/>
          <p14:tracePt t="18635" x="6218238" y="2160588"/>
          <p14:tracePt t="18640" x="6199188" y="2160588"/>
          <p14:tracePt t="18650" x="6181725" y="2160588"/>
          <p14:tracePt t="18656" x="6172200" y="2160588"/>
          <p14:tracePt t="18665" x="6135688" y="2160588"/>
          <p14:tracePt t="18672" x="6072188" y="2125663"/>
          <p14:tracePt t="18680" x="6062663" y="2116138"/>
          <p14:tracePt t="18688" x="6062663" y="2106613"/>
          <p14:tracePt t="18929" x="6062663" y="2079625"/>
          <p14:tracePt t="18944" x="6062663" y="2052638"/>
          <p14:tracePt t="18952" x="6062663" y="2033588"/>
          <p14:tracePt t="18959" x="6062663" y="2006600"/>
          <p14:tracePt t="18976" x="6062663" y="1987550"/>
          <p14:tracePt t="18992" x="6062663" y="1951038"/>
          <p14:tracePt t="19000" x="6062663" y="1943100"/>
          <p14:tracePt t="19008" x="6080125" y="1943100"/>
          <p14:tracePt t="19017" x="6089650" y="1933575"/>
          <p14:tracePt t="19024" x="6108700" y="1914525"/>
          <p14:tracePt t="19034" x="6126163" y="1906588"/>
          <p14:tracePt t="19040" x="6172200" y="1906588"/>
          <p14:tracePt t="19050" x="6235700" y="1906588"/>
          <p14:tracePt t="19056" x="6281738" y="1906588"/>
          <p14:tracePt t="19064" x="6345238" y="1906588"/>
          <p14:tracePt t="19072" x="6408738" y="1906588"/>
          <p14:tracePt t="19080" x="6481763" y="1906588"/>
          <p14:tracePt t="19088" x="6537325" y="1906588"/>
          <p14:tracePt t="19096" x="6637338" y="1933575"/>
          <p14:tracePt t="19104" x="6664325" y="1943100"/>
          <p14:tracePt t="19112" x="6718300" y="1979613"/>
          <p14:tracePt t="19120" x="6764338" y="1979613"/>
          <p14:tracePt t="19128" x="6837363" y="2033588"/>
          <p14:tracePt t="19136" x="6846888" y="2043113"/>
          <p14:tracePt t="19168" x="6846888" y="2060575"/>
          <p14:tracePt t="19176" x="6846888" y="2079625"/>
          <p14:tracePt t="19185" x="6810375" y="2125663"/>
          <p14:tracePt t="19192" x="6791325" y="2160588"/>
          <p14:tracePt t="19201" x="6746875" y="2189163"/>
          <p14:tracePt t="19208" x="6718300" y="2216150"/>
          <p14:tracePt t="19217" x="6681788" y="2233613"/>
          <p14:tracePt t="19224" x="6654800" y="2252663"/>
          <p14:tracePt t="19235" x="6600825" y="2262188"/>
          <p14:tracePt t="19240" x="6537325" y="2289175"/>
          <p14:tracePt t="19249" x="6491288" y="2298700"/>
          <p14:tracePt t="19256" x="6435725" y="2306638"/>
          <p14:tracePt t="19264" x="6372225" y="2325688"/>
          <p14:tracePt t="19272" x="6345238" y="2325688"/>
          <p14:tracePt t="19280" x="6299200" y="2325688"/>
          <p14:tracePt t="19288" x="6262688" y="2325688"/>
          <p14:tracePt t="19296" x="6226175" y="2325688"/>
          <p14:tracePt t="19304" x="6181725" y="2325688"/>
          <p14:tracePt t="19312" x="6153150" y="2325688"/>
          <p14:tracePt t="19320" x="6126163" y="2325688"/>
          <p14:tracePt t="19328" x="6062663" y="2289175"/>
          <p14:tracePt t="19336" x="6043613" y="2270125"/>
          <p14:tracePt t="19344" x="6016625" y="2243138"/>
          <p14:tracePt t="19352" x="5989638" y="2225675"/>
          <p14:tracePt t="19360" x="5962650" y="2170113"/>
          <p14:tracePt t="19369" x="5962650" y="2125663"/>
          <p14:tracePt t="19376" x="5962650" y="2070100"/>
          <p14:tracePt t="19384" x="5943600" y="2043113"/>
          <p14:tracePt t="19392" x="5943600" y="2006600"/>
          <p14:tracePt t="19401" x="5943600" y="1960563"/>
          <p14:tracePt t="19408" x="5972175" y="1887538"/>
          <p14:tracePt t="19417" x="6026150" y="1824038"/>
          <p14:tracePt t="19424" x="6043613" y="1787525"/>
          <p14:tracePt t="19434" x="6080125" y="1751013"/>
          <p14:tracePt t="19440" x="6116638" y="1724025"/>
          <p14:tracePt t="19451" x="6116638" y="1714500"/>
          <p14:tracePt t="19456" x="6162675" y="1687513"/>
          <p14:tracePt t="19465" x="6181725" y="1687513"/>
          <p14:tracePt t="19473" x="6208713" y="1677988"/>
          <p14:tracePt t="19481" x="6235700" y="1677988"/>
          <p14:tracePt t="19489" x="6281738" y="1677988"/>
          <p14:tracePt t="19497" x="6335713" y="1677988"/>
          <p14:tracePt t="19505" x="6372225" y="1677988"/>
          <p14:tracePt t="19513" x="6445250" y="1677988"/>
          <p14:tracePt t="19521" x="6481763" y="1677988"/>
          <p14:tracePt t="19529" x="6508750" y="1677988"/>
          <p14:tracePt t="19537" x="6545263" y="1677988"/>
          <p14:tracePt t="19545" x="6573838" y="1677988"/>
          <p14:tracePt t="19552" x="6618288" y="1704975"/>
          <p14:tracePt t="19561" x="6627813" y="1704975"/>
          <p14:tracePt t="19569" x="6654800" y="1724025"/>
          <p14:tracePt t="19577" x="6664325" y="1741488"/>
          <p14:tracePt t="19586" x="6681788" y="1760538"/>
          <p14:tracePt t="19600" x="6681788" y="1797050"/>
          <p14:tracePt t="19608" x="6691313" y="1804988"/>
          <p14:tracePt t="19616" x="6691313" y="1833563"/>
          <p14:tracePt t="19624" x="6691313" y="1841500"/>
          <p14:tracePt t="19632" x="6691313" y="1870075"/>
          <p14:tracePt t="19640" x="6691313" y="1887538"/>
          <p14:tracePt t="19650" x="6691313" y="1897063"/>
          <p14:tracePt t="19656" x="6691313" y="1906588"/>
          <p14:tracePt t="19664" x="6691313" y="1933575"/>
          <p14:tracePt t="19672" x="6673850" y="1951038"/>
          <p14:tracePt t="19681" x="6673850" y="1970088"/>
          <p14:tracePt t="19689" x="6673850" y="1979613"/>
          <p14:tracePt t="19697" x="6664325" y="2016125"/>
          <p14:tracePt t="19705" x="6654800" y="2033588"/>
          <p14:tracePt t="19713" x="6637338" y="2052638"/>
          <p14:tracePt t="19721" x="6627813" y="2070100"/>
          <p14:tracePt t="19729" x="6581775" y="2106613"/>
          <p14:tracePt t="19737" x="6564313" y="2125663"/>
          <p14:tracePt t="19744" x="6518275" y="2143125"/>
          <p14:tracePt t="19752" x="6491288" y="2160588"/>
          <p14:tracePt t="19760" x="6464300" y="2179638"/>
          <p14:tracePt t="19768" x="6408738" y="2189163"/>
          <p14:tracePt t="19777" x="6391275" y="2189163"/>
          <p14:tracePt t="19785" x="6381750" y="2189163"/>
          <p14:tracePt t="19792" x="6362700" y="2197100"/>
          <p14:tracePt t="19801" x="6345238" y="2197100"/>
          <p14:tracePt t="19809" x="6335713" y="2197100"/>
          <p14:tracePt t="19818" x="6326188" y="2197100"/>
          <p14:tracePt t="19835" x="6318250" y="2197100"/>
          <p14:tracePt t="19852" x="6308725" y="2197100"/>
          <p14:tracePt t="19857" x="6299200" y="2197100"/>
          <p14:tracePt t="19865" x="6291263" y="2197100"/>
          <p14:tracePt t="19873" x="6245225" y="2160588"/>
          <p14:tracePt t="19881" x="6172200" y="2033588"/>
          <p14:tracePt t="19888" x="6135688" y="1979613"/>
          <p14:tracePt t="19897" x="6116638" y="1960563"/>
          <p14:tracePt t="19904" x="6099175" y="1906588"/>
          <p14:tracePt t="19913" x="6099175" y="1878013"/>
          <p14:tracePt t="19920" x="6099175" y="1841500"/>
          <p14:tracePt t="19929" x="6099175" y="1804988"/>
          <p14:tracePt t="19936" x="6099175" y="1797050"/>
          <p14:tracePt t="19944" x="6099175" y="1760538"/>
          <p14:tracePt t="19953" x="6099175" y="1731963"/>
          <p14:tracePt t="19960" x="6108700" y="1714500"/>
          <p14:tracePt t="19968" x="6116638" y="1704975"/>
          <p14:tracePt t="20065" x="6126163" y="1704975"/>
          <p14:tracePt t="20073" x="6135688" y="1704975"/>
          <p14:tracePt t="20296" x="6181725" y="1704975"/>
          <p14:tracePt t="20304" x="6281738" y="1697038"/>
          <p14:tracePt t="20312" x="6391275" y="1660525"/>
          <p14:tracePt t="20321" x="6500813" y="1651000"/>
          <p14:tracePt t="20329" x="6610350" y="1651000"/>
          <p14:tracePt t="20338" x="6691313" y="1651000"/>
          <p14:tracePt t="20345" x="6746875" y="1651000"/>
          <p14:tracePt t="20351" x="6819900" y="1651000"/>
          <p14:tracePt t="20359" x="6864350" y="1668463"/>
          <p14:tracePt t="20368" x="6892925" y="1677988"/>
          <p14:tracePt t="20376" x="6900863" y="1677988"/>
          <p14:tracePt t="20400" x="6910388" y="1687513"/>
          <p14:tracePt t="20416" x="6910388" y="1714500"/>
          <p14:tracePt t="20424" x="6892925" y="1760538"/>
          <p14:tracePt t="20434" x="6892925" y="1768475"/>
          <p14:tracePt t="20440" x="6883400" y="1787525"/>
          <p14:tracePt t="20451" x="6846888" y="1814513"/>
          <p14:tracePt t="20465" x="6846888" y="1860550"/>
          <p14:tracePt t="20472" x="6846888" y="1870075"/>
          <p14:tracePt t="20488" x="6837363" y="1870075"/>
          <p14:tracePt t="20496" x="6827838" y="1870075"/>
          <p14:tracePt t="20577" x="6819900" y="1870075"/>
          <p14:tracePt t="20593" x="6810375" y="1870075"/>
          <p14:tracePt t="21105" x="6773863" y="1887538"/>
          <p14:tracePt t="21113" x="6764338" y="1897063"/>
          <p14:tracePt t="21119" x="6754813" y="1897063"/>
          <p14:tracePt t="21127" x="6754813" y="1906588"/>
          <p14:tracePt t="21568" x="6746875" y="1906588"/>
          <p14:tracePt t="21592" x="6737350" y="1906588"/>
          <p14:tracePt t="21609" x="6727825" y="1906588"/>
          <p14:tracePt t="21632" x="6718300" y="1906588"/>
          <p14:tracePt t="22161" x="6727825" y="1906588"/>
          <p14:tracePt t="22168" x="6827838" y="1906588"/>
          <p14:tracePt t="22176" x="6919913" y="1906588"/>
          <p14:tracePt t="22185" x="6992938" y="1906588"/>
          <p14:tracePt t="22192" x="7065963" y="1906588"/>
          <p14:tracePt t="22201" x="7156450" y="1906588"/>
          <p14:tracePt t="22208" x="7212013" y="1906588"/>
          <p14:tracePt t="22218" x="7292975" y="1906588"/>
          <p14:tracePt t="22224" x="7329488" y="1906588"/>
          <p14:tracePt t="22234" x="7356475" y="1906588"/>
          <p14:tracePt t="22240" x="7402513" y="1906588"/>
          <p14:tracePt t="22251" x="7429500" y="1914525"/>
          <p14:tracePt t="22256" x="7439025" y="1914525"/>
          <p14:tracePt t="22267" x="7448550" y="1914525"/>
          <p14:tracePt t="22352" x="7458075" y="1914525"/>
          <p14:tracePt t="22367" x="7475538" y="1914525"/>
          <p14:tracePt t="22376" x="7485063" y="1924050"/>
          <p14:tracePt t="22392" x="7494588" y="1933575"/>
          <p14:tracePt t="22408" x="7512050" y="1933575"/>
          <p14:tracePt t="22416" x="7539038" y="1933575"/>
          <p14:tracePt t="22424" x="7585075" y="1933575"/>
          <p14:tracePt t="22434" x="7621588" y="1933575"/>
          <p14:tracePt t="22440" x="7675563" y="1933575"/>
          <p14:tracePt t="22451" x="7694613" y="1933575"/>
          <p14:tracePt t="22456" x="7748588" y="1933575"/>
          <p14:tracePt t="22467" x="7794625" y="1943100"/>
          <p14:tracePt t="22472" x="7804150" y="1943100"/>
          <p14:tracePt t="22489" x="7813675" y="1943100"/>
          <p14:tracePt t="22504" x="7821613" y="1943100"/>
          <p14:tracePt t="22569" x="7831138" y="1951038"/>
          <p14:tracePt t="22577" x="7840663" y="1951038"/>
          <p14:tracePt t="22593" x="7867650" y="1970088"/>
          <p14:tracePt t="22601" x="7885113" y="1987550"/>
          <p14:tracePt t="22609" x="7913688" y="2006600"/>
          <p14:tracePt t="22618" x="7958138" y="2033588"/>
          <p14:tracePt t="22625" x="7986713" y="2043113"/>
          <p14:tracePt t="22634" x="8023225" y="2052638"/>
          <p14:tracePt t="22641" x="8031163" y="2052638"/>
          <p14:tracePt t="22841" x="8040688" y="2060575"/>
          <p14:tracePt t="22849" x="8023225" y="2089150"/>
          <p14:tracePt t="22857" x="7994650" y="2106613"/>
          <p14:tracePt t="22868" x="7950200" y="2133600"/>
          <p14:tracePt t="22873" x="7931150" y="2143125"/>
          <p14:tracePt t="22881" x="7913688" y="2152650"/>
          <p14:tracePt t="22891" x="7904163" y="2152650"/>
          <p14:tracePt t="22897" x="7885113" y="2152650"/>
          <p14:tracePt t="23049" x="7877175" y="2152650"/>
          <p14:tracePt t="23064" x="7867650" y="2152650"/>
          <p14:tracePt t="23185" x="7850188" y="2152650"/>
          <p14:tracePt t="23201" x="7840663" y="2152650"/>
          <p14:tracePt t="23208" x="7840663" y="2143125"/>
          <p14:tracePt t="23215" x="7831138" y="2133600"/>
          <p14:tracePt t="23224" x="7821613" y="2125663"/>
          <p14:tracePt t="23239" x="7821613" y="2116138"/>
          <p14:tracePt t="23249" x="7821613" y="2106613"/>
          <p14:tracePt t="23272" x="7821613" y="2097088"/>
          <p14:tracePt t="23280" x="7804150" y="2079625"/>
          <p14:tracePt t="23289" x="7804150" y="2070100"/>
          <p14:tracePt t="23369" x="7794625" y="2060575"/>
          <p14:tracePt t="23480" x="7785100" y="2060575"/>
          <p14:tracePt t="23496" x="7777163" y="2052638"/>
          <p14:tracePt t="23512" x="7767638" y="2052638"/>
          <p14:tracePt t="23825" x="7758113" y="2016125"/>
          <p14:tracePt t="23834" x="7758113" y="1997075"/>
          <p14:tracePt t="23841" x="7758113" y="1987550"/>
          <p14:tracePt t="23852" x="7758113" y="1979613"/>
          <p14:tracePt t="23855" x="7758113" y="1970088"/>
          <p14:tracePt t="23866" x="7758113" y="1960563"/>
          <p14:tracePt t="24321" x="7758113" y="1914525"/>
          <p14:tracePt t="24329" x="7758113" y="1870075"/>
          <p14:tracePt t="24344" x="7777163" y="1814513"/>
          <p14:tracePt t="24351" x="7785100" y="1787525"/>
          <p14:tracePt t="24360" x="7813675" y="1751013"/>
          <p14:tracePt t="24367" x="7821613" y="1731963"/>
          <p14:tracePt t="24376" x="7840663" y="1714500"/>
          <p14:tracePt t="24384" x="7850188" y="1704975"/>
          <p14:tracePt t="24392" x="7858125" y="1697038"/>
          <p14:tracePt t="24401" x="7867650" y="1697038"/>
          <p14:tracePt t="24409" x="7885113" y="1677988"/>
          <p14:tracePt t="24425" x="7904163" y="1668463"/>
          <p14:tracePt t="24435" x="7913688" y="1668463"/>
          <p14:tracePt t="24441" x="7940675" y="1668463"/>
          <p14:tracePt t="24452" x="7950200" y="1668463"/>
          <p14:tracePt t="24468" x="7967663" y="1668463"/>
          <p14:tracePt t="24489" x="7977188" y="1668463"/>
          <p14:tracePt t="24513" x="7994650" y="1677988"/>
          <p14:tracePt t="24521" x="7994650" y="1704975"/>
          <p14:tracePt t="24529" x="7994650" y="1714500"/>
          <p14:tracePt t="24537" x="8004175" y="1741488"/>
          <p14:tracePt t="24545" x="8004175" y="1760538"/>
          <p14:tracePt t="24553" x="8004175" y="1778000"/>
          <p14:tracePt t="24561" x="8004175" y="1814513"/>
          <p14:tracePt t="24568" x="8004175" y="1860550"/>
          <p14:tracePt t="24577" x="8004175" y="1897063"/>
          <p14:tracePt t="24585" x="8004175" y="1914525"/>
          <p14:tracePt t="24593" x="8004175" y="1933575"/>
          <p14:tracePt t="24601" x="8004175" y="1970088"/>
          <p14:tracePt t="24609" x="8004175" y="1997075"/>
          <p14:tracePt t="24618" x="8004175" y="2016125"/>
          <p14:tracePt t="24635" x="8004175" y="2033588"/>
          <p14:tracePt t="24652" x="8004175" y="2043113"/>
          <p14:tracePt t="24657" x="8004175" y="2052638"/>
          <p14:tracePt t="24668" x="8004175" y="2060575"/>
          <p14:tracePt t="24673" x="8004175" y="2089150"/>
          <p14:tracePt t="24681" x="8004175" y="2106613"/>
          <p14:tracePt t="24689" x="8004175" y="2133600"/>
          <p14:tracePt t="24697" x="8004175" y="2143125"/>
          <p14:tracePt t="24705" x="8004175" y="2152650"/>
          <p14:tracePt t="24713" x="8004175" y="2160588"/>
          <p14:tracePt t="24721" x="8004175" y="2170113"/>
          <p14:tracePt t="24729" x="8004175" y="2179638"/>
          <p14:tracePt t="24753" x="7994650" y="2197100"/>
          <p14:tracePt t="24768" x="7977188" y="2206625"/>
          <p14:tracePt t="24777" x="7967663" y="2216150"/>
          <p14:tracePt t="24785" x="7950200" y="2225675"/>
          <p14:tracePt t="24793" x="7931150" y="2225675"/>
          <p14:tracePt t="24969" x="7940675" y="2216150"/>
          <p14:tracePt t="24985" x="7977188" y="2206625"/>
          <p14:tracePt t="24992" x="7994650" y="2197100"/>
          <p14:tracePt t="25001" x="8031163" y="2197100"/>
          <p14:tracePt t="25009" x="8050213" y="2179638"/>
          <p14:tracePt t="25018" x="8067675" y="2179638"/>
          <p14:tracePt t="25025" x="8086725" y="2170113"/>
          <p14:tracePt t="25057" x="8096250" y="2160588"/>
          <p14:tracePt t="25081" x="8096250" y="2143125"/>
          <p14:tracePt t="25097" x="8096250" y="2133600"/>
          <p14:tracePt t="25113" x="8096250" y="2125663"/>
          <p14:tracePt t="25201" x="8096250" y="2106613"/>
          <p14:tracePt t="25209" x="8096250" y="2097088"/>
          <p14:tracePt t="25216" x="8096250" y="2089150"/>
          <p14:tracePt t="25233" x="8096250" y="2079625"/>
          <p14:tracePt t="25241" x="8096250" y="2060575"/>
          <p14:tracePt t="25266" x="8096250" y="2052638"/>
          <p14:tracePt t="25273" x="8096250" y="2043113"/>
          <p14:tracePt t="25289" x="8086725" y="2016125"/>
          <p14:tracePt t="25329" x="8077200" y="2006600"/>
          <p14:tracePt t="25337" x="8067675" y="1979613"/>
          <p14:tracePt t="25345" x="8059738" y="1951038"/>
          <p14:tracePt t="25354" x="8050213" y="1951038"/>
          <p14:tracePt t="25361" x="8040688" y="1943100"/>
          <p14:tracePt t="25368" x="8023225" y="1933575"/>
          <p14:tracePt t="25385" x="8013700" y="1924050"/>
          <p14:tracePt t="26048" x="8023225" y="1924050"/>
          <p14:tracePt t="26066" x="8031163" y="1924050"/>
          <p14:tracePt t="26097" x="8040688" y="1924050"/>
          <p14:tracePt t="26225" x="8050213" y="1933575"/>
          <p14:tracePt t="26241" x="8031163" y="1970088"/>
          <p14:tracePt t="26249" x="8031163" y="1979613"/>
          <p14:tracePt t="26258" x="7994650" y="2016125"/>
          <p14:tracePt t="26264" x="7931150" y="2070100"/>
          <p14:tracePt t="26271" x="7885113" y="2106613"/>
          <p14:tracePt t="26279" x="7767638" y="2152650"/>
          <p14:tracePt t="26287" x="7621588" y="2225675"/>
          <p14:tracePt t="26295" x="7485063" y="2298700"/>
          <p14:tracePt t="26303" x="7312025" y="2398713"/>
          <p14:tracePt t="26311" x="7129463" y="2489200"/>
          <p14:tracePt t="26320" x="6929438" y="2571750"/>
          <p14:tracePt t="26328" x="6764338" y="2635250"/>
          <p14:tracePt t="26336" x="6627813" y="2708275"/>
          <p14:tracePt t="26344" x="6508750" y="2771775"/>
          <p14:tracePt t="26352" x="6381750" y="2827338"/>
          <p14:tracePt t="26359" x="6318250" y="2854325"/>
          <p14:tracePt t="26367" x="6272213" y="2863850"/>
          <p14:tracePt t="26375" x="6254750" y="2881313"/>
          <p14:tracePt t="26383" x="6226175" y="2890838"/>
          <p14:tracePt t="26392" x="6208713" y="2900363"/>
          <p14:tracePt t="26399" x="6162675" y="2927350"/>
          <p14:tracePt t="26408" x="6145213" y="2973388"/>
          <p14:tracePt t="26416" x="6108700" y="3017838"/>
          <p14:tracePt t="26424" x="6016625" y="3082925"/>
          <p14:tracePt t="26432" x="5935663" y="3173413"/>
          <p14:tracePt t="26440" x="5889625" y="3219450"/>
          <p14:tracePt t="26450" x="5816600" y="3273425"/>
          <p14:tracePt t="26456" x="5743575" y="3309938"/>
          <p14:tracePt t="26467" x="5661025" y="3365500"/>
          <p14:tracePt t="26473" x="5580063" y="3411538"/>
          <p14:tracePt t="26481" x="5497513" y="3446463"/>
          <p14:tracePt t="26488" x="5470525" y="3475038"/>
          <p14:tracePt t="26497" x="5441950" y="3492500"/>
          <p14:tracePt t="26504" x="5424488" y="3511550"/>
          <p14:tracePt t="26512" x="5405438" y="3529013"/>
          <p14:tracePt t="26521" x="5405438" y="3548063"/>
          <p14:tracePt t="26529" x="5405438" y="3565525"/>
          <p14:tracePt t="26536" x="5405438" y="3602038"/>
          <p14:tracePt t="26545" x="5405438" y="3621088"/>
          <p14:tracePt t="26552" x="5441950" y="3665538"/>
          <p14:tracePt t="26561" x="5461000" y="3684588"/>
          <p14:tracePt t="26569" x="5478463" y="3721100"/>
          <p14:tracePt t="26577" x="5514975" y="3748088"/>
          <p14:tracePt t="26585" x="5524500" y="3767138"/>
          <p14:tracePt t="26593" x="5524500" y="3794125"/>
          <p14:tracePt t="26602" x="5524500" y="3811588"/>
          <p14:tracePt t="26609" x="5534025" y="3848100"/>
          <p14:tracePt t="26617" x="5534025" y="3875088"/>
          <p14:tracePt t="26625" x="5534025" y="3911600"/>
          <p14:tracePt t="26634" x="5534025" y="3984625"/>
          <p14:tracePt t="26640" x="5534025" y="4040188"/>
          <p14:tracePt t="26651" x="5570538" y="4086225"/>
          <p14:tracePt t="26656" x="5580063" y="4122738"/>
          <p14:tracePt t="26667" x="5588000" y="4149725"/>
          <p14:tracePt t="26672" x="5597525" y="4176713"/>
          <p14:tracePt t="26681" x="5607050" y="4186238"/>
          <p14:tracePt t="26745" x="5616575" y="4186238"/>
          <p14:tracePt t="26753" x="5616575" y="4176713"/>
          <p14:tracePt t="26761" x="5616575" y="4167188"/>
          <p14:tracePt t="26768" x="5616575" y="4149725"/>
          <p14:tracePt t="26801" x="5616575" y="4140200"/>
          <p14:tracePt t="27001" x="5624513" y="4130675"/>
          <p14:tracePt t="27008" x="5624513" y="4122738"/>
          <p14:tracePt t="27015" x="5643563" y="4113213"/>
          <p14:tracePt t="27023" x="5653088" y="4103688"/>
          <p14:tracePt t="27032" x="5661025" y="4094163"/>
          <p14:tracePt t="27040" x="5670550" y="4094163"/>
          <p14:tracePt t="27048" x="5697538" y="4094163"/>
          <p14:tracePt t="27056" x="5707063" y="4086225"/>
          <p14:tracePt t="27066" x="5734050" y="4067175"/>
          <p14:tracePt t="27072" x="5734050" y="4057650"/>
          <p14:tracePt t="27088" x="5743575" y="4049713"/>
          <p14:tracePt t="27104" x="5753100" y="4040188"/>
          <p14:tracePt t="27400" x="5743575" y="4040188"/>
          <p14:tracePt t="27416" x="5734050" y="4040188"/>
          <p14:tracePt t="28600" x="5743575" y="4040188"/>
          <p14:tracePt t="28608" x="5761038" y="4057650"/>
          <p14:tracePt t="28624" x="5780088" y="4067175"/>
          <p14:tracePt t="28632" x="5797550" y="4086225"/>
          <p14:tracePt t="28640" x="5834063" y="4103688"/>
          <p14:tracePt t="28650" x="5843588" y="4113213"/>
          <p14:tracePt t="28656" x="5853113" y="4130675"/>
          <p14:tracePt t="28667" x="5880100" y="4167188"/>
          <p14:tracePt t="28672" x="5889625" y="4186238"/>
          <p14:tracePt t="28680" x="5899150" y="4213225"/>
          <p14:tracePt t="28688" x="5916613" y="4232275"/>
          <p14:tracePt t="28696" x="5935663" y="4249738"/>
          <p14:tracePt t="28705" x="5943600" y="4259263"/>
          <p14:tracePt t="28712" x="5962650" y="4276725"/>
          <p14:tracePt t="28728" x="5962650" y="4286250"/>
          <p14:tracePt t="28953" x="5962650" y="4295775"/>
          <p14:tracePt t="29008" x="5962650" y="4313238"/>
          <p14:tracePt t="29025" x="5953125" y="4322763"/>
          <p14:tracePt t="29042" x="5953125" y="4332288"/>
          <p14:tracePt t="29071" x="5943600" y="4349750"/>
          <p14:tracePt t="29096" x="5935663" y="4359275"/>
          <p14:tracePt t="29112" x="5907088" y="4386263"/>
          <p14:tracePt t="29120" x="5889625" y="4386263"/>
          <p14:tracePt t="29128" x="5880100" y="4395788"/>
          <p14:tracePt t="29136" x="5862638" y="4422775"/>
          <p14:tracePt t="29152" x="5834063" y="4432300"/>
          <p14:tracePt t="29168" x="5789613" y="4432300"/>
          <p14:tracePt t="29175" x="5770563" y="4441825"/>
          <p14:tracePt t="29183" x="5724525" y="4468813"/>
          <p14:tracePt t="29199" x="5697538" y="4468813"/>
          <p14:tracePt t="29208" x="5680075" y="4478338"/>
          <p14:tracePt t="29216" x="5653088" y="4478338"/>
          <p14:tracePt t="29224" x="5643563" y="4486275"/>
          <p14:tracePt t="29232" x="5624513" y="4486275"/>
          <p14:tracePt t="29240" x="5607050" y="4486275"/>
          <p14:tracePt t="29250" x="5597525" y="4486275"/>
          <p14:tracePt t="29268" x="5588000" y="4495800"/>
          <p14:tracePt t="29295" x="5570538" y="4495800"/>
          <p14:tracePt t="29311" x="5561013" y="4495800"/>
          <p14:tracePt t="29319" x="5551488" y="4495800"/>
          <p14:tracePt t="29336" x="5524500" y="4495800"/>
          <p14:tracePt t="29359" x="5507038" y="4514850"/>
          <p14:tracePt t="29393" x="5497513" y="4522788"/>
          <p14:tracePt t="29465" x="5487988" y="4532313"/>
          <p14:tracePt t="29472" x="5478463" y="4532313"/>
          <p14:tracePt t="29480" x="5470525" y="4532313"/>
          <p14:tracePt t="29488" x="5451475" y="4541838"/>
          <p14:tracePt t="29496" x="5434013" y="4551363"/>
          <p14:tracePt t="29503" x="5414963" y="4559300"/>
          <p14:tracePt t="29520" x="5387975" y="4568825"/>
          <p14:tracePt t="29553" x="5378450" y="4578350"/>
          <p14:tracePt t="29632" x="5397500" y="4578350"/>
          <p14:tracePt t="29640" x="5424488" y="4578350"/>
          <p14:tracePt t="29648" x="5461000" y="4578350"/>
          <p14:tracePt t="29656" x="5524500" y="4551363"/>
          <p14:tracePt t="29666" x="5588000" y="4532313"/>
          <p14:tracePt t="29672" x="5653088" y="4495800"/>
          <p14:tracePt t="29684" x="5716588" y="4468813"/>
          <p14:tracePt t="29688" x="5780088" y="4432300"/>
          <p14:tracePt t="29695" x="5826125" y="4405313"/>
          <p14:tracePt t="29703" x="5853113" y="4395788"/>
          <p14:tracePt t="29711" x="5870575" y="4376738"/>
          <p14:tracePt t="29720" x="5889625" y="4368800"/>
          <p14:tracePt t="29728" x="5907088" y="4349750"/>
          <p14:tracePt t="29736" x="5907088" y="4340225"/>
          <p14:tracePt t="29744" x="5916613" y="4322763"/>
          <p14:tracePt t="29752" x="5935663" y="4303713"/>
          <p14:tracePt t="29760" x="5935663" y="4295775"/>
          <p14:tracePt t="29768" x="5943600" y="4286250"/>
          <p14:tracePt t="29833" x="5953125" y="4276725"/>
          <p14:tracePt t="29880" x="5953125" y="4268788"/>
          <p14:tracePt t="29889" x="5953125" y="4249738"/>
          <p14:tracePt t="29897" x="5943600" y="4222750"/>
          <p14:tracePt t="29904" x="5907088" y="4195763"/>
          <p14:tracePt t="29912" x="5889625" y="4176713"/>
          <p14:tracePt t="29920" x="5880100" y="4167188"/>
          <p14:tracePt t="29928" x="5834063" y="4140200"/>
          <p14:tracePt t="29936" x="5807075" y="4130675"/>
          <p14:tracePt t="29944" x="5770563" y="4103688"/>
          <p14:tracePt t="29952" x="5743575" y="4086225"/>
          <p14:tracePt t="29960" x="5724525" y="4086225"/>
          <p14:tracePt t="29970" x="5697538" y="4076700"/>
          <p14:tracePt t="29976" x="5688013" y="4067175"/>
          <p14:tracePt t="30785" x="5680075" y="4067175"/>
          <p14:tracePt t="30793" x="5670550" y="4086225"/>
          <p14:tracePt t="30801" x="5661025" y="4094163"/>
          <p14:tracePt t="30809" x="5643563" y="4103688"/>
          <p14:tracePt t="30833" x="5634038" y="4103688"/>
          <p14:tracePt t="33064" x="5624513" y="4103688"/>
          <p14:tracePt t="33440" x="5588000" y="4103688"/>
          <p14:tracePt t="33448" x="5551488" y="4103688"/>
          <p14:tracePt t="33456" x="5524500" y="4103688"/>
          <p14:tracePt t="33464" x="5478463" y="4103688"/>
          <p14:tracePt t="33472" x="5451475" y="4103688"/>
          <p14:tracePt t="33482" x="5424488" y="4103688"/>
          <p14:tracePt t="33488" x="5414963" y="4103688"/>
          <p14:tracePt t="33496" x="5405438" y="4103688"/>
          <p14:tracePt t="33575" x="5397500" y="4103688"/>
          <p14:tracePt t="33624" x="5397500" y="4094163"/>
          <p14:tracePt t="33640" x="5397500" y="4086225"/>
          <p14:tracePt t="33656" x="5397500" y="4076700"/>
          <p14:tracePt t="33672" x="5397500" y="4067175"/>
          <p14:tracePt t="33688" x="5405438" y="4057650"/>
          <p14:tracePt t="33696" x="5414963" y="4057650"/>
          <p14:tracePt t="33911" x="5461000" y="4030663"/>
          <p14:tracePt t="33919" x="5543550" y="4021138"/>
          <p14:tracePt t="33927" x="5670550" y="3994150"/>
          <p14:tracePt t="33936" x="5797550" y="3967163"/>
          <p14:tracePt t="33944" x="5899150" y="3921125"/>
          <p14:tracePt t="33952" x="6035675" y="3875088"/>
          <p14:tracePt t="33960" x="6181725" y="3803650"/>
          <p14:tracePt t="33968" x="6318250" y="3738563"/>
          <p14:tracePt t="33976" x="6454775" y="3684588"/>
          <p14:tracePt t="33984" x="6600825" y="3621088"/>
          <p14:tracePt t="33992" x="6700838" y="3584575"/>
          <p14:tracePt t="34000" x="6783388" y="3538538"/>
          <p14:tracePt t="34008" x="6837363" y="3519488"/>
          <p14:tracePt t="34016" x="6883400" y="3492500"/>
          <p14:tracePt t="34024" x="6919913" y="3482975"/>
          <p14:tracePt t="34033" x="6937375" y="3475038"/>
          <p14:tracePt t="34051" x="6973888" y="3465513"/>
          <p14:tracePt t="34057" x="6983413" y="3465513"/>
          <p14:tracePt t="34068" x="7010400" y="3446463"/>
          <p14:tracePt t="34073" x="7019925" y="3446463"/>
          <p14:tracePt t="34084" x="7029450" y="3446463"/>
          <p14:tracePt t="34089" x="7056438" y="3446463"/>
          <p14:tracePt t="34100" x="7073900" y="3446463"/>
          <p14:tracePt t="34105" x="7110413" y="3446463"/>
          <p14:tracePt t="34113" x="7156450" y="3446463"/>
          <p14:tracePt t="34121" x="7175500" y="3446463"/>
          <p14:tracePt t="34129" x="7212013" y="3446463"/>
          <p14:tracePt t="34137" x="7219950" y="3446463"/>
          <p14:tracePt t="34145" x="7229475" y="3446463"/>
          <p14:tracePt t="34177" x="7248525" y="3446463"/>
          <p14:tracePt t="35353" x="7248525" y="3438525"/>
          <p14:tracePt t="35361" x="7248525" y="3375025"/>
          <p14:tracePt t="35369" x="7248525" y="3338513"/>
          <p14:tracePt t="35377" x="7239000" y="3282950"/>
          <p14:tracePt t="35384" x="7229475" y="3236913"/>
          <p14:tracePt t="35393" x="7183438" y="3173413"/>
          <p14:tracePt t="35400" x="7129463" y="3090863"/>
          <p14:tracePt t="35409" x="7119938" y="3027363"/>
          <p14:tracePt t="35417" x="7092950" y="2973388"/>
          <p14:tracePt t="35425" x="7073900" y="2909888"/>
          <p14:tracePt t="35434" x="7056438" y="2844800"/>
          <p14:tracePt t="35439" x="7037388" y="2781300"/>
          <p14:tracePt t="35448" x="7037388" y="2727325"/>
          <p14:tracePt t="35456" x="7010400" y="2681288"/>
          <p14:tracePt t="35464" x="7010400" y="2608263"/>
          <p14:tracePt t="35472" x="7000875" y="2598738"/>
          <p14:tracePt t="35481" x="6992938" y="2554288"/>
          <p14:tracePt t="35488" x="6992938" y="2498725"/>
          <p14:tracePt t="35497" x="6983413" y="2462213"/>
          <p14:tracePt t="35504" x="6983413" y="2416175"/>
          <p14:tracePt t="35512" x="6956425" y="2379663"/>
          <p14:tracePt t="35520" x="6946900" y="2352675"/>
          <p14:tracePt t="35529" x="6937375" y="2306638"/>
          <p14:tracePt t="35536" x="6937375" y="2289175"/>
          <p14:tracePt t="35544" x="6937375" y="2270125"/>
          <p14:tracePt t="35552" x="6937375" y="2243138"/>
          <p14:tracePt t="35560" x="6910388" y="2189163"/>
          <p14:tracePt t="35568" x="6910388" y="2160588"/>
          <p14:tracePt t="35576" x="6910388" y="2143125"/>
          <p14:tracePt t="35584" x="6900863" y="2106613"/>
          <p14:tracePt t="35592" x="6900863" y="2070100"/>
          <p14:tracePt t="35600" x="6892925" y="2043113"/>
          <p14:tracePt t="35608" x="6892925" y="1997075"/>
          <p14:tracePt t="35616" x="6883400" y="1951038"/>
          <p14:tracePt t="35624" x="6883400" y="1943100"/>
          <p14:tracePt t="35633" x="6856413" y="1897063"/>
          <p14:tracePt t="35640" x="6864350" y="1878013"/>
          <p14:tracePt t="35650" x="6856413" y="1787525"/>
          <p14:tracePt t="35656" x="6856413" y="1768475"/>
          <p14:tracePt t="35665" x="6846888" y="1731963"/>
          <p14:tracePt t="35672" x="6846888" y="1697038"/>
          <p14:tracePt t="35682" x="6846888" y="1687513"/>
          <p14:tracePt t="35688" x="6827838" y="1651000"/>
          <p14:tracePt t="35698" x="6827838" y="1631950"/>
          <p14:tracePt t="35704" x="6819900" y="1604963"/>
          <p14:tracePt t="35712" x="6800850" y="1558925"/>
          <p14:tracePt t="35720" x="6800850" y="1541463"/>
          <p14:tracePt t="35728" x="6800850" y="1504950"/>
          <p14:tracePt t="35736" x="6791325" y="1477963"/>
          <p14:tracePt t="35744" x="6791325" y="1431925"/>
          <p14:tracePt t="35752" x="6783388" y="1404938"/>
          <p14:tracePt t="35760" x="6773863" y="1358900"/>
          <p14:tracePt t="35768" x="6746875" y="1331913"/>
          <p14:tracePt t="35776" x="6727825" y="1285875"/>
          <p14:tracePt t="35785" x="6718300" y="1239838"/>
          <p14:tracePt t="35792" x="6681788" y="1176338"/>
          <p14:tracePt t="35801" x="6654800" y="1149350"/>
          <p14:tracePt t="35808" x="6610350" y="1076325"/>
          <p14:tracePt t="35816" x="6600825" y="1057275"/>
          <p14:tracePt t="35824" x="6581775" y="1012825"/>
          <p14:tracePt t="35833" x="6581775" y="984250"/>
          <p14:tracePt t="35840" x="6564313" y="957263"/>
          <p14:tracePt t="35849" x="6564313" y="939800"/>
          <p14:tracePt t="35856" x="6564313" y="893763"/>
          <p14:tracePt t="35866" x="6564313" y="884238"/>
          <p14:tracePt t="35872" x="6564313" y="847725"/>
          <p14:tracePt t="35882" x="6564313" y="820738"/>
          <p14:tracePt t="35888" x="6564313" y="793750"/>
          <p14:tracePt t="35898" x="6564313" y="747713"/>
          <p14:tracePt t="35917" x="6554788" y="701675"/>
          <p14:tracePt t="35920" x="6518275" y="647700"/>
          <p14:tracePt t="44128" x="7302500" y="9525"/>
          <p14:tracePt t="44136" x="7558088" y="9525"/>
          <p14:tracePt t="44144" x="7785100" y="9525"/>
          <p14:tracePt t="44152" x="7950200" y="9525"/>
          <p14:tracePt t="44160" x="8096250" y="9525"/>
          <p14:tracePt t="44168" x="8186738" y="9525"/>
          <p14:tracePt t="44176" x="8240713" y="9525"/>
          <p14:tracePt t="44184" x="8269288" y="9525"/>
          <p14:tracePt t="44192" x="8286750" y="9525"/>
          <p14:tracePt t="44232" x="8305800" y="9525"/>
          <p14:tracePt t="44240" x="8313738" y="9525"/>
          <p14:tracePt t="44248" x="8350250" y="9525"/>
          <p14:tracePt t="44256" x="8378825" y="9525"/>
          <p14:tracePt t="44265" x="8396288" y="9525"/>
          <p14:tracePt t="44272" x="8459788" y="36513"/>
          <p14:tracePt t="44281" x="8478838" y="63500"/>
          <p14:tracePt t="44288" x="8523288" y="82550"/>
          <p14:tracePt t="44298" x="8588375" y="119063"/>
          <p14:tracePt t="44304" x="8615363" y="136525"/>
          <p14:tracePt t="44314" x="8661400" y="173038"/>
          <p14:tracePt t="44320" x="8688388" y="209550"/>
          <p14:tracePt t="44328" x="8724900" y="236538"/>
          <p14:tracePt t="44336" x="8742363" y="265113"/>
          <p14:tracePt t="44344" x="8778875" y="309563"/>
          <p14:tracePt t="44352" x="8788400" y="328613"/>
          <p14:tracePt t="44360" x="8797925" y="374650"/>
          <p14:tracePt t="44369" x="8807450" y="392113"/>
          <p14:tracePt t="44375" x="8834438" y="446088"/>
          <p14:tracePt t="44384" x="8842375" y="492125"/>
          <p14:tracePt t="44391" x="8842375" y="565150"/>
          <p14:tracePt t="44400" x="8870950" y="647700"/>
          <p14:tracePt t="44408" x="8888413" y="730250"/>
          <p14:tracePt t="44415" x="8888413" y="820738"/>
          <p14:tracePt t="44424" x="8915400" y="893763"/>
          <p14:tracePt t="44432" x="8934450" y="976313"/>
          <p14:tracePt t="44440" x="8934450" y="1085850"/>
          <p14:tracePt t="44448" x="8951913" y="1139825"/>
          <p14:tracePt t="44456" x="8970963" y="1239838"/>
          <p14:tracePt t="44464" x="8980488" y="1295400"/>
          <p14:tracePt t="44472" x="8988425" y="1339850"/>
          <p14:tracePt t="44481" x="9017000" y="1368425"/>
          <p14:tracePt t="44488" x="9034463" y="1404938"/>
          <p14:tracePt t="44498" x="9043988" y="1441450"/>
          <p14:tracePt t="44504" x="9061450" y="1458913"/>
          <p14:tracePt t="44514" x="9070975" y="1504950"/>
          <p14:tracePt t="44520" x="9070975" y="1522413"/>
          <p14:tracePt t="44528" x="9080500" y="1531938"/>
          <p14:tracePt t="44536" x="9090025" y="1541463"/>
          <p14:tracePt t="44544" x="9107488" y="1550988"/>
          <p14:tracePt t="44552" x="9126538" y="15684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ja-JP" sz="3800"/>
              <a:t>Write</a:t>
            </a:r>
            <a:r>
              <a:rPr lang="ja-JP" altLang="en-US" sz="3800"/>
              <a:t>　</a:t>
            </a:r>
            <a:r>
              <a:rPr lang="en-US" altLang="ja-JP" sz="3800"/>
              <a:t>Through</a:t>
            </a:r>
            <a:r>
              <a:rPr lang="ja-JP" altLang="en-US" sz="3800"/>
              <a:t>　（</a:t>
            </a:r>
            <a:r>
              <a:rPr lang="en-US" altLang="ja-JP" sz="3800"/>
              <a:t>Hit</a:t>
            </a:r>
            <a:r>
              <a:rPr lang="ja-JP" altLang="en-US" sz="3800"/>
              <a:t>）</a:t>
            </a:r>
          </a:p>
        </p:txBody>
      </p:sp>
      <p:sp>
        <p:nvSpPr>
          <p:cNvPr id="11267"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68"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69"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0"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1"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2"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3"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1274"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1275"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6"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7"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8"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79"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0"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1"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2"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3"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4"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5"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6"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7"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8"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89"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p>
        </p:txBody>
      </p:sp>
      <p:sp>
        <p:nvSpPr>
          <p:cNvPr id="11290" name="Text Box 26"/>
          <p:cNvSpPr txBox="1">
            <a:spLocks noChangeArrowheads="1"/>
          </p:cNvSpPr>
          <p:nvPr/>
        </p:nvSpPr>
        <p:spPr bwMode="auto">
          <a:xfrm>
            <a:off x="3686175" y="17922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1291" name="Text Box 27"/>
          <p:cNvSpPr txBox="1">
            <a:spLocks noChangeArrowheads="1"/>
          </p:cNvSpPr>
          <p:nvPr/>
        </p:nvSpPr>
        <p:spPr bwMode="auto">
          <a:xfrm>
            <a:off x="5165725" y="17732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a:t>
            </a:r>
          </a:p>
        </p:txBody>
      </p:sp>
      <p:sp>
        <p:nvSpPr>
          <p:cNvPr id="11292" name="Text Box 28"/>
          <p:cNvSpPr txBox="1">
            <a:spLocks noChangeArrowheads="1"/>
          </p:cNvSpPr>
          <p:nvPr/>
        </p:nvSpPr>
        <p:spPr bwMode="auto">
          <a:xfrm>
            <a:off x="4262438" y="1216025"/>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0011010</a:t>
            </a:r>
          </a:p>
        </p:txBody>
      </p:sp>
      <p:sp>
        <p:nvSpPr>
          <p:cNvPr id="11293" name="Text Box 29"/>
          <p:cNvSpPr txBox="1">
            <a:spLocks noChangeArrowheads="1"/>
          </p:cNvSpPr>
          <p:nvPr/>
        </p:nvSpPr>
        <p:spPr bwMode="auto">
          <a:xfrm>
            <a:off x="2895600" y="5157788"/>
            <a:ext cx="202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6666FF"/>
                </a:solidFill>
              </a:rPr>
              <a:t>Cache Directory</a:t>
            </a:r>
          </a:p>
          <a:p>
            <a:pPr eaLnBrk="1" hangingPunct="1">
              <a:spcBef>
                <a:spcPct val="0"/>
              </a:spcBef>
              <a:buClrTx/>
              <a:buSzTx/>
              <a:buFontTx/>
              <a:buNone/>
            </a:pPr>
            <a:r>
              <a:rPr lang="en-US" altLang="ja-JP" sz="1800" b="1">
                <a:solidFill>
                  <a:srgbClr val="6666FF"/>
                </a:solidFill>
              </a:rPr>
              <a:t>(Tag Memory)</a:t>
            </a:r>
          </a:p>
          <a:p>
            <a:pPr eaLnBrk="1" hangingPunct="1">
              <a:spcBef>
                <a:spcPct val="0"/>
              </a:spcBef>
              <a:buClrTx/>
              <a:buSzTx/>
              <a:buFontTx/>
              <a:buNone/>
            </a:pPr>
            <a:r>
              <a:rPr lang="en-US" altLang="ja-JP" sz="1800" b="1">
                <a:solidFill>
                  <a:srgbClr val="6666FF"/>
                </a:solidFill>
              </a:rPr>
              <a:t>8 entries X (4bit )</a:t>
            </a:r>
          </a:p>
          <a:p>
            <a:pPr eaLnBrk="1" hangingPunct="1">
              <a:spcBef>
                <a:spcPct val="0"/>
              </a:spcBef>
              <a:buClrTx/>
              <a:buSzTx/>
              <a:buFontTx/>
              <a:buNone/>
            </a:pPr>
            <a:endParaRPr lang="en-US" altLang="ja-JP" sz="1800" b="1">
              <a:solidFill>
                <a:srgbClr val="6666FF"/>
              </a:solidFill>
            </a:endParaRPr>
          </a:p>
        </p:txBody>
      </p:sp>
      <p:grpSp>
        <p:nvGrpSpPr>
          <p:cNvPr id="2" name="Group 30"/>
          <p:cNvGrpSpPr>
            <a:grpSpLocks/>
          </p:cNvGrpSpPr>
          <p:nvPr/>
        </p:nvGrpSpPr>
        <p:grpSpPr bwMode="auto">
          <a:xfrm>
            <a:off x="2771775" y="4070350"/>
            <a:ext cx="1368425" cy="366713"/>
            <a:chOff x="1746" y="2564"/>
            <a:chExt cx="862" cy="231"/>
          </a:xfrm>
        </p:grpSpPr>
        <p:sp>
          <p:nvSpPr>
            <p:cNvPr id="11308"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11309" name="Text Box 32"/>
            <p:cNvSpPr txBox="1">
              <a:spLocks noChangeArrowheads="1"/>
            </p:cNvSpPr>
            <p:nvPr/>
          </p:nvSpPr>
          <p:spPr bwMode="auto">
            <a:xfrm>
              <a:off x="2070" y="2564"/>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CC0000"/>
                  </a:solidFill>
                </a:rPr>
                <a:t>Hit</a:t>
              </a:r>
            </a:p>
          </p:txBody>
        </p:sp>
      </p:grpSp>
      <p:sp>
        <p:nvSpPr>
          <p:cNvPr id="11295" name="Text Box 33"/>
          <p:cNvSpPr txBox="1">
            <a:spLocks noChangeArrowheads="1"/>
          </p:cNvSpPr>
          <p:nvPr/>
        </p:nvSpPr>
        <p:spPr bwMode="auto">
          <a:xfrm>
            <a:off x="7143750" y="4313238"/>
            <a:ext cx="1819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Cache</a:t>
            </a:r>
          </a:p>
          <a:p>
            <a:pPr eaLnBrk="1" hangingPunct="1">
              <a:spcBef>
                <a:spcPct val="0"/>
              </a:spcBef>
              <a:buClrTx/>
              <a:buSzTx/>
              <a:buFontTx/>
              <a:buNone/>
            </a:pPr>
            <a:r>
              <a:rPr lang="en-US" altLang="ja-JP" sz="1800" b="1" dirty="0">
                <a:solidFill>
                  <a:srgbClr val="6666FF"/>
                </a:solidFill>
              </a:rPr>
              <a:t>(64B=8 blocks)</a:t>
            </a:r>
          </a:p>
        </p:txBody>
      </p:sp>
      <p:sp>
        <p:nvSpPr>
          <p:cNvPr id="11296" name="Text Box 34"/>
          <p:cNvSpPr txBox="1">
            <a:spLocks noChangeArrowheads="1"/>
          </p:cNvSpPr>
          <p:nvPr/>
        </p:nvSpPr>
        <p:spPr bwMode="auto">
          <a:xfrm>
            <a:off x="5559425" y="2224088"/>
            <a:ext cx="2114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rgbClr val="6666FF"/>
                </a:solidFill>
              </a:rPr>
              <a:t>Main Memory</a:t>
            </a:r>
          </a:p>
          <a:p>
            <a:pPr eaLnBrk="1" hangingPunct="1">
              <a:spcBef>
                <a:spcPct val="0"/>
              </a:spcBef>
              <a:buClrTx/>
              <a:buSzTx/>
              <a:buFontTx/>
              <a:buNone/>
            </a:pPr>
            <a:r>
              <a:rPr lang="en-US" altLang="ja-JP" sz="1800" b="1" dirty="0">
                <a:solidFill>
                  <a:srgbClr val="6666FF"/>
                </a:solidFill>
              </a:rPr>
              <a:t>(1KB=128 blocks)</a:t>
            </a:r>
          </a:p>
          <a:p>
            <a:pPr eaLnBrk="1" hangingPunct="1">
              <a:spcBef>
                <a:spcPct val="0"/>
              </a:spcBef>
              <a:buClrTx/>
              <a:buSzTx/>
              <a:buFontTx/>
              <a:buNone/>
            </a:pPr>
            <a:endParaRPr lang="en-US" altLang="ja-JP" sz="1800" b="1" dirty="0">
              <a:solidFill>
                <a:srgbClr val="6666FF"/>
              </a:solidFill>
            </a:endParaRPr>
          </a:p>
        </p:txBody>
      </p:sp>
      <p:sp>
        <p:nvSpPr>
          <p:cNvPr id="292899"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2900"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92901" name="Line 37"/>
          <p:cNvSpPr>
            <a:spLocks noChangeShapeType="1"/>
          </p:cNvSpPr>
          <p:nvPr/>
        </p:nvSpPr>
        <p:spPr bwMode="auto">
          <a:xfrm flipV="1">
            <a:off x="5364163" y="4149725"/>
            <a:ext cx="0" cy="1008063"/>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2902" name="Line 38"/>
          <p:cNvSpPr>
            <a:spLocks noChangeShapeType="1"/>
          </p:cNvSpPr>
          <p:nvPr/>
        </p:nvSpPr>
        <p:spPr bwMode="auto">
          <a:xfrm flipH="1" flipV="1">
            <a:off x="4787900" y="2060575"/>
            <a:ext cx="576263" cy="2016125"/>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92903" name="Text Box 39"/>
          <p:cNvSpPr txBox="1">
            <a:spLocks noChangeArrowheads="1"/>
          </p:cNvSpPr>
          <p:nvPr/>
        </p:nvSpPr>
        <p:spPr bwMode="auto">
          <a:xfrm>
            <a:off x="5416550" y="50323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Write Data</a:t>
            </a:r>
          </a:p>
        </p:txBody>
      </p:sp>
      <p:sp>
        <p:nvSpPr>
          <p:cNvPr id="292904" name="Text Box 40"/>
          <p:cNvSpPr txBox="1">
            <a:spLocks noChangeArrowheads="1"/>
          </p:cNvSpPr>
          <p:nvPr/>
        </p:nvSpPr>
        <p:spPr bwMode="auto">
          <a:xfrm>
            <a:off x="5219700" y="3148013"/>
            <a:ext cx="334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The main memory is updated</a:t>
            </a:r>
          </a:p>
        </p:txBody>
      </p:sp>
      <p:sp>
        <p:nvSpPr>
          <p:cNvPr id="292905" name="Text Box 41"/>
          <p:cNvSpPr txBox="1">
            <a:spLocks noChangeArrowheads="1"/>
          </p:cNvSpPr>
          <p:nvPr/>
        </p:nvSpPr>
        <p:spPr bwMode="auto">
          <a:xfrm>
            <a:off x="468313" y="2054225"/>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From CPU</a:t>
            </a:r>
          </a:p>
        </p:txBody>
      </p:sp>
      <p:grpSp>
        <p:nvGrpSpPr>
          <p:cNvPr id="3" name="Group 42"/>
          <p:cNvGrpSpPr>
            <a:grpSpLocks/>
          </p:cNvGrpSpPr>
          <p:nvPr/>
        </p:nvGrpSpPr>
        <p:grpSpPr bwMode="auto">
          <a:xfrm>
            <a:off x="323850" y="2492375"/>
            <a:ext cx="1728788" cy="360363"/>
            <a:chOff x="567" y="1026"/>
            <a:chExt cx="1089" cy="227"/>
          </a:xfrm>
        </p:grpSpPr>
        <p:sp>
          <p:nvSpPr>
            <p:cNvPr id="11305" name="Rectangle 43"/>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0011</a:t>
              </a:r>
            </a:p>
          </p:txBody>
        </p:sp>
        <p:sp>
          <p:nvSpPr>
            <p:cNvPr id="11306" name="Rectangle 44"/>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b="1"/>
                <a:t>010</a:t>
              </a:r>
            </a:p>
          </p:txBody>
        </p:sp>
        <p:sp>
          <p:nvSpPr>
            <p:cNvPr id="11307" name="Rectangle 45"/>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t>100</a:t>
              </a:r>
            </a:p>
          </p:txBody>
        </p:sp>
      </p:grpSp>
      <p:pic>
        <p:nvPicPr>
          <p:cNvPr id="4" name="オーディオ 3">
            <a:hlinkClick r:id="" action="ppaction://media"/>
            <a:extLst>
              <a:ext uri="{FF2B5EF4-FFF2-40B4-BE49-F238E27FC236}">
                <a16:creationId xmlns:a16="http://schemas.microsoft.com/office/drawing/2014/main" id="{A3B6171C-B7DB-4028-B3CC-C36A531AC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223"/>
    </mc:Choice>
    <mc:Fallback>
      <p:transition spd="slow" advTm="3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517" x="9043988" y="26988"/>
          <p14:tracePt t="5525" x="8970963" y="17463"/>
          <p14:tracePt t="5533" x="8897938" y="17463"/>
          <p14:tracePt t="5541" x="8842375" y="17463"/>
          <p14:tracePt t="5549" x="8824913" y="17463"/>
          <p14:tracePt t="5557" x="8815388" y="17463"/>
          <p14:tracePt t="5565" x="8797925" y="17463"/>
          <p14:tracePt t="5581" x="8788400" y="9525"/>
          <p14:tracePt t="5726" x="8778875" y="9525"/>
          <p14:tracePt t="5734" x="8770938" y="9525"/>
          <p14:tracePt t="5742" x="8734425" y="9525"/>
          <p14:tracePt t="5749" x="8678863" y="9525"/>
          <p14:tracePt t="5757" x="8624888" y="9525"/>
          <p14:tracePt t="5765" x="8551863" y="9525"/>
          <p14:tracePt t="5773" x="8442325" y="9525"/>
          <p14:tracePt t="5782" x="8350250" y="9525"/>
          <p14:tracePt t="5789" x="8259763" y="9525"/>
          <p14:tracePt t="5798" x="8169275" y="9525"/>
          <p14:tracePt t="5805" x="8040688" y="9525"/>
          <p14:tracePt t="5815" x="7931150" y="9525"/>
          <p14:tracePt t="5821" x="7804150" y="9525"/>
          <p14:tracePt t="5831" x="7694613" y="9525"/>
          <p14:tracePt t="5837" x="7602538" y="9525"/>
          <p14:tracePt t="5845" x="7494588" y="9525"/>
          <p14:tracePt t="5853" x="7402513" y="9525"/>
          <p14:tracePt t="5861" x="7319963" y="9525"/>
          <p14:tracePt t="31773" x="5551488" y="738188"/>
          <p14:tracePt t="31781" x="5551488" y="874713"/>
          <p14:tracePt t="31789" x="5588000" y="939800"/>
          <p14:tracePt t="31797" x="5616575" y="984250"/>
          <p14:tracePt t="31805" x="5634038" y="1030288"/>
          <p14:tracePt t="31814" x="5634038" y="1066800"/>
          <p14:tracePt t="31821" x="5661025" y="1122363"/>
          <p14:tracePt t="31829" x="5661025" y="1176338"/>
          <p14:tracePt t="31837" x="5670550" y="1249363"/>
          <p14:tracePt t="31845" x="5670550" y="1349375"/>
          <p14:tracePt t="31853" x="5670550" y="1441450"/>
          <p14:tracePt t="31862" x="5670550" y="1550988"/>
          <p14:tracePt t="31869" x="5670550" y="1660525"/>
          <p14:tracePt t="31878" x="5670550" y="1787525"/>
          <p14:tracePt t="31885" x="5670550" y="1914525"/>
          <p14:tracePt t="31893" x="5670550" y="2024063"/>
          <p14:tracePt t="31901" x="5670550" y="2152650"/>
          <p14:tracePt t="31909" x="5670550" y="2262188"/>
          <p14:tracePt t="31916" x="5670550" y="2352675"/>
          <p14:tracePt t="31924" x="5670550" y="2481263"/>
          <p14:tracePt t="31932" x="5670550" y="2508250"/>
          <p14:tracePt t="31940" x="5670550" y="2589213"/>
          <p14:tracePt t="31948" x="5670550" y="2644775"/>
          <p14:tracePt t="31956" x="5670550" y="2690813"/>
          <p14:tracePt t="31965" x="5670550" y="2744788"/>
          <p14:tracePt t="31973" x="5670550" y="2817813"/>
          <p14:tracePt t="31981" x="5624513" y="2900363"/>
          <p14:tracePt t="31989" x="5607050" y="2963863"/>
          <p14:tracePt t="31997" x="5543550" y="3063875"/>
          <p14:tracePt t="32005" x="5487988" y="3146425"/>
          <p14:tracePt t="32013" x="5478463" y="3163888"/>
          <p14:tracePt t="32021" x="5461000" y="3236913"/>
          <p14:tracePt t="32029" x="5414963" y="3302000"/>
          <p14:tracePt t="32037" x="5414963" y="3338513"/>
          <p14:tracePt t="32048" x="5378450" y="3438525"/>
          <p14:tracePt t="32053" x="5368925" y="3538538"/>
          <p14:tracePt t="32062" x="5351463" y="3684588"/>
          <p14:tracePt t="32069" x="5351463" y="3830638"/>
          <p14:tracePt t="32079" x="5351463" y="3957638"/>
          <p14:tracePt t="32085" x="5351463" y="4086225"/>
          <p14:tracePt t="32094" x="5351463" y="4195763"/>
          <p14:tracePt t="32101" x="5368925" y="4303713"/>
          <p14:tracePt t="32109" x="5378450" y="4349750"/>
          <p14:tracePt t="32117" x="5387975" y="4359275"/>
          <p14:tracePt t="32285" x="5397500" y="4368800"/>
          <p14:tracePt t="32342" x="5397500" y="4376738"/>
          <p14:tracePt t="32566" x="5414963" y="4376738"/>
          <p14:tracePt t="32573" x="5414963" y="4332288"/>
          <p14:tracePt t="32581" x="5424488" y="4303713"/>
          <p14:tracePt t="32590" x="5434013" y="4276725"/>
          <p14:tracePt t="32598" x="5441950" y="4232275"/>
          <p14:tracePt t="32605" x="5441950" y="4222750"/>
          <p14:tracePt t="32614" x="5461000" y="4203700"/>
          <p14:tracePt t="32620" x="5470525" y="4203700"/>
          <p14:tracePt t="32629" x="5470525" y="4195763"/>
          <p14:tracePt t="32636" x="5470525" y="4186238"/>
          <p14:tracePt t="32645" x="5478463" y="4167188"/>
          <p14:tracePt t="32653" x="5478463" y="4159250"/>
          <p14:tracePt t="32661" x="5478463" y="4149725"/>
          <p14:tracePt t="32669" x="5487988" y="4140200"/>
          <p14:tracePt t="32678" x="5487988" y="4130675"/>
          <p14:tracePt t="33206" x="5487988" y="4122738"/>
          <p14:tracePt t="33293" x="5487988" y="4113213"/>
          <p14:tracePt t="33301" x="5487988" y="4103688"/>
          <p14:tracePt t="33309" x="5478463" y="4103688"/>
          <p14:tracePt t="33317" x="5470525" y="4103688"/>
          <p14:tracePt t="33326" x="5470525" y="4094163"/>
          <p14:tracePt t="33332" x="5470525" y="4086225"/>
          <p14:tracePt t="33340" x="5451475" y="4067175"/>
          <p14:tracePt t="33348" x="5434013" y="4030663"/>
          <p14:tracePt t="33356" x="5414963" y="4003675"/>
          <p14:tracePt t="33364" x="5405438" y="3967163"/>
          <p14:tracePt t="33372" x="5405438" y="3940175"/>
          <p14:tracePt t="33380" x="5405438" y="3911600"/>
          <p14:tracePt t="33389" x="5387975" y="3867150"/>
          <p14:tracePt t="33397" x="5378450" y="3857625"/>
          <p14:tracePt t="33405" x="5368925" y="3821113"/>
          <p14:tracePt t="33415" x="5360988" y="3803650"/>
          <p14:tracePt t="33421" x="5360988" y="3784600"/>
          <p14:tracePt t="33429" x="5351463" y="3775075"/>
          <p14:tracePt t="33437" x="5351463" y="3748088"/>
          <p14:tracePt t="33445" x="5334000" y="3721100"/>
          <p14:tracePt t="33453" x="5324475" y="3694113"/>
          <p14:tracePt t="33462" x="5324475" y="3675063"/>
          <p14:tracePt t="33469" x="5314950" y="3629025"/>
          <p14:tracePt t="33479" x="5268913" y="3565525"/>
          <p14:tracePt t="33485" x="5251450" y="3502025"/>
          <p14:tracePt t="33495" x="5232400" y="3465513"/>
          <p14:tracePt t="33501" x="5195888" y="3382963"/>
          <p14:tracePt t="33509" x="5187950" y="3355975"/>
          <p14:tracePt t="33517" x="5187950" y="3302000"/>
          <p14:tracePt t="33525" x="5151438" y="3265488"/>
          <p14:tracePt t="33533" x="5141913" y="3228975"/>
          <p14:tracePt t="33541" x="5141913" y="3219450"/>
          <p14:tracePt t="33549" x="5132388" y="3192463"/>
          <p14:tracePt t="33557" x="5132388" y="3182938"/>
          <p14:tracePt t="33565" x="5122863" y="3155950"/>
          <p14:tracePt t="33573" x="5122863" y="3136900"/>
          <p14:tracePt t="33581" x="5105400" y="3109913"/>
          <p14:tracePt t="33590" x="5095875" y="3054350"/>
          <p14:tracePt t="33598" x="5086350" y="2990850"/>
          <p14:tracePt t="33605" x="5068888" y="2946400"/>
          <p14:tracePt t="33613" x="5032375" y="2881313"/>
          <p14:tracePt t="33621" x="4978400" y="2817813"/>
          <p14:tracePt t="33629" x="4968875" y="2781300"/>
          <p14:tracePt t="33637" x="4913313" y="2708275"/>
          <p14:tracePt t="33646" x="4905375" y="2690813"/>
          <p14:tracePt t="33653" x="4905375" y="2671763"/>
          <p14:tracePt t="33669" x="4905375" y="2654300"/>
          <p14:tracePt t="33679" x="4895850" y="2635250"/>
          <p14:tracePt t="33685" x="4895850" y="2625725"/>
          <p14:tracePt t="33695" x="4895850" y="2589213"/>
          <p14:tracePt t="33701" x="4895850" y="2562225"/>
          <p14:tracePt t="33709" x="4876800" y="2525713"/>
          <p14:tracePt t="33717" x="4868863" y="2498725"/>
          <p14:tracePt t="33725" x="4859338" y="2462213"/>
          <p14:tracePt t="33733" x="4849813" y="2425700"/>
          <p14:tracePt t="33741" x="4849813" y="2389188"/>
          <p14:tracePt t="33749" x="4840288" y="2335213"/>
          <p14:tracePt t="33757" x="4813300" y="2270125"/>
          <p14:tracePt t="33765" x="4803775" y="2225675"/>
          <p14:tracePt t="33773" x="4803775" y="2206625"/>
          <p14:tracePt t="33781" x="4795838" y="2170113"/>
          <p14:tracePt t="33789" x="4786313" y="2160588"/>
          <p14:tracePt t="33798" x="4786313" y="2125663"/>
          <p14:tracePt t="33805" x="4767263" y="2089150"/>
          <p14:tracePt t="33814" x="4767263" y="2079625"/>
          <p14:tracePt t="33821" x="4767263" y="2043113"/>
          <p14:tracePt t="33829" x="4767263" y="2024063"/>
          <p14:tracePt t="33837" x="4767263" y="1997075"/>
          <p14:tracePt t="33846" x="4767263" y="1979613"/>
          <p14:tracePt t="33853" x="4767263" y="1970088"/>
          <p14:tracePt t="33863" x="4759325" y="1960563"/>
          <p14:tracePt t="33869" x="4759325" y="1951038"/>
          <p14:tracePt t="33879" x="4759325" y="1943100"/>
          <p14:tracePt t="34406" x="4759325" y="1933575"/>
          <p14:tracePt t="34414" x="4803775" y="1933575"/>
          <p14:tracePt t="34422" x="4868863" y="1878013"/>
          <p14:tracePt t="34430" x="4922838" y="1797050"/>
          <p14:tracePt t="34438" x="5032375" y="1677988"/>
          <p14:tracePt t="34446" x="5132388" y="1595438"/>
          <p14:tracePt t="34454" x="5195888" y="1522413"/>
          <p14:tracePt t="34463" x="5268913" y="1441450"/>
          <p14:tracePt t="34470" x="5360988" y="1322388"/>
          <p14:tracePt t="34480" x="5424488" y="1222375"/>
          <p14:tracePt t="34484" x="5478463" y="1158875"/>
          <p14:tracePt t="34495" x="5524500" y="1039813"/>
          <p14:tracePt t="34500" x="5551488" y="1012825"/>
          <p14:tracePt t="34508" x="5588000" y="957263"/>
          <p14:tracePt t="34516" x="5624513" y="911225"/>
          <p14:tracePt t="34524" x="5634038" y="874713"/>
          <p14:tracePt t="34533" x="5661025" y="847725"/>
          <p14:tracePt t="34541" x="5680075" y="811213"/>
          <p14:tracePt t="34549" x="5688013" y="774700"/>
          <p14:tracePt t="34557" x="5697538" y="747713"/>
          <p14:tracePt t="34566" x="5697538" y="711200"/>
          <p14:tracePt t="34574" x="5734050" y="647700"/>
          <p14:tracePt t="37126" x="6900863" y="647700"/>
          <p14:tracePt t="37132" x="7083425" y="684213"/>
          <p14:tracePt t="37141" x="7348538" y="757238"/>
          <p14:tracePt t="37149" x="7648575" y="830263"/>
          <p14:tracePt t="37157" x="7913688" y="930275"/>
          <p14:tracePt t="37165" x="8067675" y="984250"/>
          <p14:tracePt t="37173" x="8169275" y="1030288"/>
          <p14:tracePt t="37181" x="8213725" y="1076325"/>
          <p14:tracePt t="37189" x="8277225" y="1149350"/>
          <p14:tracePt t="37198" x="8332788" y="1212850"/>
          <p14:tracePt t="37205" x="8359775" y="1276350"/>
          <p14:tracePt t="37213" x="8369300" y="1331913"/>
          <p14:tracePt t="37221" x="8396288" y="1412875"/>
          <p14:tracePt t="37229" x="8423275" y="1514475"/>
          <p14:tracePt t="37237" x="8442325" y="1587500"/>
          <p14:tracePt t="37246" x="8459788" y="1651000"/>
          <p14:tracePt t="37253" x="8488363" y="1741488"/>
          <p14:tracePt t="37262" x="8542338" y="1841500"/>
          <p14:tracePt t="37269" x="8615363" y="1906588"/>
          <p14:tracePt t="37279" x="8688388" y="1997075"/>
          <p14:tracePt t="37285" x="8734425" y="2060575"/>
          <p14:tracePt t="37295" x="8824913" y="2143125"/>
          <p14:tracePt t="37301" x="8870950" y="2206625"/>
          <p14:tracePt t="37309" x="8924925" y="2279650"/>
          <p14:tracePt t="37317" x="8961438" y="2325688"/>
          <p14:tracePt t="37324" x="9017000" y="2408238"/>
          <p14:tracePt t="37332" x="9070975" y="2471738"/>
          <p14:tracePt t="37340" x="9090025" y="2498725"/>
          <p14:tracePt t="37348" x="9134475" y="25812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6.6|15.1|15.1|14.3|11|16.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3661</TotalTime>
  <Words>6907</Words>
  <Application>Microsoft Office PowerPoint</Application>
  <PresentationFormat>画面に合わせる (4:3)</PresentationFormat>
  <Paragraphs>1338</Paragraphs>
  <Slides>76</Slides>
  <Notes>66</Notes>
  <HiddenSlides>0</HiddenSlides>
  <MMClips>71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76</vt:i4>
      </vt:variant>
    </vt:vector>
  </HeadingPairs>
  <TitlesOfParts>
    <vt:vector size="84" baseType="lpstr">
      <vt:lpstr>HGP創英角ｺﾞｼｯｸUB</vt:lpstr>
      <vt:lpstr>HGS創英角ｺﾞｼｯｸUB</vt:lpstr>
      <vt:lpstr>HG創英角ｺﾞｼｯｸUB</vt:lpstr>
      <vt:lpstr>Arial</vt:lpstr>
      <vt:lpstr>Garamond</vt:lpstr>
      <vt:lpstr>Times New Roman</vt:lpstr>
      <vt:lpstr>Wingdings</vt:lpstr>
      <vt:lpstr>Edge</vt:lpstr>
      <vt:lpstr>Snoop cache</vt:lpstr>
      <vt:lpstr>Cache memory</vt:lpstr>
      <vt:lpstr>PowerPoint プレゼンテーション</vt:lpstr>
      <vt:lpstr>Controlling cache</vt:lpstr>
      <vt:lpstr>Direct Map</vt:lpstr>
      <vt:lpstr>Direct Map (Conflict Miss)</vt:lpstr>
      <vt:lpstr>2-way set associative Map</vt:lpstr>
      <vt:lpstr>2-way set associative Map</vt:lpstr>
      <vt:lpstr>Write　Through　（Hit）</vt:lpstr>
      <vt:lpstr>Write　Through　（Miss：Write non-allocate(Direct write) )</vt:lpstr>
      <vt:lpstr>Write　Through　（Miss：Write allocate(Fetch-on- write) )</vt:lpstr>
      <vt:lpstr>Write　Through　（Miss：Write allocate(Fetch-on- write) )</vt:lpstr>
      <vt:lpstr>Write Back　（Hit）</vt:lpstr>
      <vt:lpstr>Write　Back　（Replace）</vt:lpstr>
      <vt:lpstr>Write　Back　（Replace）</vt:lpstr>
      <vt:lpstr>Shared memory connected to the bus</vt:lpstr>
      <vt:lpstr> Shared Cache</vt:lpstr>
      <vt:lpstr>Ｐｒｉｖａｔｅ（Snoop）　Cache</vt:lpstr>
      <vt:lpstr>Bus as a broadcast media</vt:lpstr>
      <vt:lpstr>Cache coherence problem</vt:lpstr>
      <vt:lpstr>Cache coherence (consistency) problem</vt:lpstr>
      <vt:lpstr>Coherence vs. Consistency</vt:lpstr>
      <vt:lpstr>Cache　Consistency　Protocol</vt:lpstr>
      <vt:lpstr>Glossary 1</vt:lpstr>
      <vt:lpstr>Ｗｒｉｔｅ　Ｔｈｒｏｕｇｈ　Ｃａｃｈｅ （Invalidation type：Data read out）</vt:lpstr>
      <vt:lpstr>Ｗｒｉｔｅ　Ｔｈｒｏｕｇｈ　Ｃａｃｈｅ （Invalidate type：Data write into）</vt:lpstr>
      <vt:lpstr>Ｗｒｉｔｅ　Ｔｈｒｏｕｇｈ　Ｃａｃｈｅ （Invalidate type　Write-non-allocate)</vt:lpstr>
      <vt:lpstr>Ｗｒｉｔｅ　Ｔｈｒｏｕｇｈ　Ｃａｃｈｅ （Invalidate type　Write-allocate)</vt:lpstr>
      <vt:lpstr>Ｗｒｉｔｅ　Ｔｈｒｏｕｇｈ　Ｃａｃｈｅ （Invalidate type　Write-allocate)</vt:lpstr>
      <vt:lpstr>Ｗｒｉｔｅ　Ｔｈｒｏｕｇｈ　Ｃａｃｈｅ （Invalidate type　Write-allocate)</vt:lpstr>
      <vt:lpstr>Ｗｒｉｔｅ　Ｔｈｒｏｕｇｈ　Ｃａｃｈｅ （Update type）</vt:lpstr>
      <vt:lpstr>The structure of Snoop cache</vt:lpstr>
      <vt:lpstr>Quiz </vt:lpstr>
      <vt:lpstr>Answer</vt:lpstr>
      <vt:lpstr>The Problem of Write　Through　Cache</vt:lpstr>
      <vt:lpstr>Basic Protocol</vt:lpstr>
      <vt:lpstr>Basic Protocol（A PU writes the data）</vt:lpstr>
      <vt:lpstr>Basic Protocol (A PU reads out)</vt:lpstr>
      <vt:lpstr>Basic Protocol (A PU reads out)</vt:lpstr>
      <vt:lpstr>Basic Protocol (A PU writes into again)</vt:lpstr>
      <vt:lpstr>Basic Protocol (A PU writes into again)</vt:lpstr>
      <vt:lpstr>PowerPoint プレゼンテーション</vt:lpstr>
      <vt:lpstr>Illinois’s Protocol(MESI)</vt:lpstr>
      <vt:lpstr>Illinois’s Protocol</vt:lpstr>
      <vt:lpstr>Illinois’s Protocol (The role of CE)</vt:lpstr>
      <vt:lpstr>Berkeley’s protocol (MOSI)</vt:lpstr>
      <vt:lpstr>Berkeley’s protocol (MOSI protocol)</vt:lpstr>
      <vt:lpstr>Berkeley’s protocol (A PU writes into)</vt:lpstr>
      <vt:lpstr>Berkeley’s protocol</vt:lpstr>
      <vt:lpstr>Berkeley’s protocol</vt:lpstr>
      <vt:lpstr>Firefly protocol (MES)</vt:lpstr>
      <vt:lpstr>Firefly protocol (Writes into the CS  block)</vt:lpstr>
      <vt:lpstr>Firefly protocol (The role of CE)</vt:lpstr>
      <vt:lpstr>Dragon protocol (MOES)</vt:lpstr>
      <vt:lpstr>Dragon protocol</vt:lpstr>
      <vt:lpstr>Dragon protocol</vt:lpstr>
      <vt:lpstr>Dragon protocol</vt:lpstr>
      <vt:lpstr>Dragon protocol</vt:lpstr>
      <vt:lpstr>Dragon protocol (The role of the UE)</vt:lpstr>
      <vt:lpstr>MOESI Protocol class</vt:lpstr>
      <vt:lpstr>MOESI protocol class</vt:lpstr>
      <vt:lpstr>Invalidate　ｖｓ．Update</vt:lpstr>
      <vt:lpstr>Ping-pong effect（A PU writes into）</vt:lpstr>
      <vt:lpstr>Ping-pong effect （The other reads out）</vt:lpstr>
      <vt:lpstr>Ping-pong effect （The other writes again）</vt:lpstr>
      <vt:lpstr>Ping-pong effect（A PU reads again）</vt:lpstr>
      <vt:lpstr>The drawback of update protocol（Firefly protocol）</vt:lpstr>
      <vt:lpstr>Glossary 2</vt:lpstr>
      <vt:lpstr>Summary</vt:lpstr>
      <vt:lpstr>Exercise </vt:lpstr>
      <vt:lpstr>MPCore (ARM+NEC)</vt:lpstr>
      <vt:lpstr>Competitive　Snooping</vt:lpstr>
      <vt:lpstr>Write　Once　(Goodman　Protocol）</vt:lpstr>
      <vt:lpstr>Read　Broadcast（Berkeley)</vt:lpstr>
      <vt:lpstr>Read　Broadcast</vt:lpstr>
      <vt:lpstr>Cache injection</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システムLSIとアーキテクチャ技術　 （part　II：オンチップ並列 　　　　　　　　　　　アーキテクチャ）</dc:title>
  <dc:creator>情報工学科</dc:creator>
  <cp:lastModifiedBy>hunga</cp:lastModifiedBy>
  <cp:revision>99</cp:revision>
  <dcterms:created xsi:type="dcterms:W3CDTF">1999-01-27T05:32:30Z</dcterms:created>
  <dcterms:modified xsi:type="dcterms:W3CDTF">2020-04-08T13:50:06Z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A:\</vt:lpwstr>
  </property>
</Properties>
</file>